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8" d="100"/>
          <a:sy n="78" d="100"/>
        </p:scale>
        <p:origin x="77"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8.xml"/><Relationship Id="rId5" Type="http://schemas.openxmlformats.org/officeDocument/2006/relationships/slide" Target="../slides/slide7.xml"/><Relationship Id="rId4"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846D3B-6835-471F-BD75-0F82B0F52FD7}"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FB595992-D16D-4738-9DD9-383388B0C438}">
      <dgm:prSet phldrT="[Text]" custT="1"/>
      <dgm:spPr>
        <a:solidFill>
          <a:schemeClr val="accent2">
            <a:lumMod val="60000"/>
            <a:lumOff val="40000"/>
          </a:schemeClr>
        </a:solidFill>
      </dgm:spPr>
      <dgm:t>
        <a:bodyPr/>
        <a:lstStyle/>
        <a:p>
          <a:r>
            <a:rPr lang="en-IN" sz="2400" dirty="0"/>
            <a:t>Proposed Solutions</a:t>
          </a:r>
        </a:p>
      </dgm:t>
    </dgm:pt>
    <dgm:pt modelId="{23706BB4-0FE6-4325-AEFF-67515D75D531}" type="parTrans" cxnId="{6F232A28-D1FD-4CF4-B180-CB80F39E32EA}">
      <dgm:prSet/>
      <dgm:spPr/>
      <dgm:t>
        <a:bodyPr/>
        <a:lstStyle/>
        <a:p>
          <a:endParaRPr lang="en-IN"/>
        </a:p>
      </dgm:t>
    </dgm:pt>
    <dgm:pt modelId="{3A79D671-C312-4A28-A359-B0756FDB76B9}" type="sibTrans" cxnId="{6F232A28-D1FD-4CF4-B180-CB80F39E32EA}">
      <dgm:prSet/>
      <dgm:spPr/>
      <dgm:t>
        <a:bodyPr/>
        <a:lstStyle/>
        <a:p>
          <a:endParaRPr lang="en-IN"/>
        </a:p>
      </dgm:t>
    </dgm:pt>
    <dgm:pt modelId="{D8E5F7AC-DAF3-4357-86FC-2367D797B414}">
      <dgm:prSet phldrT="[Text]"/>
      <dgm:spPr>
        <a:solidFill>
          <a:schemeClr val="tx2">
            <a:lumMod val="75000"/>
          </a:schemeClr>
        </a:solidFill>
      </dgm:spPr>
      <dgm:t>
        <a:bodyPr/>
        <a:lstStyle/>
        <a:p>
          <a:r>
            <a:rPr lang="en-IN" dirty="0">
              <a:hlinkClick xmlns:r="http://schemas.openxmlformats.org/officeDocument/2006/relationships" r:id="rId1" action="ppaction://hlinksldjump"/>
            </a:rPr>
            <a:t>Education and Awareness</a:t>
          </a:r>
          <a:endParaRPr lang="en-IN" dirty="0"/>
        </a:p>
      </dgm:t>
    </dgm:pt>
    <dgm:pt modelId="{FD49B349-5290-42D2-A662-87ADE34A7626}" type="parTrans" cxnId="{4D58F891-A66F-4EF5-8FFF-793922F7065E}">
      <dgm:prSet/>
      <dgm:spPr/>
      <dgm:t>
        <a:bodyPr/>
        <a:lstStyle/>
        <a:p>
          <a:endParaRPr lang="en-IN"/>
        </a:p>
      </dgm:t>
    </dgm:pt>
    <dgm:pt modelId="{20DE13EF-DDD2-43AA-A453-AEBFE3F9E714}" type="sibTrans" cxnId="{4D58F891-A66F-4EF5-8FFF-793922F7065E}">
      <dgm:prSet/>
      <dgm:spPr/>
      <dgm:t>
        <a:bodyPr/>
        <a:lstStyle/>
        <a:p>
          <a:endParaRPr lang="en-IN"/>
        </a:p>
      </dgm:t>
    </dgm:pt>
    <dgm:pt modelId="{23D5EBAE-E624-4308-91BE-B02C9380FD2F}">
      <dgm:prSet phldrT="[Text]"/>
      <dgm:spPr>
        <a:solidFill>
          <a:schemeClr val="bg2">
            <a:lumMod val="25000"/>
          </a:schemeClr>
        </a:solidFill>
      </dgm:spPr>
      <dgm:t>
        <a:bodyPr/>
        <a:lstStyle/>
        <a:p>
          <a:r>
            <a:rPr lang="en-IN" dirty="0">
              <a:hlinkClick xmlns:r="http://schemas.openxmlformats.org/officeDocument/2006/relationships" r:id="rId2" action="ppaction://hlinksldjump"/>
            </a:rPr>
            <a:t>Easily accessible Contraceptives </a:t>
          </a:r>
          <a:endParaRPr lang="en-IN" dirty="0"/>
        </a:p>
      </dgm:t>
    </dgm:pt>
    <dgm:pt modelId="{6E06FF5C-745E-4FA6-BA65-91C8A787CBF8}" type="parTrans" cxnId="{DC028ED7-C132-4E19-8E1A-ABBBC4C75A68}">
      <dgm:prSet/>
      <dgm:spPr/>
      <dgm:t>
        <a:bodyPr/>
        <a:lstStyle/>
        <a:p>
          <a:endParaRPr lang="en-IN"/>
        </a:p>
      </dgm:t>
    </dgm:pt>
    <dgm:pt modelId="{D32FE187-680D-45B4-B2F1-899EA3EF80D8}" type="sibTrans" cxnId="{DC028ED7-C132-4E19-8E1A-ABBBC4C75A68}">
      <dgm:prSet/>
      <dgm:spPr/>
      <dgm:t>
        <a:bodyPr/>
        <a:lstStyle/>
        <a:p>
          <a:endParaRPr lang="en-IN"/>
        </a:p>
      </dgm:t>
    </dgm:pt>
    <dgm:pt modelId="{F21D49BC-19FE-43D2-8319-05FDDF426B94}">
      <dgm:prSet phldrT="[Text]"/>
      <dgm:spPr>
        <a:solidFill>
          <a:schemeClr val="tx1">
            <a:lumMod val="85000"/>
            <a:lumOff val="15000"/>
          </a:schemeClr>
        </a:solidFill>
      </dgm:spPr>
      <dgm:t>
        <a:bodyPr/>
        <a:lstStyle/>
        <a:p>
          <a:r>
            <a:rPr lang="en-US" b="0" i="0" dirty="0">
              <a:solidFill>
                <a:schemeClr val="tx2">
                  <a:lumMod val="40000"/>
                  <a:lumOff val="60000"/>
                </a:schemeClr>
              </a:solidFill>
              <a:hlinkClick xmlns:r="http://schemas.openxmlformats.org/officeDocument/2006/relationships" r:id="rId3" action="ppaction://hlinksldjump">
                <a:extLst>
                  <a:ext uri="{A12FA001-AC4F-418D-AE19-62706E023703}">
                    <ahyp:hlinkClr xmlns:ahyp="http://schemas.microsoft.com/office/drawing/2018/hyperlinkcolor" val="tx"/>
                  </a:ext>
                </a:extLst>
              </a:hlinkClick>
            </a:rPr>
            <a:t>Skill Development and Job Creation</a:t>
          </a:r>
          <a:endParaRPr lang="en-IN" dirty="0">
            <a:solidFill>
              <a:schemeClr val="tx2">
                <a:lumMod val="40000"/>
                <a:lumOff val="60000"/>
              </a:schemeClr>
            </a:solidFill>
          </a:endParaRPr>
        </a:p>
      </dgm:t>
    </dgm:pt>
    <dgm:pt modelId="{CF362833-0D6F-46BB-B97C-67B863A5B923}" type="parTrans" cxnId="{2CB02CE4-2EC4-4ECB-A2E7-94B912156E7F}">
      <dgm:prSet/>
      <dgm:spPr/>
      <dgm:t>
        <a:bodyPr/>
        <a:lstStyle/>
        <a:p>
          <a:endParaRPr lang="en-IN"/>
        </a:p>
      </dgm:t>
    </dgm:pt>
    <dgm:pt modelId="{78108D57-2C63-4904-8BCC-53BFD7FF5D7A}" type="sibTrans" cxnId="{2CB02CE4-2EC4-4ECB-A2E7-94B912156E7F}">
      <dgm:prSet/>
      <dgm:spPr/>
      <dgm:t>
        <a:bodyPr/>
        <a:lstStyle/>
        <a:p>
          <a:endParaRPr lang="en-IN"/>
        </a:p>
      </dgm:t>
    </dgm:pt>
    <dgm:pt modelId="{BF35DFCE-941A-417D-A29B-FD122A42E9E5}">
      <dgm:prSet/>
      <dgm:spPr>
        <a:solidFill>
          <a:schemeClr val="bg1">
            <a:lumMod val="65000"/>
          </a:schemeClr>
        </a:solidFill>
      </dgm:spPr>
      <dgm:t>
        <a:bodyPr/>
        <a:lstStyle/>
        <a:p>
          <a:r>
            <a:rPr lang="en-IN" dirty="0">
              <a:solidFill>
                <a:schemeClr val="tx2">
                  <a:lumMod val="75000"/>
                </a:schemeClr>
              </a:solidFill>
              <a:hlinkClick xmlns:r="http://schemas.openxmlformats.org/officeDocument/2006/relationships" r:id="rId4" action="ppaction://hlinksldjump">
                <a:extLst>
                  <a:ext uri="{A12FA001-AC4F-418D-AE19-62706E023703}">
                    <ahyp:hlinkClr xmlns:ahyp="http://schemas.microsoft.com/office/drawing/2018/hyperlinkcolor" val="tx"/>
                  </a:ext>
                </a:extLst>
              </a:hlinkClick>
            </a:rPr>
            <a:t>Better Healthcare</a:t>
          </a:r>
          <a:endParaRPr lang="en-IN" dirty="0">
            <a:solidFill>
              <a:schemeClr val="tx2">
                <a:lumMod val="75000"/>
              </a:schemeClr>
            </a:solidFill>
          </a:endParaRPr>
        </a:p>
      </dgm:t>
    </dgm:pt>
    <dgm:pt modelId="{E15FEDB3-3755-4591-9FDA-5DD1406A681B}" type="parTrans" cxnId="{D8627763-9029-4E6D-9AD3-CF17C726C7B8}">
      <dgm:prSet/>
      <dgm:spPr/>
      <dgm:t>
        <a:bodyPr/>
        <a:lstStyle/>
        <a:p>
          <a:endParaRPr lang="en-IN"/>
        </a:p>
      </dgm:t>
    </dgm:pt>
    <dgm:pt modelId="{714FC53F-9C3F-4482-A102-C33B71F608FF}" type="sibTrans" cxnId="{D8627763-9029-4E6D-9AD3-CF17C726C7B8}">
      <dgm:prSet/>
      <dgm:spPr/>
      <dgm:t>
        <a:bodyPr/>
        <a:lstStyle/>
        <a:p>
          <a:endParaRPr lang="en-IN"/>
        </a:p>
      </dgm:t>
    </dgm:pt>
    <dgm:pt modelId="{DF1A8C23-D290-49E6-82B1-606DF5BDE7D9}">
      <dgm:prSet/>
      <dgm:spPr>
        <a:solidFill>
          <a:schemeClr val="accent3">
            <a:lumMod val="75000"/>
          </a:schemeClr>
        </a:solidFill>
      </dgm:spPr>
      <dgm:t>
        <a:bodyPr/>
        <a:lstStyle/>
        <a:p>
          <a:r>
            <a:rPr lang="en-IN" dirty="0">
              <a:solidFill>
                <a:schemeClr val="accent1">
                  <a:lumMod val="60000"/>
                  <a:lumOff val="40000"/>
                </a:schemeClr>
              </a:solidFill>
              <a:hlinkClick xmlns:r="http://schemas.openxmlformats.org/officeDocument/2006/relationships" r:id="rId5" action="ppaction://hlinksldjump">
                <a:extLst>
                  <a:ext uri="{A12FA001-AC4F-418D-AE19-62706E023703}">
                    <ahyp:hlinkClr xmlns:ahyp="http://schemas.microsoft.com/office/drawing/2018/hyperlinkcolor" val="tx"/>
                  </a:ext>
                </a:extLst>
              </a:hlinkClick>
            </a:rPr>
            <a:t>Incentives for Small Families</a:t>
          </a:r>
          <a:endParaRPr lang="en-IN" dirty="0">
            <a:solidFill>
              <a:schemeClr val="accent1">
                <a:lumMod val="60000"/>
                <a:lumOff val="40000"/>
              </a:schemeClr>
            </a:solidFill>
          </a:endParaRPr>
        </a:p>
      </dgm:t>
    </dgm:pt>
    <dgm:pt modelId="{B4B4C6FE-1BAC-4501-BE26-1DCACA596207}" type="parTrans" cxnId="{4B86747F-D37E-4E98-94DA-66C4B1114FC4}">
      <dgm:prSet/>
      <dgm:spPr/>
      <dgm:t>
        <a:bodyPr/>
        <a:lstStyle/>
        <a:p>
          <a:endParaRPr lang="en-IN"/>
        </a:p>
      </dgm:t>
    </dgm:pt>
    <dgm:pt modelId="{BBE06768-7E1B-40BA-8606-BBAF742DDB92}" type="sibTrans" cxnId="{4B86747F-D37E-4E98-94DA-66C4B1114FC4}">
      <dgm:prSet/>
      <dgm:spPr/>
      <dgm:t>
        <a:bodyPr/>
        <a:lstStyle/>
        <a:p>
          <a:endParaRPr lang="en-IN"/>
        </a:p>
      </dgm:t>
    </dgm:pt>
    <dgm:pt modelId="{B7647F98-65BE-4534-A1CD-AC6E44E42B7C}">
      <dgm:prSet/>
      <dgm:spPr>
        <a:solidFill>
          <a:schemeClr val="accent5">
            <a:lumMod val="75000"/>
          </a:schemeClr>
        </a:solidFill>
      </dgm:spPr>
      <dgm:t>
        <a:bodyPr/>
        <a:lstStyle/>
        <a:p>
          <a:r>
            <a:rPr lang="en-IN" dirty="0">
              <a:solidFill>
                <a:schemeClr val="accent2">
                  <a:lumMod val="20000"/>
                  <a:lumOff val="80000"/>
                </a:schemeClr>
              </a:solidFill>
              <a:hlinkClick xmlns:r="http://schemas.openxmlformats.org/officeDocument/2006/relationships" r:id="rId6" action="ppaction://hlinksldjump">
                <a:extLst>
                  <a:ext uri="{A12FA001-AC4F-418D-AE19-62706E023703}">
                    <ahyp:hlinkClr xmlns:ahyp="http://schemas.microsoft.com/office/drawing/2018/hyperlinkcolor" val="tx"/>
                  </a:ext>
                </a:extLst>
              </a:hlinkClick>
            </a:rPr>
            <a:t>Monitoring &amp; Evaluation</a:t>
          </a:r>
          <a:endParaRPr lang="en-IN" dirty="0">
            <a:solidFill>
              <a:schemeClr val="accent2">
                <a:lumMod val="20000"/>
                <a:lumOff val="80000"/>
              </a:schemeClr>
            </a:solidFill>
          </a:endParaRPr>
        </a:p>
      </dgm:t>
    </dgm:pt>
    <dgm:pt modelId="{8292EDD0-8941-4942-B1C2-134E96AD3238}" type="parTrans" cxnId="{AAA1812F-7F45-418A-ADB5-E0F9D5A81D27}">
      <dgm:prSet/>
      <dgm:spPr/>
      <dgm:t>
        <a:bodyPr/>
        <a:lstStyle/>
        <a:p>
          <a:endParaRPr lang="en-IN"/>
        </a:p>
      </dgm:t>
    </dgm:pt>
    <dgm:pt modelId="{F171DFAB-B354-42B6-B3C6-B32A603E7DA8}" type="sibTrans" cxnId="{AAA1812F-7F45-418A-ADB5-E0F9D5A81D27}">
      <dgm:prSet/>
      <dgm:spPr/>
      <dgm:t>
        <a:bodyPr/>
        <a:lstStyle/>
        <a:p>
          <a:endParaRPr lang="en-IN"/>
        </a:p>
      </dgm:t>
    </dgm:pt>
    <dgm:pt modelId="{0275C184-01DF-4093-8F05-178D2F20192C}" type="pres">
      <dgm:prSet presAssocID="{82846D3B-6835-471F-BD75-0F82B0F52FD7}" presName="Name0" presStyleCnt="0">
        <dgm:presLayoutVars>
          <dgm:chPref val="1"/>
          <dgm:dir/>
          <dgm:animOne val="branch"/>
          <dgm:animLvl val="lvl"/>
          <dgm:resizeHandles val="exact"/>
        </dgm:presLayoutVars>
      </dgm:prSet>
      <dgm:spPr/>
    </dgm:pt>
    <dgm:pt modelId="{20DB17AF-1521-4292-8821-AA148D91B85F}" type="pres">
      <dgm:prSet presAssocID="{FB595992-D16D-4738-9DD9-383388B0C438}" presName="root1" presStyleCnt="0"/>
      <dgm:spPr/>
    </dgm:pt>
    <dgm:pt modelId="{B08B15DB-D4A7-4CB3-A20E-85B0BB512252}" type="pres">
      <dgm:prSet presAssocID="{FB595992-D16D-4738-9DD9-383388B0C438}" presName="LevelOneTextNode" presStyleLbl="node0" presStyleIdx="0" presStyleCnt="1" custScaleX="175405" custScaleY="106727">
        <dgm:presLayoutVars>
          <dgm:chPref val="3"/>
        </dgm:presLayoutVars>
      </dgm:prSet>
      <dgm:spPr/>
    </dgm:pt>
    <dgm:pt modelId="{3B68CEAA-F9F4-4567-B077-43A0A5CA9F19}" type="pres">
      <dgm:prSet presAssocID="{FB595992-D16D-4738-9DD9-383388B0C438}" presName="level2hierChild" presStyleCnt="0"/>
      <dgm:spPr/>
    </dgm:pt>
    <dgm:pt modelId="{A0F4E330-A6DD-4260-8340-F442D873E95C}" type="pres">
      <dgm:prSet presAssocID="{FD49B349-5290-42D2-A662-87ADE34A7626}" presName="conn2-1" presStyleLbl="parChTrans1D2" presStyleIdx="0" presStyleCnt="6"/>
      <dgm:spPr/>
    </dgm:pt>
    <dgm:pt modelId="{608B51CA-8B49-44C0-85F8-6C68A7316EE1}" type="pres">
      <dgm:prSet presAssocID="{FD49B349-5290-42D2-A662-87ADE34A7626}" presName="connTx" presStyleLbl="parChTrans1D2" presStyleIdx="0" presStyleCnt="6"/>
      <dgm:spPr/>
    </dgm:pt>
    <dgm:pt modelId="{AED6D836-BC08-4B92-85C0-764F44118A4C}" type="pres">
      <dgm:prSet presAssocID="{D8E5F7AC-DAF3-4357-86FC-2367D797B414}" presName="root2" presStyleCnt="0"/>
      <dgm:spPr/>
    </dgm:pt>
    <dgm:pt modelId="{10E02A67-C09B-4408-9C80-491E36B3E67B}" type="pres">
      <dgm:prSet presAssocID="{D8E5F7AC-DAF3-4357-86FC-2367D797B414}" presName="LevelTwoTextNode" presStyleLbl="node2" presStyleIdx="0" presStyleCnt="6">
        <dgm:presLayoutVars>
          <dgm:chPref val="3"/>
        </dgm:presLayoutVars>
      </dgm:prSet>
      <dgm:spPr/>
    </dgm:pt>
    <dgm:pt modelId="{740DFDB6-4D8D-425F-A261-084050D394F4}" type="pres">
      <dgm:prSet presAssocID="{D8E5F7AC-DAF3-4357-86FC-2367D797B414}" presName="level3hierChild" presStyleCnt="0"/>
      <dgm:spPr/>
    </dgm:pt>
    <dgm:pt modelId="{F063DC7E-68F8-42E9-9603-2FCD9917425A}" type="pres">
      <dgm:prSet presAssocID="{6E06FF5C-745E-4FA6-BA65-91C8A787CBF8}" presName="conn2-1" presStyleLbl="parChTrans1D2" presStyleIdx="1" presStyleCnt="6"/>
      <dgm:spPr/>
    </dgm:pt>
    <dgm:pt modelId="{25ED7D95-6FE9-43C8-8282-231802A05200}" type="pres">
      <dgm:prSet presAssocID="{6E06FF5C-745E-4FA6-BA65-91C8A787CBF8}" presName="connTx" presStyleLbl="parChTrans1D2" presStyleIdx="1" presStyleCnt="6"/>
      <dgm:spPr/>
    </dgm:pt>
    <dgm:pt modelId="{C5569683-2020-4535-87D0-4CF2785919B6}" type="pres">
      <dgm:prSet presAssocID="{23D5EBAE-E624-4308-91BE-B02C9380FD2F}" presName="root2" presStyleCnt="0"/>
      <dgm:spPr/>
    </dgm:pt>
    <dgm:pt modelId="{9BAFB654-71C0-4A20-B267-2F5FA54EF860}" type="pres">
      <dgm:prSet presAssocID="{23D5EBAE-E624-4308-91BE-B02C9380FD2F}" presName="LevelTwoTextNode" presStyleLbl="node2" presStyleIdx="1" presStyleCnt="6">
        <dgm:presLayoutVars>
          <dgm:chPref val="3"/>
        </dgm:presLayoutVars>
      </dgm:prSet>
      <dgm:spPr/>
    </dgm:pt>
    <dgm:pt modelId="{6B4A4204-177B-4DE1-8D5A-15FD1525A3C5}" type="pres">
      <dgm:prSet presAssocID="{23D5EBAE-E624-4308-91BE-B02C9380FD2F}" presName="level3hierChild" presStyleCnt="0"/>
      <dgm:spPr/>
    </dgm:pt>
    <dgm:pt modelId="{557384D5-1ABC-45E1-9ECA-D18E5A80722B}" type="pres">
      <dgm:prSet presAssocID="{CF362833-0D6F-46BB-B97C-67B863A5B923}" presName="conn2-1" presStyleLbl="parChTrans1D2" presStyleIdx="2" presStyleCnt="6"/>
      <dgm:spPr/>
    </dgm:pt>
    <dgm:pt modelId="{CCA29D3C-F7AC-42B3-AA8D-84891640D653}" type="pres">
      <dgm:prSet presAssocID="{CF362833-0D6F-46BB-B97C-67B863A5B923}" presName="connTx" presStyleLbl="parChTrans1D2" presStyleIdx="2" presStyleCnt="6"/>
      <dgm:spPr/>
    </dgm:pt>
    <dgm:pt modelId="{34FC11DA-7C1D-44CA-AA05-A9754CACF982}" type="pres">
      <dgm:prSet presAssocID="{F21D49BC-19FE-43D2-8319-05FDDF426B94}" presName="root2" presStyleCnt="0"/>
      <dgm:spPr/>
    </dgm:pt>
    <dgm:pt modelId="{A9D6B4B5-B4D9-4C7A-92F1-11907D52F2B1}" type="pres">
      <dgm:prSet presAssocID="{F21D49BC-19FE-43D2-8319-05FDDF426B94}" presName="LevelTwoTextNode" presStyleLbl="node2" presStyleIdx="2" presStyleCnt="6">
        <dgm:presLayoutVars>
          <dgm:chPref val="3"/>
        </dgm:presLayoutVars>
      </dgm:prSet>
      <dgm:spPr/>
    </dgm:pt>
    <dgm:pt modelId="{C4481829-5DAC-4070-ADB6-CAF51B4C190D}" type="pres">
      <dgm:prSet presAssocID="{F21D49BC-19FE-43D2-8319-05FDDF426B94}" presName="level3hierChild" presStyleCnt="0"/>
      <dgm:spPr/>
    </dgm:pt>
    <dgm:pt modelId="{200A87A3-D20F-4925-AA28-BA78730D6AE2}" type="pres">
      <dgm:prSet presAssocID="{E15FEDB3-3755-4591-9FDA-5DD1406A681B}" presName="conn2-1" presStyleLbl="parChTrans1D2" presStyleIdx="3" presStyleCnt="6"/>
      <dgm:spPr/>
    </dgm:pt>
    <dgm:pt modelId="{53EB8C53-6745-4E47-A8BE-970967B7F7A9}" type="pres">
      <dgm:prSet presAssocID="{E15FEDB3-3755-4591-9FDA-5DD1406A681B}" presName="connTx" presStyleLbl="parChTrans1D2" presStyleIdx="3" presStyleCnt="6"/>
      <dgm:spPr/>
    </dgm:pt>
    <dgm:pt modelId="{EC986589-FC43-4923-9EF5-6269270A1A84}" type="pres">
      <dgm:prSet presAssocID="{BF35DFCE-941A-417D-A29B-FD122A42E9E5}" presName="root2" presStyleCnt="0"/>
      <dgm:spPr/>
    </dgm:pt>
    <dgm:pt modelId="{6E19A486-64FC-422B-9A98-F824B3F343D0}" type="pres">
      <dgm:prSet presAssocID="{BF35DFCE-941A-417D-A29B-FD122A42E9E5}" presName="LevelTwoTextNode" presStyleLbl="node2" presStyleIdx="3" presStyleCnt="6">
        <dgm:presLayoutVars>
          <dgm:chPref val="3"/>
        </dgm:presLayoutVars>
      </dgm:prSet>
      <dgm:spPr/>
    </dgm:pt>
    <dgm:pt modelId="{E2373B6E-3C46-4DCD-AEAA-5946BCF21E92}" type="pres">
      <dgm:prSet presAssocID="{BF35DFCE-941A-417D-A29B-FD122A42E9E5}" presName="level3hierChild" presStyleCnt="0"/>
      <dgm:spPr/>
    </dgm:pt>
    <dgm:pt modelId="{95034E37-1B9E-468B-B784-9471CD47FAEB}" type="pres">
      <dgm:prSet presAssocID="{B4B4C6FE-1BAC-4501-BE26-1DCACA596207}" presName="conn2-1" presStyleLbl="parChTrans1D2" presStyleIdx="4" presStyleCnt="6"/>
      <dgm:spPr/>
    </dgm:pt>
    <dgm:pt modelId="{4741875C-60E5-48B9-A12B-2EC1210F5195}" type="pres">
      <dgm:prSet presAssocID="{B4B4C6FE-1BAC-4501-BE26-1DCACA596207}" presName="connTx" presStyleLbl="parChTrans1D2" presStyleIdx="4" presStyleCnt="6"/>
      <dgm:spPr/>
    </dgm:pt>
    <dgm:pt modelId="{835AAA23-1133-4E9F-8757-C894CE7B697F}" type="pres">
      <dgm:prSet presAssocID="{DF1A8C23-D290-49E6-82B1-606DF5BDE7D9}" presName="root2" presStyleCnt="0"/>
      <dgm:spPr/>
    </dgm:pt>
    <dgm:pt modelId="{B32432B0-B16D-4200-9842-80F5EAEC6FE4}" type="pres">
      <dgm:prSet presAssocID="{DF1A8C23-D290-49E6-82B1-606DF5BDE7D9}" presName="LevelTwoTextNode" presStyleLbl="node2" presStyleIdx="4" presStyleCnt="6">
        <dgm:presLayoutVars>
          <dgm:chPref val="3"/>
        </dgm:presLayoutVars>
      </dgm:prSet>
      <dgm:spPr/>
    </dgm:pt>
    <dgm:pt modelId="{DF1203C3-BBCE-4B0F-A424-1FA6BF9BE31A}" type="pres">
      <dgm:prSet presAssocID="{DF1A8C23-D290-49E6-82B1-606DF5BDE7D9}" presName="level3hierChild" presStyleCnt="0"/>
      <dgm:spPr/>
    </dgm:pt>
    <dgm:pt modelId="{1A3F0B5A-D7F0-4A46-BB15-F44634035506}" type="pres">
      <dgm:prSet presAssocID="{8292EDD0-8941-4942-B1C2-134E96AD3238}" presName="conn2-1" presStyleLbl="parChTrans1D2" presStyleIdx="5" presStyleCnt="6"/>
      <dgm:spPr/>
    </dgm:pt>
    <dgm:pt modelId="{F4D16440-7EE9-4DB5-8BB2-FFF9F52A5DE5}" type="pres">
      <dgm:prSet presAssocID="{8292EDD0-8941-4942-B1C2-134E96AD3238}" presName="connTx" presStyleLbl="parChTrans1D2" presStyleIdx="5" presStyleCnt="6"/>
      <dgm:spPr/>
    </dgm:pt>
    <dgm:pt modelId="{342D298B-B8DC-4084-B41F-23C20B0B505A}" type="pres">
      <dgm:prSet presAssocID="{B7647F98-65BE-4534-A1CD-AC6E44E42B7C}" presName="root2" presStyleCnt="0"/>
      <dgm:spPr/>
    </dgm:pt>
    <dgm:pt modelId="{7FD421B9-CD96-427A-B013-C383EF42C423}" type="pres">
      <dgm:prSet presAssocID="{B7647F98-65BE-4534-A1CD-AC6E44E42B7C}" presName="LevelTwoTextNode" presStyleLbl="node2" presStyleIdx="5" presStyleCnt="6">
        <dgm:presLayoutVars>
          <dgm:chPref val="3"/>
        </dgm:presLayoutVars>
      </dgm:prSet>
      <dgm:spPr/>
    </dgm:pt>
    <dgm:pt modelId="{3746504D-B42B-4F80-ADD3-D42B321503A3}" type="pres">
      <dgm:prSet presAssocID="{B7647F98-65BE-4534-A1CD-AC6E44E42B7C}" presName="level3hierChild" presStyleCnt="0"/>
      <dgm:spPr/>
    </dgm:pt>
  </dgm:ptLst>
  <dgm:cxnLst>
    <dgm:cxn modelId="{ACAD5B02-760E-4EA6-BCAA-41DE3141734A}" type="presOf" srcId="{B7647F98-65BE-4534-A1CD-AC6E44E42B7C}" destId="{7FD421B9-CD96-427A-B013-C383EF42C423}" srcOrd="0" destOrd="0" presId="urn:microsoft.com/office/officeart/2008/layout/HorizontalMultiLevelHierarchy"/>
    <dgm:cxn modelId="{BF909408-9701-46D8-A20C-54F426DEC9FF}" type="presOf" srcId="{8292EDD0-8941-4942-B1C2-134E96AD3238}" destId="{F4D16440-7EE9-4DB5-8BB2-FFF9F52A5DE5}" srcOrd="1" destOrd="0" presId="urn:microsoft.com/office/officeart/2008/layout/HorizontalMultiLevelHierarchy"/>
    <dgm:cxn modelId="{C4E32F0F-3E25-464B-BD82-4127DE697F6C}" type="presOf" srcId="{CF362833-0D6F-46BB-B97C-67B863A5B923}" destId="{557384D5-1ABC-45E1-9ECA-D18E5A80722B}" srcOrd="0" destOrd="0" presId="urn:microsoft.com/office/officeart/2008/layout/HorizontalMultiLevelHierarchy"/>
    <dgm:cxn modelId="{5F3EAA10-0B89-445F-87E8-D15FC83DFA91}" type="presOf" srcId="{F21D49BC-19FE-43D2-8319-05FDDF426B94}" destId="{A9D6B4B5-B4D9-4C7A-92F1-11907D52F2B1}" srcOrd="0" destOrd="0" presId="urn:microsoft.com/office/officeart/2008/layout/HorizontalMultiLevelHierarchy"/>
    <dgm:cxn modelId="{F5EA6E19-DD53-402E-8062-ED8B6465B759}" type="presOf" srcId="{B4B4C6FE-1BAC-4501-BE26-1DCACA596207}" destId="{4741875C-60E5-48B9-A12B-2EC1210F5195}" srcOrd="1" destOrd="0" presId="urn:microsoft.com/office/officeart/2008/layout/HorizontalMultiLevelHierarchy"/>
    <dgm:cxn modelId="{D1F52921-7A99-4ECF-B261-B9E3EA14C9F7}" type="presOf" srcId="{BF35DFCE-941A-417D-A29B-FD122A42E9E5}" destId="{6E19A486-64FC-422B-9A98-F824B3F343D0}" srcOrd="0" destOrd="0" presId="urn:microsoft.com/office/officeart/2008/layout/HorizontalMultiLevelHierarchy"/>
    <dgm:cxn modelId="{6F232A28-D1FD-4CF4-B180-CB80F39E32EA}" srcId="{82846D3B-6835-471F-BD75-0F82B0F52FD7}" destId="{FB595992-D16D-4738-9DD9-383388B0C438}" srcOrd="0" destOrd="0" parTransId="{23706BB4-0FE6-4325-AEFF-67515D75D531}" sibTransId="{3A79D671-C312-4A28-A359-B0756FDB76B9}"/>
    <dgm:cxn modelId="{AAA1812F-7F45-418A-ADB5-E0F9D5A81D27}" srcId="{FB595992-D16D-4738-9DD9-383388B0C438}" destId="{B7647F98-65BE-4534-A1CD-AC6E44E42B7C}" srcOrd="5" destOrd="0" parTransId="{8292EDD0-8941-4942-B1C2-134E96AD3238}" sibTransId="{F171DFAB-B354-42B6-B3C6-B32A603E7DA8}"/>
    <dgm:cxn modelId="{888D4B5F-4D29-4717-A0BE-99602180403C}" type="presOf" srcId="{DF1A8C23-D290-49E6-82B1-606DF5BDE7D9}" destId="{B32432B0-B16D-4200-9842-80F5EAEC6FE4}" srcOrd="0" destOrd="0" presId="urn:microsoft.com/office/officeart/2008/layout/HorizontalMultiLevelHierarchy"/>
    <dgm:cxn modelId="{D8627763-9029-4E6D-9AD3-CF17C726C7B8}" srcId="{FB595992-D16D-4738-9DD9-383388B0C438}" destId="{BF35DFCE-941A-417D-A29B-FD122A42E9E5}" srcOrd="3" destOrd="0" parTransId="{E15FEDB3-3755-4591-9FDA-5DD1406A681B}" sibTransId="{714FC53F-9C3F-4482-A102-C33B71F608FF}"/>
    <dgm:cxn modelId="{CFBFC653-F1E9-4C87-8E94-4D1883DAFC1F}" type="presOf" srcId="{E15FEDB3-3755-4591-9FDA-5DD1406A681B}" destId="{200A87A3-D20F-4925-AA28-BA78730D6AE2}" srcOrd="0" destOrd="0" presId="urn:microsoft.com/office/officeart/2008/layout/HorizontalMultiLevelHierarchy"/>
    <dgm:cxn modelId="{70B7815A-B817-4E78-8CC7-E41FF109A7E6}" type="presOf" srcId="{FD49B349-5290-42D2-A662-87ADE34A7626}" destId="{608B51CA-8B49-44C0-85F8-6C68A7316EE1}" srcOrd="1" destOrd="0" presId="urn:microsoft.com/office/officeart/2008/layout/HorizontalMultiLevelHierarchy"/>
    <dgm:cxn modelId="{E4B07B7D-978E-41A7-A0F7-22E5475D8003}" type="presOf" srcId="{23D5EBAE-E624-4308-91BE-B02C9380FD2F}" destId="{9BAFB654-71C0-4A20-B267-2F5FA54EF860}" srcOrd="0" destOrd="0" presId="urn:microsoft.com/office/officeart/2008/layout/HorizontalMultiLevelHierarchy"/>
    <dgm:cxn modelId="{4B86747F-D37E-4E98-94DA-66C4B1114FC4}" srcId="{FB595992-D16D-4738-9DD9-383388B0C438}" destId="{DF1A8C23-D290-49E6-82B1-606DF5BDE7D9}" srcOrd="4" destOrd="0" parTransId="{B4B4C6FE-1BAC-4501-BE26-1DCACA596207}" sibTransId="{BBE06768-7E1B-40BA-8606-BBAF742DDB92}"/>
    <dgm:cxn modelId="{2083AC84-DE30-4A05-8303-8C0A2A681E08}" type="presOf" srcId="{B4B4C6FE-1BAC-4501-BE26-1DCACA596207}" destId="{95034E37-1B9E-468B-B784-9471CD47FAEB}" srcOrd="0" destOrd="0" presId="urn:microsoft.com/office/officeart/2008/layout/HorizontalMultiLevelHierarchy"/>
    <dgm:cxn modelId="{E2D7B289-7963-443C-AF5C-E5EDD41E8B42}" type="presOf" srcId="{6E06FF5C-745E-4FA6-BA65-91C8A787CBF8}" destId="{F063DC7E-68F8-42E9-9603-2FCD9917425A}" srcOrd="0" destOrd="0" presId="urn:microsoft.com/office/officeart/2008/layout/HorizontalMultiLevelHierarchy"/>
    <dgm:cxn modelId="{4D58F891-A66F-4EF5-8FFF-793922F7065E}" srcId="{FB595992-D16D-4738-9DD9-383388B0C438}" destId="{D8E5F7AC-DAF3-4357-86FC-2367D797B414}" srcOrd="0" destOrd="0" parTransId="{FD49B349-5290-42D2-A662-87ADE34A7626}" sibTransId="{20DE13EF-DDD2-43AA-A453-AEBFE3F9E714}"/>
    <dgm:cxn modelId="{DF1ADCA3-1008-45FE-827C-A4CA9924EDBF}" type="presOf" srcId="{CF362833-0D6F-46BB-B97C-67B863A5B923}" destId="{CCA29D3C-F7AC-42B3-AA8D-84891640D653}" srcOrd="1" destOrd="0" presId="urn:microsoft.com/office/officeart/2008/layout/HorizontalMultiLevelHierarchy"/>
    <dgm:cxn modelId="{3EE644BA-9E60-4379-8605-F7DEC3B1D234}" type="presOf" srcId="{FB595992-D16D-4738-9DD9-383388B0C438}" destId="{B08B15DB-D4A7-4CB3-A20E-85B0BB512252}" srcOrd="0" destOrd="0" presId="urn:microsoft.com/office/officeart/2008/layout/HorizontalMultiLevelHierarchy"/>
    <dgm:cxn modelId="{25EE50D4-A7C4-42D8-A66F-36D12B3F0AA7}" type="presOf" srcId="{82846D3B-6835-471F-BD75-0F82B0F52FD7}" destId="{0275C184-01DF-4093-8F05-178D2F20192C}" srcOrd="0" destOrd="0" presId="urn:microsoft.com/office/officeart/2008/layout/HorizontalMultiLevelHierarchy"/>
    <dgm:cxn modelId="{DC028ED7-C132-4E19-8E1A-ABBBC4C75A68}" srcId="{FB595992-D16D-4738-9DD9-383388B0C438}" destId="{23D5EBAE-E624-4308-91BE-B02C9380FD2F}" srcOrd="1" destOrd="0" parTransId="{6E06FF5C-745E-4FA6-BA65-91C8A787CBF8}" sibTransId="{D32FE187-680D-45B4-B2F1-899EA3EF80D8}"/>
    <dgm:cxn modelId="{5AB899D9-2021-4445-9A34-F2FA8F094DEB}" type="presOf" srcId="{D8E5F7AC-DAF3-4357-86FC-2367D797B414}" destId="{10E02A67-C09B-4408-9C80-491E36B3E67B}" srcOrd="0" destOrd="0" presId="urn:microsoft.com/office/officeart/2008/layout/HorizontalMultiLevelHierarchy"/>
    <dgm:cxn modelId="{2CB02CE4-2EC4-4ECB-A2E7-94B912156E7F}" srcId="{FB595992-D16D-4738-9DD9-383388B0C438}" destId="{F21D49BC-19FE-43D2-8319-05FDDF426B94}" srcOrd="2" destOrd="0" parTransId="{CF362833-0D6F-46BB-B97C-67B863A5B923}" sibTransId="{78108D57-2C63-4904-8BCC-53BFD7FF5D7A}"/>
    <dgm:cxn modelId="{1EAB78E4-AEB5-4987-BC66-9E1FE5154341}" type="presOf" srcId="{6E06FF5C-745E-4FA6-BA65-91C8A787CBF8}" destId="{25ED7D95-6FE9-43C8-8282-231802A05200}" srcOrd="1" destOrd="0" presId="urn:microsoft.com/office/officeart/2008/layout/HorizontalMultiLevelHierarchy"/>
    <dgm:cxn modelId="{882348E9-635A-4FD0-8818-667E93BD01AC}" type="presOf" srcId="{E15FEDB3-3755-4591-9FDA-5DD1406A681B}" destId="{53EB8C53-6745-4E47-A8BE-970967B7F7A9}" srcOrd="1" destOrd="0" presId="urn:microsoft.com/office/officeart/2008/layout/HorizontalMultiLevelHierarchy"/>
    <dgm:cxn modelId="{9D93CFEE-33B2-4B39-9D9F-0F43B4AA0EA1}" type="presOf" srcId="{8292EDD0-8941-4942-B1C2-134E96AD3238}" destId="{1A3F0B5A-D7F0-4A46-BB15-F44634035506}" srcOrd="0" destOrd="0" presId="urn:microsoft.com/office/officeart/2008/layout/HorizontalMultiLevelHierarchy"/>
    <dgm:cxn modelId="{FFC199FD-B0DF-4594-AC74-9B3844DF27FD}" type="presOf" srcId="{FD49B349-5290-42D2-A662-87ADE34A7626}" destId="{A0F4E330-A6DD-4260-8340-F442D873E95C}" srcOrd="0" destOrd="0" presId="urn:microsoft.com/office/officeart/2008/layout/HorizontalMultiLevelHierarchy"/>
    <dgm:cxn modelId="{923F4815-56D2-4976-8A7F-7AB7CEBB3140}" type="presParOf" srcId="{0275C184-01DF-4093-8F05-178D2F20192C}" destId="{20DB17AF-1521-4292-8821-AA148D91B85F}" srcOrd="0" destOrd="0" presId="urn:microsoft.com/office/officeart/2008/layout/HorizontalMultiLevelHierarchy"/>
    <dgm:cxn modelId="{48D71137-21BD-4254-BCAA-4050B67334C5}" type="presParOf" srcId="{20DB17AF-1521-4292-8821-AA148D91B85F}" destId="{B08B15DB-D4A7-4CB3-A20E-85B0BB512252}" srcOrd="0" destOrd="0" presId="urn:microsoft.com/office/officeart/2008/layout/HorizontalMultiLevelHierarchy"/>
    <dgm:cxn modelId="{0175D93A-1931-4BBF-A586-C1CAAF08EEF6}" type="presParOf" srcId="{20DB17AF-1521-4292-8821-AA148D91B85F}" destId="{3B68CEAA-F9F4-4567-B077-43A0A5CA9F19}" srcOrd="1" destOrd="0" presId="urn:microsoft.com/office/officeart/2008/layout/HorizontalMultiLevelHierarchy"/>
    <dgm:cxn modelId="{D5390A55-6AE9-47BC-B9F2-D610D1832F1C}" type="presParOf" srcId="{3B68CEAA-F9F4-4567-B077-43A0A5CA9F19}" destId="{A0F4E330-A6DD-4260-8340-F442D873E95C}" srcOrd="0" destOrd="0" presId="urn:microsoft.com/office/officeart/2008/layout/HorizontalMultiLevelHierarchy"/>
    <dgm:cxn modelId="{C4389ED6-6BEF-46EB-AB22-BF462A16C241}" type="presParOf" srcId="{A0F4E330-A6DD-4260-8340-F442D873E95C}" destId="{608B51CA-8B49-44C0-85F8-6C68A7316EE1}" srcOrd="0" destOrd="0" presId="urn:microsoft.com/office/officeart/2008/layout/HorizontalMultiLevelHierarchy"/>
    <dgm:cxn modelId="{730ECD78-F5B9-456E-AF21-BB7EC60DB0C0}" type="presParOf" srcId="{3B68CEAA-F9F4-4567-B077-43A0A5CA9F19}" destId="{AED6D836-BC08-4B92-85C0-764F44118A4C}" srcOrd="1" destOrd="0" presId="urn:microsoft.com/office/officeart/2008/layout/HorizontalMultiLevelHierarchy"/>
    <dgm:cxn modelId="{1A3347B9-5E65-4D57-837D-BF9A942C70F5}" type="presParOf" srcId="{AED6D836-BC08-4B92-85C0-764F44118A4C}" destId="{10E02A67-C09B-4408-9C80-491E36B3E67B}" srcOrd="0" destOrd="0" presId="urn:microsoft.com/office/officeart/2008/layout/HorizontalMultiLevelHierarchy"/>
    <dgm:cxn modelId="{84380613-AFA6-4832-8AB3-04B397261AE5}" type="presParOf" srcId="{AED6D836-BC08-4B92-85C0-764F44118A4C}" destId="{740DFDB6-4D8D-425F-A261-084050D394F4}" srcOrd="1" destOrd="0" presId="urn:microsoft.com/office/officeart/2008/layout/HorizontalMultiLevelHierarchy"/>
    <dgm:cxn modelId="{37A7BD1E-3AFD-4968-AD01-6706C4E7CDC2}" type="presParOf" srcId="{3B68CEAA-F9F4-4567-B077-43A0A5CA9F19}" destId="{F063DC7E-68F8-42E9-9603-2FCD9917425A}" srcOrd="2" destOrd="0" presId="urn:microsoft.com/office/officeart/2008/layout/HorizontalMultiLevelHierarchy"/>
    <dgm:cxn modelId="{80304FE8-3834-44CE-987B-D3BD2B89CAA6}" type="presParOf" srcId="{F063DC7E-68F8-42E9-9603-2FCD9917425A}" destId="{25ED7D95-6FE9-43C8-8282-231802A05200}" srcOrd="0" destOrd="0" presId="urn:microsoft.com/office/officeart/2008/layout/HorizontalMultiLevelHierarchy"/>
    <dgm:cxn modelId="{7FC58D87-931E-4889-B97F-B55050A68DAD}" type="presParOf" srcId="{3B68CEAA-F9F4-4567-B077-43A0A5CA9F19}" destId="{C5569683-2020-4535-87D0-4CF2785919B6}" srcOrd="3" destOrd="0" presId="urn:microsoft.com/office/officeart/2008/layout/HorizontalMultiLevelHierarchy"/>
    <dgm:cxn modelId="{9A5980E6-AD91-4CCD-A3B6-0FF2FAE59EA0}" type="presParOf" srcId="{C5569683-2020-4535-87D0-4CF2785919B6}" destId="{9BAFB654-71C0-4A20-B267-2F5FA54EF860}" srcOrd="0" destOrd="0" presId="urn:microsoft.com/office/officeart/2008/layout/HorizontalMultiLevelHierarchy"/>
    <dgm:cxn modelId="{D3D2A03D-8093-464E-AF7A-4F3ABDA302DB}" type="presParOf" srcId="{C5569683-2020-4535-87D0-4CF2785919B6}" destId="{6B4A4204-177B-4DE1-8D5A-15FD1525A3C5}" srcOrd="1" destOrd="0" presId="urn:microsoft.com/office/officeart/2008/layout/HorizontalMultiLevelHierarchy"/>
    <dgm:cxn modelId="{3D166103-A34D-4ED6-BB12-645C071CE8A8}" type="presParOf" srcId="{3B68CEAA-F9F4-4567-B077-43A0A5CA9F19}" destId="{557384D5-1ABC-45E1-9ECA-D18E5A80722B}" srcOrd="4" destOrd="0" presId="urn:microsoft.com/office/officeart/2008/layout/HorizontalMultiLevelHierarchy"/>
    <dgm:cxn modelId="{C3EB9E18-0BA3-4B79-BCB6-C6F7FD495979}" type="presParOf" srcId="{557384D5-1ABC-45E1-9ECA-D18E5A80722B}" destId="{CCA29D3C-F7AC-42B3-AA8D-84891640D653}" srcOrd="0" destOrd="0" presId="urn:microsoft.com/office/officeart/2008/layout/HorizontalMultiLevelHierarchy"/>
    <dgm:cxn modelId="{B0DDE7A9-6CD6-4392-9557-7D666AD8364D}" type="presParOf" srcId="{3B68CEAA-F9F4-4567-B077-43A0A5CA9F19}" destId="{34FC11DA-7C1D-44CA-AA05-A9754CACF982}" srcOrd="5" destOrd="0" presId="urn:microsoft.com/office/officeart/2008/layout/HorizontalMultiLevelHierarchy"/>
    <dgm:cxn modelId="{912D8F1E-9094-4F3A-AF01-54AA78F38619}" type="presParOf" srcId="{34FC11DA-7C1D-44CA-AA05-A9754CACF982}" destId="{A9D6B4B5-B4D9-4C7A-92F1-11907D52F2B1}" srcOrd="0" destOrd="0" presId="urn:microsoft.com/office/officeart/2008/layout/HorizontalMultiLevelHierarchy"/>
    <dgm:cxn modelId="{2A824493-CB92-4B10-958E-F751E4BCB8E3}" type="presParOf" srcId="{34FC11DA-7C1D-44CA-AA05-A9754CACF982}" destId="{C4481829-5DAC-4070-ADB6-CAF51B4C190D}" srcOrd="1" destOrd="0" presId="urn:microsoft.com/office/officeart/2008/layout/HorizontalMultiLevelHierarchy"/>
    <dgm:cxn modelId="{0E413E53-82DC-4FD2-B89C-E3142EC493CF}" type="presParOf" srcId="{3B68CEAA-F9F4-4567-B077-43A0A5CA9F19}" destId="{200A87A3-D20F-4925-AA28-BA78730D6AE2}" srcOrd="6" destOrd="0" presId="urn:microsoft.com/office/officeart/2008/layout/HorizontalMultiLevelHierarchy"/>
    <dgm:cxn modelId="{96D61AFA-B420-46A3-9876-14939917AD88}" type="presParOf" srcId="{200A87A3-D20F-4925-AA28-BA78730D6AE2}" destId="{53EB8C53-6745-4E47-A8BE-970967B7F7A9}" srcOrd="0" destOrd="0" presId="urn:microsoft.com/office/officeart/2008/layout/HorizontalMultiLevelHierarchy"/>
    <dgm:cxn modelId="{3AE8F4B5-322C-4710-9456-6E67B7A34C48}" type="presParOf" srcId="{3B68CEAA-F9F4-4567-B077-43A0A5CA9F19}" destId="{EC986589-FC43-4923-9EF5-6269270A1A84}" srcOrd="7" destOrd="0" presId="urn:microsoft.com/office/officeart/2008/layout/HorizontalMultiLevelHierarchy"/>
    <dgm:cxn modelId="{151525F0-A7C7-450C-B4B8-CC734412A996}" type="presParOf" srcId="{EC986589-FC43-4923-9EF5-6269270A1A84}" destId="{6E19A486-64FC-422B-9A98-F824B3F343D0}" srcOrd="0" destOrd="0" presId="urn:microsoft.com/office/officeart/2008/layout/HorizontalMultiLevelHierarchy"/>
    <dgm:cxn modelId="{6C42B755-E868-46A8-BCF0-0F3747FCF73A}" type="presParOf" srcId="{EC986589-FC43-4923-9EF5-6269270A1A84}" destId="{E2373B6E-3C46-4DCD-AEAA-5946BCF21E92}" srcOrd="1" destOrd="0" presId="urn:microsoft.com/office/officeart/2008/layout/HorizontalMultiLevelHierarchy"/>
    <dgm:cxn modelId="{04E66417-F017-4923-83FF-ED80298F6438}" type="presParOf" srcId="{3B68CEAA-F9F4-4567-B077-43A0A5CA9F19}" destId="{95034E37-1B9E-468B-B784-9471CD47FAEB}" srcOrd="8" destOrd="0" presId="urn:microsoft.com/office/officeart/2008/layout/HorizontalMultiLevelHierarchy"/>
    <dgm:cxn modelId="{087BB5DC-1E19-44E9-B171-680381B56648}" type="presParOf" srcId="{95034E37-1B9E-468B-B784-9471CD47FAEB}" destId="{4741875C-60E5-48B9-A12B-2EC1210F5195}" srcOrd="0" destOrd="0" presId="urn:microsoft.com/office/officeart/2008/layout/HorizontalMultiLevelHierarchy"/>
    <dgm:cxn modelId="{E4A32D99-B52B-46D0-9F49-C8405F86650B}" type="presParOf" srcId="{3B68CEAA-F9F4-4567-B077-43A0A5CA9F19}" destId="{835AAA23-1133-4E9F-8757-C894CE7B697F}" srcOrd="9" destOrd="0" presId="urn:microsoft.com/office/officeart/2008/layout/HorizontalMultiLevelHierarchy"/>
    <dgm:cxn modelId="{FAB71A61-410D-44F3-8BCF-0B183DD1ED95}" type="presParOf" srcId="{835AAA23-1133-4E9F-8757-C894CE7B697F}" destId="{B32432B0-B16D-4200-9842-80F5EAEC6FE4}" srcOrd="0" destOrd="0" presId="urn:microsoft.com/office/officeart/2008/layout/HorizontalMultiLevelHierarchy"/>
    <dgm:cxn modelId="{F7B532A1-0EA6-49E7-8997-75743130275C}" type="presParOf" srcId="{835AAA23-1133-4E9F-8757-C894CE7B697F}" destId="{DF1203C3-BBCE-4B0F-A424-1FA6BF9BE31A}" srcOrd="1" destOrd="0" presId="urn:microsoft.com/office/officeart/2008/layout/HorizontalMultiLevelHierarchy"/>
    <dgm:cxn modelId="{219833C7-45AE-4187-9D6D-589B50A8C829}" type="presParOf" srcId="{3B68CEAA-F9F4-4567-B077-43A0A5CA9F19}" destId="{1A3F0B5A-D7F0-4A46-BB15-F44634035506}" srcOrd="10" destOrd="0" presId="urn:microsoft.com/office/officeart/2008/layout/HorizontalMultiLevelHierarchy"/>
    <dgm:cxn modelId="{8950762E-8392-44C4-B638-3349A82E3B66}" type="presParOf" srcId="{1A3F0B5A-D7F0-4A46-BB15-F44634035506}" destId="{F4D16440-7EE9-4DB5-8BB2-FFF9F52A5DE5}" srcOrd="0" destOrd="0" presId="urn:microsoft.com/office/officeart/2008/layout/HorizontalMultiLevelHierarchy"/>
    <dgm:cxn modelId="{C73A0269-C2AE-413E-B64A-DF8C4BE3D113}" type="presParOf" srcId="{3B68CEAA-F9F4-4567-B077-43A0A5CA9F19}" destId="{342D298B-B8DC-4084-B41F-23C20B0B505A}" srcOrd="11" destOrd="0" presId="urn:microsoft.com/office/officeart/2008/layout/HorizontalMultiLevelHierarchy"/>
    <dgm:cxn modelId="{E3363C81-3E72-47DA-9155-75A8B2B3E186}" type="presParOf" srcId="{342D298B-B8DC-4084-B41F-23C20B0B505A}" destId="{7FD421B9-CD96-427A-B013-C383EF42C423}" srcOrd="0" destOrd="0" presId="urn:microsoft.com/office/officeart/2008/layout/HorizontalMultiLevelHierarchy"/>
    <dgm:cxn modelId="{E9925F0E-8BB3-4054-880A-ADAC76A2C9C4}" type="presParOf" srcId="{342D298B-B8DC-4084-B41F-23C20B0B505A}" destId="{3746504D-B42B-4F80-ADD3-D42B321503A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F0B5A-D7F0-4A46-BB15-F44634035506}">
      <dsp:nvSpPr>
        <dsp:cNvPr id="0" name=""/>
        <dsp:cNvSpPr/>
      </dsp:nvSpPr>
      <dsp:spPr>
        <a:xfrm>
          <a:off x="3031614" y="1939382"/>
          <a:ext cx="350783" cy="1671036"/>
        </a:xfrm>
        <a:custGeom>
          <a:avLst/>
          <a:gdLst/>
          <a:ahLst/>
          <a:cxnLst/>
          <a:rect l="0" t="0" r="0" b="0"/>
          <a:pathLst>
            <a:path>
              <a:moveTo>
                <a:pt x="0" y="0"/>
              </a:moveTo>
              <a:lnTo>
                <a:pt x="175391" y="0"/>
              </a:lnTo>
              <a:lnTo>
                <a:pt x="175391" y="1671036"/>
              </a:lnTo>
              <a:lnTo>
                <a:pt x="350783" y="167103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164320" y="2732213"/>
        <a:ext cx="85372" cy="85372"/>
      </dsp:txXfrm>
    </dsp:sp>
    <dsp:sp modelId="{95034E37-1B9E-468B-B784-9471CD47FAEB}">
      <dsp:nvSpPr>
        <dsp:cNvPr id="0" name=""/>
        <dsp:cNvSpPr/>
      </dsp:nvSpPr>
      <dsp:spPr>
        <a:xfrm>
          <a:off x="3031614" y="1939382"/>
          <a:ext cx="350783" cy="1002621"/>
        </a:xfrm>
        <a:custGeom>
          <a:avLst/>
          <a:gdLst/>
          <a:ahLst/>
          <a:cxnLst/>
          <a:rect l="0" t="0" r="0" b="0"/>
          <a:pathLst>
            <a:path>
              <a:moveTo>
                <a:pt x="0" y="0"/>
              </a:moveTo>
              <a:lnTo>
                <a:pt x="175391" y="0"/>
              </a:lnTo>
              <a:lnTo>
                <a:pt x="175391" y="1002621"/>
              </a:lnTo>
              <a:lnTo>
                <a:pt x="350783" y="100262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80451" y="2414137"/>
        <a:ext cx="53110" cy="53110"/>
      </dsp:txXfrm>
    </dsp:sp>
    <dsp:sp modelId="{200A87A3-D20F-4925-AA28-BA78730D6AE2}">
      <dsp:nvSpPr>
        <dsp:cNvPr id="0" name=""/>
        <dsp:cNvSpPr/>
      </dsp:nvSpPr>
      <dsp:spPr>
        <a:xfrm>
          <a:off x="3031614" y="1939382"/>
          <a:ext cx="350783" cy="334207"/>
        </a:xfrm>
        <a:custGeom>
          <a:avLst/>
          <a:gdLst/>
          <a:ahLst/>
          <a:cxnLst/>
          <a:rect l="0" t="0" r="0" b="0"/>
          <a:pathLst>
            <a:path>
              <a:moveTo>
                <a:pt x="0" y="0"/>
              </a:moveTo>
              <a:lnTo>
                <a:pt x="175391" y="0"/>
              </a:lnTo>
              <a:lnTo>
                <a:pt x="175391" y="334207"/>
              </a:lnTo>
              <a:lnTo>
                <a:pt x="350783" y="33420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94894" y="2094373"/>
        <a:ext cx="24225" cy="24225"/>
      </dsp:txXfrm>
    </dsp:sp>
    <dsp:sp modelId="{557384D5-1ABC-45E1-9ECA-D18E5A80722B}">
      <dsp:nvSpPr>
        <dsp:cNvPr id="0" name=""/>
        <dsp:cNvSpPr/>
      </dsp:nvSpPr>
      <dsp:spPr>
        <a:xfrm>
          <a:off x="3031614" y="1605174"/>
          <a:ext cx="350783" cy="334207"/>
        </a:xfrm>
        <a:custGeom>
          <a:avLst/>
          <a:gdLst/>
          <a:ahLst/>
          <a:cxnLst/>
          <a:rect l="0" t="0" r="0" b="0"/>
          <a:pathLst>
            <a:path>
              <a:moveTo>
                <a:pt x="0" y="334207"/>
              </a:moveTo>
              <a:lnTo>
                <a:pt x="175391" y="334207"/>
              </a:lnTo>
              <a:lnTo>
                <a:pt x="175391" y="0"/>
              </a:lnTo>
              <a:lnTo>
                <a:pt x="350783"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94894" y="1760165"/>
        <a:ext cx="24225" cy="24225"/>
      </dsp:txXfrm>
    </dsp:sp>
    <dsp:sp modelId="{F063DC7E-68F8-42E9-9603-2FCD9917425A}">
      <dsp:nvSpPr>
        <dsp:cNvPr id="0" name=""/>
        <dsp:cNvSpPr/>
      </dsp:nvSpPr>
      <dsp:spPr>
        <a:xfrm>
          <a:off x="3031614" y="936760"/>
          <a:ext cx="350783" cy="1002621"/>
        </a:xfrm>
        <a:custGeom>
          <a:avLst/>
          <a:gdLst/>
          <a:ahLst/>
          <a:cxnLst/>
          <a:rect l="0" t="0" r="0" b="0"/>
          <a:pathLst>
            <a:path>
              <a:moveTo>
                <a:pt x="0" y="1002621"/>
              </a:moveTo>
              <a:lnTo>
                <a:pt x="175391" y="1002621"/>
              </a:lnTo>
              <a:lnTo>
                <a:pt x="175391" y="0"/>
              </a:lnTo>
              <a:lnTo>
                <a:pt x="350783"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80451" y="1411515"/>
        <a:ext cx="53110" cy="53110"/>
      </dsp:txXfrm>
    </dsp:sp>
    <dsp:sp modelId="{A0F4E330-A6DD-4260-8340-F442D873E95C}">
      <dsp:nvSpPr>
        <dsp:cNvPr id="0" name=""/>
        <dsp:cNvSpPr/>
      </dsp:nvSpPr>
      <dsp:spPr>
        <a:xfrm>
          <a:off x="3031614" y="268345"/>
          <a:ext cx="350783" cy="1671036"/>
        </a:xfrm>
        <a:custGeom>
          <a:avLst/>
          <a:gdLst/>
          <a:ahLst/>
          <a:cxnLst/>
          <a:rect l="0" t="0" r="0" b="0"/>
          <a:pathLst>
            <a:path>
              <a:moveTo>
                <a:pt x="0" y="1671036"/>
              </a:moveTo>
              <a:lnTo>
                <a:pt x="175391" y="1671036"/>
              </a:lnTo>
              <a:lnTo>
                <a:pt x="175391" y="0"/>
              </a:lnTo>
              <a:lnTo>
                <a:pt x="350783"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164320" y="1061177"/>
        <a:ext cx="85372" cy="85372"/>
      </dsp:txXfrm>
    </dsp:sp>
    <dsp:sp modelId="{B08B15DB-D4A7-4CB3-A20E-85B0BB512252}">
      <dsp:nvSpPr>
        <dsp:cNvPr id="0" name=""/>
        <dsp:cNvSpPr/>
      </dsp:nvSpPr>
      <dsp:spPr>
        <a:xfrm rot="16200000">
          <a:off x="1060791" y="1470409"/>
          <a:ext cx="3003699" cy="937945"/>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Proposed Solutions</a:t>
          </a:r>
        </a:p>
      </dsp:txBody>
      <dsp:txXfrm>
        <a:off x="1060791" y="1470409"/>
        <a:ext cx="3003699" cy="937945"/>
      </dsp:txXfrm>
    </dsp:sp>
    <dsp:sp modelId="{10E02A67-C09B-4408-9C80-491E36B3E67B}">
      <dsp:nvSpPr>
        <dsp:cNvPr id="0" name=""/>
        <dsp:cNvSpPr/>
      </dsp:nvSpPr>
      <dsp:spPr>
        <a:xfrm>
          <a:off x="3382398" y="980"/>
          <a:ext cx="1753919" cy="534731"/>
        </a:xfrm>
        <a:prstGeom prst="rect">
          <a:avLst/>
        </a:prstGeom>
        <a:solidFill>
          <a:schemeClr val="tx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hlinkClick xmlns:r="http://schemas.openxmlformats.org/officeDocument/2006/relationships" r:id=""/>
            </a:rPr>
            <a:t>Education and Awareness</a:t>
          </a:r>
          <a:endParaRPr lang="en-IN" sz="1600" kern="1200" dirty="0"/>
        </a:p>
      </dsp:txBody>
      <dsp:txXfrm>
        <a:off x="3382398" y="980"/>
        <a:ext cx="1753919" cy="534731"/>
      </dsp:txXfrm>
    </dsp:sp>
    <dsp:sp modelId="{9BAFB654-71C0-4A20-B267-2F5FA54EF860}">
      <dsp:nvSpPr>
        <dsp:cNvPr id="0" name=""/>
        <dsp:cNvSpPr/>
      </dsp:nvSpPr>
      <dsp:spPr>
        <a:xfrm>
          <a:off x="3382398" y="669394"/>
          <a:ext cx="1753919" cy="534731"/>
        </a:xfrm>
        <a:prstGeom prst="rect">
          <a:avLst/>
        </a:prstGeom>
        <a:solidFill>
          <a:schemeClr val="bg2">
            <a:lumMod val="2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hlinkClick xmlns:r="http://schemas.openxmlformats.org/officeDocument/2006/relationships" r:id=""/>
            </a:rPr>
            <a:t>Easily accessible Contraceptives </a:t>
          </a:r>
          <a:endParaRPr lang="en-IN" sz="1600" kern="1200" dirty="0"/>
        </a:p>
      </dsp:txBody>
      <dsp:txXfrm>
        <a:off x="3382398" y="669394"/>
        <a:ext cx="1753919" cy="534731"/>
      </dsp:txXfrm>
    </dsp:sp>
    <dsp:sp modelId="{A9D6B4B5-B4D9-4C7A-92F1-11907D52F2B1}">
      <dsp:nvSpPr>
        <dsp:cNvPr id="0" name=""/>
        <dsp:cNvSpPr/>
      </dsp:nvSpPr>
      <dsp:spPr>
        <a:xfrm>
          <a:off x="3382398" y="1337808"/>
          <a:ext cx="1753919" cy="534731"/>
        </a:xfrm>
        <a:prstGeom prst="rect">
          <a:avLst/>
        </a:prstGeom>
        <a:solidFill>
          <a:schemeClr val="tx1">
            <a:lumMod val="85000"/>
            <a:lumOff val="1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tx2">
                  <a:lumMod val="40000"/>
                  <a:lumOff val="60000"/>
                </a:schemeClr>
              </a:solidFill>
              <a:hlinkClick xmlns:r="http://schemas.openxmlformats.org/officeDocument/2006/relationships" r:id="">
                <a:extLst>
                  <a:ext uri="{A12FA001-AC4F-418D-AE19-62706E023703}">
                    <ahyp:hlinkClr xmlns:ahyp="http://schemas.microsoft.com/office/drawing/2018/hyperlinkcolor" val="tx"/>
                  </a:ext>
                </a:extLst>
              </a:hlinkClick>
            </a:rPr>
            <a:t>Skill Development and Job Creation</a:t>
          </a:r>
          <a:endParaRPr lang="en-IN" sz="1600" kern="1200" dirty="0">
            <a:solidFill>
              <a:schemeClr val="tx2">
                <a:lumMod val="40000"/>
                <a:lumOff val="60000"/>
              </a:schemeClr>
            </a:solidFill>
          </a:endParaRPr>
        </a:p>
      </dsp:txBody>
      <dsp:txXfrm>
        <a:off x="3382398" y="1337808"/>
        <a:ext cx="1753919" cy="534731"/>
      </dsp:txXfrm>
    </dsp:sp>
    <dsp:sp modelId="{6E19A486-64FC-422B-9A98-F824B3F343D0}">
      <dsp:nvSpPr>
        <dsp:cNvPr id="0" name=""/>
        <dsp:cNvSpPr/>
      </dsp:nvSpPr>
      <dsp:spPr>
        <a:xfrm>
          <a:off x="3382398" y="2006223"/>
          <a:ext cx="1753919" cy="534731"/>
        </a:xfrm>
        <a:prstGeom prst="rect">
          <a:avLst/>
        </a:prstGeom>
        <a:solidFill>
          <a:schemeClr val="bg1">
            <a:lumMod val="6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2">
                  <a:lumMod val="75000"/>
                </a:schemeClr>
              </a:solidFill>
              <a:hlinkClick xmlns:r="http://schemas.openxmlformats.org/officeDocument/2006/relationships" r:id="">
                <a:extLst>
                  <a:ext uri="{A12FA001-AC4F-418D-AE19-62706E023703}">
                    <ahyp:hlinkClr xmlns:ahyp="http://schemas.microsoft.com/office/drawing/2018/hyperlinkcolor" val="tx"/>
                  </a:ext>
                </a:extLst>
              </a:hlinkClick>
            </a:rPr>
            <a:t>Better Healthcare</a:t>
          </a:r>
          <a:endParaRPr lang="en-IN" sz="1600" kern="1200" dirty="0">
            <a:solidFill>
              <a:schemeClr val="tx2">
                <a:lumMod val="75000"/>
              </a:schemeClr>
            </a:solidFill>
          </a:endParaRPr>
        </a:p>
      </dsp:txBody>
      <dsp:txXfrm>
        <a:off x="3382398" y="2006223"/>
        <a:ext cx="1753919" cy="534731"/>
      </dsp:txXfrm>
    </dsp:sp>
    <dsp:sp modelId="{B32432B0-B16D-4200-9842-80F5EAEC6FE4}">
      <dsp:nvSpPr>
        <dsp:cNvPr id="0" name=""/>
        <dsp:cNvSpPr/>
      </dsp:nvSpPr>
      <dsp:spPr>
        <a:xfrm>
          <a:off x="3382398" y="2674637"/>
          <a:ext cx="1753919" cy="534731"/>
        </a:xfrm>
        <a:prstGeom prst="rect">
          <a:avLst/>
        </a:prstGeom>
        <a:solidFill>
          <a:schemeClr val="accent3">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1">
                  <a:lumMod val="60000"/>
                  <a:lumOff val="40000"/>
                </a:schemeClr>
              </a:solidFill>
              <a:hlinkClick xmlns:r="http://schemas.openxmlformats.org/officeDocument/2006/relationships" r:id="">
                <a:extLst>
                  <a:ext uri="{A12FA001-AC4F-418D-AE19-62706E023703}">
                    <ahyp:hlinkClr xmlns:ahyp="http://schemas.microsoft.com/office/drawing/2018/hyperlinkcolor" val="tx"/>
                  </a:ext>
                </a:extLst>
              </a:hlinkClick>
            </a:rPr>
            <a:t>Incentives for Small Families</a:t>
          </a:r>
          <a:endParaRPr lang="en-IN" sz="1600" kern="1200" dirty="0">
            <a:solidFill>
              <a:schemeClr val="accent1">
                <a:lumMod val="60000"/>
                <a:lumOff val="40000"/>
              </a:schemeClr>
            </a:solidFill>
          </a:endParaRPr>
        </a:p>
      </dsp:txBody>
      <dsp:txXfrm>
        <a:off x="3382398" y="2674637"/>
        <a:ext cx="1753919" cy="534731"/>
      </dsp:txXfrm>
    </dsp:sp>
    <dsp:sp modelId="{7FD421B9-CD96-427A-B013-C383EF42C423}">
      <dsp:nvSpPr>
        <dsp:cNvPr id="0" name=""/>
        <dsp:cNvSpPr/>
      </dsp:nvSpPr>
      <dsp:spPr>
        <a:xfrm>
          <a:off x="3382398" y="3343052"/>
          <a:ext cx="1753919" cy="534731"/>
        </a:xfrm>
        <a:prstGeom prst="rect">
          <a:avLst/>
        </a:prstGeom>
        <a:solidFill>
          <a:schemeClr val="accent5">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accent2">
                  <a:lumMod val="20000"/>
                  <a:lumOff val="80000"/>
                </a:schemeClr>
              </a:solidFill>
              <a:hlinkClick xmlns:r="http://schemas.openxmlformats.org/officeDocument/2006/relationships" r:id="">
                <a:extLst>
                  <a:ext uri="{A12FA001-AC4F-418D-AE19-62706E023703}">
                    <ahyp:hlinkClr xmlns:ahyp="http://schemas.microsoft.com/office/drawing/2018/hyperlinkcolor" val="tx"/>
                  </a:ext>
                </a:extLst>
              </a:hlinkClick>
            </a:rPr>
            <a:t>Monitoring &amp; Evaluation</a:t>
          </a:r>
          <a:endParaRPr lang="en-IN" sz="1600" kern="1200" dirty="0">
            <a:solidFill>
              <a:schemeClr val="accent2">
                <a:lumMod val="20000"/>
                <a:lumOff val="80000"/>
              </a:schemeClr>
            </a:solidFill>
          </a:endParaRPr>
        </a:p>
      </dsp:txBody>
      <dsp:txXfrm>
        <a:off x="3382398" y="3343052"/>
        <a:ext cx="1753919" cy="53473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8B8B56-96A0-4A2B-ABB3-1B00BD37B36A}"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D8DB497-34E8-494C-9CD7-55B329F7C6FF}" type="slidenum">
              <a:rPr lang="en-IN" smtClean="0"/>
              <a:t>‹#›</a:t>
            </a:fld>
            <a:endParaRPr lang="en-IN"/>
          </a:p>
        </p:txBody>
      </p:sp>
    </p:spTree>
    <p:extLst>
      <p:ext uri="{BB962C8B-B14F-4D97-AF65-F5344CB8AC3E}">
        <p14:creationId xmlns:p14="http://schemas.microsoft.com/office/powerpoint/2010/main" val="197554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B8B56-96A0-4A2B-ABB3-1B00BD37B36A}"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DB497-34E8-494C-9CD7-55B329F7C6FF}" type="slidenum">
              <a:rPr lang="en-IN" smtClean="0"/>
              <a:t>‹#›</a:t>
            </a:fld>
            <a:endParaRPr lang="en-IN"/>
          </a:p>
        </p:txBody>
      </p:sp>
    </p:spTree>
    <p:extLst>
      <p:ext uri="{BB962C8B-B14F-4D97-AF65-F5344CB8AC3E}">
        <p14:creationId xmlns:p14="http://schemas.microsoft.com/office/powerpoint/2010/main" val="18595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B8B56-96A0-4A2B-ABB3-1B00BD37B36A}"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DB497-34E8-494C-9CD7-55B329F7C6FF}" type="slidenum">
              <a:rPr lang="en-IN" smtClean="0"/>
              <a:t>‹#›</a:t>
            </a:fld>
            <a:endParaRPr lang="en-IN"/>
          </a:p>
        </p:txBody>
      </p:sp>
    </p:spTree>
    <p:extLst>
      <p:ext uri="{BB962C8B-B14F-4D97-AF65-F5344CB8AC3E}">
        <p14:creationId xmlns:p14="http://schemas.microsoft.com/office/powerpoint/2010/main" val="271714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B8B56-96A0-4A2B-ABB3-1B00BD37B36A}"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8DB497-34E8-494C-9CD7-55B329F7C6FF}" type="slidenum">
              <a:rPr lang="en-IN" smtClean="0"/>
              <a:t>‹#›</a:t>
            </a:fld>
            <a:endParaRPr lang="en-IN"/>
          </a:p>
        </p:txBody>
      </p:sp>
    </p:spTree>
    <p:extLst>
      <p:ext uri="{BB962C8B-B14F-4D97-AF65-F5344CB8AC3E}">
        <p14:creationId xmlns:p14="http://schemas.microsoft.com/office/powerpoint/2010/main" val="131575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38B8B56-96A0-4A2B-ABB3-1B00BD37B36A}" type="datetimeFigureOut">
              <a:rPr lang="en-IN" smtClean="0"/>
              <a:t>21-03-2023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D8DB497-34E8-494C-9CD7-55B329F7C6FF}" type="slidenum">
              <a:rPr lang="en-IN" smtClean="0"/>
              <a:t>‹#›</a:t>
            </a:fld>
            <a:endParaRPr lang="en-IN"/>
          </a:p>
        </p:txBody>
      </p:sp>
    </p:spTree>
    <p:extLst>
      <p:ext uri="{BB962C8B-B14F-4D97-AF65-F5344CB8AC3E}">
        <p14:creationId xmlns:p14="http://schemas.microsoft.com/office/powerpoint/2010/main" val="294307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8B8B56-96A0-4A2B-ABB3-1B00BD37B36A}"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8DB497-34E8-494C-9CD7-55B329F7C6FF}" type="slidenum">
              <a:rPr lang="en-IN" smtClean="0"/>
              <a:t>‹#›</a:t>
            </a:fld>
            <a:endParaRPr lang="en-IN"/>
          </a:p>
        </p:txBody>
      </p:sp>
    </p:spTree>
    <p:extLst>
      <p:ext uri="{BB962C8B-B14F-4D97-AF65-F5344CB8AC3E}">
        <p14:creationId xmlns:p14="http://schemas.microsoft.com/office/powerpoint/2010/main" val="4000598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B8B56-96A0-4A2B-ABB3-1B00BD37B36A}"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8DB497-34E8-494C-9CD7-55B329F7C6FF}" type="slidenum">
              <a:rPr lang="en-IN" smtClean="0"/>
              <a:t>‹#›</a:t>
            </a:fld>
            <a:endParaRPr lang="en-IN"/>
          </a:p>
        </p:txBody>
      </p:sp>
    </p:spTree>
    <p:extLst>
      <p:ext uri="{BB962C8B-B14F-4D97-AF65-F5344CB8AC3E}">
        <p14:creationId xmlns:p14="http://schemas.microsoft.com/office/powerpoint/2010/main" val="157693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8B8B56-96A0-4A2B-ABB3-1B00BD37B36A}" type="datetimeFigureOut">
              <a:rPr lang="en-IN" smtClean="0"/>
              <a:t>21-03-2023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8DB497-34E8-494C-9CD7-55B329F7C6FF}" type="slidenum">
              <a:rPr lang="en-IN" smtClean="0"/>
              <a:t>‹#›</a:t>
            </a:fld>
            <a:endParaRPr lang="en-IN"/>
          </a:p>
        </p:txBody>
      </p:sp>
    </p:spTree>
    <p:extLst>
      <p:ext uri="{BB962C8B-B14F-4D97-AF65-F5344CB8AC3E}">
        <p14:creationId xmlns:p14="http://schemas.microsoft.com/office/powerpoint/2010/main" val="1359491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B8B56-96A0-4A2B-ABB3-1B00BD37B36A}" type="datetimeFigureOut">
              <a:rPr lang="en-IN" smtClean="0"/>
              <a:t>21-03-2023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8DB497-34E8-494C-9CD7-55B329F7C6FF}" type="slidenum">
              <a:rPr lang="en-IN" smtClean="0"/>
              <a:t>‹#›</a:t>
            </a:fld>
            <a:endParaRPr lang="en-IN"/>
          </a:p>
        </p:txBody>
      </p:sp>
    </p:spTree>
    <p:extLst>
      <p:ext uri="{BB962C8B-B14F-4D97-AF65-F5344CB8AC3E}">
        <p14:creationId xmlns:p14="http://schemas.microsoft.com/office/powerpoint/2010/main" val="2660001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8B8B56-96A0-4A2B-ABB3-1B00BD37B36A}"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D8DB497-34E8-494C-9CD7-55B329F7C6FF}" type="slidenum">
              <a:rPr lang="en-IN" smtClean="0"/>
              <a:t>‹#›</a:t>
            </a:fld>
            <a:endParaRPr lang="en-IN"/>
          </a:p>
        </p:txBody>
      </p:sp>
    </p:spTree>
    <p:extLst>
      <p:ext uri="{BB962C8B-B14F-4D97-AF65-F5344CB8AC3E}">
        <p14:creationId xmlns:p14="http://schemas.microsoft.com/office/powerpoint/2010/main" val="3008714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8B8B56-96A0-4A2B-ABB3-1B00BD37B36A}" type="datetimeFigureOut">
              <a:rPr lang="en-IN" smtClean="0"/>
              <a:t>21-03-2023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D8DB497-34E8-494C-9CD7-55B329F7C6FF}" type="slidenum">
              <a:rPr lang="en-IN" smtClean="0"/>
              <a:t>‹#›</a:t>
            </a:fld>
            <a:endParaRPr lang="en-IN"/>
          </a:p>
        </p:txBody>
      </p:sp>
    </p:spTree>
    <p:extLst>
      <p:ext uri="{BB962C8B-B14F-4D97-AF65-F5344CB8AC3E}">
        <p14:creationId xmlns:p14="http://schemas.microsoft.com/office/powerpoint/2010/main" val="2886644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38B8B56-96A0-4A2B-ABB3-1B00BD37B36A}" type="datetimeFigureOut">
              <a:rPr lang="en-IN" smtClean="0"/>
              <a:t>21-03-2023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D8DB497-34E8-494C-9CD7-55B329F7C6FF}" type="slidenum">
              <a:rPr lang="en-IN" smtClean="0"/>
              <a:t>‹#›</a:t>
            </a:fld>
            <a:endParaRPr lang="en-IN"/>
          </a:p>
        </p:txBody>
      </p:sp>
    </p:spTree>
    <p:extLst>
      <p:ext uri="{BB962C8B-B14F-4D97-AF65-F5344CB8AC3E}">
        <p14:creationId xmlns:p14="http://schemas.microsoft.com/office/powerpoint/2010/main" val="35623537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olicyoptions.irpp.org/magazines/november-2019/house-of-commons-becoming-more-reflective-of-diverse-population/" TargetMode="External"/><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ghspjournal.org/content/4/2/191" TargetMode="External"/><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hyperlink" Target="http://www.pixnio.com/people/crowd/education-on-meeting" TargetMode="Externa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hyperlink" Target="https://www.pexels.com/photo/three-condoms-on-white-surface-5187861/" TargetMode="External"/><Relationship Id="rId7" Type="http://schemas.openxmlformats.org/officeDocument/2006/relationships/hyperlink" Target="https://collection.maas.museum/object/155496" TargetMode="External"/><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hyperlink" Target="http://commons.wikimedia.org/wiki/File:Combined_oral_contraceptive_pill_(2).JPG" TargetMode="Externa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hyperlink" Target="https://www.pngall.com/employment-png"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www.freestock.com/free-videos/analysis-human-body-skin-skeleton-xray-3828233" TargetMode="External"/><Relationship Id="rId5" Type="http://schemas.microsoft.com/office/2007/relationships/hdphoto" Target="../media/hdphoto3.wdp"/><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hyperlink" Target="https://svgsilh.com/03a9f4/image/156094.html"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hyperlink" Target="https://elizabethandjane.ca/2013/11/ottawa-photography-year-after-year-rogalski-family-holiday-card-mini-sess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3D6E-B2F8-754D-158D-134A54144D61}"/>
              </a:ext>
            </a:extLst>
          </p:cNvPr>
          <p:cNvSpPr>
            <a:spLocks noGrp="1"/>
          </p:cNvSpPr>
          <p:nvPr>
            <p:ph type="ctrTitle"/>
          </p:nvPr>
        </p:nvSpPr>
        <p:spPr/>
        <p:txBody>
          <a:bodyPr>
            <a:normAutofit/>
          </a:bodyPr>
          <a:lstStyle/>
          <a:p>
            <a:r>
              <a:rPr lang="en-IN" dirty="0"/>
              <a:t>Population Growth Control Scheme</a:t>
            </a:r>
          </a:p>
        </p:txBody>
      </p:sp>
      <p:sp>
        <p:nvSpPr>
          <p:cNvPr id="3" name="Subtitle 2">
            <a:extLst>
              <a:ext uri="{FF2B5EF4-FFF2-40B4-BE49-F238E27FC236}">
                <a16:creationId xmlns:a16="http://schemas.microsoft.com/office/drawing/2014/main" id="{8C73D061-B2DF-ADB1-5C9F-7177EDB36B14}"/>
              </a:ext>
            </a:extLst>
          </p:cNvPr>
          <p:cNvSpPr>
            <a:spLocks noGrp="1"/>
          </p:cNvSpPr>
          <p:nvPr>
            <p:ph type="subTitle" idx="1"/>
          </p:nvPr>
        </p:nvSpPr>
        <p:spPr>
          <a:xfrm>
            <a:off x="8388626" y="6027310"/>
            <a:ext cx="3803374" cy="445052"/>
          </a:xfrm>
        </p:spPr>
        <p:txBody>
          <a:bodyPr>
            <a:normAutofit/>
          </a:bodyPr>
          <a:lstStyle/>
          <a:p>
            <a:r>
              <a:rPr lang="en-IN" dirty="0"/>
              <a:t>By Team Invincible Boys</a:t>
            </a:r>
          </a:p>
        </p:txBody>
      </p:sp>
      <p:pic>
        <p:nvPicPr>
          <p:cNvPr id="5" name="Picture 4">
            <a:extLst>
              <a:ext uri="{FF2B5EF4-FFF2-40B4-BE49-F238E27FC236}">
                <a16:creationId xmlns:a16="http://schemas.microsoft.com/office/drawing/2014/main" id="{23744B70-096A-BD94-CA5E-51E9322CD00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21064738">
            <a:off x="1802382" y="4688196"/>
            <a:ext cx="2818779" cy="1475161"/>
          </a:xfrm>
          <a:prstGeom prst="rect">
            <a:avLst/>
          </a:prstGeom>
          <a:effectLst>
            <a:softEdge rad="31750"/>
          </a:effectLst>
        </p:spPr>
      </p:pic>
    </p:spTree>
    <p:extLst>
      <p:ext uri="{BB962C8B-B14F-4D97-AF65-F5344CB8AC3E}">
        <p14:creationId xmlns:p14="http://schemas.microsoft.com/office/powerpoint/2010/main" val="60220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35414E-3742-3682-EC4D-34329A29595E}"/>
              </a:ext>
            </a:extLst>
          </p:cNvPr>
          <p:cNvSpPr txBox="1"/>
          <p:nvPr/>
        </p:nvSpPr>
        <p:spPr>
          <a:xfrm>
            <a:off x="393290" y="501445"/>
            <a:ext cx="11415252" cy="2031325"/>
          </a:xfrm>
          <a:prstGeom prst="rect">
            <a:avLst/>
          </a:prstGeom>
          <a:noFill/>
        </p:spPr>
        <p:txBody>
          <a:bodyPr wrap="square" rtlCol="0">
            <a:spAutoFit/>
          </a:bodyPr>
          <a:lstStyle/>
          <a:p>
            <a:r>
              <a:rPr lang="en-US" sz="1800" dirty="0">
                <a:ln w="0"/>
              </a:rPr>
              <a:t>Explosive population growth is a critical concern in developing countries like India. Excessive population can lead to many adverse effects like unplanned construction, overwhelming pressure on the resources of a region, deforestation, droughts, rise in poverty, etc.</a:t>
            </a:r>
          </a:p>
          <a:p>
            <a:endParaRPr lang="en-US" dirty="0">
              <a:ln w="0"/>
            </a:endParaRPr>
          </a:p>
          <a:p>
            <a:r>
              <a:rPr lang="en-US" sz="1800" dirty="0">
                <a:ln w="0"/>
              </a:rPr>
              <a:t>In this presentation we shall address the issues and provide a 10 year road map for the GOI to curb the excessive population growth. </a:t>
            </a:r>
          </a:p>
          <a:p>
            <a:endParaRPr lang="en-IN" dirty="0"/>
          </a:p>
        </p:txBody>
      </p:sp>
      <p:graphicFrame>
        <p:nvGraphicFramePr>
          <p:cNvPr id="7" name="Diagram 6">
            <a:extLst>
              <a:ext uri="{FF2B5EF4-FFF2-40B4-BE49-F238E27FC236}">
                <a16:creationId xmlns:a16="http://schemas.microsoft.com/office/drawing/2014/main" id="{6B66A8ED-C374-7396-5224-0C155514BC9F}"/>
              </a:ext>
            </a:extLst>
          </p:cNvPr>
          <p:cNvGraphicFramePr/>
          <p:nvPr>
            <p:extLst>
              <p:ext uri="{D42A27DB-BD31-4B8C-83A1-F6EECF244321}">
                <p14:modId xmlns:p14="http://schemas.microsoft.com/office/powerpoint/2010/main" val="101419257"/>
              </p:ext>
            </p:extLst>
          </p:nvPr>
        </p:nvGraphicFramePr>
        <p:xfrm>
          <a:off x="1422400" y="2568146"/>
          <a:ext cx="7229987" cy="387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481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FA6D13-2D63-2E14-D95F-65E3C5FCF3C4}"/>
              </a:ext>
            </a:extLst>
          </p:cNvPr>
          <p:cNvSpPr txBox="1"/>
          <p:nvPr/>
        </p:nvSpPr>
        <p:spPr>
          <a:xfrm>
            <a:off x="462116" y="491613"/>
            <a:ext cx="6597445" cy="584775"/>
          </a:xfrm>
          <a:prstGeom prst="rect">
            <a:avLst/>
          </a:prstGeom>
          <a:noFill/>
        </p:spPr>
        <p:txBody>
          <a:bodyPr wrap="square" rtlCol="0">
            <a:spAutoFit/>
          </a:bodyPr>
          <a:lstStyle/>
          <a:p>
            <a:r>
              <a:rPr lang="en-IN" sz="3200" b="1" dirty="0">
                <a:solidFill>
                  <a:schemeClr val="tx1">
                    <a:lumMod val="50000"/>
                    <a:lumOff val="50000"/>
                  </a:schemeClr>
                </a:solidFill>
                <a:latin typeface="Autumn in November" pitchFamily="2" charset="0"/>
              </a:rPr>
              <a:t>Education and Awareness</a:t>
            </a:r>
          </a:p>
        </p:txBody>
      </p:sp>
      <p:sp>
        <p:nvSpPr>
          <p:cNvPr id="4" name="TextBox 3">
            <a:extLst>
              <a:ext uri="{FF2B5EF4-FFF2-40B4-BE49-F238E27FC236}">
                <a16:creationId xmlns:a16="http://schemas.microsoft.com/office/drawing/2014/main" id="{71D19ACF-D18C-AE61-64B3-A3EB83C9FDAF}"/>
              </a:ext>
            </a:extLst>
          </p:cNvPr>
          <p:cNvSpPr txBox="1"/>
          <p:nvPr/>
        </p:nvSpPr>
        <p:spPr>
          <a:xfrm>
            <a:off x="265472" y="1474838"/>
            <a:ext cx="5604387" cy="4401205"/>
          </a:xfrm>
          <a:prstGeom prst="rect">
            <a:avLst/>
          </a:prstGeom>
          <a:noFill/>
        </p:spPr>
        <p:txBody>
          <a:bodyPr wrap="square" rtlCol="0">
            <a:spAutoFit/>
          </a:bodyPr>
          <a:lstStyle/>
          <a:p>
            <a:pPr algn="just"/>
            <a:r>
              <a:rPr lang="en-US" sz="2000" i="1" dirty="0">
                <a:latin typeface="Avenir Next LT Pro Light" panose="020B0304020202020204" pitchFamily="34" charset="0"/>
              </a:rPr>
              <a:t>Promotion of education and awareness is one of the most effective ways to control population growth. The government should launch a comprehensive national campaign to educate people about the benefits of family planning, the importance of having small families, and the negative economic and environmental consequences of overpopulation. This campaign should also be implemented in rural areas, which are home to the majority of the population. Technology should be used to promote effective family planning and awareness campaigns on social media platforms.</a:t>
            </a:r>
            <a:endParaRPr lang="en-IN" sz="2000" i="1" dirty="0">
              <a:latin typeface="Avenir Next LT Pro Light" panose="020B0304020202020204" pitchFamily="34" charset="0"/>
            </a:endParaRPr>
          </a:p>
        </p:txBody>
      </p:sp>
      <p:pic>
        <p:nvPicPr>
          <p:cNvPr id="6" name="Picture 5">
            <a:extLst>
              <a:ext uri="{FF2B5EF4-FFF2-40B4-BE49-F238E27FC236}">
                <a16:creationId xmlns:a16="http://schemas.microsoft.com/office/drawing/2014/main" id="{71A18B71-15C3-6360-396C-27753B284AF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22142" y="1360686"/>
            <a:ext cx="5348926" cy="2975340"/>
          </a:xfrm>
          <a:prstGeom prst="rect">
            <a:avLst/>
          </a:prstGeom>
        </p:spPr>
      </p:pic>
      <p:pic>
        <p:nvPicPr>
          <p:cNvPr id="9" name="Picture 8">
            <a:extLst>
              <a:ext uri="{FF2B5EF4-FFF2-40B4-BE49-F238E27FC236}">
                <a16:creationId xmlns:a16="http://schemas.microsoft.com/office/drawing/2014/main" id="{BADBE347-F71B-D60C-433D-44D1CE8C80E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96000" y="4933579"/>
            <a:ext cx="2774387" cy="1530696"/>
          </a:xfrm>
          <a:prstGeom prst="rect">
            <a:avLst/>
          </a:prstGeom>
        </p:spPr>
      </p:pic>
    </p:spTree>
    <p:extLst>
      <p:ext uri="{BB962C8B-B14F-4D97-AF65-F5344CB8AC3E}">
        <p14:creationId xmlns:p14="http://schemas.microsoft.com/office/powerpoint/2010/main" val="177146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9199B0-E7B0-939D-1248-4947D770BE7C}"/>
              </a:ext>
            </a:extLst>
          </p:cNvPr>
          <p:cNvSpPr txBox="1"/>
          <p:nvPr/>
        </p:nvSpPr>
        <p:spPr>
          <a:xfrm>
            <a:off x="707923" y="273138"/>
            <a:ext cx="4847303" cy="1077218"/>
          </a:xfrm>
          <a:prstGeom prst="rect">
            <a:avLst/>
          </a:prstGeom>
          <a:noFill/>
        </p:spPr>
        <p:txBody>
          <a:bodyPr wrap="square" rtlCol="0">
            <a:spAutoFit/>
          </a:bodyPr>
          <a:lstStyle/>
          <a:p>
            <a:r>
              <a:rPr lang="en-IN" sz="3200" b="1" i="1" dirty="0">
                <a:solidFill>
                  <a:schemeClr val="accent1">
                    <a:lumMod val="60000"/>
                    <a:lumOff val="40000"/>
                  </a:schemeClr>
                </a:solidFill>
                <a:latin typeface="Bahnschrift Light" panose="020B0502040204020203" pitchFamily="34" charset="0"/>
              </a:rPr>
              <a:t>Easily Accessible Contraceptives</a:t>
            </a:r>
          </a:p>
        </p:txBody>
      </p:sp>
      <p:cxnSp>
        <p:nvCxnSpPr>
          <p:cNvPr id="4" name="Straight Connector 3">
            <a:extLst>
              <a:ext uri="{FF2B5EF4-FFF2-40B4-BE49-F238E27FC236}">
                <a16:creationId xmlns:a16="http://schemas.microsoft.com/office/drawing/2014/main" id="{B96160CF-43D0-EFBD-814D-64660F1F329B}"/>
              </a:ext>
            </a:extLst>
          </p:cNvPr>
          <p:cNvCxnSpPr/>
          <p:nvPr/>
        </p:nvCxnSpPr>
        <p:spPr>
          <a:xfrm>
            <a:off x="6538452" y="273138"/>
            <a:ext cx="0" cy="6430297"/>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F6FC6E6-5D6D-FAEE-95A1-C2FD33B6995E}"/>
              </a:ext>
            </a:extLst>
          </p:cNvPr>
          <p:cNvSpPr txBox="1"/>
          <p:nvPr/>
        </p:nvSpPr>
        <p:spPr>
          <a:xfrm>
            <a:off x="349045" y="1536174"/>
            <a:ext cx="5565058" cy="3785652"/>
          </a:xfrm>
          <a:prstGeom prst="rect">
            <a:avLst/>
          </a:prstGeom>
          <a:noFill/>
        </p:spPr>
        <p:txBody>
          <a:bodyPr wrap="square" rtlCol="0">
            <a:spAutoFit/>
          </a:bodyPr>
          <a:lstStyle/>
          <a:p>
            <a:pPr algn="just"/>
            <a:r>
              <a:rPr lang="en-US" sz="2400" dirty="0">
                <a:latin typeface="Avenir Next LT Pro Light" panose="020B0304020202020204" pitchFamily="34" charset="0"/>
              </a:rPr>
              <a:t>Contraception should be made easily accessible to all citizens by the government. It should ensure that there is an adequate supply of contraceptives at reasonable prices, and that these are accessible even in the most remote areas. This can be accomplished by establishing more family planning clinics that are well-equipped and adequately staffed.</a:t>
            </a:r>
            <a:endParaRPr lang="en-IN" sz="2400" dirty="0">
              <a:latin typeface="Avenir Next LT Pro Light" panose="020B0304020202020204" pitchFamily="34" charset="0"/>
            </a:endParaRPr>
          </a:p>
        </p:txBody>
      </p:sp>
      <p:pic>
        <p:nvPicPr>
          <p:cNvPr id="7" name="Picture 6">
            <a:extLst>
              <a:ext uri="{FF2B5EF4-FFF2-40B4-BE49-F238E27FC236}">
                <a16:creationId xmlns:a16="http://schemas.microsoft.com/office/drawing/2014/main" id="{F9C47699-13AF-6C8C-3F87-E3F417E9519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20794286">
            <a:off x="7678993" y="924231"/>
            <a:ext cx="3513269" cy="1835683"/>
          </a:xfrm>
          <a:prstGeom prst="rect">
            <a:avLst/>
          </a:prstGeom>
        </p:spPr>
      </p:pic>
      <p:pic>
        <p:nvPicPr>
          <p:cNvPr id="9" name="Picture 8">
            <a:extLst>
              <a:ext uri="{FF2B5EF4-FFF2-40B4-BE49-F238E27FC236}">
                <a16:creationId xmlns:a16="http://schemas.microsoft.com/office/drawing/2014/main" id="{8059D081-B754-6DB9-E82A-40068ECEF26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191367" y="3121743"/>
            <a:ext cx="1858297" cy="1393723"/>
          </a:xfrm>
          <a:prstGeom prst="rect">
            <a:avLst/>
          </a:prstGeom>
        </p:spPr>
      </p:pic>
      <p:pic>
        <p:nvPicPr>
          <p:cNvPr id="12" name="Picture 11">
            <a:extLst>
              <a:ext uri="{FF2B5EF4-FFF2-40B4-BE49-F238E27FC236}">
                <a16:creationId xmlns:a16="http://schemas.microsoft.com/office/drawing/2014/main" id="{D8019870-2E9A-80FF-D1DD-08B954013EF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rot="1144101">
            <a:off x="7061016" y="4562966"/>
            <a:ext cx="2890896" cy="1517720"/>
          </a:xfrm>
          <a:prstGeom prst="rect">
            <a:avLst/>
          </a:prstGeom>
        </p:spPr>
      </p:pic>
    </p:spTree>
    <p:extLst>
      <p:ext uri="{BB962C8B-B14F-4D97-AF65-F5344CB8AC3E}">
        <p14:creationId xmlns:p14="http://schemas.microsoft.com/office/powerpoint/2010/main" val="77273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552FCE-7920-51F4-4C1D-40AD1E751254}"/>
              </a:ext>
            </a:extLst>
          </p:cNvPr>
          <p:cNvSpPr txBox="1"/>
          <p:nvPr/>
        </p:nvSpPr>
        <p:spPr>
          <a:xfrm>
            <a:off x="662366" y="379664"/>
            <a:ext cx="4768645" cy="2308324"/>
          </a:xfrm>
          <a:prstGeom prst="rect">
            <a:avLst/>
          </a:prstGeom>
          <a:noFill/>
        </p:spPr>
        <p:txBody>
          <a:bodyPr wrap="square" rtlCol="0">
            <a:spAutoFit/>
          </a:bodyPr>
          <a:lstStyle/>
          <a:p>
            <a:r>
              <a:rPr lang="en-IN" sz="4800" b="1" i="1" dirty="0">
                <a:solidFill>
                  <a:schemeClr val="bg2">
                    <a:lumMod val="50000"/>
                  </a:schemeClr>
                </a:solidFill>
                <a:latin typeface="Bradley Hand ITC" panose="03070402050302030203" pitchFamily="66" charset="0"/>
                <a:cs typeface="Arial" panose="020B0604020202020204" pitchFamily="34" charset="0"/>
              </a:rPr>
              <a:t>Skill Development &amp; Job Creation</a:t>
            </a:r>
          </a:p>
        </p:txBody>
      </p:sp>
      <p:sp>
        <p:nvSpPr>
          <p:cNvPr id="3" name="TextBox 2">
            <a:extLst>
              <a:ext uri="{FF2B5EF4-FFF2-40B4-BE49-F238E27FC236}">
                <a16:creationId xmlns:a16="http://schemas.microsoft.com/office/drawing/2014/main" id="{9B9BE39E-D9B9-DE48-5D53-9EA8738677B1}"/>
              </a:ext>
            </a:extLst>
          </p:cNvPr>
          <p:cNvSpPr txBox="1"/>
          <p:nvPr/>
        </p:nvSpPr>
        <p:spPr>
          <a:xfrm>
            <a:off x="662366" y="2969342"/>
            <a:ext cx="5024284" cy="3416320"/>
          </a:xfrm>
          <a:prstGeom prst="rect">
            <a:avLst/>
          </a:prstGeom>
          <a:noFill/>
        </p:spPr>
        <p:txBody>
          <a:bodyPr wrap="square" rtlCol="0">
            <a:spAutoFit/>
          </a:bodyPr>
          <a:lstStyle/>
          <a:p>
            <a:pPr algn="just"/>
            <a:r>
              <a:rPr lang="en-US" sz="2400" dirty="0">
                <a:latin typeface="Agency FB" panose="020B0503020202020204" pitchFamily="34" charset="0"/>
              </a:rPr>
              <a:t>As a means of addressing unemployment, the government should </a:t>
            </a:r>
            <a:r>
              <a:rPr lang="en-US" sz="2400" dirty="0" err="1">
                <a:latin typeface="Agency FB" panose="020B0503020202020204" pitchFamily="34" charset="0"/>
              </a:rPr>
              <a:t>prioritise</a:t>
            </a:r>
            <a:r>
              <a:rPr lang="en-US" sz="2400" dirty="0">
                <a:latin typeface="Agency FB" panose="020B0503020202020204" pitchFamily="34" charset="0"/>
              </a:rPr>
              <a:t> skill development and job creation. Unemployment is a key contributor to overpopulation, as unemployed and underemployed individuals tend to have more children. The government should endeavor to create more employment possibilities for the country's youth, which will aid in curbing population increase.</a:t>
            </a:r>
            <a:endParaRPr lang="en-IN" sz="2400" dirty="0">
              <a:latin typeface="Agency FB" panose="020B0503020202020204" pitchFamily="34" charset="0"/>
            </a:endParaRPr>
          </a:p>
        </p:txBody>
      </p:sp>
      <p:pic>
        <p:nvPicPr>
          <p:cNvPr id="5" name="Picture 4">
            <a:extLst>
              <a:ext uri="{FF2B5EF4-FFF2-40B4-BE49-F238E27FC236}">
                <a16:creationId xmlns:a16="http://schemas.microsoft.com/office/drawing/2014/main" id="{EA178059-A255-7AA2-414C-C1C7D8AE1B6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05352" y="569265"/>
            <a:ext cx="5243546" cy="2213264"/>
          </a:xfrm>
          <a:prstGeom prst="rect">
            <a:avLst/>
          </a:prstGeom>
        </p:spPr>
      </p:pic>
      <p:pic>
        <p:nvPicPr>
          <p:cNvPr id="8" name="Picture 7">
            <a:extLst>
              <a:ext uri="{FF2B5EF4-FFF2-40B4-BE49-F238E27FC236}">
                <a16:creationId xmlns:a16="http://schemas.microsoft.com/office/drawing/2014/main" id="{AF8BDED8-F2B6-E6F7-4659-43371A280BBC}"/>
              </a:ext>
            </a:extLst>
          </p:cNvPr>
          <p:cNvPicPr>
            <a:picLocks noChangeAspect="1"/>
          </p:cNvPicPr>
          <p:nvPr/>
        </p:nvPicPr>
        <p:blipFill>
          <a:blip r:embed="rId4">
            <a:extLst>
              <a:ext uri="{BEBA8EAE-BF5A-486C-A8C5-ECC9F3942E4B}">
                <a14:imgProps xmlns:a14="http://schemas.microsoft.com/office/drawing/2010/main">
                  <a14:imgLayer r:embed="rId5">
                    <a14:imgEffect>
                      <a14:artisticChalkSketch/>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505352" y="3314629"/>
            <a:ext cx="4949229" cy="2788298"/>
          </a:xfrm>
          <a:prstGeom prst="rect">
            <a:avLst/>
          </a:prstGeom>
          <a:effectLst>
            <a:softEdge rad="63500"/>
          </a:effectLst>
        </p:spPr>
      </p:pic>
    </p:spTree>
    <p:extLst>
      <p:ext uri="{BB962C8B-B14F-4D97-AF65-F5344CB8AC3E}">
        <p14:creationId xmlns:p14="http://schemas.microsoft.com/office/powerpoint/2010/main" val="409000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89E23F-7892-BC8F-21F3-9D23F921FE55}"/>
              </a:ext>
            </a:extLst>
          </p:cNvPr>
          <p:cNvSpPr txBox="1"/>
          <p:nvPr/>
        </p:nvSpPr>
        <p:spPr>
          <a:xfrm>
            <a:off x="1219200" y="1162115"/>
            <a:ext cx="4876800" cy="707886"/>
          </a:xfrm>
          <a:prstGeom prst="rect">
            <a:avLst/>
          </a:prstGeom>
          <a:noFill/>
        </p:spPr>
        <p:txBody>
          <a:bodyPr wrap="square" rtlCol="0">
            <a:spAutoFit/>
          </a:bodyPr>
          <a:lstStyle/>
          <a:p>
            <a:r>
              <a:rPr lang="en-IN" sz="4000" i="1" dirty="0">
                <a:latin typeface="Bernard MT Condensed" panose="02050806060905020404" pitchFamily="18" charset="0"/>
              </a:rPr>
              <a:t>Better Healthcare</a:t>
            </a:r>
          </a:p>
        </p:txBody>
      </p:sp>
      <p:sp>
        <p:nvSpPr>
          <p:cNvPr id="4" name="TextBox 3">
            <a:extLst>
              <a:ext uri="{FF2B5EF4-FFF2-40B4-BE49-F238E27FC236}">
                <a16:creationId xmlns:a16="http://schemas.microsoft.com/office/drawing/2014/main" id="{CCF589E3-3B66-D52E-4103-D16D1F1B52ED}"/>
              </a:ext>
            </a:extLst>
          </p:cNvPr>
          <p:cNvSpPr txBox="1"/>
          <p:nvPr/>
        </p:nvSpPr>
        <p:spPr>
          <a:xfrm>
            <a:off x="511277" y="2479620"/>
            <a:ext cx="5584723" cy="2862322"/>
          </a:xfrm>
          <a:prstGeom prst="rect">
            <a:avLst/>
          </a:prstGeom>
          <a:noFill/>
        </p:spPr>
        <p:txBody>
          <a:bodyPr wrap="square" rtlCol="0">
            <a:spAutoFit/>
          </a:bodyPr>
          <a:lstStyle/>
          <a:p>
            <a:pPr algn="just"/>
            <a:r>
              <a:rPr lang="en-US" dirty="0">
                <a:solidFill>
                  <a:srgbClr val="00B050"/>
                </a:solidFill>
                <a:latin typeface="Cascadia Code" panose="020B0609020000020004" pitchFamily="49" charset="0"/>
                <a:cs typeface="Cascadia Code" panose="020B0609020000020004" pitchFamily="49" charset="0"/>
              </a:rPr>
              <a:t>It is imperative that the government make investments in order to raise the standard of care provided by medical facilities, in particular in rural areas. The rates of child and maternal mortality, which are also a component that contributes to population growth, will be decreased as a result of this action, which will assist curb the growth of the world's population.</a:t>
            </a:r>
            <a:endParaRPr lang="en-IN" dirty="0">
              <a:solidFill>
                <a:srgbClr val="00B050"/>
              </a:solidFill>
              <a:latin typeface="Cascadia Code" panose="020B0609020000020004" pitchFamily="49" charset="0"/>
              <a:cs typeface="Cascadia Code" panose="020B0609020000020004" pitchFamily="49" charset="0"/>
            </a:endParaRPr>
          </a:p>
        </p:txBody>
      </p:sp>
      <p:pic>
        <p:nvPicPr>
          <p:cNvPr id="6" name="Graphic 5">
            <a:extLst>
              <a:ext uri="{FF2B5EF4-FFF2-40B4-BE49-F238E27FC236}">
                <a16:creationId xmlns:a16="http://schemas.microsoft.com/office/drawing/2014/main" id="{91102410-9276-9610-F9FF-0F9CFB61C0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5848207" y="1516058"/>
            <a:ext cx="6019329" cy="4541825"/>
          </a:xfrm>
          <a:prstGeom prst="rect">
            <a:avLst/>
          </a:prstGeom>
        </p:spPr>
      </p:pic>
    </p:spTree>
    <p:extLst>
      <p:ext uri="{BB962C8B-B14F-4D97-AF65-F5344CB8AC3E}">
        <p14:creationId xmlns:p14="http://schemas.microsoft.com/office/powerpoint/2010/main" val="188456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BD7716-9D2E-ACA0-5607-BF0A348415B0}"/>
              </a:ext>
            </a:extLst>
          </p:cNvPr>
          <p:cNvSpPr txBox="1"/>
          <p:nvPr/>
        </p:nvSpPr>
        <p:spPr>
          <a:xfrm>
            <a:off x="560439" y="481781"/>
            <a:ext cx="7403690" cy="1323439"/>
          </a:xfrm>
          <a:prstGeom prst="rect">
            <a:avLst/>
          </a:prstGeom>
          <a:noFill/>
        </p:spPr>
        <p:txBody>
          <a:bodyPr wrap="square" rtlCol="0">
            <a:spAutoFit/>
          </a:bodyPr>
          <a:lstStyle/>
          <a:p>
            <a:r>
              <a:rPr lang="en-IN" sz="4000" b="1" i="1" dirty="0">
                <a:solidFill>
                  <a:schemeClr val="accent4">
                    <a:lumMod val="60000"/>
                    <a:lumOff val="40000"/>
                  </a:schemeClr>
                </a:solidFill>
                <a:latin typeface="Arial" panose="020B0604020202020204" pitchFamily="34" charset="0"/>
                <a:cs typeface="Arial" panose="020B0604020202020204" pitchFamily="34" charset="0"/>
              </a:rPr>
              <a:t>Incentives for Smaller Families</a:t>
            </a:r>
          </a:p>
        </p:txBody>
      </p:sp>
      <p:sp>
        <p:nvSpPr>
          <p:cNvPr id="3" name="TextBox 2">
            <a:extLst>
              <a:ext uri="{FF2B5EF4-FFF2-40B4-BE49-F238E27FC236}">
                <a16:creationId xmlns:a16="http://schemas.microsoft.com/office/drawing/2014/main" id="{AD59A644-8B1B-FE76-C5EB-D669B1E1C2D3}"/>
              </a:ext>
            </a:extLst>
          </p:cNvPr>
          <p:cNvSpPr txBox="1"/>
          <p:nvPr/>
        </p:nvSpPr>
        <p:spPr>
          <a:xfrm>
            <a:off x="560439" y="2035277"/>
            <a:ext cx="5220929" cy="2677656"/>
          </a:xfrm>
          <a:prstGeom prst="rect">
            <a:avLst/>
          </a:prstGeom>
          <a:noFill/>
        </p:spPr>
        <p:txBody>
          <a:bodyPr wrap="square" rtlCol="0">
            <a:spAutoFit/>
          </a:bodyPr>
          <a:lstStyle/>
          <a:p>
            <a:pPr algn="just"/>
            <a:r>
              <a:rPr lang="en-US" sz="2400" dirty="0">
                <a:latin typeface="Avenir Next LT Pro Light" panose="020B0304020202020204" pitchFamily="34" charset="0"/>
              </a:rPr>
              <a:t>In order to encourage families to have one or two children maximum, the government ought to provide financial incentives. These incentives can take the form of tax reductions, financial aid for further education, or better medical coverage.</a:t>
            </a:r>
            <a:endParaRPr lang="en-IN" sz="2400" dirty="0">
              <a:latin typeface="Avenir Next LT Pro Light" panose="020B0304020202020204" pitchFamily="34" charset="0"/>
            </a:endParaRPr>
          </a:p>
        </p:txBody>
      </p:sp>
      <p:pic>
        <p:nvPicPr>
          <p:cNvPr id="5" name="Picture 4">
            <a:extLst>
              <a:ext uri="{FF2B5EF4-FFF2-40B4-BE49-F238E27FC236}">
                <a16:creationId xmlns:a16="http://schemas.microsoft.com/office/drawing/2014/main" id="{66049570-21E0-0D1B-78C7-23D94E3FF4B2}"/>
              </a:ext>
            </a:extLst>
          </p:cNvPr>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12143" y="1805220"/>
            <a:ext cx="5220929" cy="3476375"/>
          </a:xfrm>
          <a:prstGeom prst="rect">
            <a:avLst/>
          </a:prstGeom>
        </p:spPr>
      </p:pic>
    </p:spTree>
    <p:extLst>
      <p:ext uri="{BB962C8B-B14F-4D97-AF65-F5344CB8AC3E}">
        <p14:creationId xmlns:p14="http://schemas.microsoft.com/office/powerpoint/2010/main" val="1359629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9598E7-C477-0A04-4089-F9C0286AA8B8}"/>
              </a:ext>
            </a:extLst>
          </p:cNvPr>
          <p:cNvSpPr txBox="1"/>
          <p:nvPr/>
        </p:nvSpPr>
        <p:spPr>
          <a:xfrm>
            <a:off x="2654710" y="1078120"/>
            <a:ext cx="7143135" cy="707886"/>
          </a:xfrm>
          <a:prstGeom prst="rect">
            <a:avLst/>
          </a:prstGeom>
          <a:noFill/>
        </p:spPr>
        <p:txBody>
          <a:bodyPr wrap="square" rtlCol="0">
            <a:spAutoFit/>
          </a:bodyPr>
          <a:lstStyle/>
          <a:p>
            <a:r>
              <a:rPr lang="en-IN" sz="4000" i="1" dirty="0">
                <a:latin typeface="Bookman Old Style" panose="02050604050505020204" pitchFamily="18" charset="0"/>
              </a:rPr>
              <a:t>Monitoring and Evaluation</a:t>
            </a:r>
          </a:p>
        </p:txBody>
      </p:sp>
      <p:sp>
        <p:nvSpPr>
          <p:cNvPr id="3" name="TextBox 2">
            <a:extLst>
              <a:ext uri="{FF2B5EF4-FFF2-40B4-BE49-F238E27FC236}">
                <a16:creationId xmlns:a16="http://schemas.microsoft.com/office/drawing/2014/main" id="{325D2793-0827-0885-3D02-F2AC60D42B8E}"/>
              </a:ext>
            </a:extLst>
          </p:cNvPr>
          <p:cNvSpPr txBox="1"/>
          <p:nvPr/>
        </p:nvSpPr>
        <p:spPr>
          <a:xfrm>
            <a:off x="2524432" y="2549043"/>
            <a:ext cx="7403690" cy="1938992"/>
          </a:xfrm>
          <a:prstGeom prst="rect">
            <a:avLst/>
          </a:prstGeom>
          <a:noFill/>
        </p:spPr>
        <p:txBody>
          <a:bodyPr wrap="square" rtlCol="0">
            <a:spAutoFit/>
          </a:bodyPr>
          <a:lstStyle/>
          <a:p>
            <a:r>
              <a:rPr lang="en-US" sz="2400" b="0" i="0" dirty="0">
                <a:solidFill>
                  <a:schemeClr val="accent2">
                    <a:lumMod val="60000"/>
                    <a:lumOff val="40000"/>
                  </a:schemeClr>
                </a:solidFill>
                <a:effectLst/>
                <a:latin typeface="Candara" panose="020E0502030303020204" pitchFamily="34" charset="0"/>
              </a:rPr>
              <a:t>The government should regularly monitor and evaluate the effectiveness of its population control measures. This will help in identifying areas that require improvement and making necessary changes to the policies.</a:t>
            </a:r>
            <a:endParaRPr lang="en-IN" sz="2400" dirty="0">
              <a:solidFill>
                <a:schemeClr val="accent2">
                  <a:lumMod val="60000"/>
                  <a:lumOff val="40000"/>
                </a:schemeClr>
              </a:solidFill>
              <a:latin typeface="Candara" panose="020E0502030303020204" pitchFamily="34" charset="0"/>
            </a:endParaRPr>
          </a:p>
        </p:txBody>
      </p:sp>
    </p:spTree>
    <p:extLst>
      <p:ext uri="{BB962C8B-B14F-4D97-AF65-F5344CB8AC3E}">
        <p14:creationId xmlns:p14="http://schemas.microsoft.com/office/powerpoint/2010/main" val="422335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8FB015-52B7-07AB-8FE5-DB35E0420889}"/>
              </a:ext>
            </a:extLst>
          </p:cNvPr>
          <p:cNvSpPr txBox="1"/>
          <p:nvPr/>
        </p:nvSpPr>
        <p:spPr>
          <a:xfrm>
            <a:off x="1027471" y="751344"/>
            <a:ext cx="10785987" cy="2677656"/>
          </a:xfrm>
          <a:prstGeom prst="rect">
            <a:avLst/>
          </a:prstGeom>
          <a:noFill/>
        </p:spPr>
        <p:txBody>
          <a:bodyPr wrap="square" rtlCol="0">
            <a:spAutoFit/>
          </a:bodyPr>
          <a:lstStyle/>
          <a:p>
            <a:r>
              <a:rPr lang="en-US" sz="2400" b="1" dirty="0">
                <a:solidFill>
                  <a:schemeClr val="accent3">
                    <a:lumMod val="50000"/>
                  </a:schemeClr>
                </a:solidFill>
                <a:latin typeface="Avenir Next LT Pro Light" panose="020B0304020202020204" pitchFamily="34" charset="0"/>
              </a:rPr>
              <a:t>In conclusion, a multi-pronged strategy is required in order to effectively address the problem of overpopulation. A time-phased approach to population control should be taken by the government of India, which should adopt a combination of the measures that have been stated above. If the government takes these steps, it will be able to ensure that India's population expansion is both sustainable and compatible with the economic and environmental objectives of the country.</a:t>
            </a:r>
            <a:endParaRPr lang="en-IN" sz="2400" b="1" dirty="0">
              <a:solidFill>
                <a:schemeClr val="accent3">
                  <a:lumMod val="50000"/>
                </a:schemeClr>
              </a:solidFill>
              <a:latin typeface="Avenir Next LT Pro Light" panose="020B0304020202020204" pitchFamily="34" charset="0"/>
            </a:endParaRPr>
          </a:p>
        </p:txBody>
      </p:sp>
      <p:sp>
        <p:nvSpPr>
          <p:cNvPr id="3" name="Rectangle 2">
            <a:extLst>
              <a:ext uri="{FF2B5EF4-FFF2-40B4-BE49-F238E27FC236}">
                <a16:creationId xmlns:a16="http://schemas.microsoft.com/office/drawing/2014/main" id="{BFB5A45B-6D42-0913-D074-6D4AA0A97A3B}"/>
              </a:ext>
            </a:extLst>
          </p:cNvPr>
          <p:cNvSpPr/>
          <p:nvPr/>
        </p:nvSpPr>
        <p:spPr>
          <a:xfrm>
            <a:off x="4253989" y="4402845"/>
            <a:ext cx="3684022"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Thank You</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842315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70</TotalTime>
  <Words>545</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vt:i4>
      </vt:variant>
    </vt:vector>
  </HeadingPairs>
  <TitlesOfParts>
    <vt:vector size="23" baseType="lpstr">
      <vt:lpstr>Agency FB</vt:lpstr>
      <vt:lpstr>Arial</vt:lpstr>
      <vt:lpstr>Autumn in November</vt:lpstr>
      <vt:lpstr>Avenir Next LT Pro Light</vt:lpstr>
      <vt:lpstr>Bahnschrift Light</vt:lpstr>
      <vt:lpstr>Bernard MT Condensed</vt:lpstr>
      <vt:lpstr>Bookman Old Style</vt:lpstr>
      <vt:lpstr>Bradley Hand ITC</vt:lpstr>
      <vt:lpstr>Candara</vt:lpstr>
      <vt:lpstr>Cascadia Code</vt:lpstr>
      <vt:lpstr>Rockwell</vt:lpstr>
      <vt:lpstr>Rockwell Condensed</vt:lpstr>
      <vt:lpstr>Wingdings</vt:lpstr>
      <vt:lpstr>Wood Type</vt:lpstr>
      <vt:lpstr>Population Growth Control Scheme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Growth Control Scheme</dc:title>
  <dc:creator>Shivam Lal</dc:creator>
  <cp:lastModifiedBy> </cp:lastModifiedBy>
  <cp:revision>1</cp:revision>
  <dcterms:created xsi:type="dcterms:W3CDTF">2023-03-21T11:17:56Z</dcterms:created>
  <dcterms:modified xsi:type="dcterms:W3CDTF">2023-03-21T12:28:45Z</dcterms:modified>
</cp:coreProperties>
</file>