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7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0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48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855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83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5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4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2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3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7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0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3794C-2A94-4E71-A5BD-163B72FD839D}" type="datetimeFigureOut">
              <a:rPr lang="en-US" smtClean="0"/>
              <a:t>4/17/2017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3A4C7D-12D7-4FC3-A989-032C991D9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9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813" y="447943"/>
            <a:ext cx="11561187" cy="1534682"/>
          </a:xfrm>
        </p:spPr>
        <p:txBody>
          <a:bodyPr/>
          <a:lstStyle/>
          <a:p>
            <a:r>
              <a:rPr lang="th-TH" sz="6000" dirty="0" smtClean="0"/>
              <a:t>เกม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529840" y="2493756"/>
            <a:ext cx="92892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 smtClean="0"/>
              <a:t>        โดยกลุ่ม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sz="3200" dirty="0" err="1" smtClean="0"/>
              <a:t>Box_FrameTG</a:t>
            </a:r>
            <a:endParaRPr lang="th-TH" sz="3200" dirty="0" smtClean="0"/>
          </a:p>
          <a:p>
            <a:endParaRPr lang="en-US" sz="3200" dirty="0" smtClean="0"/>
          </a:p>
          <a:p>
            <a:pPr algn="ctr"/>
            <a:r>
              <a:rPr lang="th-TH" sz="3200" dirty="0"/>
              <a:t>59011500 นาย</a:t>
            </a:r>
            <a:r>
              <a:rPr lang="th-TH" sz="3200" dirty="0" err="1"/>
              <a:t>อภิวัฒน์</a:t>
            </a:r>
            <a:r>
              <a:rPr lang="th-TH" sz="3200" dirty="0"/>
              <a:t> สุกกล่ำ</a:t>
            </a:r>
            <a:br>
              <a:rPr lang="th-TH" sz="3200" dirty="0"/>
            </a:br>
            <a:r>
              <a:rPr lang="th-TH" sz="3200" dirty="0"/>
              <a:t>59011179 นาย</a:t>
            </a:r>
            <a:r>
              <a:rPr lang="th-TH" sz="3200" dirty="0" err="1"/>
              <a:t>วรวิทย์</a:t>
            </a:r>
            <a:r>
              <a:rPr lang="th-TH" sz="3200" dirty="0"/>
              <a:t> </a:t>
            </a:r>
            <a:r>
              <a:rPr lang="th-TH" sz="3200" dirty="0" err="1"/>
              <a:t>ปธานว</a:t>
            </a:r>
            <a:r>
              <a:rPr lang="th-TH" sz="3200" dirty="0"/>
              <a:t>นิช </a:t>
            </a:r>
            <a:br>
              <a:rPr lang="th-TH" sz="3200" dirty="0"/>
            </a:br>
            <a:r>
              <a:rPr lang="th-TH" sz="3200" dirty="0"/>
              <a:t>59011256 </a:t>
            </a:r>
            <a:r>
              <a:rPr lang="th-TH" sz="3200" dirty="0" err="1"/>
              <a:t>วุฒินันท์</a:t>
            </a:r>
            <a:r>
              <a:rPr lang="th-TH" sz="3200" dirty="0"/>
              <a:t> </a:t>
            </a:r>
            <a:r>
              <a:rPr lang="th-TH" sz="3200" dirty="0" err="1"/>
              <a:t>ชัยศิ</a:t>
            </a:r>
            <a:r>
              <a:rPr lang="th-TH" sz="3200" dirty="0"/>
              <a:t>ริวิเรนทร์</a:t>
            </a:r>
            <a:br>
              <a:rPr lang="th-TH" sz="3200" dirty="0"/>
            </a:br>
            <a:r>
              <a:rPr lang="th-TH" sz="3200" dirty="0"/>
              <a:t>59011345 </a:t>
            </a:r>
            <a:r>
              <a:rPr lang="th-TH" sz="3200" dirty="0" err="1"/>
              <a:t>เศรษฐ</a:t>
            </a:r>
            <a:r>
              <a:rPr lang="th-TH" sz="3200" dirty="0"/>
              <a:t>ชาติ ตั้งพิทักษ์ไกร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600865" y="959074"/>
            <a:ext cx="8443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Zombie Box Frame Head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467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9658" y="30930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58" y="1674402"/>
            <a:ext cx="8297966" cy="39868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19358" y="5848223"/>
            <a:ext cx="7554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b="1" dirty="0">
                <a:cs typeface="+mj-cs"/>
              </a:rPr>
              <a:t>หน้า </a:t>
            </a:r>
            <a:r>
              <a:rPr lang="en-US" sz="2000" b="1" dirty="0" smtClean="0">
                <a:cs typeface="+mj-cs"/>
              </a:rPr>
              <a:t>Menu </a:t>
            </a:r>
            <a:r>
              <a:rPr lang="th-TH" sz="2000" b="1" dirty="0">
                <a:cs typeface="+mj-cs"/>
              </a:rPr>
              <a:t>มีให้เลือกว่าจะเล่นแบบคนเดียว หรือเล่นกับเพื่อน</a:t>
            </a:r>
            <a:endParaRPr lang="en-US" sz="2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4" y="152724"/>
            <a:ext cx="8534400" cy="1507067"/>
          </a:xfrm>
        </p:spPr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0612" y="3717422"/>
            <a:ext cx="7382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 smtClean="0">
                <a:cs typeface="+mj-cs"/>
              </a:rPr>
              <a:t>มีซอมบี้ 4 ชนิด ดังนี้</a:t>
            </a:r>
          </a:p>
          <a:p>
            <a:endParaRPr lang="th-TH" sz="2800" dirty="0" smtClean="0">
              <a:cs typeface="+mj-cs"/>
            </a:endParaRPr>
          </a:p>
          <a:p>
            <a:r>
              <a:rPr lang="th-TH" sz="2800" dirty="0"/>
              <a:t>-</a:t>
            </a:r>
            <a:r>
              <a:rPr lang="th-TH" sz="2800" dirty="0" smtClean="0"/>
              <a:t>ชนิด</a:t>
            </a:r>
            <a:r>
              <a:rPr lang="th-TH" sz="2800" dirty="0"/>
              <a:t>ทั่วไป </a:t>
            </a:r>
            <a:r>
              <a:rPr lang="en-US" sz="2800" dirty="0" smtClean="0"/>
              <a:t> </a:t>
            </a:r>
            <a:r>
              <a:rPr lang="th-TH" sz="2800" dirty="0" smtClean="0"/>
              <a:t>                                                </a:t>
            </a:r>
          </a:p>
          <a:p>
            <a:r>
              <a:rPr lang="th-TH" sz="2800" dirty="0" smtClean="0">
                <a:cs typeface="+mj-cs"/>
              </a:rPr>
              <a:t>-</a:t>
            </a:r>
            <a:r>
              <a:rPr lang="th-TH" sz="2800" dirty="0"/>
              <a:t>ชนิดวิปริต จะวิ่งไว</a:t>
            </a:r>
            <a:r>
              <a:rPr lang="th-TH" sz="2800" dirty="0" smtClean="0"/>
              <a:t>มาก แต่พลังชีวิตต่ำ</a:t>
            </a:r>
            <a:endParaRPr lang="th-TH" sz="2800" dirty="0" smtClean="0">
              <a:cs typeface="+mj-cs"/>
            </a:endParaRPr>
          </a:p>
        </p:txBody>
      </p:sp>
      <p:pic>
        <p:nvPicPr>
          <p:cNvPr id="1028" name="Picture 4" descr="https://scontent.fbkk5-5.fna.fbcdn.net/v/t34.0-12/18009674_1330764597004001_1516244036_n.png?oh=ae9a6cf2316fcf1b43199bdd03c88ed7&amp;oe=58F720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84" y="1392775"/>
            <a:ext cx="5671990" cy="206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42631" y="4562739"/>
            <a:ext cx="29226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cs typeface="+mj-cs"/>
              </a:rPr>
              <a:t>-ชนิดอึด มีพลังชีวิตสูง</a:t>
            </a:r>
          </a:p>
          <a:p>
            <a:r>
              <a:rPr lang="th-TH" sz="2800" dirty="0">
                <a:cs typeface="+mj-cs"/>
              </a:rPr>
              <a:t>-</a:t>
            </a:r>
            <a:r>
              <a:rPr lang="en-US" sz="2800" dirty="0">
                <a:cs typeface="+mj-cs"/>
              </a:rPr>
              <a:t>BOSS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9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151" y="70504"/>
            <a:ext cx="8534400" cy="1507067"/>
          </a:xfrm>
        </p:spPr>
        <p:txBody>
          <a:bodyPr/>
          <a:lstStyle/>
          <a:p>
            <a:r>
              <a:rPr lang="th-TH" dirty="0" smtClean="0"/>
              <a:t>เป้าหมายของเกม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478" y="1982623"/>
            <a:ext cx="10100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cs typeface="+mj-cs"/>
              </a:rPr>
              <a:t>ซอมบี้จะติดตามตัวเราเมื่อเราชนกับซอมบี้พลังชีวิตเราจะลดตามพลังโจมตีของซอมบี้ตัวนั้น ซอมบี้จะสุ่มเกิดภายในด่านและสุ่มชนิดเกิด เมื่อซอมบี้เหลือ 1/5 ของซอมบี้ทั้งหมด บอ</a:t>
            </a:r>
            <a:r>
              <a:rPr lang="th-TH" sz="2800" dirty="0" err="1">
                <a:cs typeface="+mj-cs"/>
              </a:rPr>
              <a:t>สจะอ</a:t>
            </a:r>
            <a:r>
              <a:rPr lang="th-TH" sz="2800" dirty="0">
                <a:cs typeface="+mj-cs"/>
              </a:rPr>
              <a:t>อกมา เมื่อฆ่า</a:t>
            </a:r>
            <a:r>
              <a:rPr lang="th-TH" sz="2800" dirty="0" err="1">
                <a:cs typeface="+mj-cs"/>
              </a:rPr>
              <a:t>บอส</a:t>
            </a:r>
            <a:r>
              <a:rPr lang="th-TH" sz="2800" dirty="0">
                <a:cs typeface="+mj-cs"/>
              </a:rPr>
              <a:t>ได้เกมจะจบแบบ </a:t>
            </a:r>
            <a:r>
              <a:rPr lang="en-US" sz="2800" dirty="0">
                <a:cs typeface="+mj-cs"/>
              </a:rPr>
              <a:t>Victory </a:t>
            </a:r>
            <a:r>
              <a:rPr lang="th-TH" sz="2800" dirty="0">
                <a:cs typeface="+mj-cs"/>
              </a:rPr>
              <a:t>ถ้าตายก่อนจะทำได้สำเร็จก็จะจบแบบ </a:t>
            </a:r>
            <a:r>
              <a:rPr lang="en-US" sz="2800" dirty="0">
                <a:cs typeface="+mj-cs"/>
              </a:rPr>
              <a:t>Loser</a:t>
            </a:r>
          </a:p>
        </p:txBody>
      </p:sp>
      <p:pic>
        <p:nvPicPr>
          <p:cNvPr id="5" name="Picture 2" descr="https://scontent.fbkk5-5.fna.fbcdn.net/v/t34.0-12/18009773_1330764247004036_52053169_n.png?oh=7fcc855c4c558632b68a4c36b92eaaef&amp;oe=58F65B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06" y="3772670"/>
            <a:ext cx="4751462" cy="268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115" y="786004"/>
            <a:ext cx="9404723" cy="1400530"/>
          </a:xfrm>
        </p:spPr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942319"/>
              </p:ext>
            </p:extLst>
          </p:nvPr>
        </p:nvGraphicFramePr>
        <p:xfrm>
          <a:off x="2283523" y="2270517"/>
          <a:ext cx="5937250" cy="4027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2495"/>
                <a:gridCol w="502475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กดปุ่ม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ผลลัพธ์ที่ได้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q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เป็นการเปลี่ยนอาวุธไปทางซ้าย ของ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เป็นการเปลี่ยนอาวุธไปทางขวา ของ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เป็นการเคลื่อนตัวละครไปทางด้านซ้าย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เป็นการเคลื่อนตัวละครไปทางด้านขวา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เป็นการเคลื่อนตัวละครไปทางด้านบน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เป็นการเคลื่อนตัวละครไปทางด้านล่าง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Space bar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เป็นการโจมตีศัตรู</a:t>
                      </a:r>
                      <a:r>
                        <a:rPr lang="en-US" sz="1600">
                          <a:effectLst/>
                        </a:rPr>
                        <a:t> Player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&lt;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เป็นการเปลี่ยนอาวุธไปทางซ้าย ของ </a:t>
                      </a:r>
                      <a:r>
                        <a:rPr lang="en-US" sz="1600">
                          <a:effectLst/>
                        </a:rPr>
                        <a:t>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&gt;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เป็นการเปลี่ยนอาวุธไปทางขวา ของ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เป็นการเคลื่อนตัวละครไปทางด้านซ้าย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เป็นการเคลื่อนตัวละครไปทางด้านขวา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เป็นการเคลื่อนตัวละครไปทางด้านบน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Angsana New" panose="02020603050405020304" pitchFamily="18" charset="-34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>
                          <a:effectLst/>
                        </a:rPr>
                        <a:t>เป็นการเคลื่อนตัวละครไปทางด้านล่าง</a:t>
                      </a:r>
                      <a:r>
                        <a:rPr lang="en-US" sz="1600">
                          <a:effectLst/>
                        </a:rPr>
                        <a:t> Player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h-TH" sz="1600" dirty="0">
                          <a:effectLst/>
                        </a:rPr>
                        <a:t>เป็นการโจมตีศัตรู</a:t>
                      </a:r>
                      <a:r>
                        <a:rPr lang="en-US" sz="1600" dirty="0">
                          <a:effectLst/>
                        </a:rPr>
                        <a:t> Player 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2543243" y="5173648"/>
            <a:ext cx="290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14667" y="5351476"/>
            <a:ext cx="319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692089" y="5577987"/>
            <a:ext cx="0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83707" y="5784362"/>
            <a:ext cx="0" cy="214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7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83035" y="1232539"/>
            <a:ext cx="3316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h-TH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จบการนำเสนอ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401070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490</TotalTime>
  <Words>281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Angsana New</vt:lpstr>
      <vt:lpstr>Calibri</vt:lpstr>
      <vt:lpstr>Century Gothic</vt:lpstr>
      <vt:lpstr>Cordia New</vt:lpstr>
      <vt:lpstr>DilleniaUPC</vt:lpstr>
      <vt:lpstr>Wingdings 3</vt:lpstr>
      <vt:lpstr>Slice</vt:lpstr>
      <vt:lpstr>เกม</vt:lpstr>
      <vt:lpstr>Menu</vt:lpstr>
      <vt:lpstr>Gameplay</vt:lpstr>
      <vt:lpstr>เป้าหมายของเกม</vt:lpstr>
      <vt:lpstr>Control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กลุ่ม</dc:title>
  <dc:creator>User</dc:creator>
  <cp:lastModifiedBy>User</cp:lastModifiedBy>
  <cp:revision>14</cp:revision>
  <dcterms:created xsi:type="dcterms:W3CDTF">2017-04-16T13:25:45Z</dcterms:created>
  <dcterms:modified xsi:type="dcterms:W3CDTF">2017-04-17T06:47:38Z</dcterms:modified>
</cp:coreProperties>
</file>