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249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1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5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1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3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813" y="447943"/>
            <a:ext cx="11561187" cy="1534682"/>
          </a:xfrm>
        </p:spPr>
        <p:txBody>
          <a:bodyPr/>
          <a:lstStyle/>
          <a:p>
            <a:r>
              <a:rPr lang="th-TH" sz="6000" dirty="0" smtClean="0"/>
              <a:t>เกม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529840" y="2493756"/>
            <a:ext cx="92892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 smtClean="0"/>
              <a:t>        โดยกลุ่ม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sz="3200" dirty="0" err="1" smtClean="0"/>
              <a:t>Box_FrameTG</a:t>
            </a:r>
            <a:endParaRPr lang="th-TH" sz="3200" dirty="0" smtClean="0"/>
          </a:p>
          <a:p>
            <a:endParaRPr lang="en-US" sz="3200" dirty="0" smtClean="0"/>
          </a:p>
          <a:p>
            <a:pPr algn="ctr"/>
            <a:r>
              <a:rPr lang="th-TH" sz="3200" dirty="0"/>
              <a:t>59011500 นาย</a:t>
            </a:r>
            <a:r>
              <a:rPr lang="th-TH" sz="3200" dirty="0" err="1"/>
              <a:t>อภิวัฒน์</a:t>
            </a:r>
            <a:r>
              <a:rPr lang="th-TH" sz="3200" dirty="0"/>
              <a:t> สุกกล่ำ</a:t>
            </a:r>
            <a:br>
              <a:rPr lang="th-TH" sz="3200" dirty="0"/>
            </a:br>
            <a:r>
              <a:rPr lang="th-TH" sz="3200" dirty="0"/>
              <a:t>59011179 นาย</a:t>
            </a:r>
            <a:r>
              <a:rPr lang="th-TH" sz="3200" dirty="0" err="1"/>
              <a:t>วรวิทย์</a:t>
            </a:r>
            <a:r>
              <a:rPr lang="th-TH" sz="3200" dirty="0"/>
              <a:t> </a:t>
            </a:r>
            <a:r>
              <a:rPr lang="th-TH" sz="3200" dirty="0" err="1"/>
              <a:t>ปธานว</a:t>
            </a:r>
            <a:r>
              <a:rPr lang="th-TH" sz="3200" dirty="0"/>
              <a:t>นิช </a:t>
            </a:r>
            <a:br>
              <a:rPr lang="th-TH" sz="3200" dirty="0"/>
            </a:br>
            <a:r>
              <a:rPr lang="th-TH" sz="3200" dirty="0"/>
              <a:t>59011256 </a:t>
            </a:r>
            <a:r>
              <a:rPr lang="th-TH" sz="3200" dirty="0" err="1"/>
              <a:t>วุฒินันท์</a:t>
            </a:r>
            <a:r>
              <a:rPr lang="th-TH" sz="3200" dirty="0"/>
              <a:t> </a:t>
            </a:r>
            <a:r>
              <a:rPr lang="th-TH" sz="3200" dirty="0" err="1"/>
              <a:t>ชัยศิ</a:t>
            </a:r>
            <a:r>
              <a:rPr lang="th-TH" sz="3200" dirty="0"/>
              <a:t>ริวิเรนทร์</a:t>
            </a:r>
            <a:br>
              <a:rPr lang="th-TH" sz="3200" dirty="0"/>
            </a:br>
            <a:r>
              <a:rPr lang="th-TH" sz="3200" dirty="0"/>
              <a:t>59011345 </a:t>
            </a:r>
            <a:r>
              <a:rPr lang="th-TH" sz="3200" dirty="0" err="1"/>
              <a:t>เศรษฐ</a:t>
            </a:r>
            <a:r>
              <a:rPr lang="th-TH" sz="3200" dirty="0"/>
              <a:t>ชาติ ตั้งพิทักษ์ไกร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600865" y="959074"/>
            <a:ext cx="8443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Zombie Box Frame Head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467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12" y="1341690"/>
            <a:ext cx="8297966" cy="3986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9358" y="5848223"/>
            <a:ext cx="755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cs typeface="+mj-cs"/>
              </a:rPr>
              <a:t>หน้า </a:t>
            </a:r>
            <a:r>
              <a:rPr lang="en-US" sz="2000" b="1" dirty="0" smtClean="0">
                <a:cs typeface="+mj-cs"/>
              </a:rPr>
              <a:t>Menu </a:t>
            </a:r>
            <a:r>
              <a:rPr lang="th-TH" sz="2000" b="1" dirty="0">
                <a:cs typeface="+mj-cs"/>
              </a:rPr>
              <a:t>มีให้เลือกว่าจะเล่นแบบคนเดียว หรือเล่นกับเพื่อน</a:t>
            </a:r>
            <a:endParaRPr lang="en-US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2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0612" y="3717422"/>
            <a:ext cx="7382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cs typeface="+mj-cs"/>
              </a:rPr>
              <a:t>มีซอมบี้ 4 ชนิด ดังนี้</a:t>
            </a:r>
          </a:p>
          <a:p>
            <a:endParaRPr lang="th-TH" sz="2800" dirty="0" smtClean="0">
              <a:cs typeface="+mj-cs"/>
            </a:endParaRPr>
          </a:p>
          <a:p>
            <a:r>
              <a:rPr lang="th-TH" sz="2800" dirty="0"/>
              <a:t>-</a:t>
            </a:r>
            <a:r>
              <a:rPr lang="th-TH" sz="2800" dirty="0" smtClean="0"/>
              <a:t>ชนิด</a:t>
            </a:r>
            <a:r>
              <a:rPr lang="th-TH" sz="2800" dirty="0"/>
              <a:t>ทั่วไป </a:t>
            </a:r>
            <a:r>
              <a:rPr lang="en-US" sz="2800" dirty="0" smtClean="0"/>
              <a:t> </a:t>
            </a:r>
            <a:r>
              <a:rPr lang="th-TH" sz="2800" dirty="0" smtClean="0"/>
              <a:t>                                                </a:t>
            </a:r>
          </a:p>
          <a:p>
            <a:r>
              <a:rPr lang="th-TH" sz="2800" dirty="0" smtClean="0">
                <a:cs typeface="+mj-cs"/>
              </a:rPr>
              <a:t>-</a:t>
            </a:r>
            <a:r>
              <a:rPr lang="th-TH" sz="2800" dirty="0"/>
              <a:t>ชนิดวิปริต จะวิ่งไว</a:t>
            </a:r>
            <a:r>
              <a:rPr lang="th-TH" sz="2800" dirty="0" smtClean="0"/>
              <a:t>มาก แต่พลังชีวิตต่ำ</a:t>
            </a:r>
            <a:endParaRPr lang="th-TH" sz="2800" dirty="0" smtClean="0">
              <a:cs typeface="+mj-cs"/>
            </a:endParaRPr>
          </a:p>
        </p:txBody>
      </p:sp>
      <p:pic>
        <p:nvPicPr>
          <p:cNvPr id="1028" name="Picture 4" descr="https://scontent.fbkk5-5.fna.fbcdn.net/v/t34.0-12/18009674_1330764597004001_1516244036_n.png?oh=ae9a6cf2316fcf1b43199bdd03c88ed7&amp;oe=58F720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84" y="1392775"/>
            <a:ext cx="5671990" cy="20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2631" y="4562739"/>
            <a:ext cx="29226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cs typeface="+mj-cs"/>
              </a:rPr>
              <a:t>-ชนิดอึด มีพลังชีวิตสูง</a:t>
            </a:r>
          </a:p>
          <a:p>
            <a:r>
              <a:rPr lang="th-TH" sz="2800" dirty="0">
                <a:cs typeface="+mj-cs"/>
              </a:rPr>
              <a:t>-</a:t>
            </a:r>
            <a:r>
              <a:rPr lang="en-US" sz="2800" dirty="0">
                <a:cs typeface="+mj-cs"/>
              </a:rPr>
              <a:t>BOSS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9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.fbkk5-5.fna.fbcdn.net/v/t34.0-12/17974027_1330764747003986_1373881240_n.png?oh=ab2de41250e95602f4c1854de5ea6c8b&amp;oe=58F62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98" y="1578353"/>
            <a:ext cx="4876799" cy="292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10811" y="6041877"/>
            <a:ext cx="836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cs typeface="+mj-cs"/>
              </a:rPr>
              <a:t>เมื่อซอมบี้ตายจนเหลือ 1/5 ของซอมบี้ทั้งหม</a:t>
            </a:r>
            <a:r>
              <a:rPr lang="th-TH" sz="2400" dirty="0" smtClean="0">
                <a:cs typeface="+mj-cs"/>
              </a:rPr>
              <a:t>ด</a:t>
            </a:r>
            <a:r>
              <a:rPr lang="en-US" sz="2400" b="1" dirty="0" smtClean="0">
                <a:cs typeface="+mj-cs"/>
              </a:rPr>
              <a:t> BOSS </a:t>
            </a:r>
            <a:r>
              <a:rPr lang="th-TH" sz="2400" b="1" dirty="0" smtClean="0">
                <a:cs typeface="+mj-cs"/>
              </a:rPr>
              <a:t>ก็จะโผล่ออกมา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5354" y="413518"/>
            <a:ext cx="1872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BOSS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37" y="1602205"/>
            <a:ext cx="4589090" cy="28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1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เป้าหมายของเกม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0478" y="1982623"/>
            <a:ext cx="10100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cs typeface="+mj-cs"/>
              </a:rPr>
              <a:t>ซอมบี้จะติดตามตัวเราเมื่อเราชนกับซอมบี้พลังชีวิตเราจะลดตามพลังโจมตีของซอมบี้ตัวนั้น ซอมบี้จะสุ่มเกิดภายในด่านและสุ่มชนิดเกิด เมื่อซอมบี้เหลือ 1/5 ของซอมบี้ทั้งหมด บอ</a:t>
            </a:r>
            <a:r>
              <a:rPr lang="th-TH" sz="2800" dirty="0" err="1">
                <a:cs typeface="+mj-cs"/>
              </a:rPr>
              <a:t>สจะอ</a:t>
            </a:r>
            <a:r>
              <a:rPr lang="th-TH" sz="2800" dirty="0">
                <a:cs typeface="+mj-cs"/>
              </a:rPr>
              <a:t>อกมา เมื่อฆ่า</a:t>
            </a:r>
            <a:r>
              <a:rPr lang="th-TH" sz="2800" dirty="0" err="1">
                <a:cs typeface="+mj-cs"/>
              </a:rPr>
              <a:t>บอส</a:t>
            </a:r>
            <a:r>
              <a:rPr lang="th-TH" sz="2800" dirty="0">
                <a:cs typeface="+mj-cs"/>
              </a:rPr>
              <a:t>ได้เกมจะจบแบบ </a:t>
            </a:r>
            <a:r>
              <a:rPr lang="en-US" sz="2800" dirty="0">
                <a:cs typeface="+mj-cs"/>
              </a:rPr>
              <a:t>Victory </a:t>
            </a:r>
            <a:r>
              <a:rPr lang="th-TH" sz="2800" dirty="0">
                <a:cs typeface="+mj-cs"/>
              </a:rPr>
              <a:t>ถ้าตายก่อนจะทำได้สำเร็จก็จะจบแบบ </a:t>
            </a:r>
            <a:r>
              <a:rPr lang="en-US" sz="2800" dirty="0">
                <a:cs typeface="+mj-cs"/>
              </a:rPr>
              <a:t>Loser</a:t>
            </a:r>
          </a:p>
        </p:txBody>
      </p:sp>
      <p:pic>
        <p:nvPicPr>
          <p:cNvPr id="5" name="Picture 2" descr="https://scontent.fbkk5-5.fna.fbcdn.net/v/t34.0-12/18009773_1330764247004036_52053169_n.png?oh=7fcc855c4c558632b68a4c36b92eaaef&amp;oe=58F65B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06" y="3772670"/>
            <a:ext cx="4751462" cy="268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9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115" y="786004"/>
            <a:ext cx="9404723" cy="1400530"/>
          </a:xfrm>
        </p:spPr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942319"/>
              </p:ext>
            </p:extLst>
          </p:nvPr>
        </p:nvGraphicFramePr>
        <p:xfrm>
          <a:off x="2283523" y="2270517"/>
          <a:ext cx="5937250" cy="4174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495"/>
                <a:gridCol w="502475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กดปุ่ม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ผลลัพธ์ที่ได้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เป็นการเปลี่ยนอาวุธไปทางซ้าย ของ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เป็นการเปลี่ยนอาวุธไปทางขวา ของ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เป็นการเคลื่อนตัวละครไปทางด้านซ้าย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เป็นการเคลื่อนตัวละครไปทางด้านขวา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เป็นการเคลื่อนตัวละครไปทางด้านบน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เป็นการเคลื่อนตัวละครไปทางด้านล่าง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Space 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เป็นการโจมตีศัตรู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เป็นการเปลี่ยนอาวุธไปทางซ้าย ของ </a:t>
                      </a:r>
                      <a:r>
                        <a:rPr lang="en-US" sz="1600">
                          <a:effectLst/>
                        </a:rPr>
                        <a:t>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เป็นการเปลี่ยนอาวุธไปทางขวา ของ</a:t>
                      </a:r>
                      <a:r>
                        <a:rPr lang="en-US" sz="1600">
                          <a:effectLst/>
                        </a:rPr>
                        <a:t> 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เป็นการเคลื่อนตัวละครไปทางด้านซ้าย</a:t>
                      </a:r>
                      <a:r>
                        <a:rPr lang="en-US" sz="1600">
                          <a:effectLst/>
                        </a:rPr>
                        <a:t> 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เป็นการเคลื่อนตัวละครไปทางด้านขวา</a:t>
                      </a:r>
                      <a:r>
                        <a:rPr lang="en-US" sz="1600">
                          <a:effectLst/>
                        </a:rPr>
                        <a:t> 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เป็นการเคลื่อนตัวละครไปทางด้านบน</a:t>
                      </a:r>
                      <a:r>
                        <a:rPr lang="en-US" sz="1600">
                          <a:effectLst/>
                        </a:rPr>
                        <a:t> 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เป็นการเคลื่อนตัวละครไปทางด้านล่าง</a:t>
                      </a:r>
                      <a:r>
                        <a:rPr lang="en-US" sz="1600">
                          <a:effectLst/>
                        </a:rPr>
                        <a:t> 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เป็นการโจมตีศัตรู</a:t>
                      </a:r>
                      <a:r>
                        <a:rPr lang="en-US" sz="1600" dirty="0">
                          <a:effectLst/>
                        </a:rPr>
                        <a:t> Player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2546833" y="5250560"/>
            <a:ext cx="290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4667" y="5462572"/>
            <a:ext cx="319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74211" y="5646353"/>
            <a:ext cx="0" cy="20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92089" y="5921093"/>
            <a:ext cx="0" cy="2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8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Counting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561" y="2401369"/>
            <a:ext cx="884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52" y="2221907"/>
            <a:ext cx="4649757" cy="2474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0952" y="1629868"/>
            <a:ext cx="71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นับตามดา</a:t>
            </a:r>
            <a:r>
              <a:rPr lang="th-TH" dirty="0" err="1" smtClean="0"/>
              <a:t>เมจ</a:t>
            </a:r>
            <a:r>
              <a:rPr lang="th-TH" dirty="0" smtClean="0"/>
              <a:t>ที่ทำไว้ </a:t>
            </a:r>
            <a:r>
              <a:rPr lang="th-TH" dirty="0"/>
              <a:t>โดยซอมบี้แต่ละตัวเลือดไม่</a:t>
            </a:r>
            <a:r>
              <a:rPr lang="th-TH" dirty="0" smtClean="0"/>
              <a:t>เท่ากัน </a:t>
            </a:r>
            <a:r>
              <a:rPr lang="th-TH" dirty="0"/>
              <a:t>เลือดเยอะก็</a:t>
            </a:r>
            <a:r>
              <a:rPr lang="th-TH" dirty="0" smtClean="0"/>
              <a:t>ยิ่ง</a:t>
            </a:r>
            <a:r>
              <a:rPr lang="th-TH" dirty="0"/>
              <a:t>ทำคะแนนได้เยอะ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4" y="2221906"/>
            <a:ext cx="4398236" cy="2474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15200" y="5059110"/>
            <a:ext cx="428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รูปภาพตอนชนะ </a:t>
            </a:r>
            <a:r>
              <a:rPr lang="en-US" dirty="0" smtClean="0"/>
              <a:t>: </a:t>
            </a:r>
            <a:r>
              <a:rPr lang="th-TH" dirty="0" smtClean="0"/>
              <a:t>จะชนะเมื่อฆ่า</a:t>
            </a:r>
            <a:r>
              <a:rPr lang="en-US" dirty="0" smtClean="0"/>
              <a:t>Boss </a:t>
            </a:r>
            <a:r>
              <a:rPr lang="th-TH" dirty="0" smtClean="0"/>
              <a:t>ได้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0952" y="5059110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รูปภาพตอนแพ้ </a:t>
            </a:r>
            <a:r>
              <a:rPr lang="en-US" dirty="0" smtClean="0"/>
              <a:t>: </a:t>
            </a:r>
            <a:r>
              <a:rPr lang="th-TH" dirty="0" smtClean="0"/>
              <a:t>แพ้เมื่อพลังชีวิตหมด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Item&amp;Interface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227" y="1649025"/>
            <a:ext cx="6029325" cy="2790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4079" y="4700187"/>
            <a:ext cx="6999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1.แถบสีแดง </a:t>
            </a:r>
            <a:r>
              <a:rPr lang="en-US" dirty="0" smtClean="0"/>
              <a:t>: </a:t>
            </a:r>
            <a:r>
              <a:rPr lang="th-TH" dirty="0" smtClean="0"/>
              <a:t>แถบพลังชีวิต</a:t>
            </a:r>
          </a:p>
          <a:p>
            <a:r>
              <a:rPr lang="th-TH" dirty="0" smtClean="0"/>
              <a:t>2.ตัวเลขสีเขียวบนหัว </a:t>
            </a:r>
            <a:r>
              <a:rPr lang="en-US" dirty="0" smtClean="0"/>
              <a:t>: </a:t>
            </a:r>
            <a:r>
              <a:rPr lang="th-TH" dirty="0" smtClean="0"/>
              <a:t>จำนวนกระสุนที่เหลืออยู่ขณะนั้น</a:t>
            </a:r>
          </a:p>
          <a:p>
            <a:r>
              <a:rPr lang="th-TH" dirty="0" smtClean="0"/>
              <a:t>3.กล่องสีแดง </a:t>
            </a:r>
            <a:r>
              <a:rPr lang="en-US" dirty="0" smtClean="0"/>
              <a:t>: </a:t>
            </a:r>
            <a:r>
              <a:rPr lang="th-TH" dirty="0" smtClean="0"/>
              <a:t>กล่องพยาบาล ทำให้ฟื้นฟูพลังชีวิต</a:t>
            </a:r>
          </a:p>
          <a:p>
            <a:r>
              <a:rPr lang="th-TH" dirty="0" smtClean="0"/>
              <a:t>4.กล่องสีน้ำเงิน </a:t>
            </a:r>
            <a:r>
              <a:rPr lang="en-US" dirty="0" smtClean="0"/>
              <a:t>: </a:t>
            </a:r>
            <a:r>
              <a:rPr lang="th-TH" dirty="0" smtClean="0"/>
              <a:t>กล่องกระสุน เก็บเพื่อเพิ่มกระสุน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9970" y="1928919"/>
            <a:ext cx="113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2322" y="2294910"/>
            <a:ext cx="30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6561" y="2815052"/>
            <a:ext cx="51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81914" y="2815052"/>
            <a:ext cx="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58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3035" y="1232539"/>
            <a:ext cx="3316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จบการนำเสนอ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010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488</TotalTime>
  <Words>392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Angsana New</vt:lpstr>
      <vt:lpstr>Arial</vt:lpstr>
      <vt:lpstr>Calibri</vt:lpstr>
      <vt:lpstr>Century Gothic</vt:lpstr>
      <vt:lpstr>Cordia New</vt:lpstr>
      <vt:lpstr>Wingdings 3</vt:lpstr>
      <vt:lpstr>Ion</vt:lpstr>
      <vt:lpstr>เกม</vt:lpstr>
      <vt:lpstr>Menu</vt:lpstr>
      <vt:lpstr>Gameplay</vt:lpstr>
      <vt:lpstr>PowerPoint Presentation</vt:lpstr>
      <vt:lpstr>เป้าหมายของเกม</vt:lpstr>
      <vt:lpstr>Control</vt:lpstr>
      <vt:lpstr>Score Counting</vt:lpstr>
      <vt:lpstr>Item&amp;Interface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กลุ่ม</dc:title>
  <dc:creator>User</dc:creator>
  <cp:lastModifiedBy>User</cp:lastModifiedBy>
  <cp:revision>13</cp:revision>
  <dcterms:created xsi:type="dcterms:W3CDTF">2017-04-16T13:25:45Z</dcterms:created>
  <dcterms:modified xsi:type="dcterms:W3CDTF">2017-04-17T06:45:50Z</dcterms:modified>
</cp:coreProperties>
</file>