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83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62623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36912"/>
            <a:ext cx="10993546" cy="926157"/>
          </a:xfrm>
        </p:spPr>
        <p:txBody>
          <a:bodyPr>
            <a:normAutofit/>
          </a:bodyPr>
          <a:lstStyle/>
          <a:p>
            <a:r>
              <a:rPr lang="en-US" dirty="0"/>
              <a:t>Wuttipon </a:t>
            </a:r>
            <a:r>
              <a:rPr lang="en-US" dirty="0" err="1"/>
              <a:t>asawaniramon</a:t>
            </a:r>
            <a:endParaRPr lang="en-US" dirty="0"/>
          </a:p>
          <a:p>
            <a:r>
              <a:rPr lang="en-US" dirty="0"/>
              <a:t>6220422076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Empathize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8BF4A-985E-479F-979C-04414DDCF3A8}"/>
              </a:ext>
            </a:extLst>
          </p:cNvPr>
          <p:cNvSpPr txBox="1">
            <a:spLocks/>
          </p:cNvSpPr>
          <p:nvPr/>
        </p:nvSpPr>
        <p:spPr>
          <a:xfrm>
            <a:off x="653107" y="1890876"/>
            <a:ext cx="11029616" cy="2985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ศุภณัฐ ไทยประสิทธิ์</a:t>
            </a: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พนักงานเอกชน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นักศึกษาปริญญาโท</a:t>
            </a:r>
          </a:p>
          <a:p>
            <a:endParaRPr lang="th-TH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Lifestyle: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ทำงานและเรียนในกทม. ใช้ชีวิตกับครอบครัว เดินทางไปกลับ</a:t>
            </a:r>
          </a:p>
          <a:p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เรียนปริญญาโทเพื่อหาความรู้เพิ่มเติมและ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connections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B15FFE-B89E-43A3-B13A-93D4944F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490" y="1778843"/>
            <a:ext cx="3578233" cy="33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9E1DD4-012A-44C6-B46B-0D0AEC81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define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60209D-DCB7-4F2D-B674-CDD0E7F4F680}"/>
              </a:ext>
            </a:extLst>
          </p:cNvPr>
          <p:cNvSpPr txBox="1">
            <a:spLocks/>
          </p:cNvSpPr>
          <p:nvPr/>
        </p:nvSpPr>
        <p:spPr>
          <a:xfrm>
            <a:off x="653107" y="2174963"/>
            <a:ext cx="11029616" cy="2985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description: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เป็นนักศึกษาที่มีความต้องการเรียนรู้ประสบการณ์ใหม่ๆจากทั้งห้องเรียนและผ่านจากการมี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</a:t>
            </a: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a way to (user’s need)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ต้องการความรู้เพิ่มเติมเพื่อใช้ในการทำงาน</a:t>
            </a:r>
          </a:p>
          <a:p>
            <a:endParaRPr lang="th-TH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Surprisingly/because/but(user’s insight):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นอกจากความรู้เพิ่มเติมแล้วยังต้องการ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จากเพื่อนๆร่วมรุ่น รวมถึงการที่สามารถกลับมาเรียนซ้ำจากวีดีโอเพื่อทำให้เข้าใจเนื้อหามากยิ่งขึ้น รวมถึงสถานที่ๆเหมาะสมในการเรียนรู้ เช่นห้องที่ไม่มีเสียงรบกวนจนทำให้เสียสมาธิ</a:t>
            </a: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9E1DD4-012A-44C6-B46B-0D0AEC81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ideate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60209D-DCB7-4F2D-B674-CDD0E7F4F680}"/>
              </a:ext>
            </a:extLst>
          </p:cNvPr>
          <p:cNvSpPr txBox="1">
            <a:spLocks/>
          </p:cNvSpPr>
          <p:nvPr/>
        </p:nvSpPr>
        <p:spPr>
          <a:xfrm>
            <a:off x="5168348" y="2213047"/>
            <a:ext cx="6331226" cy="225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ผลักดันให้สถาบันจัดทำให้เกิดห้องเรียนรู้ตลอดชีวิต ที่สามารถให้นักศึกษาทั้งที่จบไปแล้วหรือกำลังศึกษาอยู่ สามารถเข้ามาเรียนรู้ประสบการณ์จากเพื่อนๆหรือรุ่นพี่ที่จบไปทำงานแล้ว โดยสถาบันอาจจะอำนวยความสะดวกในเรื่องของสถานที่ การจัด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หรือเชิญผู้บรรยายที่เข้ามาอบรมในแต่ละสัปดาห์ รวมไปถึงกิจกรรมอื่นๆเช่นการสัมมนา หรือท่องเที่ยวเพื่อทำให้เกิด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</a:t>
            </a: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250 Lifelong Learning Stock Vector Illustration and Royalty Free Lifelong  Learning Clipart">
            <a:extLst>
              <a:ext uri="{FF2B5EF4-FFF2-40B4-BE49-F238E27FC236}">
                <a16:creationId xmlns:a16="http://schemas.microsoft.com/office/drawing/2014/main" id="{78EBA502-F6A7-4DDA-A607-184E1F8E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31" y="2022873"/>
            <a:ext cx="3632452" cy="484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9E1DD4-012A-44C6-B46B-0D0AEC81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60209D-DCB7-4F2D-B674-CDD0E7F4F680}"/>
              </a:ext>
            </a:extLst>
          </p:cNvPr>
          <p:cNvSpPr txBox="1">
            <a:spLocks/>
          </p:cNvSpPr>
          <p:nvPr/>
        </p:nvSpPr>
        <p:spPr>
          <a:xfrm>
            <a:off x="653107" y="2355574"/>
            <a:ext cx="11029616" cy="14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ส่งแบบสอบถามให้กับนักศึกษาทั้งที่เรียนอยู่ในปัจจุบัน และจบการศึกษาไปแล้ว ว่าอยากให้มีการเพิ่มกิจกรรม หรือปรับรูปแบบในการดำเนินกิจกรรมต่อไปอย่างไร</a:t>
            </a: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574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{C629556C-FF84-460C-A7D4-CB668486CBA2}tf33552983_win32</Template>
  <TotalTime>36</TotalTime>
  <Words>246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Book</vt:lpstr>
      <vt:lpstr>Franklin Gothic Demi</vt:lpstr>
      <vt:lpstr>Tahoma</vt:lpstr>
      <vt:lpstr>Wingdings 2</vt:lpstr>
      <vt:lpstr>DividendVTI</vt:lpstr>
      <vt:lpstr>Design thinking</vt:lpstr>
      <vt:lpstr>Empathize</vt:lpstr>
      <vt:lpstr>define</vt:lpstr>
      <vt:lpstr>ideate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วุฒิพล อัศวนิรมล</dc:creator>
  <cp:lastModifiedBy>วุฒิพล อัศวนิรมล</cp:lastModifiedBy>
  <cp:revision>1</cp:revision>
  <dcterms:created xsi:type="dcterms:W3CDTF">2021-12-30T09:59:47Z</dcterms:created>
  <dcterms:modified xsi:type="dcterms:W3CDTF">2021-12-30T10:36:21Z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