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Kani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Kani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anit-italic.fntdata"/><Relationship Id="rId14" Type="http://schemas.openxmlformats.org/officeDocument/2006/relationships/font" Target="fonts/Kanit-bold.fntdata"/><Relationship Id="rId16" Type="http://schemas.openxmlformats.org/officeDocument/2006/relationships/font" Target="fonts/Kani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d91e3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d91e3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ed91e3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ed91e3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ed91e3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ed91e3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ed91e3f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ed91e3f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ed91e3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ed91e3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ed91e3fe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ed91e3fe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j--Y5fUefCRoVOrf4zdgWO7lqhAXdjHNeakxfyQsFMG1QGA/viewform?usp=sf_link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15074" r="0" t="0"/>
          <a:stretch/>
        </p:blipFill>
        <p:spPr>
          <a:xfrm>
            <a:off x="-713275" y="693175"/>
            <a:ext cx="5516324" cy="39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777625" y="411150"/>
            <a:ext cx="50952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33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Bed Advertisement</a:t>
            </a:r>
            <a:endParaRPr b="1" sz="4333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92550" y="1923800"/>
            <a:ext cx="43788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Group 5: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6310422060 	อรวีย์ ภิรักจรรยากุล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6310422019 	เพชราพรรณ เชนยะวณิช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6310422015 	นนทพร พรหมเมศร์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6310422005  	ชนัญชิดา รัตนอำพล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6310422012 	ศิริลักษณ์ จิตรีศิลป์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6220422076  วุฒิพล อัศวนิรมล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Which Bed Style you like?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0" y="1776450"/>
            <a:ext cx="3595423" cy="2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00" y="1776450"/>
            <a:ext cx="3857240" cy="28929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2310825" y="1017725"/>
            <a:ext cx="6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A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580475" y="1017725"/>
            <a:ext cx="6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B</a:t>
            </a:r>
            <a:endParaRPr b="1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9125" y="4669375"/>
            <a:ext cx="87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เราจะยิงแคมเปญขายที่นอน โดยกำลังพิจารณาว่าจะส่งแคมเปญรูปแบบเตียงแบบแยกเพศ หรือแยกกลุ่มอายุ ดีหรือไม่?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55450" y="107150"/>
            <a:ext cx="1042200" cy="40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Gender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8055450" y="550225"/>
            <a:ext cx="10422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Age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372000" y="531275"/>
            <a:ext cx="17568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Within-Subject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S</a:t>
            </a: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urvey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863" y="4260575"/>
            <a:ext cx="88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Survey link: </a:t>
            </a:r>
            <a:r>
              <a:rPr lang="th" sz="1050">
                <a:solidFill>
                  <a:srgbClr val="585A96"/>
                </a:solidFill>
                <a:highlight>
                  <a:srgbClr val="E9EAF6"/>
                </a:highlight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https://docs.google.com/forms/d/e/1FAIpQLSfj--Y5fUefCRoVOrf4zdgWO7lqhAXdjHNeakxfyQsFMG1QGA/viewform?usp=sf_link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41986" l="0" r="0" t="8732"/>
          <a:stretch/>
        </p:blipFill>
        <p:spPr>
          <a:xfrm>
            <a:off x="653146" y="1160438"/>
            <a:ext cx="3424167" cy="282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59384"/>
          <a:stretch/>
        </p:blipFill>
        <p:spPr>
          <a:xfrm>
            <a:off x="4156363" y="1160438"/>
            <a:ext cx="4154650" cy="28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Hypothesis </a:t>
            </a: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1/2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H0 : Preference of bed style is not related to Gender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H1 : </a:t>
            </a: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Preference of bed style is related to Gender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alpha = 0.05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Chi-square = 0.79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 u="sng">
                <a:latin typeface="Kanit"/>
                <a:ea typeface="Kanit"/>
                <a:cs typeface="Kanit"/>
                <a:sym typeface="Kanit"/>
              </a:rPr>
              <a:t>p-value =0.37 (that is more than alpha 0.05 -&gt; not to reject H0)</a:t>
            </a:r>
            <a:endParaRPr u="sng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critical value = 3.84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Conclusion:  Preference of bed style is not related to Gender of user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1700" y="1061550"/>
            <a:ext cx="8711100" cy="10500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450" y="0"/>
            <a:ext cx="1633550" cy="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Hypothesis 2/2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H0 : Preference of bed style is not related to Age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H1 : Preference of bed style is related to Age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alpha = 0.05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Chi-square = 0.08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u="sng">
                <a:latin typeface="Kanit"/>
                <a:ea typeface="Kanit"/>
                <a:cs typeface="Kanit"/>
                <a:sym typeface="Kanit"/>
              </a:rPr>
              <a:t>p-value =0.99 (that is more than alpha 0.05 -&gt; not to reject H0)</a:t>
            </a:r>
            <a:endParaRPr u="sng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critical value = 7.81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Conclusion: Preference of bed style is not related to Age of user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11700" y="1061550"/>
            <a:ext cx="8711100" cy="10500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100" y="-1"/>
            <a:ext cx="1535900" cy="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Marketing Campaign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24125"/>
            <a:ext cx="85206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latin typeface="Kanit"/>
                <a:ea typeface="Kanit"/>
                <a:cs typeface="Kanit"/>
                <a:sym typeface="Kanit"/>
              </a:rPr>
              <a:t>Both Bed Style</a:t>
            </a:r>
            <a:r>
              <a:rPr lang="th" sz="2000">
                <a:latin typeface="Kanit"/>
                <a:ea typeface="Kanit"/>
                <a:cs typeface="Kanit"/>
                <a:sym typeface="Kanit"/>
              </a:rPr>
              <a:t> can be </a:t>
            </a:r>
            <a:endParaRPr sz="2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000">
                <a:latin typeface="Kanit"/>
                <a:ea typeface="Kanit"/>
                <a:cs typeface="Kanit"/>
                <a:sym typeface="Kanit"/>
              </a:rPr>
              <a:t>advertised to </a:t>
            </a:r>
            <a:r>
              <a:rPr b="1" lang="th" sz="2000">
                <a:latin typeface="Kanit"/>
                <a:ea typeface="Kanit"/>
                <a:cs typeface="Kanit"/>
                <a:sym typeface="Kanit"/>
              </a:rPr>
              <a:t>E</a:t>
            </a:r>
            <a:r>
              <a:rPr b="1" lang="th" sz="2000">
                <a:latin typeface="Kanit"/>
                <a:ea typeface="Kanit"/>
                <a:cs typeface="Kanit"/>
                <a:sym typeface="Kanit"/>
              </a:rPr>
              <a:t>veryone</a:t>
            </a:r>
            <a:r>
              <a:rPr lang="th" sz="2000">
                <a:latin typeface="Kanit"/>
                <a:ea typeface="Kanit"/>
                <a:cs typeface="Kanit"/>
                <a:sym typeface="Kanit"/>
              </a:rPr>
              <a:t>, </a:t>
            </a:r>
            <a:endParaRPr sz="2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2000">
                <a:latin typeface="Kanit"/>
                <a:ea typeface="Kanit"/>
                <a:cs typeface="Kanit"/>
                <a:sym typeface="Kanit"/>
              </a:rPr>
              <a:t>regardless Gender and Age</a:t>
            </a:r>
            <a:endParaRPr sz="20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413" y="3635825"/>
            <a:ext cx="1069674" cy="8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313" y="3635825"/>
            <a:ext cx="1147568" cy="86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4085275" y="4066163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237" y="3471000"/>
            <a:ext cx="1215475" cy="11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713" y="3471012"/>
            <a:ext cx="1275968" cy="1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Backup (chi square)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0" y="1017725"/>
            <a:ext cx="8146648" cy="35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