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0A57-B664-4EF4-8628-749A1332844D}" type="datetimeFigureOut">
              <a:rPr lang="en-PH" smtClean="0"/>
              <a:t>19/02/2017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9C4-E08F-466C-9D27-FCAFB470CE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83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0A57-B664-4EF4-8628-749A1332844D}" type="datetimeFigureOut">
              <a:rPr lang="en-PH" smtClean="0"/>
              <a:t>19/02/2017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9C4-E08F-466C-9D27-FCAFB470CE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590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0A57-B664-4EF4-8628-749A1332844D}" type="datetimeFigureOut">
              <a:rPr lang="en-PH" smtClean="0"/>
              <a:t>19/02/2017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9C4-E08F-466C-9D27-FCAFB470CE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265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0A57-B664-4EF4-8628-749A1332844D}" type="datetimeFigureOut">
              <a:rPr lang="en-PH" smtClean="0"/>
              <a:t>19/02/2017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9C4-E08F-466C-9D27-FCAFB470CE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903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0A57-B664-4EF4-8628-749A1332844D}" type="datetimeFigureOut">
              <a:rPr lang="en-PH" smtClean="0"/>
              <a:t>19/02/2017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9C4-E08F-466C-9D27-FCAFB470CE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373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0A57-B664-4EF4-8628-749A1332844D}" type="datetimeFigureOut">
              <a:rPr lang="en-PH" smtClean="0"/>
              <a:t>19/02/2017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9C4-E08F-466C-9D27-FCAFB470CE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477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0A57-B664-4EF4-8628-749A1332844D}" type="datetimeFigureOut">
              <a:rPr lang="en-PH" smtClean="0"/>
              <a:t>19/02/2017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9C4-E08F-466C-9D27-FCAFB470CE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730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0A57-B664-4EF4-8628-749A1332844D}" type="datetimeFigureOut">
              <a:rPr lang="en-PH" smtClean="0"/>
              <a:t>19/02/2017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9C4-E08F-466C-9D27-FCAFB470CE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417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0A57-B664-4EF4-8628-749A1332844D}" type="datetimeFigureOut">
              <a:rPr lang="en-PH" smtClean="0"/>
              <a:t>19/02/2017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9C4-E08F-466C-9D27-FCAFB470CE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334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0A57-B664-4EF4-8628-749A1332844D}" type="datetimeFigureOut">
              <a:rPr lang="en-PH" smtClean="0"/>
              <a:t>19/02/2017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9C4-E08F-466C-9D27-FCAFB470CE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514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0A57-B664-4EF4-8628-749A1332844D}" type="datetimeFigureOut">
              <a:rPr lang="en-PH" smtClean="0"/>
              <a:t>19/02/2017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9C4-E08F-466C-9D27-FCAFB470CE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87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50A57-B664-4EF4-8628-749A1332844D}" type="datetimeFigureOut">
              <a:rPr lang="en-PH" smtClean="0"/>
              <a:t>19/02/2017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E19C4-E08F-466C-9D27-FCAFB470CEF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570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563329" y="1091379"/>
            <a:ext cx="9006348" cy="4031227"/>
            <a:chOff x="1563329" y="1091379"/>
            <a:chExt cx="9006348" cy="4031227"/>
          </a:xfrm>
        </p:grpSpPr>
        <p:grpSp>
          <p:nvGrpSpPr>
            <p:cNvPr id="8" name="Group 7"/>
            <p:cNvGrpSpPr/>
            <p:nvPr/>
          </p:nvGrpSpPr>
          <p:grpSpPr>
            <a:xfrm>
              <a:off x="1563329" y="1091381"/>
              <a:ext cx="2251587" cy="4031225"/>
              <a:chOff x="1563329" y="1091381"/>
              <a:chExt cx="2251587" cy="403122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63329" y="1091381"/>
                <a:ext cx="2251587" cy="40312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63329" y="1091381"/>
                <a:ext cx="2251587" cy="52721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814916" y="1091381"/>
              <a:ext cx="2251587" cy="4031225"/>
              <a:chOff x="1563329" y="1091381"/>
              <a:chExt cx="2251587" cy="403122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563329" y="1091381"/>
                <a:ext cx="2251587" cy="40312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563329" y="1091381"/>
                <a:ext cx="2251587" cy="52721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066503" y="1091380"/>
              <a:ext cx="2251587" cy="4031225"/>
              <a:chOff x="1563329" y="1091381"/>
              <a:chExt cx="2251587" cy="403122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563329" y="1091381"/>
                <a:ext cx="2251587" cy="40312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63329" y="1091381"/>
                <a:ext cx="2251587" cy="52721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318090" y="1091379"/>
              <a:ext cx="2251587" cy="4031225"/>
              <a:chOff x="1563329" y="1091381"/>
              <a:chExt cx="2251587" cy="403122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563329" y="1091381"/>
                <a:ext cx="2251587" cy="40312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563329" y="1091381"/>
                <a:ext cx="2251587" cy="527212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907458" y="1229032"/>
              <a:ext cx="1720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b="1" dirty="0"/>
                <a:t>Chair/Coor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80386" y="1217896"/>
              <a:ext cx="1720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b="1" dirty="0"/>
                <a:t>Dean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31973" y="1217896"/>
              <a:ext cx="1720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b="1" dirty="0"/>
                <a:t>VPAR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83561" y="1215749"/>
              <a:ext cx="1720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b="1" dirty="0"/>
                <a:t>HRMD</a:t>
              </a:r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1764718" y="1927124"/>
              <a:ext cx="1766755" cy="55331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600" dirty="0">
                  <a:solidFill>
                    <a:schemeClr val="tx1"/>
                  </a:solidFill>
                </a:rPr>
                <a:t>Create</a:t>
              </a:r>
            </a:p>
            <a:p>
              <a:pPr algn="ctr"/>
              <a:r>
                <a:rPr lang="en-PH" sz="1600" dirty="0">
                  <a:solidFill>
                    <a:schemeClr val="tx1"/>
                  </a:solidFill>
                </a:rPr>
                <a:t> Must-attend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549445" y="2051213"/>
              <a:ext cx="5309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/>
            <p:cNvSpPr/>
            <p:nvPr/>
          </p:nvSpPr>
          <p:spPr>
            <a:xfrm>
              <a:off x="4082244" y="1942894"/>
              <a:ext cx="1824570" cy="611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>
                  <a:solidFill>
                    <a:schemeClr val="tx1"/>
                  </a:solidFill>
                </a:rPr>
                <a:t>Review &amp; Recommend Approval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3531473" y="2333297"/>
              <a:ext cx="548913" cy="10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/>
            <p:cNvSpPr/>
            <p:nvPr/>
          </p:nvSpPr>
          <p:spPr>
            <a:xfrm>
              <a:off x="6271871" y="1968993"/>
              <a:ext cx="1824570" cy="611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>
                  <a:solidFill>
                    <a:schemeClr val="tx1"/>
                  </a:solidFill>
                </a:rPr>
                <a:t>Check &amp; Approve MAS</a:t>
              </a: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5906814" y="2051213"/>
              <a:ext cx="3650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/>
            </p:cNvCxnSpPr>
            <p:nvPr/>
          </p:nvCxnSpPr>
          <p:spPr>
            <a:xfrm flipH="1">
              <a:off x="5899354" y="2382459"/>
              <a:ext cx="372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/>
            <p:cNvSpPr/>
            <p:nvPr/>
          </p:nvSpPr>
          <p:spPr>
            <a:xfrm>
              <a:off x="1769963" y="3671846"/>
              <a:ext cx="1824570" cy="611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>
                  <a:solidFill>
                    <a:schemeClr val="tx1"/>
                  </a:solidFill>
                </a:rPr>
                <a:t>Receive status</a:t>
              </a:r>
            </a:p>
          </p:txBody>
        </p:sp>
        <p:sp>
          <p:nvSpPr>
            <p:cNvPr id="43" name="Rectangle: Rounded Corners 42"/>
            <p:cNvSpPr/>
            <p:nvPr/>
          </p:nvSpPr>
          <p:spPr>
            <a:xfrm>
              <a:off x="8501334" y="1992056"/>
              <a:ext cx="1824570" cy="611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>
                  <a:solidFill>
                    <a:schemeClr val="tx1"/>
                  </a:solidFill>
                </a:rPr>
                <a:t>Receive Approved MAS</a:t>
              </a:r>
            </a:p>
          </p:txBody>
        </p: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8096441" y="2284303"/>
              <a:ext cx="4048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4" idx="2"/>
            </p:cNvCxnSpPr>
            <p:nvPr/>
          </p:nvCxnSpPr>
          <p:spPr>
            <a:xfrm>
              <a:off x="7184156" y="2580113"/>
              <a:ext cx="0" cy="1397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cxnSpLocks/>
              <a:endCxn id="42" idx="3"/>
            </p:cNvCxnSpPr>
            <p:nvPr/>
          </p:nvCxnSpPr>
          <p:spPr>
            <a:xfrm flipH="1">
              <a:off x="3594533" y="3977406"/>
              <a:ext cx="35896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439333" y="5383192"/>
            <a:ext cx="566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Chair/</a:t>
            </a:r>
            <a:r>
              <a:rPr lang="en-US" b="1" dirty="0" err="1"/>
              <a:t>Coor</a:t>
            </a:r>
            <a:r>
              <a:rPr lang="en-US" b="1" dirty="0"/>
              <a:t> – Create Must-Attend Seminars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082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6863" y="1091379"/>
            <a:ext cx="2251587" cy="4031225"/>
            <a:chOff x="1563329" y="1091381"/>
            <a:chExt cx="2251587" cy="4031225"/>
          </a:xfrm>
        </p:grpSpPr>
        <p:sp>
          <p:nvSpPr>
            <p:cNvPr id="4" name="Rectangle 3"/>
            <p:cNvSpPr/>
            <p:nvPr/>
          </p:nvSpPr>
          <p:spPr>
            <a:xfrm>
              <a:off x="1563329" y="1091381"/>
              <a:ext cx="2251587" cy="4031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3329" y="1091381"/>
              <a:ext cx="2251587" cy="52721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47792" y="1091379"/>
            <a:ext cx="2251587" cy="4031225"/>
            <a:chOff x="1563329" y="1091381"/>
            <a:chExt cx="2251587" cy="4031225"/>
          </a:xfrm>
        </p:grpSpPr>
        <p:sp>
          <p:nvSpPr>
            <p:cNvPr id="10" name="Rectangle 9"/>
            <p:cNvSpPr/>
            <p:nvPr/>
          </p:nvSpPr>
          <p:spPr>
            <a:xfrm>
              <a:off x="1563329" y="1091381"/>
              <a:ext cx="2251587" cy="4031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329" y="1091381"/>
              <a:ext cx="2251587" cy="52721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88621" y="1091379"/>
            <a:ext cx="2251587" cy="4031225"/>
            <a:chOff x="1563329" y="1091381"/>
            <a:chExt cx="2251587" cy="4031225"/>
          </a:xfrm>
        </p:grpSpPr>
        <p:sp>
          <p:nvSpPr>
            <p:cNvPr id="13" name="Rectangle 12"/>
            <p:cNvSpPr/>
            <p:nvPr/>
          </p:nvSpPr>
          <p:spPr>
            <a:xfrm>
              <a:off x="1563329" y="1091381"/>
              <a:ext cx="2251587" cy="4031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63329" y="1091381"/>
              <a:ext cx="2251587" cy="52721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237731" y="1091379"/>
            <a:ext cx="2251587" cy="4031225"/>
            <a:chOff x="1563329" y="1091381"/>
            <a:chExt cx="2251587" cy="4031225"/>
          </a:xfrm>
        </p:grpSpPr>
        <p:sp>
          <p:nvSpPr>
            <p:cNvPr id="16" name="Rectangle 15"/>
            <p:cNvSpPr/>
            <p:nvPr/>
          </p:nvSpPr>
          <p:spPr>
            <a:xfrm>
              <a:off x="1563329" y="1091381"/>
              <a:ext cx="2251587" cy="4031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63329" y="1091381"/>
              <a:ext cx="2251587" cy="52721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41050" y="1170319"/>
            <a:ext cx="172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Chair/Coor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87242" y="1170319"/>
            <a:ext cx="172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Dean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17551" y="1171771"/>
            <a:ext cx="172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VPAR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42211" y="1186253"/>
            <a:ext cx="172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HRMD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427606" y="1844912"/>
            <a:ext cx="1766755" cy="5533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tx1"/>
                </a:solidFill>
              </a:rPr>
              <a:t>Create TNA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94361" y="1984929"/>
            <a:ext cx="530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/>
          <p:cNvSpPr/>
          <p:nvPr/>
        </p:nvSpPr>
        <p:spPr>
          <a:xfrm>
            <a:off x="2773455" y="1844912"/>
            <a:ext cx="1824570" cy="611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Review and confirm TNA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200638" y="2251506"/>
            <a:ext cx="548913" cy="1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/>
          <p:cNvSpPr/>
          <p:nvPr/>
        </p:nvSpPr>
        <p:spPr>
          <a:xfrm>
            <a:off x="7204223" y="1884240"/>
            <a:ext cx="1824570" cy="611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Check and  Approve TNA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4598025" y="2184739"/>
            <a:ext cx="365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/>
          <p:cNvSpPr/>
          <p:nvPr/>
        </p:nvSpPr>
        <p:spPr>
          <a:xfrm>
            <a:off x="615396" y="4434744"/>
            <a:ext cx="1677752" cy="611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Receive status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9465642" y="1864576"/>
            <a:ext cx="1824570" cy="611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Receive Approved TNA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9028793" y="2186489"/>
            <a:ext cx="436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3682515" y="2456032"/>
            <a:ext cx="0" cy="139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H="1">
            <a:off x="2271203" y="3853325"/>
            <a:ext cx="1411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502309" y="1091379"/>
            <a:ext cx="2251587" cy="4031225"/>
            <a:chOff x="1563329" y="1091381"/>
            <a:chExt cx="2251587" cy="4031225"/>
          </a:xfrm>
        </p:grpSpPr>
        <p:sp>
          <p:nvSpPr>
            <p:cNvPr id="36" name="Rectangle 35"/>
            <p:cNvSpPr/>
            <p:nvPr/>
          </p:nvSpPr>
          <p:spPr>
            <a:xfrm>
              <a:off x="1563329" y="1091381"/>
              <a:ext cx="2251587" cy="4031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63329" y="1091381"/>
              <a:ext cx="2251587" cy="52721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783585" y="1194887"/>
            <a:ext cx="172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Faculty/Staff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5014452" y="1879179"/>
            <a:ext cx="1740996" cy="611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 Recommend Approval of TNA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6763923" y="2029177"/>
            <a:ext cx="453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H="1">
            <a:off x="6763923" y="2309393"/>
            <a:ext cx="440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/>
          <p:cNvSpPr/>
          <p:nvPr/>
        </p:nvSpPr>
        <p:spPr>
          <a:xfrm>
            <a:off x="593451" y="3700165"/>
            <a:ext cx="1677752" cy="611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Receive conforme</a:t>
            </a:r>
          </a:p>
        </p:txBody>
      </p:sp>
      <p:cxnSp>
        <p:nvCxnSpPr>
          <p:cNvPr id="28" name="Straight Connector 27"/>
          <p:cNvCxnSpPr>
            <a:stCxn id="40" idx="2"/>
          </p:cNvCxnSpPr>
          <p:nvPr/>
        </p:nvCxnSpPr>
        <p:spPr>
          <a:xfrm>
            <a:off x="5884950" y="2490299"/>
            <a:ext cx="0" cy="2250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2" idx="3"/>
          </p:cNvCxnSpPr>
          <p:nvPr/>
        </p:nvCxnSpPr>
        <p:spPr>
          <a:xfrm flipH="1">
            <a:off x="2293148" y="4740384"/>
            <a:ext cx="3591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91733" y="5535592"/>
            <a:ext cx="566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Chair/</a:t>
            </a:r>
            <a:r>
              <a:rPr lang="en-US" b="1" dirty="0" err="1"/>
              <a:t>Coor</a:t>
            </a:r>
            <a:r>
              <a:rPr lang="en-US" b="1" dirty="0"/>
              <a:t> – Create Training Needs Analysis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3227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6863" y="1091379"/>
            <a:ext cx="2251587" cy="4031225"/>
            <a:chOff x="1563329" y="1091381"/>
            <a:chExt cx="2251587" cy="4031225"/>
          </a:xfrm>
        </p:grpSpPr>
        <p:sp>
          <p:nvSpPr>
            <p:cNvPr id="4" name="Rectangle 3"/>
            <p:cNvSpPr/>
            <p:nvPr/>
          </p:nvSpPr>
          <p:spPr>
            <a:xfrm>
              <a:off x="1563329" y="1091381"/>
              <a:ext cx="2251587" cy="4031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3329" y="1091381"/>
              <a:ext cx="2251587" cy="52721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47792" y="1091379"/>
            <a:ext cx="2251587" cy="4031225"/>
            <a:chOff x="1563329" y="1091381"/>
            <a:chExt cx="2251587" cy="4031225"/>
          </a:xfrm>
        </p:grpSpPr>
        <p:sp>
          <p:nvSpPr>
            <p:cNvPr id="10" name="Rectangle 9"/>
            <p:cNvSpPr/>
            <p:nvPr/>
          </p:nvSpPr>
          <p:spPr>
            <a:xfrm>
              <a:off x="1563329" y="1091381"/>
              <a:ext cx="2251587" cy="4031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329" y="1091381"/>
              <a:ext cx="2251587" cy="52721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88621" y="1091379"/>
            <a:ext cx="2251587" cy="4031225"/>
            <a:chOff x="1563329" y="1091381"/>
            <a:chExt cx="2251587" cy="4031225"/>
          </a:xfrm>
        </p:grpSpPr>
        <p:sp>
          <p:nvSpPr>
            <p:cNvPr id="13" name="Rectangle 12"/>
            <p:cNvSpPr/>
            <p:nvPr/>
          </p:nvSpPr>
          <p:spPr>
            <a:xfrm>
              <a:off x="1563329" y="1091381"/>
              <a:ext cx="2251587" cy="4031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63329" y="1091381"/>
              <a:ext cx="2251587" cy="52721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237731" y="1091379"/>
            <a:ext cx="2251587" cy="4031225"/>
            <a:chOff x="1563329" y="1091381"/>
            <a:chExt cx="2251587" cy="4031225"/>
          </a:xfrm>
        </p:grpSpPr>
        <p:sp>
          <p:nvSpPr>
            <p:cNvPr id="16" name="Rectangle 15"/>
            <p:cNvSpPr/>
            <p:nvPr/>
          </p:nvSpPr>
          <p:spPr>
            <a:xfrm>
              <a:off x="1563329" y="1091381"/>
              <a:ext cx="2251587" cy="4031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63329" y="1091381"/>
              <a:ext cx="2251587" cy="52721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2394" y="1170319"/>
            <a:ext cx="21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Requesting Person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87242" y="1170319"/>
            <a:ext cx="172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VPAR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17551" y="1171771"/>
            <a:ext cx="172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HRMD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54606" y="1056387"/>
            <a:ext cx="224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Managing Director (MD)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427606" y="1844912"/>
            <a:ext cx="1766755" cy="5533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tx1"/>
                </a:solidFill>
              </a:rPr>
              <a:t>Fill-out request for off-campus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194361" y="1984929"/>
            <a:ext cx="470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/>
          <p:cNvSpPr/>
          <p:nvPr/>
        </p:nvSpPr>
        <p:spPr>
          <a:xfrm>
            <a:off x="2679193" y="1844913"/>
            <a:ext cx="2053982" cy="5533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Review and recommend approval of Off-campus request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 flipH="1" flipV="1">
            <a:off x="2200639" y="2251506"/>
            <a:ext cx="463937" cy="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/>
          <p:cNvSpPr/>
          <p:nvPr/>
        </p:nvSpPr>
        <p:spPr>
          <a:xfrm>
            <a:off x="7204223" y="1884240"/>
            <a:ext cx="1824570" cy="611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Check and  Approve funding of Off-campus request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4733175" y="2029177"/>
            <a:ext cx="28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/>
          <p:cNvSpPr/>
          <p:nvPr/>
        </p:nvSpPr>
        <p:spPr>
          <a:xfrm>
            <a:off x="514460" y="3648163"/>
            <a:ext cx="1677752" cy="611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Receive status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9465642" y="1864576"/>
            <a:ext cx="1824570" cy="611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Approval of Off-campus request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9041076" y="2029177"/>
            <a:ext cx="436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2905767" y="2398230"/>
            <a:ext cx="0" cy="149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502309" y="1091379"/>
            <a:ext cx="2251587" cy="4031225"/>
            <a:chOff x="1563329" y="1091381"/>
            <a:chExt cx="2251587" cy="4031225"/>
          </a:xfrm>
        </p:grpSpPr>
        <p:sp>
          <p:nvSpPr>
            <p:cNvPr id="36" name="Rectangle 35"/>
            <p:cNvSpPr/>
            <p:nvPr/>
          </p:nvSpPr>
          <p:spPr>
            <a:xfrm>
              <a:off x="1563329" y="1091381"/>
              <a:ext cx="2251587" cy="40312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63329" y="1091381"/>
              <a:ext cx="2251587" cy="52721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67274" y="1194887"/>
            <a:ext cx="204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Immediate Head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5014452" y="1879179"/>
            <a:ext cx="1740996" cy="611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 Review &amp; Approve Off-campus request 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6763923" y="2029177"/>
            <a:ext cx="453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H="1">
            <a:off x="6763923" y="2309393"/>
            <a:ext cx="440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2192212" y="3907069"/>
            <a:ext cx="713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83585" y="5491346"/>
            <a:ext cx="7105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(Faculty/Staff/Chair/</a:t>
            </a:r>
            <a:r>
              <a:rPr lang="en-US" b="1" dirty="0" err="1"/>
              <a:t>Coor</a:t>
            </a:r>
            <a:r>
              <a:rPr lang="en-US" b="1" dirty="0"/>
              <a:t>/Dean/VPAR)  – </a:t>
            </a:r>
            <a:r>
              <a:rPr lang="en-PH" b="1" dirty="0"/>
              <a:t>Request for Off-campus</a:t>
            </a:r>
            <a:endParaRPr lang="en-PH" dirty="0"/>
          </a:p>
          <a:p>
            <a:endParaRPr lang="en-PH" dirty="0"/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H="1">
            <a:off x="4747793" y="2309393"/>
            <a:ext cx="266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2722982" y="4014730"/>
            <a:ext cx="1677752" cy="611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Receive status</a:t>
            </a:r>
          </a:p>
        </p:txBody>
      </p: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5305182" y="2490299"/>
            <a:ext cx="0" cy="176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</p:cNvCxnSpPr>
          <p:nvPr/>
        </p:nvCxnSpPr>
        <p:spPr>
          <a:xfrm flipH="1">
            <a:off x="4410567" y="4271210"/>
            <a:ext cx="904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/>
          <p:cNvSpPr/>
          <p:nvPr/>
        </p:nvSpPr>
        <p:spPr>
          <a:xfrm>
            <a:off x="5077724" y="4312205"/>
            <a:ext cx="1677752" cy="611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Receive status</a:t>
            </a:r>
          </a:p>
        </p:txBody>
      </p: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10398270" y="2490299"/>
            <a:ext cx="0" cy="22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 flipH="1">
            <a:off x="6755450" y="4396117"/>
            <a:ext cx="3642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H="1">
            <a:off x="9034448" y="2309393"/>
            <a:ext cx="440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34" idx="2"/>
          </p:cNvCxnSpPr>
          <p:nvPr/>
        </p:nvCxnSpPr>
        <p:spPr>
          <a:xfrm flipH="1">
            <a:off x="8085596" y="2495360"/>
            <a:ext cx="30912" cy="1893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15014" y="3755923"/>
            <a:ext cx="2762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2905767" y="3755923"/>
            <a:ext cx="2399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/>
          <p:cNvSpPr/>
          <p:nvPr/>
        </p:nvSpPr>
        <p:spPr>
          <a:xfrm>
            <a:off x="7363324" y="4462164"/>
            <a:ext cx="1677752" cy="611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Receive status</a:t>
            </a:r>
          </a:p>
        </p:txBody>
      </p:sp>
      <p:cxnSp>
        <p:nvCxnSpPr>
          <p:cNvPr id="74" name="Straight Arrow Connector 73"/>
          <p:cNvCxnSpPr>
            <a:cxnSpLocks/>
          </p:cNvCxnSpPr>
          <p:nvPr/>
        </p:nvCxnSpPr>
        <p:spPr>
          <a:xfrm flipH="1">
            <a:off x="9038627" y="4744320"/>
            <a:ext cx="13635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93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133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2017-02-19T14:47:03Z</dcterms:created>
  <dcterms:modified xsi:type="dcterms:W3CDTF">2017-02-19T16:09:31Z</dcterms:modified>
</cp:coreProperties>
</file>