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D5181-98B4-42CB-A5D5-D01C9070A2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E38994-3DFC-4DA6-8CA7-4DB31D1693A2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683D48C4-E994-41C5-B2CB-C994EB94C122}" type="parTrans" cxnId="{55FCCA86-6D7A-4DA4-AAF2-5A99826A0C45}">
      <dgm:prSet/>
      <dgm:spPr/>
      <dgm:t>
        <a:bodyPr/>
        <a:lstStyle/>
        <a:p>
          <a:endParaRPr lang="en-US"/>
        </a:p>
      </dgm:t>
    </dgm:pt>
    <dgm:pt modelId="{3D9E8F19-AA2A-4839-815A-32364A80E4A2}" type="sibTrans" cxnId="{55FCCA86-6D7A-4DA4-AAF2-5A99826A0C45}">
      <dgm:prSet/>
      <dgm:spPr/>
      <dgm:t>
        <a:bodyPr/>
        <a:lstStyle/>
        <a:p>
          <a:endParaRPr lang="en-US"/>
        </a:p>
      </dgm:t>
    </dgm:pt>
    <dgm:pt modelId="{FBBF94A0-123A-4D31-9AE7-B3BA176523A0}">
      <dgm:prSet phldrT="[Text]"/>
      <dgm:spPr/>
      <dgm:t>
        <a:bodyPr/>
        <a:lstStyle/>
        <a:p>
          <a:r>
            <a:rPr lang="en-US" dirty="0"/>
            <a:t>Technical</a:t>
          </a:r>
        </a:p>
      </dgm:t>
    </dgm:pt>
    <dgm:pt modelId="{29D32742-0490-4611-8052-09A91B63F89F}" type="parTrans" cxnId="{72C906BC-5B64-4D58-81E9-DC00DE125689}">
      <dgm:prSet/>
      <dgm:spPr/>
      <dgm:t>
        <a:bodyPr/>
        <a:lstStyle/>
        <a:p>
          <a:endParaRPr lang="en-US"/>
        </a:p>
      </dgm:t>
    </dgm:pt>
    <dgm:pt modelId="{BF6F435E-ED67-437A-BB77-64D849951703}" type="sibTrans" cxnId="{72C906BC-5B64-4D58-81E9-DC00DE125689}">
      <dgm:prSet/>
      <dgm:spPr/>
      <dgm:t>
        <a:bodyPr/>
        <a:lstStyle/>
        <a:p>
          <a:endParaRPr lang="en-US"/>
        </a:p>
      </dgm:t>
    </dgm:pt>
    <dgm:pt modelId="{09D8C57D-97D3-4CED-88E5-59C289284B9A}">
      <dgm:prSet phldrT="[Text]"/>
      <dgm:spPr/>
      <dgm:t>
        <a:bodyPr/>
        <a:lstStyle/>
        <a:p>
          <a:r>
            <a:rPr lang="en-US" dirty="0"/>
            <a:t>System Administrator</a:t>
          </a:r>
        </a:p>
      </dgm:t>
    </dgm:pt>
    <dgm:pt modelId="{E23E9CBB-AE9E-4DBA-B1B0-D31AEB1A1F89}" type="parTrans" cxnId="{6509EE16-52A7-48AC-9CB9-FC3FEA55272F}">
      <dgm:prSet/>
      <dgm:spPr/>
      <dgm:t>
        <a:bodyPr/>
        <a:lstStyle/>
        <a:p>
          <a:endParaRPr lang="en-US"/>
        </a:p>
      </dgm:t>
    </dgm:pt>
    <dgm:pt modelId="{A0DAEDB7-0EC6-45AB-8AD9-7381BF28D9AD}" type="sibTrans" cxnId="{6509EE16-52A7-48AC-9CB9-FC3FEA55272F}">
      <dgm:prSet/>
      <dgm:spPr/>
      <dgm:t>
        <a:bodyPr/>
        <a:lstStyle/>
        <a:p>
          <a:endParaRPr lang="en-US"/>
        </a:p>
      </dgm:t>
    </dgm:pt>
    <dgm:pt modelId="{3CD971D6-5EE4-4B34-921A-9CCF43DDCFE3}">
      <dgm:prSet phldrT="[Text]"/>
      <dgm:spPr/>
      <dgm:t>
        <a:bodyPr/>
        <a:lstStyle/>
        <a:p>
          <a:r>
            <a:rPr lang="en-US" dirty="0"/>
            <a:t>System Training</a:t>
          </a:r>
        </a:p>
      </dgm:t>
    </dgm:pt>
    <dgm:pt modelId="{B326E8AC-B28B-444C-8E2A-91DD3DC7AD60}" type="parTrans" cxnId="{EC5F7748-63CD-4CBF-A1E2-A44078C5F9DE}">
      <dgm:prSet/>
      <dgm:spPr/>
      <dgm:t>
        <a:bodyPr/>
        <a:lstStyle/>
        <a:p>
          <a:endParaRPr lang="en-US"/>
        </a:p>
      </dgm:t>
    </dgm:pt>
    <dgm:pt modelId="{E9648F02-5248-4EA0-91F0-210589312F34}" type="sibTrans" cxnId="{EC5F7748-63CD-4CBF-A1E2-A44078C5F9DE}">
      <dgm:prSet/>
      <dgm:spPr/>
      <dgm:t>
        <a:bodyPr/>
        <a:lstStyle/>
        <a:p>
          <a:endParaRPr lang="en-US"/>
        </a:p>
      </dgm:t>
    </dgm:pt>
    <dgm:pt modelId="{3263B6CF-FECE-4EF6-BF0C-6B7E32A290B5}">
      <dgm:prSet phldrT="[Text]"/>
      <dgm:spPr/>
      <dgm:t>
        <a:bodyPr/>
        <a:lstStyle/>
        <a:p>
          <a:r>
            <a:rPr lang="en-US" dirty="0"/>
            <a:t>System Analyst</a:t>
          </a:r>
        </a:p>
      </dgm:t>
    </dgm:pt>
    <dgm:pt modelId="{D712E000-7BEE-4586-AAC0-95AA8892CD3E}" type="parTrans" cxnId="{2352F756-B0DC-41C0-9A22-AE5931F15678}">
      <dgm:prSet/>
      <dgm:spPr/>
      <dgm:t>
        <a:bodyPr/>
        <a:lstStyle/>
        <a:p>
          <a:endParaRPr lang="en-US"/>
        </a:p>
      </dgm:t>
    </dgm:pt>
    <dgm:pt modelId="{2D0BF8DB-41D4-47C9-B708-259BB9C6CCA3}" type="sibTrans" cxnId="{2352F756-B0DC-41C0-9A22-AE5931F15678}">
      <dgm:prSet/>
      <dgm:spPr/>
      <dgm:t>
        <a:bodyPr/>
        <a:lstStyle/>
        <a:p>
          <a:endParaRPr lang="en-US"/>
        </a:p>
      </dgm:t>
    </dgm:pt>
    <dgm:pt modelId="{DB635412-42B4-4E71-8A3F-C3AC87663EA2}">
      <dgm:prSet/>
      <dgm:spPr/>
      <dgm:t>
        <a:bodyPr/>
        <a:lstStyle/>
        <a:p>
          <a:r>
            <a:rPr lang="en-US" dirty="0"/>
            <a:t>QA</a:t>
          </a:r>
        </a:p>
      </dgm:t>
    </dgm:pt>
    <dgm:pt modelId="{6989691A-5FA0-4CD8-BD31-BF35559C929B}" type="parTrans" cxnId="{605D0AFD-3C8F-4DF1-9B84-6E1088D5222B}">
      <dgm:prSet/>
      <dgm:spPr/>
      <dgm:t>
        <a:bodyPr/>
        <a:lstStyle/>
        <a:p>
          <a:endParaRPr lang="en-US"/>
        </a:p>
      </dgm:t>
    </dgm:pt>
    <dgm:pt modelId="{1D5DC2E6-6120-462F-B7F5-0C9BDCEA3970}" type="sibTrans" cxnId="{605D0AFD-3C8F-4DF1-9B84-6E1088D5222B}">
      <dgm:prSet/>
      <dgm:spPr/>
      <dgm:t>
        <a:bodyPr/>
        <a:lstStyle/>
        <a:p>
          <a:endParaRPr lang="en-US"/>
        </a:p>
      </dgm:t>
    </dgm:pt>
    <dgm:pt modelId="{8769F1D5-ED1C-42C3-8155-6CC534AF521F}">
      <dgm:prSet/>
      <dgm:spPr/>
      <dgm:t>
        <a:bodyPr/>
        <a:lstStyle/>
        <a:p>
          <a:r>
            <a:rPr lang="en-US" dirty="0"/>
            <a:t>Documentation</a:t>
          </a:r>
        </a:p>
      </dgm:t>
    </dgm:pt>
    <dgm:pt modelId="{8F65B781-490E-41A3-84EB-9BA43F8CDF66}" type="parTrans" cxnId="{C268A9BE-533B-4E01-830C-60130F2F712B}">
      <dgm:prSet/>
      <dgm:spPr/>
      <dgm:t>
        <a:bodyPr/>
        <a:lstStyle/>
        <a:p>
          <a:endParaRPr lang="en-US"/>
        </a:p>
      </dgm:t>
    </dgm:pt>
    <dgm:pt modelId="{D2ECEF01-A168-4E11-BD95-90865359CAB8}" type="sibTrans" cxnId="{C268A9BE-533B-4E01-830C-60130F2F712B}">
      <dgm:prSet/>
      <dgm:spPr/>
      <dgm:t>
        <a:bodyPr/>
        <a:lstStyle/>
        <a:p>
          <a:endParaRPr lang="en-US"/>
        </a:p>
      </dgm:t>
    </dgm:pt>
    <dgm:pt modelId="{7DAE41AA-CFC1-4958-B580-2B91288D39DD}" type="pres">
      <dgm:prSet presAssocID="{5E6D5181-98B4-42CB-A5D5-D01C9070A2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169C07-4EE6-4A97-8840-42D26FCFA4B9}" type="pres">
      <dgm:prSet presAssocID="{DCE38994-3DFC-4DA6-8CA7-4DB31D1693A2}" presName="hierRoot1" presStyleCnt="0">
        <dgm:presLayoutVars>
          <dgm:hierBranch val="init"/>
        </dgm:presLayoutVars>
      </dgm:prSet>
      <dgm:spPr/>
    </dgm:pt>
    <dgm:pt modelId="{1A8B64F1-4A1B-4AB3-A957-B340352363CE}" type="pres">
      <dgm:prSet presAssocID="{DCE38994-3DFC-4DA6-8CA7-4DB31D1693A2}" presName="rootComposite1" presStyleCnt="0"/>
      <dgm:spPr/>
    </dgm:pt>
    <dgm:pt modelId="{B5B46773-4D3F-46FC-B9F8-93FD3EA24D40}" type="pres">
      <dgm:prSet presAssocID="{DCE38994-3DFC-4DA6-8CA7-4DB31D1693A2}" presName="rootText1" presStyleLbl="node0" presStyleIdx="0" presStyleCnt="1">
        <dgm:presLayoutVars>
          <dgm:chPref val="3"/>
        </dgm:presLayoutVars>
      </dgm:prSet>
      <dgm:spPr/>
    </dgm:pt>
    <dgm:pt modelId="{30373BAF-8C5B-4B2E-9D0A-D2307F1B089E}" type="pres">
      <dgm:prSet presAssocID="{DCE38994-3DFC-4DA6-8CA7-4DB31D1693A2}" presName="rootConnector1" presStyleLbl="node1" presStyleIdx="0" presStyleCnt="0"/>
      <dgm:spPr/>
    </dgm:pt>
    <dgm:pt modelId="{DC6FE2CA-C4EC-4E2A-94C0-4BBC0D0527B2}" type="pres">
      <dgm:prSet presAssocID="{DCE38994-3DFC-4DA6-8CA7-4DB31D1693A2}" presName="hierChild2" presStyleCnt="0"/>
      <dgm:spPr/>
    </dgm:pt>
    <dgm:pt modelId="{C4498FFF-9D45-4C3B-A1C2-0CEDC66A8ACC}" type="pres">
      <dgm:prSet presAssocID="{D712E000-7BEE-4586-AAC0-95AA8892CD3E}" presName="Name37" presStyleLbl="parChTrans1D2" presStyleIdx="0" presStyleCnt="6"/>
      <dgm:spPr/>
    </dgm:pt>
    <dgm:pt modelId="{0CF9F2F0-6F19-4669-8F33-89906DC75A6C}" type="pres">
      <dgm:prSet presAssocID="{3263B6CF-FECE-4EF6-BF0C-6B7E32A290B5}" presName="hierRoot2" presStyleCnt="0">
        <dgm:presLayoutVars>
          <dgm:hierBranch val="init"/>
        </dgm:presLayoutVars>
      </dgm:prSet>
      <dgm:spPr/>
    </dgm:pt>
    <dgm:pt modelId="{7E504724-96CC-46B9-B13C-F40E607CEA2B}" type="pres">
      <dgm:prSet presAssocID="{3263B6CF-FECE-4EF6-BF0C-6B7E32A290B5}" presName="rootComposite" presStyleCnt="0"/>
      <dgm:spPr/>
    </dgm:pt>
    <dgm:pt modelId="{8D4BA8E4-765D-4151-B446-A4314EC37ACA}" type="pres">
      <dgm:prSet presAssocID="{3263B6CF-FECE-4EF6-BF0C-6B7E32A290B5}" presName="rootText" presStyleLbl="node2" presStyleIdx="0" presStyleCnt="6" custLinFactX="50119" custLinFactNeighborX="100000" custLinFactNeighborY="0">
        <dgm:presLayoutVars>
          <dgm:chPref val="3"/>
        </dgm:presLayoutVars>
      </dgm:prSet>
      <dgm:spPr/>
    </dgm:pt>
    <dgm:pt modelId="{F31A3132-C6EC-4ED4-B23E-A467AB2D1643}" type="pres">
      <dgm:prSet presAssocID="{3263B6CF-FECE-4EF6-BF0C-6B7E32A290B5}" presName="rootConnector" presStyleLbl="node2" presStyleIdx="0" presStyleCnt="6"/>
      <dgm:spPr/>
    </dgm:pt>
    <dgm:pt modelId="{9BBBAAA0-F9E5-4C07-A975-F99481D8C721}" type="pres">
      <dgm:prSet presAssocID="{3263B6CF-FECE-4EF6-BF0C-6B7E32A290B5}" presName="hierChild4" presStyleCnt="0"/>
      <dgm:spPr/>
    </dgm:pt>
    <dgm:pt modelId="{A7D07370-86C7-4040-909E-BB3251CB8772}" type="pres">
      <dgm:prSet presAssocID="{3263B6CF-FECE-4EF6-BF0C-6B7E32A290B5}" presName="hierChild5" presStyleCnt="0"/>
      <dgm:spPr/>
    </dgm:pt>
    <dgm:pt modelId="{DEDFB412-4B35-4223-95D9-CBAD0CB45EFA}" type="pres">
      <dgm:prSet presAssocID="{29D32742-0490-4611-8052-09A91B63F89F}" presName="Name37" presStyleLbl="parChTrans1D2" presStyleIdx="1" presStyleCnt="6"/>
      <dgm:spPr/>
    </dgm:pt>
    <dgm:pt modelId="{68150B66-CE99-4FA9-B64C-6E7B304DBFDF}" type="pres">
      <dgm:prSet presAssocID="{FBBF94A0-123A-4D31-9AE7-B3BA176523A0}" presName="hierRoot2" presStyleCnt="0">
        <dgm:presLayoutVars>
          <dgm:hierBranch val="init"/>
        </dgm:presLayoutVars>
      </dgm:prSet>
      <dgm:spPr/>
    </dgm:pt>
    <dgm:pt modelId="{78B0F17A-428C-4CAB-8E3E-709BE83FF114}" type="pres">
      <dgm:prSet presAssocID="{FBBF94A0-123A-4D31-9AE7-B3BA176523A0}" presName="rootComposite" presStyleCnt="0"/>
      <dgm:spPr/>
    </dgm:pt>
    <dgm:pt modelId="{6FDF32C5-C349-4392-BA38-9215D8237909}" type="pres">
      <dgm:prSet presAssocID="{FBBF94A0-123A-4D31-9AE7-B3BA176523A0}" presName="rootText" presStyleLbl="node2" presStyleIdx="1" presStyleCnt="6" custLinFactX="58631" custLinFactNeighborX="100000" custLinFactNeighborY="-1548">
        <dgm:presLayoutVars>
          <dgm:chPref val="3"/>
        </dgm:presLayoutVars>
      </dgm:prSet>
      <dgm:spPr/>
    </dgm:pt>
    <dgm:pt modelId="{CF9AB2B4-5A48-4CAA-8917-78A39984F2CD}" type="pres">
      <dgm:prSet presAssocID="{FBBF94A0-123A-4D31-9AE7-B3BA176523A0}" presName="rootConnector" presStyleLbl="node2" presStyleIdx="1" presStyleCnt="6"/>
      <dgm:spPr/>
    </dgm:pt>
    <dgm:pt modelId="{8749AE72-60A0-452A-B654-FDD2F30C4448}" type="pres">
      <dgm:prSet presAssocID="{FBBF94A0-123A-4D31-9AE7-B3BA176523A0}" presName="hierChild4" presStyleCnt="0"/>
      <dgm:spPr/>
    </dgm:pt>
    <dgm:pt modelId="{043DC71F-D559-456F-AFC1-D6AA417AA6AD}" type="pres">
      <dgm:prSet presAssocID="{FBBF94A0-123A-4D31-9AE7-B3BA176523A0}" presName="hierChild5" presStyleCnt="0"/>
      <dgm:spPr/>
    </dgm:pt>
    <dgm:pt modelId="{C8A06BD6-1BDF-43F5-AAB5-7A0C9DB02961}" type="pres">
      <dgm:prSet presAssocID="{E23E9CBB-AE9E-4DBA-B1B0-D31AEB1A1F89}" presName="Name37" presStyleLbl="parChTrans1D2" presStyleIdx="2" presStyleCnt="6"/>
      <dgm:spPr/>
    </dgm:pt>
    <dgm:pt modelId="{31D0B1A0-47DC-4AA0-B03D-2807079895D1}" type="pres">
      <dgm:prSet presAssocID="{09D8C57D-97D3-4CED-88E5-59C289284B9A}" presName="hierRoot2" presStyleCnt="0">
        <dgm:presLayoutVars>
          <dgm:hierBranch val="init"/>
        </dgm:presLayoutVars>
      </dgm:prSet>
      <dgm:spPr/>
    </dgm:pt>
    <dgm:pt modelId="{0D4D37DD-D3C1-4AF0-9D87-BC97354ECB65}" type="pres">
      <dgm:prSet presAssocID="{09D8C57D-97D3-4CED-88E5-59C289284B9A}" presName="rootComposite" presStyleCnt="0"/>
      <dgm:spPr/>
    </dgm:pt>
    <dgm:pt modelId="{4EE05754-2341-4829-874A-01F2303AB8D9}" type="pres">
      <dgm:prSet presAssocID="{09D8C57D-97D3-4CED-88E5-59C289284B9A}" presName="rootText" presStyleLbl="node2" presStyleIdx="2" presStyleCnt="6" custLinFactX="95510" custLinFactNeighborX="100000" custLinFactNeighborY="1017">
        <dgm:presLayoutVars>
          <dgm:chPref val="3"/>
        </dgm:presLayoutVars>
      </dgm:prSet>
      <dgm:spPr/>
    </dgm:pt>
    <dgm:pt modelId="{349862EC-935C-4762-9B94-4E51A8BC19D2}" type="pres">
      <dgm:prSet presAssocID="{09D8C57D-97D3-4CED-88E5-59C289284B9A}" presName="rootConnector" presStyleLbl="node2" presStyleIdx="2" presStyleCnt="6"/>
      <dgm:spPr/>
    </dgm:pt>
    <dgm:pt modelId="{2AEA3DD5-9743-41BE-92CE-99A90E69FA8C}" type="pres">
      <dgm:prSet presAssocID="{09D8C57D-97D3-4CED-88E5-59C289284B9A}" presName="hierChild4" presStyleCnt="0"/>
      <dgm:spPr/>
    </dgm:pt>
    <dgm:pt modelId="{D20D122C-DE36-4EBB-9BE3-ABAE5D0B65B5}" type="pres">
      <dgm:prSet presAssocID="{09D8C57D-97D3-4CED-88E5-59C289284B9A}" presName="hierChild5" presStyleCnt="0"/>
      <dgm:spPr/>
    </dgm:pt>
    <dgm:pt modelId="{B1A2797C-6FD3-43D8-8CA3-73F0925F74D9}" type="pres">
      <dgm:prSet presAssocID="{B326E8AC-B28B-444C-8E2A-91DD3DC7AD60}" presName="Name37" presStyleLbl="parChTrans1D2" presStyleIdx="3" presStyleCnt="6"/>
      <dgm:spPr/>
    </dgm:pt>
    <dgm:pt modelId="{6DB42A1C-173E-473A-B290-9CC8FAF7E005}" type="pres">
      <dgm:prSet presAssocID="{3CD971D6-5EE4-4B34-921A-9CCF43DDCFE3}" presName="hierRoot2" presStyleCnt="0">
        <dgm:presLayoutVars>
          <dgm:hierBranch val="init"/>
        </dgm:presLayoutVars>
      </dgm:prSet>
      <dgm:spPr/>
    </dgm:pt>
    <dgm:pt modelId="{EFF33684-2998-4BA7-8433-9B016ADECD99}" type="pres">
      <dgm:prSet presAssocID="{3CD971D6-5EE4-4B34-921A-9CCF43DDCFE3}" presName="rootComposite" presStyleCnt="0"/>
      <dgm:spPr/>
    </dgm:pt>
    <dgm:pt modelId="{7651D4AC-FF4E-4C10-AAD0-2359A415C29A}" type="pres">
      <dgm:prSet presAssocID="{3CD971D6-5EE4-4B34-921A-9CCF43DDCFE3}" presName="rootText" presStyleLbl="node2" presStyleIdx="3" presStyleCnt="6" custLinFactX="100000" custLinFactNeighborX="113022" custLinFactNeighborY="1">
        <dgm:presLayoutVars>
          <dgm:chPref val="3"/>
        </dgm:presLayoutVars>
      </dgm:prSet>
      <dgm:spPr/>
    </dgm:pt>
    <dgm:pt modelId="{7D774F5D-902C-40C6-B03B-25ED04679B5D}" type="pres">
      <dgm:prSet presAssocID="{3CD971D6-5EE4-4B34-921A-9CCF43DDCFE3}" presName="rootConnector" presStyleLbl="node2" presStyleIdx="3" presStyleCnt="6"/>
      <dgm:spPr/>
    </dgm:pt>
    <dgm:pt modelId="{028EC5E6-66E5-47FA-8A75-199378ACC389}" type="pres">
      <dgm:prSet presAssocID="{3CD971D6-5EE4-4B34-921A-9CCF43DDCFE3}" presName="hierChild4" presStyleCnt="0"/>
      <dgm:spPr/>
    </dgm:pt>
    <dgm:pt modelId="{FA76830D-3AA2-4357-8C6F-AFF367409392}" type="pres">
      <dgm:prSet presAssocID="{3CD971D6-5EE4-4B34-921A-9CCF43DDCFE3}" presName="hierChild5" presStyleCnt="0"/>
      <dgm:spPr/>
    </dgm:pt>
    <dgm:pt modelId="{331F9091-EAE7-4F43-AFD2-2AEFF911D7A5}" type="pres">
      <dgm:prSet presAssocID="{6989691A-5FA0-4CD8-BD31-BF35559C929B}" presName="Name37" presStyleLbl="parChTrans1D2" presStyleIdx="4" presStyleCnt="6"/>
      <dgm:spPr/>
    </dgm:pt>
    <dgm:pt modelId="{4732D10D-BABA-4A61-B95D-B36E22EF75D7}" type="pres">
      <dgm:prSet presAssocID="{DB635412-42B4-4E71-8A3F-C3AC87663EA2}" presName="hierRoot2" presStyleCnt="0">
        <dgm:presLayoutVars>
          <dgm:hierBranch val="init"/>
        </dgm:presLayoutVars>
      </dgm:prSet>
      <dgm:spPr/>
    </dgm:pt>
    <dgm:pt modelId="{2F9BD9FA-CB00-475B-B1FF-B1F2C15DDFFA}" type="pres">
      <dgm:prSet presAssocID="{DB635412-42B4-4E71-8A3F-C3AC87663EA2}" presName="rootComposite" presStyleCnt="0"/>
      <dgm:spPr/>
    </dgm:pt>
    <dgm:pt modelId="{BAC460D4-0681-4380-98B0-935D0AF3A828}" type="pres">
      <dgm:prSet presAssocID="{DB635412-42B4-4E71-8A3F-C3AC87663EA2}" presName="rootText" presStyleLbl="node2" presStyleIdx="4" presStyleCnt="6" custLinFactX="-69252" custLinFactY="100000" custLinFactNeighborX="-100000" custLinFactNeighborY="127054">
        <dgm:presLayoutVars>
          <dgm:chPref val="3"/>
        </dgm:presLayoutVars>
      </dgm:prSet>
      <dgm:spPr/>
    </dgm:pt>
    <dgm:pt modelId="{3C78F215-115C-4B6A-AC8F-5BDCB76C1AF5}" type="pres">
      <dgm:prSet presAssocID="{DB635412-42B4-4E71-8A3F-C3AC87663EA2}" presName="rootConnector" presStyleLbl="node2" presStyleIdx="4" presStyleCnt="6"/>
      <dgm:spPr/>
    </dgm:pt>
    <dgm:pt modelId="{C9C23957-CA38-4E6B-A9CC-DEFE375AFFEA}" type="pres">
      <dgm:prSet presAssocID="{DB635412-42B4-4E71-8A3F-C3AC87663EA2}" presName="hierChild4" presStyleCnt="0"/>
      <dgm:spPr/>
    </dgm:pt>
    <dgm:pt modelId="{6778F1C8-A077-4977-AF80-6E200F6653F7}" type="pres">
      <dgm:prSet presAssocID="{DB635412-42B4-4E71-8A3F-C3AC87663EA2}" presName="hierChild5" presStyleCnt="0"/>
      <dgm:spPr/>
    </dgm:pt>
    <dgm:pt modelId="{30111782-0F5D-484B-8235-EB500A396ADB}" type="pres">
      <dgm:prSet presAssocID="{8F65B781-490E-41A3-84EB-9BA43F8CDF66}" presName="Name37" presStyleLbl="parChTrans1D2" presStyleIdx="5" presStyleCnt="6"/>
      <dgm:spPr/>
    </dgm:pt>
    <dgm:pt modelId="{1D2E49BC-5037-41D9-87CA-F0E2D2187C79}" type="pres">
      <dgm:prSet presAssocID="{8769F1D5-ED1C-42C3-8155-6CC534AF521F}" presName="hierRoot2" presStyleCnt="0">
        <dgm:presLayoutVars>
          <dgm:hierBranch val="init"/>
        </dgm:presLayoutVars>
      </dgm:prSet>
      <dgm:spPr/>
    </dgm:pt>
    <dgm:pt modelId="{0873563C-63A6-4B20-B159-9EF157AA070B}" type="pres">
      <dgm:prSet presAssocID="{8769F1D5-ED1C-42C3-8155-6CC534AF521F}" presName="rootComposite" presStyleCnt="0"/>
      <dgm:spPr/>
    </dgm:pt>
    <dgm:pt modelId="{5B0D6BE8-A687-4CC7-B401-DFA9A9A482DA}" type="pres">
      <dgm:prSet presAssocID="{8769F1D5-ED1C-42C3-8155-6CC534AF521F}" presName="rootText" presStyleLbl="node2" presStyleIdx="5" presStyleCnt="6" custLinFactX="-46271" custLinFactY="100000" custLinFactNeighborX="-100000" custLinFactNeighborY="125904">
        <dgm:presLayoutVars>
          <dgm:chPref val="3"/>
        </dgm:presLayoutVars>
      </dgm:prSet>
      <dgm:spPr/>
    </dgm:pt>
    <dgm:pt modelId="{073FB255-A561-41A3-803E-11F20E8D9C54}" type="pres">
      <dgm:prSet presAssocID="{8769F1D5-ED1C-42C3-8155-6CC534AF521F}" presName="rootConnector" presStyleLbl="node2" presStyleIdx="5" presStyleCnt="6"/>
      <dgm:spPr/>
    </dgm:pt>
    <dgm:pt modelId="{72F04BA0-CD2B-48F9-8E97-30D2A1406A1B}" type="pres">
      <dgm:prSet presAssocID="{8769F1D5-ED1C-42C3-8155-6CC534AF521F}" presName="hierChild4" presStyleCnt="0"/>
      <dgm:spPr/>
    </dgm:pt>
    <dgm:pt modelId="{C9EE1DB9-0980-4DC3-AE79-896EF1AB6753}" type="pres">
      <dgm:prSet presAssocID="{8769F1D5-ED1C-42C3-8155-6CC534AF521F}" presName="hierChild5" presStyleCnt="0"/>
      <dgm:spPr/>
    </dgm:pt>
    <dgm:pt modelId="{F5D53ACE-2E9C-4A93-8C24-996459B617BE}" type="pres">
      <dgm:prSet presAssocID="{DCE38994-3DFC-4DA6-8CA7-4DB31D1693A2}" presName="hierChild3" presStyleCnt="0"/>
      <dgm:spPr/>
    </dgm:pt>
  </dgm:ptLst>
  <dgm:cxnLst>
    <dgm:cxn modelId="{55FCCA86-6D7A-4DA4-AAF2-5A99826A0C45}" srcId="{5E6D5181-98B4-42CB-A5D5-D01C9070A2E2}" destId="{DCE38994-3DFC-4DA6-8CA7-4DB31D1693A2}" srcOrd="0" destOrd="0" parTransId="{683D48C4-E994-41C5-B2CB-C994EB94C122}" sibTransId="{3D9E8F19-AA2A-4839-815A-32364A80E4A2}"/>
    <dgm:cxn modelId="{72C906BC-5B64-4D58-81E9-DC00DE125689}" srcId="{DCE38994-3DFC-4DA6-8CA7-4DB31D1693A2}" destId="{FBBF94A0-123A-4D31-9AE7-B3BA176523A0}" srcOrd="1" destOrd="0" parTransId="{29D32742-0490-4611-8052-09A91B63F89F}" sibTransId="{BF6F435E-ED67-437A-BB77-64D849951703}"/>
    <dgm:cxn modelId="{963B31BC-CC95-4A2F-A23C-6E743E6D143A}" type="presOf" srcId="{8769F1D5-ED1C-42C3-8155-6CC534AF521F}" destId="{073FB255-A561-41A3-803E-11F20E8D9C54}" srcOrd="1" destOrd="0" presId="urn:microsoft.com/office/officeart/2005/8/layout/orgChart1"/>
    <dgm:cxn modelId="{C90638EF-147E-48AE-A609-F282491B48D9}" type="presOf" srcId="{B326E8AC-B28B-444C-8E2A-91DD3DC7AD60}" destId="{B1A2797C-6FD3-43D8-8CA3-73F0925F74D9}" srcOrd="0" destOrd="0" presId="urn:microsoft.com/office/officeart/2005/8/layout/orgChart1"/>
    <dgm:cxn modelId="{63681F57-D0E9-4E68-86B5-EE0F7CA4D9A0}" type="presOf" srcId="{FBBF94A0-123A-4D31-9AE7-B3BA176523A0}" destId="{CF9AB2B4-5A48-4CAA-8917-78A39984F2CD}" srcOrd="1" destOrd="0" presId="urn:microsoft.com/office/officeart/2005/8/layout/orgChart1"/>
    <dgm:cxn modelId="{2352F756-B0DC-41C0-9A22-AE5931F15678}" srcId="{DCE38994-3DFC-4DA6-8CA7-4DB31D1693A2}" destId="{3263B6CF-FECE-4EF6-BF0C-6B7E32A290B5}" srcOrd="0" destOrd="0" parTransId="{D712E000-7BEE-4586-AAC0-95AA8892CD3E}" sibTransId="{2D0BF8DB-41D4-47C9-B708-259BB9C6CCA3}"/>
    <dgm:cxn modelId="{3AABFB6B-014F-464E-AE87-996F5C67E384}" type="presOf" srcId="{09D8C57D-97D3-4CED-88E5-59C289284B9A}" destId="{4EE05754-2341-4829-874A-01F2303AB8D9}" srcOrd="0" destOrd="0" presId="urn:microsoft.com/office/officeart/2005/8/layout/orgChart1"/>
    <dgm:cxn modelId="{EC5F7748-63CD-4CBF-A1E2-A44078C5F9DE}" srcId="{DCE38994-3DFC-4DA6-8CA7-4DB31D1693A2}" destId="{3CD971D6-5EE4-4B34-921A-9CCF43DDCFE3}" srcOrd="3" destOrd="0" parTransId="{B326E8AC-B28B-444C-8E2A-91DD3DC7AD60}" sibTransId="{E9648F02-5248-4EA0-91F0-210589312F34}"/>
    <dgm:cxn modelId="{2E02D6FD-9F85-4DAF-B7DE-D2AA28BB1A52}" type="presOf" srcId="{D712E000-7BEE-4586-AAC0-95AA8892CD3E}" destId="{C4498FFF-9D45-4C3B-A1C2-0CEDC66A8ACC}" srcOrd="0" destOrd="0" presId="urn:microsoft.com/office/officeart/2005/8/layout/orgChart1"/>
    <dgm:cxn modelId="{C00DD3D8-3FBA-460A-81DC-AEBC45C1B879}" type="presOf" srcId="{3CD971D6-5EE4-4B34-921A-9CCF43DDCFE3}" destId="{7651D4AC-FF4E-4C10-AAD0-2359A415C29A}" srcOrd="0" destOrd="0" presId="urn:microsoft.com/office/officeart/2005/8/layout/orgChart1"/>
    <dgm:cxn modelId="{1CC7A395-5C27-4C24-B852-D1F79F899AE8}" type="presOf" srcId="{DCE38994-3DFC-4DA6-8CA7-4DB31D1693A2}" destId="{30373BAF-8C5B-4B2E-9D0A-D2307F1B089E}" srcOrd="1" destOrd="0" presId="urn:microsoft.com/office/officeart/2005/8/layout/orgChart1"/>
    <dgm:cxn modelId="{0623DFB3-218E-4507-9654-15D8247B402D}" type="presOf" srcId="{3CD971D6-5EE4-4B34-921A-9CCF43DDCFE3}" destId="{7D774F5D-902C-40C6-B03B-25ED04679B5D}" srcOrd="1" destOrd="0" presId="urn:microsoft.com/office/officeart/2005/8/layout/orgChart1"/>
    <dgm:cxn modelId="{9C4B065A-AE6D-4586-9CC6-98827B0293DC}" type="presOf" srcId="{8769F1D5-ED1C-42C3-8155-6CC534AF521F}" destId="{5B0D6BE8-A687-4CC7-B401-DFA9A9A482DA}" srcOrd="0" destOrd="0" presId="urn:microsoft.com/office/officeart/2005/8/layout/orgChart1"/>
    <dgm:cxn modelId="{0E57949B-DC64-4FE0-8D3B-81DDD05C315B}" type="presOf" srcId="{DB635412-42B4-4E71-8A3F-C3AC87663EA2}" destId="{3C78F215-115C-4B6A-AC8F-5BDCB76C1AF5}" srcOrd="1" destOrd="0" presId="urn:microsoft.com/office/officeart/2005/8/layout/orgChart1"/>
    <dgm:cxn modelId="{2E6512A0-3E67-4ABA-AEB5-F0ADC2F5C812}" type="presOf" srcId="{09D8C57D-97D3-4CED-88E5-59C289284B9A}" destId="{349862EC-935C-4762-9B94-4E51A8BC19D2}" srcOrd="1" destOrd="0" presId="urn:microsoft.com/office/officeart/2005/8/layout/orgChart1"/>
    <dgm:cxn modelId="{DB3F2B85-87F7-4359-A788-F1CC07BF0663}" type="presOf" srcId="{29D32742-0490-4611-8052-09A91B63F89F}" destId="{DEDFB412-4B35-4223-95D9-CBAD0CB45EFA}" srcOrd="0" destOrd="0" presId="urn:microsoft.com/office/officeart/2005/8/layout/orgChart1"/>
    <dgm:cxn modelId="{8464035D-5CC6-4983-B990-5861C1C87B32}" type="presOf" srcId="{DB635412-42B4-4E71-8A3F-C3AC87663EA2}" destId="{BAC460D4-0681-4380-98B0-935D0AF3A828}" srcOrd="0" destOrd="0" presId="urn:microsoft.com/office/officeart/2005/8/layout/orgChart1"/>
    <dgm:cxn modelId="{6509EE16-52A7-48AC-9CB9-FC3FEA55272F}" srcId="{DCE38994-3DFC-4DA6-8CA7-4DB31D1693A2}" destId="{09D8C57D-97D3-4CED-88E5-59C289284B9A}" srcOrd="2" destOrd="0" parTransId="{E23E9CBB-AE9E-4DBA-B1B0-D31AEB1A1F89}" sibTransId="{A0DAEDB7-0EC6-45AB-8AD9-7381BF28D9AD}"/>
    <dgm:cxn modelId="{7F733FB1-D72C-41F5-9E6C-074BC80BF724}" type="presOf" srcId="{8F65B781-490E-41A3-84EB-9BA43F8CDF66}" destId="{30111782-0F5D-484B-8235-EB500A396ADB}" srcOrd="0" destOrd="0" presId="urn:microsoft.com/office/officeart/2005/8/layout/orgChart1"/>
    <dgm:cxn modelId="{C268A9BE-533B-4E01-830C-60130F2F712B}" srcId="{DCE38994-3DFC-4DA6-8CA7-4DB31D1693A2}" destId="{8769F1D5-ED1C-42C3-8155-6CC534AF521F}" srcOrd="5" destOrd="0" parTransId="{8F65B781-490E-41A3-84EB-9BA43F8CDF66}" sibTransId="{D2ECEF01-A168-4E11-BD95-90865359CAB8}"/>
    <dgm:cxn modelId="{04F86B4A-B970-4233-A9B0-FD954F64F559}" type="presOf" srcId="{3263B6CF-FECE-4EF6-BF0C-6B7E32A290B5}" destId="{8D4BA8E4-765D-4151-B446-A4314EC37ACA}" srcOrd="0" destOrd="0" presId="urn:microsoft.com/office/officeart/2005/8/layout/orgChart1"/>
    <dgm:cxn modelId="{B0D9B29C-0EE9-4D67-A886-02B5BE7BDCD7}" type="presOf" srcId="{FBBF94A0-123A-4D31-9AE7-B3BA176523A0}" destId="{6FDF32C5-C349-4392-BA38-9215D8237909}" srcOrd="0" destOrd="0" presId="urn:microsoft.com/office/officeart/2005/8/layout/orgChart1"/>
    <dgm:cxn modelId="{7A9542D6-5938-4812-B67A-C2FE43C0A4BC}" type="presOf" srcId="{E23E9CBB-AE9E-4DBA-B1B0-D31AEB1A1F89}" destId="{C8A06BD6-1BDF-43F5-AAB5-7A0C9DB02961}" srcOrd="0" destOrd="0" presId="urn:microsoft.com/office/officeart/2005/8/layout/orgChart1"/>
    <dgm:cxn modelId="{605D0AFD-3C8F-4DF1-9B84-6E1088D5222B}" srcId="{DCE38994-3DFC-4DA6-8CA7-4DB31D1693A2}" destId="{DB635412-42B4-4E71-8A3F-C3AC87663EA2}" srcOrd="4" destOrd="0" parTransId="{6989691A-5FA0-4CD8-BD31-BF35559C929B}" sibTransId="{1D5DC2E6-6120-462F-B7F5-0C9BDCEA3970}"/>
    <dgm:cxn modelId="{F08E6692-4C40-4484-9DDE-8C1833EC8435}" type="presOf" srcId="{DCE38994-3DFC-4DA6-8CA7-4DB31D1693A2}" destId="{B5B46773-4D3F-46FC-B9F8-93FD3EA24D40}" srcOrd="0" destOrd="0" presId="urn:microsoft.com/office/officeart/2005/8/layout/orgChart1"/>
    <dgm:cxn modelId="{9D65EF6D-00F2-4E01-830D-69BD8BD94060}" type="presOf" srcId="{3263B6CF-FECE-4EF6-BF0C-6B7E32A290B5}" destId="{F31A3132-C6EC-4ED4-B23E-A467AB2D1643}" srcOrd="1" destOrd="0" presId="urn:microsoft.com/office/officeart/2005/8/layout/orgChart1"/>
    <dgm:cxn modelId="{5686864A-6792-48B6-863F-AFA1A7AD8213}" type="presOf" srcId="{6989691A-5FA0-4CD8-BD31-BF35559C929B}" destId="{331F9091-EAE7-4F43-AFD2-2AEFF911D7A5}" srcOrd="0" destOrd="0" presId="urn:microsoft.com/office/officeart/2005/8/layout/orgChart1"/>
    <dgm:cxn modelId="{50728C22-2D7B-4865-A1CD-49B8DED25E85}" type="presOf" srcId="{5E6D5181-98B4-42CB-A5D5-D01C9070A2E2}" destId="{7DAE41AA-CFC1-4958-B580-2B91288D39DD}" srcOrd="0" destOrd="0" presId="urn:microsoft.com/office/officeart/2005/8/layout/orgChart1"/>
    <dgm:cxn modelId="{0BB8C5B9-0001-4A39-A48A-FBE6B4439812}" type="presParOf" srcId="{7DAE41AA-CFC1-4958-B580-2B91288D39DD}" destId="{1F169C07-4EE6-4A97-8840-42D26FCFA4B9}" srcOrd="0" destOrd="0" presId="urn:microsoft.com/office/officeart/2005/8/layout/orgChart1"/>
    <dgm:cxn modelId="{91EB4332-60CD-4A06-B178-45F220D87E0E}" type="presParOf" srcId="{1F169C07-4EE6-4A97-8840-42D26FCFA4B9}" destId="{1A8B64F1-4A1B-4AB3-A957-B340352363CE}" srcOrd="0" destOrd="0" presId="urn:microsoft.com/office/officeart/2005/8/layout/orgChart1"/>
    <dgm:cxn modelId="{76906262-5566-4D48-933F-B4FF7CF2C306}" type="presParOf" srcId="{1A8B64F1-4A1B-4AB3-A957-B340352363CE}" destId="{B5B46773-4D3F-46FC-B9F8-93FD3EA24D40}" srcOrd="0" destOrd="0" presId="urn:microsoft.com/office/officeart/2005/8/layout/orgChart1"/>
    <dgm:cxn modelId="{01118599-E4D9-4E9E-B7B2-F3ECD197055A}" type="presParOf" srcId="{1A8B64F1-4A1B-4AB3-A957-B340352363CE}" destId="{30373BAF-8C5B-4B2E-9D0A-D2307F1B089E}" srcOrd="1" destOrd="0" presId="urn:microsoft.com/office/officeart/2005/8/layout/orgChart1"/>
    <dgm:cxn modelId="{875809BE-D70F-4551-821C-5FA5159B3ED8}" type="presParOf" srcId="{1F169C07-4EE6-4A97-8840-42D26FCFA4B9}" destId="{DC6FE2CA-C4EC-4E2A-94C0-4BBC0D0527B2}" srcOrd="1" destOrd="0" presId="urn:microsoft.com/office/officeart/2005/8/layout/orgChart1"/>
    <dgm:cxn modelId="{D8ACFB0A-06F3-4363-B6C4-FC041567C300}" type="presParOf" srcId="{DC6FE2CA-C4EC-4E2A-94C0-4BBC0D0527B2}" destId="{C4498FFF-9D45-4C3B-A1C2-0CEDC66A8ACC}" srcOrd="0" destOrd="0" presId="urn:microsoft.com/office/officeart/2005/8/layout/orgChart1"/>
    <dgm:cxn modelId="{8F075D01-557A-466D-8DDB-0356DFE02CE0}" type="presParOf" srcId="{DC6FE2CA-C4EC-4E2A-94C0-4BBC0D0527B2}" destId="{0CF9F2F0-6F19-4669-8F33-89906DC75A6C}" srcOrd="1" destOrd="0" presId="urn:microsoft.com/office/officeart/2005/8/layout/orgChart1"/>
    <dgm:cxn modelId="{83432219-FB28-4376-8A77-1C1EAEDC4F15}" type="presParOf" srcId="{0CF9F2F0-6F19-4669-8F33-89906DC75A6C}" destId="{7E504724-96CC-46B9-B13C-F40E607CEA2B}" srcOrd="0" destOrd="0" presId="urn:microsoft.com/office/officeart/2005/8/layout/orgChart1"/>
    <dgm:cxn modelId="{A04AEB9B-1274-4356-BF3C-E8A188792792}" type="presParOf" srcId="{7E504724-96CC-46B9-B13C-F40E607CEA2B}" destId="{8D4BA8E4-765D-4151-B446-A4314EC37ACA}" srcOrd="0" destOrd="0" presId="urn:microsoft.com/office/officeart/2005/8/layout/orgChart1"/>
    <dgm:cxn modelId="{C01D29DF-C3B6-461D-A1B6-781637DD54D7}" type="presParOf" srcId="{7E504724-96CC-46B9-B13C-F40E607CEA2B}" destId="{F31A3132-C6EC-4ED4-B23E-A467AB2D1643}" srcOrd="1" destOrd="0" presId="urn:microsoft.com/office/officeart/2005/8/layout/orgChart1"/>
    <dgm:cxn modelId="{257415D9-ECAC-403F-AA9A-3D82CD77476F}" type="presParOf" srcId="{0CF9F2F0-6F19-4669-8F33-89906DC75A6C}" destId="{9BBBAAA0-F9E5-4C07-A975-F99481D8C721}" srcOrd="1" destOrd="0" presId="urn:microsoft.com/office/officeart/2005/8/layout/orgChart1"/>
    <dgm:cxn modelId="{19A54815-DC60-451B-96B2-309877563687}" type="presParOf" srcId="{0CF9F2F0-6F19-4669-8F33-89906DC75A6C}" destId="{A7D07370-86C7-4040-909E-BB3251CB8772}" srcOrd="2" destOrd="0" presId="urn:microsoft.com/office/officeart/2005/8/layout/orgChart1"/>
    <dgm:cxn modelId="{D08F09A9-79FA-4C46-AB17-D1377D47E30D}" type="presParOf" srcId="{DC6FE2CA-C4EC-4E2A-94C0-4BBC0D0527B2}" destId="{DEDFB412-4B35-4223-95D9-CBAD0CB45EFA}" srcOrd="2" destOrd="0" presId="urn:microsoft.com/office/officeart/2005/8/layout/orgChart1"/>
    <dgm:cxn modelId="{348FE89B-66EA-47A6-ACFA-500C26BB9D0E}" type="presParOf" srcId="{DC6FE2CA-C4EC-4E2A-94C0-4BBC0D0527B2}" destId="{68150B66-CE99-4FA9-B64C-6E7B304DBFDF}" srcOrd="3" destOrd="0" presId="urn:microsoft.com/office/officeart/2005/8/layout/orgChart1"/>
    <dgm:cxn modelId="{16C15021-EDB4-4A57-A56E-6D532CDE1C63}" type="presParOf" srcId="{68150B66-CE99-4FA9-B64C-6E7B304DBFDF}" destId="{78B0F17A-428C-4CAB-8E3E-709BE83FF114}" srcOrd="0" destOrd="0" presId="urn:microsoft.com/office/officeart/2005/8/layout/orgChart1"/>
    <dgm:cxn modelId="{5B28558E-80FD-41E7-B4B7-17E84C18F7F6}" type="presParOf" srcId="{78B0F17A-428C-4CAB-8E3E-709BE83FF114}" destId="{6FDF32C5-C349-4392-BA38-9215D8237909}" srcOrd="0" destOrd="0" presId="urn:microsoft.com/office/officeart/2005/8/layout/orgChart1"/>
    <dgm:cxn modelId="{B8E50D70-957E-4DE9-8C97-C7DA29A039A4}" type="presParOf" srcId="{78B0F17A-428C-4CAB-8E3E-709BE83FF114}" destId="{CF9AB2B4-5A48-4CAA-8917-78A39984F2CD}" srcOrd="1" destOrd="0" presId="urn:microsoft.com/office/officeart/2005/8/layout/orgChart1"/>
    <dgm:cxn modelId="{73471886-DB56-4C14-BBEB-B5E3CB76B885}" type="presParOf" srcId="{68150B66-CE99-4FA9-B64C-6E7B304DBFDF}" destId="{8749AE72-60A0-452A-B654-FDD2F30C4448}" srcOrd="1" destOrd="0" presId="urn:microsoft.com/office/officeart/2005/8/layout/orgChart1"/>
    <dgm:cxn modelId="{B37569C1-604C-4395-B879-86DCA14B9409}" type="presParOf" srcId="{68150B66-CE99-4FA9-B64C-6E7B304DBFDF}" destId="{043DC71F-D559-456F-AFC1-D6AA417AA6AD}" srcOrd="2" destOrd="0" presId="urn:microsoft.com/office/officeart/2005/8/layout/orgChart1"/>
    <dgm:cxn modelId="{00ABF051-77EC-49BD-B37F-57E5226C0C61}" type="presParOf" srcId="{DC6FE2CA-C4EC-4E2A-94C0-4BBC0D0527B2}" destId="{C8A06BD6-1BDF-43F5-AAB5-7A0C9DB02961}" srcOrd="4" destOrd="0" presId="urn:microsoft.com/office/officeart/2005/8/layout/orgChart1"/>
    <dgm:cxn modelId="{61975A88-7CE1-4197-A6DB-CD1FDFE80E57}" type="presParOf" srcId="{DC6FE2CA-C4EC-4E2A-94C0-4BBC0D0527B2}" destId="{31D0B1A0-47DC-4AA0-B03D-2807079895D1}" srcOrd="5" destOrd="0" presId="urn:microsoft.com/office/officeart/2005/8/layout/orgChart1"/>
    <dgm:cxn modelId="{2F9DEC72-DBB9-4730-995A-B829A01A0707}" type="presParOf" srcId="{31D0B1A0-47DC-4AA0-B03D-2807079895D1}" destId="{0D4D37DD-D3C1-4AF0-9D87-BC97354ECB65}" srcOrd="0" destOrd="0" presId="urn:microsoft.com/office/officeart/2005/8/layout/orgChart1"/>
    <dgm:cxn modelId="{4AB3E873-7546-4938-B097-0CF72C49D5E5}" type="presParOf" srcId="{0D4D37DD-D3C1-4AF0-9D87-BC97354ECB65}" destId="{4EE05754-2341-4829-874A-01F2303AB8D9}" srcOrd="0" destOrd="0" presId="urn:microsoft.com/office/officeart/2005/8/layout/orgChart1"/>
    <dgm:cxn modelId="{7C722946-FAE6-4B97-B6F2-DB27F72F774D}" type="presParOf" srcId="{0D4D37DD-D3C1-4AF0-9D87-BC97354ECB65}" destId="{349862EC-935C-4762-9B94-4E51A8BC19D2}" srcOrd="1" destOrd="0" presId="urn:microsoft.com/office/officeart/2005/8/layout/orgChart1"/>
    <dgm:cxn modelId="{DE5C7F66-822E-47C5-98CC-59A66FD9AE38}" type="presParOf" srcId="{31D0B1A0-47DC-4AA0-B03D-2807079895D1}" destId="{2AEA3DD5-9743-41BE-92CE-99A90E69FA8C}" srcOrd="1" destOrd="0" presId="urn:microsoft.com/office/officeart/2005/8/layout/orgChart1"/>
    <dgm:cxn modelId="{C2C9B37D-5129-40FA-96D9-B298A39EE7CE}" type="presParOf" srcId="{31D0B1A0-47DC-4AA0-B03D-2807079895D1}" destId="{D20D122C-DE36-4EBB-9BE3-ABAE5D0B65B5}" srcOrd="2" destOrd="0" presId="urn:microsoft.com/office/officeart/2005/8/layout/orgChart1"/>
    <dgm:cxn modelId="{B551DE0C-268A-4D54-9ACA-B9416D2BD830}" type="presParOf" srcId="{DC6FE2CA-C4EC-4E2A-94C0-4BBC0D0527B2}" destId="{B1A2797C-6FD3-43D8-8CA3-73F0925F74D9}" srcOrd="6" destOrd="0" presId="urn:microsoft.com/office/officeart/2005/8/layout/orgChart1"/>
    <dgm:cxn modelId="{FEC602B9-B1E1-4832-82B9-4098A245EB0A}" type="presParOf" srcId="{DC6FE2CA-C4EC-4E2A-94C0-4BBC0D0527B2}" destId="{6DB42A1C-173E-473A-B290-9CC8FAF7E005}" srcOrd="7" destOrd="0" presId="urn:microsoft.com/office/officeart/2005/8/layout/orgChart1"/>
    <dgm:cxn modelId="{1ABEAB90-8C87-4E46-AEED-4195336977E6}" type="presParOf" srcId="{6DB42A1C-173E-473A-B290-9CC8FAF7E005}" destId="{EFF33684-2998-4BA7-8433-9B016ADECD99}" srcOrd="0" destOrd="0" presId="urn:microsoft.com/office/officeart/2005/8/layout/orgChart1"/>
    <dgm:cxn modelId="{75BB45D3-5FF0-40BB-A12C-DA11F4E503A1}" type="presParOf" srcId="{EFF33684-2998-4BA7-8433-9B016ADECD99}" destId="{7651D4AC-FF4E-4C10-AAD0-2359A415C29A}" srcOrd="0" destOrd="0" presId="urn:microsoft.com/office/officeart/2005/8/layout/orgChart1"/>
    <dgm:cxn modelId="{C657DB72-0756-4C77-949B-FF53A78D4014}" type="presParOf" srcId="{EFF33684-2998-4BA7-8433-9B016ADECD99}" destId="{7D774F5D-902C-40C6-B03B-25ED04679B5D}" srcOrd="1" destOrd="0" presId="urn:microsoft.com/office/officeart/2005/8/layout/orgChart1"/>
    <dgm:cxn modelId="{3BE533CF-8720-4450-B1A2-ADA86E74276F}" type="presParOf" srcId="{6DB42A1C-173E-473A-B290-9CC8FAF7E005}" destId="{028EC5E6-66E5-47FA-8A75-199378ACC389}" srcOrd="1" destOrd="0" presId="urn:microsoft.com/office/officeart/2005/8/layout/orgChart1"/>
    <dgm:cxn modelId="{46927AD9-BF57-485F-BF75-A84D17BEDC22}" type="presParOf" srcId="{6DB42A1C-173E-473A-B290-9CC8FAF7E005}" destId="{FA76830D-3AA2-4357-8C6F-AFF367409392}" srcOrd="2" destOrd="0" presId="urn:microsoft.com/office/officeart/2005/8/layout/orgChart1"/>
    <dgm:cxn modelId="{CC60AC9A-2A8C-41D6-912E-5A76B04D790E}" type="presParOf" srcId="{DC6FE2CA-C4EC-4E2A-94C0-4BBC0D0527B2}" destId="{331F9091-EAE7-4F43-AFD2-2AEFF911D7A5}" srcOrd="8" destOrd="0" presId="urn:microsoft.com/office/officeart/2005/8/layout/orgChart1"/>
    <dgm:cxn modelId="{3FEB67ED-EA02-4996-90CA-148646DF1B4D}" type="presParOf" srcId="{DC6FE2CA-C4EC-4E2A-94C0-4BBC0D0527B2}" destId="{4732D10D-BABA-4A61-B95D-B36E22EF75D7}" srcOrd="9" destOrd="0" presId="urn:microsoft.com/office/officeart/2005/8/layout/orgChart1"/>
    <dgm:cxn modelId="{8D1FB568-909C-4E16-836B-70F65158FE48}" type="presParOf" srcId="{4732D10D-BABA-4A61-B95D-B36E22EF75D7}" destId="{2F9BD9FA-CB00-475B-B1FF-B1F2C15DDFFA}" srcOrd="0" destOrd="0" presId="urn:microsoft.com/office/officeart/2005/8/layout/orgChart1"/>
    <dgm:cxn modelId="{4028520C-79A1-47FD-9A81-7A91437D0E19}" type="presParOf" srcId="{2F9BD9FA-CB00-475B-B1FF-B1F2C15DDFFA}" destId="{BAC460D4-0681-4380-98B0-935D0AF3A828}" srcOrd="0" destOrd="0" presId="urn:microsoft.com/office/officeart/2005/8/layout/orgChart1"/>
    <dgm:cxn modelId="{5F9B4FAD-8353-482D-97BA-9CC7646938FD}" type="presParOf" srcId="{2F9BD9FA-CB00-475B-B1FF-B1F2C15DDFFA}" destId="{3C78F215-115C-4B6A-AC8F-5BDCB76C1AF5}" srcOrd="1" destOrd="0" presId="urn:microsoft.com/office/officeart/2005/8/layout/orgChart1"/>
    <dgm:cxn modelId="{93944E2B-81AD-4A60-BC07-2DCD9733D81A}" type="presParOf" srcId="{4732D10D-BABA-4A61-B95D-B36E22EF75D7}" destId="{C9C23957-CA38-4E6B-A9CC-DEFE375AFFEA}" srcOrd="1" destOrd="0" presId="urn:microsoft.com/office/officeart/2005/8/layout/orgChart1"/>
    <dgm:cxn modelId="{CBB9C1CA-7DE4-49DE-83DC-8D240360082F}" type="presParOf" srcId="{4732D10D-BABA-4A61-B95D-B36E22EF75D7}" destId="{6778F1C8-A077-4977-AF80-6E200F6653F7}" srcOrd="2" destOrd="0" presId="urn:microsoft.com/office/officeart/2005/8/layout/orgChart1"/>
    <dgm:cxn modelId="{A5A46584-1F86-408B-A0A5-18A5BCC84F60}" type="presParOf" srcId="{DC6FE2CA-C4EC-4E2A-94C0-4BBC0D0527B2}" destId="{30111782-0F5D-484B-8235-EB500A396ADB}" srcOrd="10" destOrd="0" presId="urn:microsoft.com/office/officeart/2005/8/layout/orgChart1"/>
    <dgm:cxn modelId="{012B0EAE-F1C6-45EF-9BE1-93502F672569}" type="presParOf" srcId="{DC6FE2CA-C4EC-4E2A-94C0-4BBC0D0527B2}" destId="{1D2E49BC-5037-41D9-87CA-F0E2D2187C79}" srcOrd="11" destOrd="0" presId="urn:microsoft.com/office/officeart/2005/8/layout/orgChart1"/>
    <dgm:cxn modelId="{76550CFF-0F17-4EFF-ADBA-0AAA803877BE}" type="presParOf" srcId="{1D2E49BC-5037-41D9-87CA-F0E2D2187C79}" destId="{0873563C-63A6-4B20-B159-9EF157AA070B}" srcOrd="0" destOrd="0" presId="urn:microsoft.com/office/officeart/2005/8/layout/orgChart1"/>
    <dgm:cxn modelId="{8D31AF74-3E61-400A-BD41-6D07E13EAAE4}" type="presParOf" srcId="{0873563C-63A6-4B20-B159-9EF157AA070B}" destId="{5B0D6BE8-A687-4CC7-B401-DFA9A9A482DA}" srcOrd="0" destOrd="0" presId="urn:microsoft.com/office/officeart/2005/8/layout/orgChart1"/>
    <dgm:cxn modelId="{9D01A91B-B4D5-4DE9-88B0-0CCB7380DC07}" type="presParOf" srcId="{0873563C-63A6-4B20-B159-9EF157AA070B}" destId="{073FB255-A561-41A3-803E-11F20E8D9C54}" srcOrd="1" destOrd="0" presId="urn:microsoft.com/office/officeart/2005/8/layout/orgChart1"/>
    <dgm:cxn modelId="{B292BCCC-971D-4F6D-9C2D-8332204FE5D6}" type="presParOf" srcId="{1D2E49BC-5037-41D9-87CA-F0E2D2187C79}" destId="{72F04BA0-CD2B-48F9-8E97-30D2A1406A1B}" srcOrd="1" destOrd="0" presId="urn:microsoft.com/office/officeart/2005/8/layout/orgChart1"/>
    <dgm:cxn modelId="{6584BF0D-C649-493D-908B-60589845A623}" type="presParOf" srcId="{1D2E49BC-5037-41D9-87CA-F0E2D2187C79}" destId="{C9EE1DB9-0980-4DC3-AE79-896EF1AB6753}" srcOrd="2" destOrd="0" presId="urn:microsoft.com/office/officeart/2005/8/layout/orgChart1"/>
    <dgm:cxn modelId="{13D15E20-52BF-40E0-928F-A44C5691C868}" type="presParOf" srcId="{1F169C07-4EE6-4A97-8840-42D26FCFA4B9}" destId="{F5D53ACE-2E9C-4A93-8C24-996459B617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11782-0F5D-484B-8235-EB500A396ADB}">
      <dsp:nvSpPr>
        <dsp:cNvPr id="0" name=""/>
        <dsp:cNvSpPr/>
      </dsp:nvSpPr>
      <dsp:spPr>
        <a:xfrm>
          <a:off x="5250427" y="2321432"/>
          <a:ext cx="2325530" cy="18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459"/>
              </a:lnTo>
              <a:lnTo>
                <a:pt x="2325530" y="1733459"/>
              </a:lnTo>
              <a:lnTo>
                <a:pt x="2325530" y="1889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F9091-EAE7-4F43-AFD2-2AEFF911D7A5}">
      <dsp:nvSpPr>
        <dsp:cNvPr id="0" name=""/>
        <dsp:cNvSpPr/>
      </dsp:nvSpPr>
      <dsp:spPr>
        <a:xfrm>
          <a:off x="5250427" y="2321432"/>
          <a:ext cx="182316" cy="188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459"/>
              </a:lnTo>
              <a:lnTo>
                <a:pt x="182316" y="1733459"/>
              </a:lnTo>
              <a:lnTo>
                <a:pt x="182316" y="18897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2797C-6FD3-43D8-8CA3-73F0925F74D9}">
      <dsp:nvSpPr>
        <dsp:cNvPr id="0" name=""/>
        <dsp:cNvSpPr/>
      </dsp:nvSpPr>
      <dsp:spPr>
        <a:xfrm>
          <a:off x="5250427" y="2321432"/>
          <a:ext cx="4071483" cy="312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04"/>
              </a:lnTo>
              <a:lnTo>
                <a:pt x="4071483" y="156304"/>
              </a:lnTo>
              <a:lnTo>
                <a:pt x="4071483" y="3126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06BD6-1BDF-43F5-AAB5-7A0C9DB02961}">
      <dsp:nvSpPr>
        <dsp:cNvPr id="0" name=""/>
        <dsp:cNvSpPr/>
      </dsp:nvSpPr>
      <dsp:spPr>
        <a:xfrm>
          <a:off x="5250427" y="2321432"/>
          <a:ext cx="2009677" cy="320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65"/>
              </a:lnTo>
              <a:lnTo>
                <a:pt x="2009677" y="163865"/>
              </a:lnTo>
              <a:lnTo>
                <a:pt x="2009677" y="320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FB412-4B35-4223-95D9-CBAD0CB45EFA}">
      <dsp:nvSpPr>
        <dsp:cNvPr id="0" name=""/>
        <dsp:cNvSpPr/>
      </dsp:nvSpPr>
      <dsp:spPr>
        <a:xfrm>
          <a:off x="4910012" y="2321432"/>
          <a:ext cx="340414" cy="301072"/>
        </a:xfrm>
        <a:custGeom>
          <a:avLst/>
          <a:gdLst/>
          <a:ahLst/>
          <a:cxnLst/>
          <a:rect l="0" t="0" r="0" b="0"/>
          <a:pathLst>
            <a:path>
              <a:moveTo>
                <a:pt x="340414" y="0"/>
              </a:moveTo>
              <a:lnTo>
                <a:pt x="340414" y="144775"/>
              </a:lnTo>
              <a:lnTo>
                <a:pt x="0" y="144775"/>
              </a:lnTo>
              <a:lnTo>
                <a:pt x="0" y="301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98FFF-9D45-4C3B-A1C2-0CEDC66A8ACC}">
      <dsp:nvSpPr>
        <dsp:cNvPr id="0" name=""/>
        <dsp:cNvSpPr/>
      </dsp:nvSpPr>
      <dsp:spPr>
        <a:xfrm>
          <a:off x="2982175" y="2321432"/>
          <a:ext cx="2268251" cy="312593"/>
        </a:xfrm>
        <a:custGeom>
          <a:avLst/>
          <a:gdLst/>
          <a:ahLst/>
          <a:cxnLst/>
          <a:rect l="0" t="0" r="0" b="0"/>
          <a:pathLst>
            <a:path>
              <a:moveTo>
                <a:pt x="2268251" y="0"/>
              </a:moveTo>
              <a:lnTo>
                <a:pt x="2268251" y="156296"/>
              </a:lnTo>
              <a:lnTo>
                <a:pt x="0" y="156296"/>
              </a:lnTo>
              <a:lnTo>
                <a:pt x="0" y="312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46773-4D3F-46FC-B9F8-93FD3EA24D40}">
      <dsp:nvSpPr>
        <dsp:cNvPr id="0" name=""/>
        <dsp:cNvSpPr/>
      </dsp:nvSpPr>
      <dsp:spPr>
        <a:xfrm>
          <a:off x="4506157" y="1577163"/>
          <a:ext cx="1488539" cy="74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Manager</a:t>
          </a:r>
        </a:p>
      </dsp:txBody>
      <dsp:txXfrm>
        <a:off x="4506157" y="1577163"/>
        <a:ext cx="1488539" cy="744269"/>
      </dsp:txXfrm>
    </dsp:sp>
    <dsp:sp modelId="{8D4BA8E4-765D-4151-B446-A4314EC37ACA}">
      <dsp:nvSpPr>
        <dsp:cNvPr id="0" name=""/>
        <dsp:cNvSpPr/>
      </dsp:nvSpPr>
      <dsp:spPr>
        <a:xfrm>
          <a:off x="2237905" y="2634026"/>
          <a:ext cx="1488539" cy="74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Analyst</a:t>
          </a:r>
        </a:p>
      </dsp:txBody>
      <dsp:txXfrm>
        <a:off x="2237905" y="2634026"/>
        <a:ext cx="1488539" cy="744269"/>
      </dsp:txXfrm>
    </dsp:sp>
    <dsp:sp modelId="{6FDF32C5-C349-4392-BA38-9215D8237909}">
      <dsp:nvSpPr>
        <dsp:cNvPr id="0" name=""/>
        <dsp:cNvSpPr/>
      </dsp:nvSpPr>
      <dsp:spPr>
        <a:xfrm>
          <a:off x="4165743" y="2622504"/>
          <a:ext cx="1488539" cy="74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</a:t>
          </a:r>
        </a:p>
      </dsp:txBody>
      <dsp:txXfrm>
        <a:off x="4165743" y="2622504"/>
        <a:ext cx="1488539" cy="744269"/>
      </dsp:txXfrm>
    </dsp:sp>
    <dsp:sp modelId="{4EE05754-2341-4829-874A-01F2303AB8D9}">
      <dsp:nvSpPr>
        <dsp:cNvPr id="0" name=""/>
        <dsp:cNvSpPr/>
      </dsp:nvSpPr>
      <dsp:spPr>
        <a:xfrm>
          <a:off x="6515834" y="2641595"/>
          <a:ext cx="1488539" cy="74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Administrator</a:t>
          </a:r>
        </a:p>
      </dsp:txBody>
      <dsp:txXfrm>
        <a:off x="6515834" y="2641595"/>
        <a:ext cx="1488539" cy="744269"/>
      </dsp:txXfrm>
    </dsp:sp>
    <dsp:sp modelId="{7651D4AC-FF4E-4C10-AAD0-2359A415C29A}">
      <dsp:nvSpPr>
        <dsp:cNvPr id="0" name=""/>
        <dsp:cNvSpPr/>
      </dsp:nvSpPr>
      <dsp:spPr>
        <a:xfrm>
          <a:off x="8577640" y="2634033"/>
          <a:ext cx="1488539" cy="74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Training</a:t>
          </a:r>
        </a:p>
      </dsp:txBody>
      <dsp:txXfrm>
        <a:off x="8577640" y="2634033"/>
        <a:ext cx="1488539" cy="744269"/>
      </dsp:txXfrm>
    </dsp:sp>
    <dsp:sp modelId="{BAC460D4-0681-4380-98B0-935D0AF3A828}">
      <dsp:nvSpPr>
        <dsp:cNvPr id="0" name=""/>
        <dsp:cNvSpPr/>
      </dsp:nvSpPr>
      <dsp:spPr>
        <a:xfrm>
          <a:off x="4688473" y="4211189"/>
          <a:ext cx="1488539" cy="74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QA</a:t>
          </a:r>
        </a:p>
      </dsp:txBody>
      <dsp:txXfrm>
        <a:off x="4688473" y="4211189"/>
        <a:ext cx="1488539" cy="744269"/>
      </dsp:txXfrm>
    </dsp:sp>
    <dsp:sp modelId="{5B0D6BE8-A687-4CC7-B401-DFA9A9A482DA}">
      <dsp:nvSpPr>
        <dsp:cNvPr id="0" name=""/>
        <dsp:cNvSpPr/>
      </dsp:nvSpPr>
      <dsp:spPr>
        <a:xfrm>
          <a:off x="6831687" y="4211189"/>
          <a:ext cx="1488539" cy="74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Documentation</a:t>
          </a:r>
        </a:p>
      </dsp:txBody>
      <dsp:txXfrm>
        <a:off x="6831687" y="4211189"/>
        <a:ext cx="1488539" cy="74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473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65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92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19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651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98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3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452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850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0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403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AE2C-B8C5-453E-AA1A-B318B3EF2772}" type="datetimeFigureOut">
              <a:rPr lang="en-PH" smtClean="0"/>
              <a:t>15/10/2016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7E84-EF58-45EC-95BE-6D4B0673470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22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2568884"/>
              </p:ext>
            </p:extLst>
          </p:nvPr>
        </p:nvGraphicFramePr>
        <p:xfrm>
          <a:off x="1376513" y="265471"/>
          <a:ext cx="10500854" cy="4955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297" y="2920182"/>
            <a:ext cx="1592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/>
              <a:t>CORE</a:t>
            </a:r>
          </a:p>
          <a:p>
            <a:pPr algn="ctr"/>
            <a:r>
              <a:rPr lang="en-PH" sz="3200" dirty="0"/>
              <a:t>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7960" y="4159046"/>
            <a:ext cx="1887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/>
              <a:t>SUPPORT</a:t>
            </a:r>
          </a:p>
          <a:p>
            <a:pPr algn="ctr"/>
            <a:r>
              <a:rPr lang="en-PH" sz="3200" dirty="0"/>
              <a:t>Team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314952" y="527873"/>
            <a:ext cx="6157583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PROJECT ORGANIZATIONAL CHART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ENROLLMENT SYSTEM AND INFRASTRUCTURE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8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2016-10-15T15:47:43Z</dcterms:created>
  <dcterms:modified xsi:type="dcterms:W3CDTF">2016-10-15T16:18:23Z</dcterms:modified>
</cp:coreProperties>
</file>