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08" r:id="rId9"/>
    <p:sldId id="278" r:id="rId10"/>
    <p:sldId id="296" r:id="rId11"/>
    <p:sldId id="309" r:id="rId12"/>
    <p:sldId id="272" r:id="rId13"/>
    <p:sldId id="304" r:id="rId14"/>
    <p:sldId id="274" r:id="rId15"/>
    <p:sldId id="276" r:id="rId16"/>
    <p:sldId id="305" r:id="rId17"/>
    <p:sldId id="275" r:id="rId18"/>
    <p:sldId id="281" r:id="rId19"/>
    <p:sldId id="280" r:id="rId20"/>
    <p:sldId id="306" r:id="rId21"/>
    <p:sldId id="310" r:id="rId22"/>
    <p:sldId id="311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reads </a:t>
            </a:r>
            <a:r>
              <a:rPr lang="en-US" baseline="0" dirty="0" err="1" smtClean="0"/>
              <a:t>pascal</a:t>
            </a:r>
            <a:r>
              <a:rPr lang="en-US" baseline="0" dirty="0" smtClean="0"/>
              <a:t> type strings from a remote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Spot</a:t>
            </a:r>
            <a:r>
              <a:rPr lang="en-US" baseline="0" dirty="0" smtClean="0"/>
              <a:t> the 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Read many</a:t>
            </a:r>
            <a:r>
              <a:rPr lang="en-US" baseline="0" dirty="0" smtClean="0"/>
              <a:t> chunks from a string where each chunk is prefixed with a 32 bit unsigned integer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Stack only has read and write permissions, therefore pointing the return address to the stack raises SIGSEGV.</a:t>
            </a:r>
          </a:p>
          <a:p>
            <a:r>
              <a:rPr lang="en-US" dirty="0" smtClean="0"/>
              <a:t>Map libraries to addresses starting with 0x00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strcpy</a:t>
            </a:r>
            <a:r>
              <a:rPr lang="en-US" dirty="0" smtClean="0"/>
              <a:t> no NULL bytes can be placed in the middle of the payload or the full payload will not be copied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 small bit of random information is added to the stack between the return address and local variables and is checked to be the same value before fetching the return address.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Each time the program is run, the position of the stack, heap and libraries are randomized.</a:t>
            </a:r>
          </a:p>
          <a:p>
            <a:pPr lvl="1"/>
            <a:r>
              <a:rPr lang="en-US" dirty="0" smtClean="0"/>
              <a:t>Slight performance impact on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02/05/14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Circumventing </a:t>
            </a:r>
            <a:r>
              <a:rPr lang="en-US" dirty="0" smtClean="0"/>
              <a:t>modern exploitation mitigations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" y="548680"/>
            <a:ext cx="9079699" cy="5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Vanilla stack</a:t>
            </a:r>
          </a:p>
          <a:p>
            <a:pPr lvl="1"/>
            <a:r>
              <a:rPr lang="en-US" dirty="0"/>
              <a:t>Exploit 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05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Smashing Protection (SSP)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SSP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2564904"/>
            <a:ext cx="3082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pro / epilog slide</a:t>
            </a:r>
          </a:p>
          <a:p>
            <a:r>
              <a:rPr lang="en-US" dirty="0" smtClean="0"/>
              <a:t>Vise stack med SSP</a:t>
            </a:r>
          </a:p>
          <a:p>
            <a:r>
              <a:rPr lang="en-US" dirty="0" err="1" smtClean="0"/>
              <a:t>Forklare</a:t>
            </a:r>
            <a:r>
              <a:rPr lang="en-US" dirty="0" smtClean="0"/>
              <a:t> info leak</a:t>
            </a:r>
          </a:p>
          <a:p>
            <a:r>
              <a:rPr lang="en-US" dirty="0" smtClean="0"/>
              <a:t>Vise slide med exploit med SSP</a:t>
            </a:r>
          </a:p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650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and </a:t>
            </a:r>
            <a:r>
              <a:rPr lang="en-US" dirty="0" smtClean="0"/>
              <a:t>now (</a:t>
            </a:r>
            <a:r>
              <a:rPr lang="en-US" dirty="0" err="1" smtClean="0"/>
              <a:t>dbu</a:t>
            </a:r>
            <a:r>
              <a:rPr lang="en-US" dirty="0" smtClean="0"/>
              <a:t>)???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ASLR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824" y="2708920"/>
            <a:ext cx="33962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 smtClean="0"/>
          </a:p>
          <a:p>
            <a:r>
              <a:rPr lang="en-US" dirty="0" smtClean="0"/>
              <a:t>ASLR slide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/ </a:t>
            </a:r>
            <a:r>
              <a:rPr lang="en-US" dirty="0" err="1" smtClean="0"/>
              <a:t>glibc</a:t>
            </a:r>
            <a:endParaRPr lang="en-US" dirty="0" smtClean="0"/>
          </a:p>
          <a:p>
            <a:r>
              <a:rPr lang="en-US" dirty="0" smtClean="0"/>
              <a:t>Vise at </a:t>
            </a:r>
            <a:r>
              <a:rPr lang="en-US" dirty="0" err="1" smtClean="0"/>
              <a:t>addressen</a:t>
            </a:r>
            <a:r>
              <a:rPr lang="en-US" dirty="0" smtClean="0"/>
              <a:t> </a:t>
            </a:r>
            <a:r>
              <a:rPr lang="en-US" dirty="0" err="1" smtClean="0"/>
              <a:t>endrer</a:t>
            </a:r>
            <a:r>
              <a:rPr lang="en-US" dirty="0" smtClean="0"/>
              <a:t> </a:t>
            </a:r>
            <a:r>
              <a:rPr lang="en-US" dirty="0" err="1" smtClean="0"/>
              <a:t>seg</a:t>
            </a:r>
            <a:r>
              <a:rPr lang="en-US" dirty="0" smtClean="0"/>
              <a:t> I </a:t>
            </a:r>
            <a:r>
              <a:rPr lang="en-US" dirty="0" err="1" smtClean="0"/>
              <a:t>gdb</a:t>
            </a:r>
            <a:endParaRPr lang="en-US" dirty="0" smtClean="0"/>
          </a:p>
          <a:p>
            <a:r>
              <a:rPr lang="en-US" dirty="0" err="1" smtClean="0"/>
              <a:t>Bruteforce</a:t>
            </a:r>
            <a:r>
              <a:rPr lang="en-US" dirty="0" smtClean="0"/>
              <a:t> (32 </a:t>
            </a:r>
            <a:r>
              <a:rPr lang="en-US" dirty="0" err="1" smtClean="0"/>
              <a:t>vs</a:t>
            </a:r>
            <a:r>
              <a:rPr lang="en-US" smtClean="0"/>
              <a:t> 64 bit)</a:t>
            </a:r>
            <a:endParaRPr lang="en-US" dirty="0" smtClean="0"/>
          </a:p>
          <a:p>
            <a:r>
              <a:rPr lang="en-US" dirty="0" smtClean="0"/>
              <a:t>Vise info leak</a:t>
            </a:r>
          </a:p>
          <a:p>
            <a:r>
              <a:rPr lang="en-US" dirty="0" smtClean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10058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Dep</a:t>
            </a:r>
            <a:r>
              <a:rPr lang="en-US" dirty="0" smtClean="0"/>
              <a:t> slides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4316" y="2623983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Historie</a:t>
            </a:r>
            <a:endParaRPr lang="en-US" dirty="0"/>
          </a:p>
          <a:p>
            <a:r>
              <a:rPr lang="en-US" dirty="0" err="1" smtClean="0"/>
              <a:t>Implementasjon</a:t>
            </a:r>
            <a:endParaRPr lang="en-US" dirty="0" smtClean="0"/>
          </a:p>
          <a:p>
            <a:r>
              <a:rPr lang="en-US" dirty="0" smtClean="0"/>
              <a:t>Vise /</a:t>
            </a:r>
            <a:r>
              <a:rPr lang="en-US" dirty="0" err="1" smtClean="0"/>
              <a:t>proc</a:t>
            </a:r>
            <a:r>
              <a:rPr lang="en-US" dirty="0" smtClean="0"/>
              <a:t>/sys/maps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</a:t>
            </a:r>
            <a:r>
              <a:rPr lang="en-US" dirty="0" smtClean="0"/>
              <a:t>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</a:t>
            </a:r>
            <a:r>
              <a:rPr lang="en-US" dirty="0" smtClean="0"/>
              <a:t>can be hard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</a:t>
            </a:r>
            <a:r>
              <a:rPr lang="en-US" dirty="0" smtClean="0"/>
              <a:t>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writing ROP chains	</a:t>
            </a:r>
            <a:r>
              <a:rPr lang="en-US" dirty="0" smtClean="0"/>
              <a:t>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755" y="3259010"/>
            <a:ext cx="1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5083" y="3259010"/>
            <a:ext cx="25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should you do this?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209" y="1732399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4209" y="17323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Gogo</a:t>
            </a:r>
            <a:r>
              <a:rPr lang="en-US" dirty="0" smtClean="0"/>
              <a:t>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5" y="2348404"/>
            <a:ext cx="1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stack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</a:t>
            </a:r>
            <a:r>
              <a:rPr lang="en-US" dirty="0" smtClean="0"/>
              <a:t>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</a:t>
            </a:r>
            <a:r>
              <a:rPr lang="en-US" dirty="0" smtClean="0"/>
              <a:t>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5 at 16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</a:t>
            </a:r>
            <a:r>
              <a:rPr lang="en-US" dirty="0" smtClean="0"/>
              <a:t>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</a:t>
            </a:r>
            <a:r>
              <a:rPr lang="en-US" dirty="0" smtClean="0"/>
              <a:t>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</a:t>
            </a:r>
            <a:r>
              <a:rPr lang="en-US" dirty="0" smtClean="0"/>
              <a:t>payload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 in practice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you spot the bug(s)?</a:t>
            </a:r>
          </a:p>
        </p:txBody>
      </p:sp>
    </p:spTree>
    <p:extLst>
      <p:ext uri="{BB962C8B-B14F-4D97-AF65-F5344CB8AC3E}">
        <p14:creationId xmlns:p14="http://schemas.microsoft.com/office/powerpoint/2010/main" val="2781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7870"/>
            <a:ext cx="78895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1496</TotalTime>
  <Words>872</Words>
  <Application>Microsoft Macintosh PowerPoint</Application>
  <PresentationFormat>On-screen Show (4:3)</PresentationFormat>
  <Paragraphs>132</Paragraphs>
  <Slides>23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 Black </vt:lpstr>
      <vt:lpstr>Circumventing modern exploitation mitigations</vt:lpstr>
      <vt:lpstr>Who the hell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Exploitation in practice (pwa)</vt:lpstr>
      <vt:lpstr>PowerPoint Presentation</vt:lpstr>
      <vt:lpstr>PowerPoint Presentation</vt:lpstr>
      <vt:lpstr>Evolution: then (pwa)</vt:lpstr>
      <vt:lpstr>Buffer overflow mitigations (dbu)</vt:lpstr>
      <vt:lpstr>TODO: SSP slides (pwa)</vt:lpstr>
      <vt:lpstr>Evolution: then and now (dbu)???</vt:lpstr>
      <vt:lpstr>TODO: ASLR slides (pwa)</vt:lpstr>
      <vt:lpstr>TODO: Dep slides (pwa)</vt:lpstr>
      <vt:lpstr>Return Oriented Programming (dbu)</vt:lpstr>
      <vt:lpstr>ROP challenges </vt:lpstr>
      <vt:lpstr>Tools for writing ROP chains  (dbu)</vt:lpstr>
      <vt:lpstr>Gogo (pwa)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349</cp:revision>
  <dcterms:created xsi:type="dcterms:W3CDTF">2014-04-14T20:12:20Z</dcterms:created>
  <dcterms:modified xsi:type="dcterms:W3CDTF">2014-05-02T21:41:13Z</dcterms:modified>
</cp:coreProperties>
</file>