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28" r:id="rId9"/>
    <p:sldId id="325" r:id="rId10"/>
    <p:sldId id="329" r:id="rId11"/>
    <p:sldId id="313" r:id="rId12"/>
    <p:sldId id="312" r:id="rId13"/>
    <p:sldId id="314" r:id="rId14"/>
    <p:sldId id="330" r:id="rId15"/>
    <p:sldId id="272" r:id="rId16"/>
    <p:sldId id="315" r:id="rId17"/>
    <p:sldId id="316" r:id="rId18"/>
    <p:sldId id="317" r:id="rId19"/>
    <p:sldId id="318" r:id="rId20"/>
    <p:sldId id="319" r:id="rId21"/>
    <p:sldId id="321" r:id="rId22"/>
    <p:sldId id="322" r:id="rId23"/>
    <p:sldId id="331" r:id="rId24"/>
    <p:sldId id="320" r:id="rId25"/>
    <p:sldId id="323" r:id="rId26"/>
    <p:sldId id="274" r:id="rId27"/>
    <p:sldId id="275" r:id="rId28"/>
    <p:sldId id="281" r:id="rId29"/>
    <p:sldId id="280" r:id="rId30"/>
    <p:sldId id="327" r:id="rId31"/>
    <p:sldId id="326" r:id="rId32"/>
    <p:sldId id="310" r:id="rId33"/>
    <p:sldId id="311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0" d="100"/>
          <a:sy n="140" d="100"/>
        </p:scale>
        <p:origin x="-1504" y="-96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1276CDAF-28B4-7E45-A69E-2DC163EF97CF}" type="datetimeFigureOut">
              <a:rPr lang="en-US" smtClean="0"/>
              <a:pPr/>
              <a:t>07/05/14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5D74FDC0-35D8-F34C-B228-DA42CBAF11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6BFECD78-3C8E-49F2-8FAB-59489D168ABB}" type="datetimeFigureOut">
              <a:rPr lang="en-US" smtClean="0"/>
              <a:pPr/>
              <a:t>07/05/14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Circumventing </a:t>
            </a:r>
            <a:r>
              <a:rPr lang="en-US" dirty="0" smtClean="0"/>
              <a:t>modern exploitation mitigations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Intended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020_stack_layo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8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030_stack_over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time!</a:t>
            </a:r>
            <a:endParaRPr lang="en-US" dirty="0"/>
          </a:p>
        </p:txBody>
      </p:sp>
      <p:pic>
        <p:nvPicPr>
          <p:cNvPr id="4" name="Picture 3" descr="040_explo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Apply SSP / exploit</a:t>
            </a:r>
          </a:p>
        </p:txBody>
      </p:sp>
    </p:spTree>
    <p:extLst>
      <p:ext uri="{BB962C8B-B14F-4D97-AF65-F5344CB8AC3E}">
        <p14:creationId xmlns:p14="http://schemas.microsoft.com/office/powerpoint/2010/main" val="265737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Smashing </a:t>
            </a:r>
            <a:r>
              <a:rPr lang="en-US" dirty="0" smtClean="0"/>
              <a:t>Prevention (</a:t>
            </a:r>
            <a:r>
              <a:rPr lang="en-US" dirty="0" smtClean="0"/>
              <a:t>SSP)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050_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cana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070_SSP_vs_no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layout[SSP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</a:t>
            </a:r>
            <a:r>
              <a:rPr lang="en-US" dirty="0" smtClean="0"/>
              <a:t>are </a:t>
            </a:r>
            <a:r>
              <a:rPr lang="en-US" dirty="0" smtClean="0"/>
              <a:t>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755" y="3259010"/>
            <a:ext cx="1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Who are we?</a:t>
            </a:r>
            <a:endParaRPr lang="en-US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083" y="32590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Why should you do this?</a:t>
            </a:r>
            <a:endParaRPr lang="en-US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209" y="1732399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David</a:t>
            </a:r>
            <a:endParaRPr lang="en-US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4209" y="17323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Petter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Info leak</a:t>
            </a:r>
          </a:p>
          <a:p>
            <a:pPr lvl="1"/>
            <a:r>
              <a:rPr lang="en-US" dirty="0" smtClean="0"/>
              <a:t>Exploit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83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100_AS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Exploit (with ASLR enabled)</a:t>
            </a:r>
          </a:p>
          <a:p>
            <a:r>
              <a:rPr lang="en-US" dirty="0" smtClean="0"/>
              <a:t>Apply DEP mitigation /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3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0_D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20_proc_ma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en-US" dirty="0" smtClean="0"/>
              <a:t>attack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</a:t>
            </a:r>
            <a:r>
              <a:rPr lang="en-US" dirty="0" smtClean="0"/>
              <a:t> / </a:t>
            </a:r>
            <a:r>
              <a:rPr lang="en-US" dirty="0" smtClean="0">
                <a:latin typeface="Courier New"/>
              </a:rPr>
              <a:t>incr</a:t>
            </a:r>
            <a:r>
              <a:rPr lang="en-US" dirty="0" smtClean="0"/>
              <a:t> / </a:t>
            </a:r>
            <a:r>
              <a:rPr lang="en-US" dirty="0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can be hard 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writing ROP chains	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30_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7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SSP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30_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</a:t>
            </a:r>
            <a:r>
              <a:rPr lang="en-US" dirty="0" smtClean="0"/>
              <a:t>Wall</a:t>
            </a:r>
          </a:p>
          <a:p>
            <a:r>
              <a:rPr lang="en-US" dirty="0" smtClean="0"/>
              <a:t>Use a recent compiler and apply mitigations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doing 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scoann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7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0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010_spot_the_bu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1709</TotalTime>
  <Words>643</Words>
  <Application>Microsoft Macintosh PowerPoint</Application>
  <PresentationFormat>On-screen Show (4:3)</PresentationFormat>
  <Paragraphs>107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Circumventing modern exploitation mitigations</vt:lpstr>
      <vt:lpstr>Who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pwa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Buffer overflow mitigations (dbu)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WTF?</vt:lpstr>
      <vt:lpstr>PowerPoint Presentation</vt:lpstr>
      <vt:lpstr>PowerPoint Presentation</vt:lpstr>
      <vt:lpstr>Return-to-libc attack (dbu)</vt:lpstr>
      <vt:lpstr>Return Oriented Programming (dbu)</vt:lpstr>
      <vt:lpstr>ROP challenges </vt:lpstr>
      <vt:lpstr>Tools for writing ROP chains  (dbu)</vt:lpstr>
      <vt:lpstr>PowerPoint Presentation</vt:lpstr>
      <vt:lpstr>ROP SSP Slide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402</cp:revision>
  <dcterms:created xsi:type="dcterms:W3CDTF">2014-04-14T20:12:20Z</dcterms:created>
  <dcterms:modified xsi:type="dcterms:W3CDTF">2014-05-07T14:24:47Z</dcterms:modified>
</cp:coreProperties>
</file>