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301" r:id="rId5"/>
    <p:sldId id="271" r:id="rId6"/>
    <p:sldId id="273" r:id="rId7"/>
    <p:sldId id="274" r:id="rId8"/>
    <p:sldId id="275" r:id="rId9"/>
    <p:sldId id="272" r:id="rId10"/>
    <p:sldId id="276" r:id="rId11"/>
    <p:sldId id="277" r:id="rId12"/>
    <p:sldId id="281" r:id="rId13"/>
    <p:sldId id="278" r:id="rId14"/>
    <p:sldId id="296" r:id="rId15"/>
    <p:sldId id="282" r:id="rId16"/>
    <p:sldId id="283" r:id="rId17"/>
    <p:sldId id="284" r:id="rId18"/>
    <p:sldId id="285" r:id="rId19"/>
    <p:sldId id="286" r:id="rId20"/>
    <p:sldId id="287" r:id="rId21"/>
    <p:sldId id="290" r:id="rId22"/>
    <p:sldId id="291" r:id="rId23"/>
    <p:sldId id="292" r:id="rId24"/>
    <p:sldId id="293" r:id="rId25"/>
    <p:sldId id="279" r:id="rId26"/>
    <p:sldId id="297" r:id="rId27"/>
    <p:sldId id="298" r:id="rId28"/>
    <p:sldId id="299" r:id="rId29"/>
    <p:sldId id="300" r:id="rId30"/>
    <p:sldId id="280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16" y="-79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CDAF-28B4-7E45-A69E-2DC163EF97CF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4FDC0-35D8-F34C-B228-DA42CBAF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reads </a:t>
            </a:r>
            <a:r>
              <a:rPr lang="en-US" baseline="0" dirty="0" err="1" smtClean="0"/>
              <a:t>pascal</a:t>
            </a:r>
            <a:r>
              <a:rPr lang="en-US" baseline="0" dirty="0" smtClean="0"/>
              <a:t> type strings from a remote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Spot</a:t>
            </a:r>
            <a:r>
              <a:rPr lang="en-US" baseline="0" dirty="0" smtClean="0"/>
              <a:t> the 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Read many</a:t>
            </a:r>
            <a:r>
              <a:rPr lang="en-US" baseline="0" dirty="0" smtClean="0"/>
              <a:t> chunks from a string where each chunk is prefixed with a 32 bit unsigned integer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simplify</a:t>
            </a:r>
            <a:r>
              <a:rPr lang="en-US" baseline="0" dirty="0" smtClean="0"/>
              <a:t> the presentation we did not enable stack cookies or ASLR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Non-executable stack:</a:t>
            </a:r>
          </a:p>
          <a:p>
            <a:pPr lvl="1"/>
            <a:r>
              <a:rPr lang="en-US" dirty="0" smtClean="0"/>
              <a:t>Stack only has read and write permissions, therefore pointing the return address to the stack raises SIGSEGV.</a:t>
            </a:r>
          </a:p>
          <a:p>
            <a:r>
              <a:rPr lang="en-US" dirty="0" smtClean="0"/>
              <a:t>Map libraries to addresses starting with 0x00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strcpy</a:t>
            </a:r>
            <a:r>
              <a:rPr lang="en-US" dirty="0" smtClean="0"/>
              <a:t> no NULL bytes can be placed in the middle of the payload or the full payload will not be copied</a:t>
            </a:r>
          </a:p>
          <a:p>
            <a:r>
              <a:rPr lang="en-US" dirty="0" smtClean="0"/>
              <a:t>Stack canaries:</a:t>
            </a:r>
          </a:p>
          <a:p>
            <a:pPr lvl="1"/>
            <a:r>
              <a:rPr lang="en-US" dirty="0" smtClean="0"/>
              <a:t>A small bit of random information is added to the stack between the return address and local variables and is checked to be the same value before fetching the return address.</a:t>
            </a:r>
          </a:p>
          <a:p>
            <a:r>
              <a:rPr lang="en-US" dirty="0" smtClean="0"/>
              <a:t>ASLR (Address Space Layout Randomization):</a:t>
            </a:r>
          </a:p>
          <a:p>
            <a:pPr lvl="1"/>
            <a:r>
              <a:rPr lang="en-US" dirty="0" smtClean="0"/>
              <a:t>Each time the program is run, the position of the stack, heap and libraries are randomized.</a:t>
            </a:r>
          </a:p>
          <a:p>
            <a:pPr lvl="1"/>
            <a:r>
              <a:rPr lang="en-US" dirty="0" smtClean="0"/>
              <a:t>Slight performance impact on </a:t>
            </a:r>
            <a:r>
              <a:rPr lang="en-US" dirty="0" err="1" smtClean="0"/>
              <a:t>linux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Brute-force can</a:t>
            </a:r>
            <a:r>
              <a:rPr lang="en-US" baseline="0" dirty="0" smtClean="0"/>
              <a:t> be very simple on 32 bit architectures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Stack canary:</a:t>
            </a:r>
            <a:r>
              <a:rPr lang="en-US" baseline="0" dirty="0" smtClean="0"/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esoteric method </a:t>
            </a:r>
            <a:r>
              <a:rPr lang="en-US" baseline="0" dirty="0" err="1" smtClean="0"/>
              <a:t>glibc</a:t>
            </a:r>
            <a:r>
              <a:rPr lang="en-US" baseline="0" dirty="0" smtClean="0"/>
              <a:t> specific - </a:t>
            </a:r>
            <a:r>
              <a:rPr lang="en-US" dirty="0" smtClean="0"/>
              <a:t>Overwrite enough data to overwrite the memory used in the exception handler (and use ROP from there)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Weak PRNG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Info leak:</a:t>
            </a:r>
            <a:r>
              <a:rPr lang="en-US" baseline="0" dirty="0" smtClean="0"/>
              <a:t> e.g. </a:t>
            </a:r>
            <a:r>
              <a:rPr lang="en-US" baseline="0" dirty="0" err="1" smtClean="0"/>
              <a:t>heartbleed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with user controlled first argument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25/04/14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Circumventing non-executable stack protection with return oriented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532"/>
          </a:xfrm>
        </p:spPr>
        <p:txBody>
          <a:bodyPr>
            <a:normAutofit/>
          </a:bodyPr>
          <a:lstStyle/>
          <a:p>
            <a:r>
              <a:rPr lang="en-US" dirty="0" smtClean="0"/>
              <a:t>Non-executable </a:t>
            </a:r>
            <a:r>
              <a:rPr lang="en-US" dirty="0" smtClean="0"/>
              <a:t>stack</a:t>
            </a:r>
          </a:p>
          <a:p>
            <a:r>
              <a:rPr lang="en-US" dirty="0" smtClean="0"/>
              <a:t>Map libraries to addresses starting with 0x00</a:t>
            </a:r>
          </a:p>
          <a:p>
            <a:r>
              <a:rPr lang="en-US" dirty="0" smtClean="0"/>
              <a:t>Stack canaries</a:t>
            </a:r>
            <a:endParaRPr lang="en-US" dirty="0" smtClean="0"/>
          </a:p>
          <a:p>
            <a:r>
              <a:rPr lang="en-US" dirty="0" smtClean="0"/>
              <a:t>ASLR </a:t>
            </a:r>
            <a:r>
              <a:rPr lang="en-US" dirty="0" smtClean="0"/>
              <a:t>(Address Space Layout Randomization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58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</a:t>
            </a:r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532"/>
          </a:xfrm>
        </p:spPr>
        <p:txBody>
          <a:bodyPr>
            <a:normAutofit/>
          </a:bodyPr>
          <a:lstStyle/>
          <a:p>
            <a:r>
              <a:rPr lang="en-US" dirty="0" smtClean="0"/>
              <a:t>Non-executable stack:</a:t>
            </a:r>
          </a:p>
          <a:p>
            <a:pPr lvl="1"/>
            <a:r>
              <a:rPr lang="en-US" dirty="0" smtClean="0"/>
              <a:t>Return</a:t>
            </a:r>
            <a:r>
              <a:rPr lang="en-US" dirty="0" smtClean="0"/>
              <a:t>-to-</a:t>
            </a:r>
            <a:r>
              <a:rPr lang="en-US" dirty="0" err="1" smtClean="0"/>
              <a:t>libc</a:t>
            </a:r>
            <a:r>
              <a:rPr lang="en-US" dirty="0" smtClean="0"/>
              <a:t> / ROP</a:t>
            </a:r>
            <a:endParaRPr lang="en-US" dirty="0" smtClean="0"/>
          </a:p>
          <a:p>
            <a:r>
              <a:rPr lang="en-US" dirty="0" smtClean="0"/>
              <a:t>Stack canaries:</a:t>
            </a:r>
          </a:p>
          <a:p>
            <a:pPr lvl="1"/>
            <a:r>
              <a:rPr lang="en-US" dirty="0" smtClean="0"/>
              <a:t>An info </a:t>
            </a:r>
            <a:r>
              <a:rPr lang="en-US" dirty="0" smtClean="0"/>
              <a:t>leak</a:t>
            </a:r>
          </a:p>
          <a:p>
            <a:pPr lvl="1"/>
            <a:r>
              <a:rPr lang="en-US" dirty="0" smtClean="0"/>
              <a:t>Overwrite </a:t>
            </a:r>
            <a:r>
              <a:rPr lang="en-US" dirty="0" smtClean="0"/>
              <a:t>the stack </a:t>
            </a:r>
            <a:r>
              <a:rPr lang="en-US" dirty="0" smtClean="0"/>
              <a:t>cookie</a:t>
            </a:r>
          </a:p>
          <a:p>
            <a:pPr lvl="1"/>
            <a:r>
              <a:rPr lang="en-US" dirty="0"/>
              <a:t>Brute-</a:t>
            </a:r>
            <a:r>
              <a:rPr lang="en-US" dirty="0" smtClean="0"/>
              <a:t>force</a:t>
            </a:r>
            <a:endParaRPr lang="en-US" dirty="0" smtClean="0"/>
          </a:p>
          <a:p>
            <a:r>
              <a:rPr lang="en-US" dirty="0" smtClean="0"/>
              <a:t>ASLR (Address Space Layout Randomization):</a:t>
            </a:r>
          </a:p>
          <a:p>
            <a:pPr lvl="1"/>
            <a:r>
              <a:rPr lang="en-US" dirty="0" smtClean="0"/>
              <a:t>Info leak (the relative addresses are the same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Brute-force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967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</a:t>
            </a:r>
            <a:r>
              <a:rPr lang="en-US" dirty="0" smtClean="0"/>
              <a:t>challenges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</a:t>
            </a:r>
            <a:r>
              <a:rPr lang="en-US" dirty="0" smtClean="0"/>
              <a:t>NUL bytes may </a:t>
            </a:r>
            <a:r>
              <a:rPr lang="en-US" dirty="0" smtClean="0"/>
              <a:t>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 / </a:t>
            </a:r>
            <a:r>
              <a:rPr lang="en-US" dirty="0" err="1" smtClean="0">
                <a:latin typeface="Courier New"/>
              </a:rPr>
              <a:t>incr</a:t>
            </a:r>
            <a:r>
              <a:rPr lang="en-US" dirty="0" smtClean="0">
                <a:latin typeface="Courier New"/>
              </a:rPr>
              <a:t> / </a:t>
            </a:r>
            <a:r>
              <a:rPr lang="en-US" dirty="0" err="1" smtClean="0">
                <a:latin typeface="Courier New"/>
              </a:rPr>
              <a:t>decr</a:t>
            </a:r>
            <a:r>
              <a:rPr lang="en-US" dirty="0" smtClean="0"/>
              <a:t> </a:t>
            </a:r>
            <a:r>
              <a:rPr lang="en-US" dirty="0" smtClean="0"/>
              <a:t>in a gadget to create 0x00 </a:t>
            </a:r>
            <a:r>
              <a:rPr lang="en-US" dirty="0" smtClean="0"/>
              <a:t>bytes</a:t>
            </a:r>
            <a:endParaRPr lang="en-US" dirty="0" smtClean="0"/>
          </a:p>
          <a:p>
            <a:r>
              <a:rPr lang="en-US" dirty="0" smtClean="0"/>
              <a:t>Finding usable gadgets is hard work</a:t>
            </a:r>
          </a:p>
          <a:p>
            <a:pPr lvl="1"/>
            <a:r>
              <a:rPr lang="en-US" dirty="0" smtClean="0"/>
              <a:t>Use a tool where you can filter on useful </a:t>
            </a:r>
            <a:r>
              <a:rPr lang="en-US" dirty="0" smtClean="0"/>
              <a:t>gadgets</a:t>
            </a:r>
          </a:p>
          <a:p>
            <a:pPr lvl="1"/>
            <a:r>
              <a:rPr lang="en-US" dirty="0" smtClean="0"/>
              <a:t>There exists tools to generate a complete ROP payload based on the flora of available gadgets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7870"/>
            <a:ext cx="78895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st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" y="548680"/>
            <a:ext cx="9079699" cy="5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yer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8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 scenario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008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TODO: Fill in traditional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stack overflow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-Wall –</a:t>
            </a:r>
            <a:r>
              <a:rPr lang="en-US" dirty="0" err="1" smtClean="0"/>
              <a:t>fno</a:t>
            </a:r>
            <a:r>
              <a:rPr lang="en-US" dirty="0" smtClean="0"/>
              <a:t>-stack-protector –z </a:t>
            </a:r>
            <a:r>
              <a:rPr lang="en-US" dirty="0" err="1" smtClean="0"/>
              <a:t>execstack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gcc</a:t>
            </a:r>
            <a:r>
              <a:rPr lang="en-US" dirty="0"/>
              <a:t> -Wall –</a:t>
            </a:r>
            <a:r>
              <a:rPr lang="en-US" dirty="0" err="1"/>
              <a:t>fno</a:t>
            </a:r>
            <a:r>
              <a:rPr lang="en-US" dirty="0"/>
              <a:t>-stack-</a:t>
            </a:r>
            <a:r>
              <a:rPr lang="en-US" dirty="0" smtClean="0"/>
              <a:t>protector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2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Fill in 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3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</a:t>
            </a:r>
          </a:p>
          <a:p>
            <a:pPr marL="457200" lvl="1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–Wall –</a:t>
            </a:r>
            <a:r>
              <a:rPr lang="en-US" dirty="0" err="1" smtClean="0"/>
              <a:t>fno</a:t>
            </a:r>
            <a:r>
              <a:rPr lang="en-US" dirty="0" smtClean="0"/>
              <a:t>-stack-protector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022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doing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writing ROP chains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  <a:endParaRPr lang="en-US" dirty="0" smtClean="0"/>
          </a:p>
          <a:p>
            <a:r>
              <a:rPr lang="en-US" dirty="0" smtClean="0"/>
              <a:t>A plethora of other tools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25 at 16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84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</a:t>
            </a:r>
            <a:r>
              <a:rPr lang="en-US" dirty="0" smtClean="0"/>
              <a:t>buffer overflow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published documenting it in </a:t>
            </a:r>
            <a:r>
              <a:rPr lang="en-US" dirty="0" smtClean="0"/>
              <a:t>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</a:t>
            </a:r>
            <a:r>
              <a:rPr lang="en-US" dirty="0" smtClean="0"/>
              <a:t>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stack </a:t>
            </a:r>
            <a:r>
              <a:rPr lang="en-US" dirty="0" smtClean="0"/>
              <a:t>overflow</a:t>
            </a:r>
          </a:p>
          <a:p>
            <a:pPr lvl="1"/>
            <a:r>
              <a:rPr lang="en-US" dirty="0" smtClean="0"/>
              <a:t>Write 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</a:t>
            </a:r>
            <a:r>
              <a:rPr lang="en-US" dirty="0" smtClean="0"/>
              <a:t>performed </a:t>
            </a:r>
            <a:r>
              <a:rPr lang="en-US" dirty="0" smtClean="0"/>
              <a:t>the attacker controls the </a:t>
            </a:r>
            <a:r>
              <a:rPr lang="en-US" dirty="0" smtClean="0"/>
              <a:t>address and can point that at </a:t>
            </a:r>
            <a:r>
              <a:rPr lang="en-US" dirty="0" smtClean="0"/>
              <a:t>her </a:t>
            </a:r>
            <a:r>
              <a:rPr lang="en-US" dirty="0" smtClean="0"/>
              <a:t>own payload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smtClean="0"/>
              <a:t>the attacker doesn’t</a:t>
            </a:r>
            <a:r>
              <a:rPr lang="en-US" dirty="0" smtClean="0"/>
              <a:t> exactly know </a:t>
            </a:r>
            <a:r>
              <a:rPr lang="en-US" dirty="0" smtClean="0"/>
              <a:t>which address the </a:t>
            </a:r>
            <a:r>
              <a:rPr lang="en-US" dirty="0" smtClean="0"/>
              <a:t>payload starts </a:t>
            </a:r>
            <a:r>
              <a:rPr lang="en-US" dirty="0" smtClean="0"/>
              <a:t>at, </a:t>
            </a:r>
            <a:r>
              <a:rPr lang="en-US" dirty="0" smtClean="0"/>
              <a:t>she </a:t>
            </a:r>
            <a:r>
              <a:rPr lang="en-US" dirty="0" smtClean="0"/>
              <a:t>can use a </a:t>
            </a:r>
            <a:r>
              <a:rPr lang="en-US" dirty="0" smtClean="0">
                <a:latin typeface="Courier New"/>
              </a:rPr>
              <a:t>nop</a:t>
            </a:r>
            <a:r>
              <a:rPr lang="en-US" dirty="0" smtClean="0"/>
              <a:t> </a:t>
            </a:r>
            <a:r>
              <a:rPr lang="en-US" dirty="0" smtClean="0"/>
              <a:t>sled to maximize </a:t>
            </a:r>
            <a:r>
              <a:rPr lang="en-US" dirty="0" smtClean="0"/>
              <a:t>her </a:t>
            </a:r>
            <a:r>
              <a:rPr lang="en-US" dirty="0" smtClean="0"/>
              <a:t>chances of </a:t>
            </a:r>
            <a:r>
              <a:rPr lang="en-US" dirty="0" smtClean="0"/>
              <a:t>successful exploitation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and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</a:t>
            </a:r>
            <a:r>
              <a:rPr lang="en-US" dirty="0" smtClean="0"/>
              <a:t>attack</a:t>
            </a:r>
            <a:endParaRPr lang="en-US" dirty="0" smtClean="0"/>
          </a:p>
          <a:p>
            <a:pPr lvl="1"/>
            <a:r>
              <a:rPr lang="en-US" dirty="0" smtClean="0"/>
              <a:t>Overwrite 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</a:t>
            </a:r>
            <a:r>
              <a:rPr lang="en-US" dirty="0" smtClean="0"/>
              <a:t>the attacker controls </a:t>
            </a:r>
            <a:r>
              <a:rPr lang="en-US" dirty="0" smtClean="0"/>
              <a:t>the address </a:t>
            </a:r>
            <a:r>
              <a:rPr lang="en-US" dirty="0" smtClean="0"/>
              <a:t>(</a:t>
            </a:r>
            <a:r>
              <a:rPr lang="en-US" dirty="0" smtClean="0"/>
              <a:t>e.g. </a:t>
            </a:r>
            <a:r>
              <a:rPr lang="en-US" dirty="0" smtClean="0"/>
              <a:t>the system() function call)</a:t>
            </a:r>
            <a:endParaRPr lang="en-US" dirty="0" smtClean="0"/>
          </a:p>
          <a:p>
            <a:pPr lvl="1"/>
            <a:r>
              <a:rPr lang="en-US" dirty="0" smtClean="0"/>
              <a:t>She </a:t>
            </a:r>
            <a:r>
              <a:rPr lang="en-US" dirty="0" smtClean="0"/>
              <a:t>can write </a:t>
            </a:r>
            <a:r>
              <a:rPr lang="en-US" dirty="0" smtClean="0"/>
              <a:t>her </a:t>
            </a:r>
            <a:r>
              <a:rPr lang="en-US" dirty="0" smtClean="0"/>
              <a:t>own stack frame data beyond the ret address: (e.g</a:t>
            </a:r>
            <a:r>
              <a:rPr lang="en-US" dirty="0" smtClean="0"/>
              <a:t>. pointer to </a:t>
            </a:r>
            <a:r>
              <a:rPr lang="en-US" dirty="0" smtClean="0"/>
              <a:t>“/bin/</a:t>
            </a:r>
            <a:r>
              <a:rPr lang="en-US" dirty="0" err="1" smtClean="0"/>
              <a:t>sh</a:t>
            </a:r>
            <a:r>
              <a:rPr lang="en-US" dirty="0" smtClean="0"/>
              <a:t>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Return-oriented-programming</a:t>
            </a:r>
          </a:p>
          <a:p>
            <a:pPr lvl="1"/>
            <a:r>
              <a:rPr lang="en-US" dirty="0" smtClean="0"/>
              <a:t>Extension 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</a:t>
            </a:r>
            <a:r>
              <a:rPr lang="en-US" dirty="0" smtClean="0"/>
              <a:t>addresses </a:t>
            </a:r>
            <a:r>
              <a:rPr lang="en-US" dirty="0" smtClean="0"/>
              <a:t>with </a:t>
            </a:r>
            <a:r>
              <a:rPr lang="en-US" dirty="0" smtClean="0"/>
              <a:t>instructions ending </a:t>
            </a:r>
            <a:r>
              <a:rPr lang="en-US" dirty="0" smtClean="0"/>
              <a:t>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</a:t>
            </a:r>
            <a:r>
              <a:rPr lang="en-US" dirty="0" smtClean="0"/>
              <a:t>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</a:t>
            </a:r>
            <a:r>
              <a:rPr lang="en-US" dirty="0"/>
              <a:t>b</a:t>
            </a:r>
            <a:r>
              <a:rPr lang="en-US" dirty="0" smtClean="0"/>
              <a:t>uffer overflow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7735" cy="4525963"/>
          </a:xfrm>
        </p:spPr>
        <p:txBody>
          <a:bodyPr/>
          <a:lstStyle/>
          <a:p>
            <a:pPr lvl="1"/>
            <a:r>
              <a:rPr lang="en-US" dirty="0" smtClean="0"/>
              <a:t>Type</a:t>
            </a:r>
          </a:p>
          <a:p>
            <a:r>
              <a:rPr lang="en-US" dirty="0" smtClean="0"/>
              <a:t>Traditional stack overflow</a:t>
            </a:r>
          </a:p>
          <a:p>
            <a:endParaRPr lang="en-US" dirty="0" smtClean="0"/>
          </a:p>
          <a:p>
            <a:r>
              <a:rPr lang="en-US" dirty="0" smtClean="0"/>
              <a:t>Return-to</a:t>
            </a:r>
            <a:r>
              <a:rPr lang="en-US" dirty="0" smtClean="0"/>
              <a:t>-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  <a:endParaRPr lang="en-US" dirty="0" smtClean="0"/>
          </a:p>
          <a:p>
            <a:r>
              <a:rPr lang="en-US" dirty="0" smtClean="0"/>
              <a:t>Return-oriented programming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7335" y="1752600"/>
            <a:ext cx="418773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Mitigations</a:t>
            </a:r>
          </a:p>
          <a:p>
            <a:r>
              <a:rPr lang="en-US" dirty="0" smtClean="0"/>
              <a:t>Non-executable </a:t>
            </a:r>
            <a:r>
              <a:rPr lang="en-US" dirty="0" smtClean="0"/>
              <a:t>stack (DEP)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Map libraries to addresses starting with 0x00</a:t>
            </a:r>
          </a:p>
          <a:p>
            <a:r>
              <a:rPr lang="en-US" dirty="0" smtClean="0"/>
              <a:t>Stack </a:t>
            </a:r>
            <a:r>
              <a:rPr lang="en-US" dirty="0" smtClean="0"/>
              <a:t>canaries</a:t>
            </a:r>
          </a:p>
          <a:p>
            <a:r>
              <a:rPr lang="en-US" dirty="0" smtClean="0"/>
              <a:t>ASLR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3429000"/>
            <a:ext cx="8661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897</TotalTime>
  <Words>933</Words>
  <Application>Microsoft Macintosh PowerPoint</Application>
  <PresentationFormat>On-screen Show (4:3)</PresentationFormat>
  <Paragraphs>139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 Black </vt:lpstr>
      <vt:lpstr>Circumventing non-executable stack protection with return oriented programming</vt:lpstr>
      <vt:lpstr>What is ROP?</vt:lpstr>
      <vt:lpstr>Reasons for doing ROP</vt:lpstr>
      <vt:lpstr>PowerPoint Presentation</vt:lpstr>
      <vt:lpstr>History of buffer overflow exploitation</vt:lpstr>
      <vt:lpstr>Evolution: then</vt:lpstr>
      <vt:lpstr>Evolution: then and now</vt:lpstr>
      <vt:lpstr>Now</vt:lpstr>
      <vt:lpstr>Evolution of buffer overflow mitigations</vt:lpstr>
      <vt:lpstr>Mitigations</vt:lpstr>
      <vt:lpstr>Bypassing mitigations</vt:lpstr>
      <vt:lpstr>ROP challenges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time! </vt:lpstr>
      <vt:lpstr>TODO: Fill in traditional stack overflow</vt:lpstr>
      <vt:lpstr>Demo time! </vt:lpstr>
      <vt:lpstr>TODO: Fill in ROP</vt:lpstr>
      <vt:lpstr>Demo time! </vt:lpstr>
      <vt:lpstr>Tools for writing ROP chains 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324</cp:revision>
  <dcterms:created xsi:type="dcterms:W3CDTF">2014-04-14T20:12:20Z</dcterms:created>
  <dcterms:modified xsi:type="dcterms:W3CDTF">2014-04-25T14:46:26Z</dcterms:modified>
</cp:coreProperties>
</file>