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307" r:id="rId3"/>
    <p:sldId id="257" r:id="rId4"/>
    <p:sldId id="258" r:id="rId5"/>
    <p:sldId id="301" r:id="rId6"/>
    <p:sldId id="271" r:id="rId7"/>
    <p:sldId id="273" r:id="rId8"/>
    <p:sldId id="325" r:id="rId9"/>
    <p:sldId id="313" r:id="rId10"/>
    <p:sldId id="312" r:id="rId11"/>
    <p:sldId id="314" r:id="rId12"/>
    <p:sldId id="272" r:id="rId13"/>
    <p:sldId id="315" r:id="rId14"/>
    <p:sldId id="316" r:id="rId15"/>
    <p:sldId id="317" r:id="rId16"/>
    <p:sldId id="318" r:id="rId17"/>
    <p:sldId id="319" r:id="rId18"/>
    <p:sldId id="321" r:id="rId19"/>
    <p:sldId id="322" r:id="rId20"/>
    <p:sldId id="305" r:id="rId21"/>
    <p:sldId id="320" r:id="rId22"/>
    <p:sldId id="323" r:id="rId23"/>
    <p:sldId id="326" r:id="rId24"/>
    <p:sldId id="274" r:id="rId25"/>
    <p:sldId id="275" r:id="rId26"/>
    <p:sldId id="281" r:id="rId27"/>
    <p:sldId id="280" r:id="rId28"/>
    <p:sldId id="306" r:id="rId29"/>
    <p:sldId id="310" r:id="rId30"/>
    <p:sldId id="311" r:id="rId31"/>
    <p:sldId id="295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206" d="100"/>
          <a:sy n="206" d="100"/>
        </p:scale>
        <p:origin x="-2512" y="-104"/>
      </p:cViewPr>
      <p:guideLst>
        <p:guide orient="horz" pos="2160"/>
        <p:guide pos="28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76CDAF-28B4-7E45-A69E-2DC163EF97CF}" type="datetimeFigureOut">
              <a:rPr lang="en-US" smtClean="0"/>
              <a:t>06/05/14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74FDC0-35D8-F34C-B228-DA42CBAF1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73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Little warning: Beneficial with </a:t>
            </a:r>
            <a:r>
              <a:rPr lang="en-US" baseline="0" dirty="0" smtClean="0"/>
              <a:t> a basic understanding of x86 assembler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4FDC0-35D8-F34C-B228-DA42CBAF11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25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understand ROP you need to understand it’s predecessor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4FDC0-35D8-F34C-B228-DA42CBAF11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16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Most of us have experienced it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The</a:t>
            </a:r>
            <a:r>
              <a:rPr lang="en-US" baseline="0" dirty="0" smtClean="0"/>
              <a:t> consequence of overflowing the variable boundary can be bad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We will get back to how a NOP sled 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4FDC0-35D8-F34C-B228-DA42CBAF11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01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Mitigations are </a:t>
            </a:r>
            <a:r>
              <a:rPr lang="en-US" dirty="0" err="1" smtClean="0"/>
              <a:t>defences</a:t>
            </a:r>
            <a:r>
              <a:rPr lang="en-US" dirty="0" smtClean="0"/>
              <a:t> against exploitation</a:t>
            </a:r>
            <a:r>
              <a:rPr lang="en-US" baseline="0" dirty="0" smtClean="0"/>
              <a:t> techniques</a:t>
            </a:r>
            <a:endParaRPr lang="en-US" dirty="0" smtClean="0"/>
          </a:p>
          <a:p>
            <a:r>
              <a:rPr lang="en-US" dirty="0" smtClean="0"/>
              <a:t>DEP was a challenge due to </a:t>
            </a:r>
          </a:p>
          <a:p>
            <a:r>
              <a:rPr lang="en-US" dirty="0" smtClean="0"/>
              <a:t>	self-modifying</a:t>
            </a:r>
            <a:r>
              <a:rPr lang="en-US" baseline="0" dirty="0" smtClean="0"/>
              <a:t> code (JAVA)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4FDC0-35D8-F34C-B228-DA42CBAF11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44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Circumvents non-executable stack protection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/bin/</a:t>
            </a:r>
            <a:r>
              <a:rPr lang="en-US" baseline="0" dirty="0" err="1" smtClean="0"/>
              <a:t>sh</a:t>
            </a:r>
            <a:r>
              <a:rPr lang="en-US" baseline="0" dirty="0" smtClean="0"/>
              <a:t> string could exist in </a:t>
            </a:r>
            <a:r>
              <a:rPr lang="en-US" baseline="0" dirty="0" err="1" smtClean="0"/>
              <a:t>libc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One function call : remote exploitation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4FDC0-35D8-F34C-B228-DA42CBAF113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854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Remote exploits: you don’t have access to inspection</a:t>
            </a:r>
            <a:r>
              <a:rPr lang="en-US" baseline="0" dirty="0" smtClean="0"/>
              <a:t> of memory layout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4FDC0-35D8-F34C-B228-DA42CBAF113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71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NUL – Look it up!</a:t>
            </a:r>
          </a:p>
          <a:p>
            <a:endParaRPr lang="en-US" dirty="0" smtClean="0"/>
          </a:p>
          <a:p>
            <a:r>
              <a:rPr lang="en-US" dirty="0" smtClean="0"/>
              <a:t>We don’t use tools!</a:t>
            </a:r>
          </a:p>
          <a:p>
            <a:endParaRPr lang="en-US" dirty="0" smtClean="0"/>
          </a:p>
          <a:p>
            <a:r>
              <a:rPr lang="en-US" dirty="0" smtClean="0"/>
              <a:t>Next: Let’s get</a:t>
            </a:r>
            <a:r>
              <a:rPr lang="en-US" baseline="0" dirty="0" smtClean="0"/>
              <a:t> into some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4FDC0-35D8-F34C-B228-DA42CBAF113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65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06/05/14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06/05/14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06/05/14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06/05/14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06/05/14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06/05/14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06/05/14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06/05/14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06/05/14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06/05/14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06/05/14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06/05/14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Circumventing </a:t>
            </a:r>
            <a:r>
              <a:rPr lang="en-US" dirty="0" smtClean="0"/>
              <a:t>modern exploitation mitigations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Techzone</a:t>
            </a:r>
            <a:r>
              <a:rPr lang="en-US" dirty="0" smtClean="0"/>
              <a:t> </a:t>
            </a:r>
            <a:r>
              <a:rPr lang="en-US" dirty="0" err="1" smtClean="0"/>
              <a:t>Sundvollen</a:t>
            </a:r>
            <a:r>
              <a:rPr lang="en-US" dirty="0" smtClean="0"/>
              <a:t>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954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tack-overflow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148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79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Exploit time!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370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Buffer overflow mitigations (</a:t>
            </a:r>
            <a:r>
              <a:rPr lang="en-US" dirty="0" err="1" smtClean="0"/>
              <a:t>dbu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 Smashing Protection (SSP)</a:t>
            </a:r>
          </a:p>
          <a:p>
            <a:r>
              <a:rPr lang="en-US" dirty="0"/>
              <a:t>Map libraries to addresses starting with </a:t>
            </a:r>
            <a:r>
              <a:rPr lang="en-US" dirty="0" smtClean="0"/>
              <a:t>0x00</a:t>
            </a:r>
            <a:endParaRPr lang="en-US" dirty="0"/>
          </a:p>
          <a:p>
            <a:r>
              <a:rPr lang="en-US" dirty="0" smtClean="0"/>
              <a:t>ASLR</a:t>
            </a:r>
          </a:p>
          <a:p>
            <a:r>
              <a:rPr lang="en-US" dirty="0"/>
              <a:t>Non-executable stack (DEP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370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S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148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006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tack-canari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148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521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SP_vs_noSS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148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776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tack-layout[SSP]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148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768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Info leak</a:t>
            </a:r>
          </a:p>
          <a:p>
            <a:pPr lvl="1"/>
            <a:r>
              <a:rPr lang="en-US" dirty="0" smtClean="0"/>
              <a:t>Exploit</a:t>
            </a:r>
          </a:p>
          <a:p>
            <a:pPr lvl="1"/>
            <a:r>
              <a:rPr lang="en-US" dirty="0" smtClean="0"/>
              <a:t>Exploit (ASLR)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834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sl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0"/>
            <a:ext cx="87491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683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Exploit</a:t>
            </a:r>
          </a:p>
          <a:p>
            <a:r>
              <a:rPr lang="en-US" dirty="0" smtClean="0"/>
              <a:t>DEP Enabled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896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the hell are we? (</a:t>
            </a:r>
            <a:r>
              <a:rPr lang="en-US" dirty="0" err="1" smtClean="0"/>
              <a:t>pwa</a:t>
            </a:r>
            <a:r>
              <a:rPr lang="en-US" dirty="0" smtClean="0"/>
              <a:t> + </a:t>
            </a:r>
            <a:r>
              <a:rPr lang="en-US" dirty="0" err="1" smtClean="0"/>
              <a:t>dbu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28755" y="3259010"/>
            <a:ext cx="143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Who are we?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95083" y="3259010"/>
            <a:ext cx="2544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Why should you do this?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52209" y="1732399"/>
            <a:ext cx="71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David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14209" y="173239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344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Dep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pwa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304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ohnny-depp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0"/>
            <a:ext cx="68855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409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roc_map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148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768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ROP SSP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379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Return-to-</a:t>
            </a:r>
            <a:r>
              <a:rPr lang="en-US" dirty="0" err="1"/>
              <a:t>libc</a:t>
            </a:r>
            <a:r>
              <a:rPr lang="en-US" dirty="0"/>
              <a:t> </a:t>
            </a:r>
            <a:r>
              <a:rPr lang="en-US" dirty="0" smtClean="0"/>
              <a:t>attack (</a:t>
            </a:r>
            <a:r>
              <a:rPr lang="en-US" dirty="0" err="1" smtClean="0"/>
              <a:t>dbu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Overwrite </a:t>
            </a:r>
            <a:r>
              <a:rPr lang="en-US" dirty="0" smtClean="0"/>
              <a:t>the return address like in the </a:t>
            </a:r>
            <a:r>
              <a:rPr lang="en-US" dirty="0"/>
              <a:t>traditional attack and </a:t>
            </a:r>
            <a:r>
              <a:rPr lang="en-US" dirty="0" smtClean="0"/>
              <a:t>point </a:t>
            </a:r>
            <a:r>
              <a:rPr lang="en-US" dirty="0"/>
              <a:t>it to a function in </a:t>
            </a:r>
            <a:r>
              <a:rPr lang="en-US" dirty="0" err="1" smtClean="0"/>
              <a:t>libc</a:t>
            </a:r>
            <a:endParaRPr lang="en-US" dirty="0" smtClean="0"/>
          </a:p>
          <a:p>
            <a:pPr lvl="1"/>
            <a:r>
              <a:rPr lang="en-US" dirty="0" smtClean="0"/>
              <a:t>When </a:t>
            </a:r>
            <a:r>
              <a:rPr lang="en-US" dirty="0" smtClean="0">
                <a:latin typeface="Courier New"/>
              </a:rPr>
              <a:t>ret</a:t>
            </a:r>
            <a:r>
              <a:rPr lang="en-US" dirty="0" smtClean="0"/>
              <a:t> is performed the attacker controls the address (e.g. the system() function call)</a:t>
            </a:r>
          </a:p>
          <a:p>
            <a:pPr lvl="1"/>
            <a:r>
              <a:rPr lang="en-US" dirty="0" smtClean="0"/>
              <a:t>She can write her own stack frame data beyond the ret address: (e.g. pointer to “/bin/</a:t>
            </a:r>
            <a:r>
              <a:rPr lang="en-US" dirty="0" err="1" smtClean="0"/>
              <a:t>sh</a:t>
            </a:r>
            <a:r>
              <a:rPr lang="en-US" dirty="0" smtClean="0"/>
              <a:t>”)</a:t>
            </a:r>
          </a:p>
          <a:p>
            <a:pPr lvl="1"/>
            <a:r>
              <a:rPr lang="en-US" dirty="0" smtClean="0"/>
              <a:t>Limited to one function call (which might not be enough in all cases)</a:t>
            </a:r>
          </a:p>
        </p:txBody>
      </p:sp>
    </p:spTree>
    <p:extLst>
      <p:ext uri="{BB962C8B-B14F-4D97-AF65-F5344CB8AC3E}">
        <p14:creationId xmlns:p14="http://schemas.microsoft.com/office/powerpoint/2010/main" val="3393532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Return Oriented Programming (</a:t>
            </a:r>
            <a:r>
              <a:rPr lang="en-US" dirty="0" err="1" smtClean="0"/>
              <a:t>dbu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Extension of return-to-</a:t>
            </a:r>
            <a:r>
              <a:rPr lang="en-US" dirty="0" err="1" smtClean="0"/>
              <a:t>libc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reate multiple stack frames after each other</a:t>
            </a:r>
          </a:p>
          <a:p>
            <a:pPr lvl="1"/>
            <a:r>
              <a:rPr lang="en-US" dirty="0" smtClean="0"/>
              <a:t>Chain together addresses with instructions ending in </a:t>
            </a:r>
            <a:r>
              <a:rPr lang="en-US" dirty="0" smtClean="0">
                <a:latin typeface="Courier New"/>
              </a:rPr>
              <a:t>ret</a:t>
            </a:r>
            <a:r>
              <a:rPr lang="en-US" dirty="0" smtClean="0"/>
              <a:t> (known as gadgets)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The hard part is finding suitable gadgets and where they are mapped in the address space</a:t>
            </a:r>
          </a:p>
        </p:txBody>
      </p:sp>
    </p:spTree>
    <p:extLst>
      <p:ext uri="{BB962C8B-B14F-4D97-AF65-F5344CB8AC3E}">
        <p14:creationId xmlns:p14="http://schemas.microsoft.com/office/powerpoint/2010/main" val="15523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ROP challenges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exploiting </a:t>
            </a:r>
            <a:r>
              <a:rPr lang="en-US" dirty="0" err="1" smtClean="0"/>
              <a:t>strcpy</a:t>
            </a:r>
            <a:r>
              <a:rPr lang="en-US" dirty="0" smtClean="0"/>
              <a:t> no NUL bytes may be present in the payload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latin typeface="Courier New"/>
              </a:rPr>
              <a:t>xor / </a:t>
            </a:r>
            <a:r>
              <a:rPr lang="en-US" dirty="0" err="1" smtClean="0">
                <a:latin typeface="Courier New"/>
              </a:rPr>
              <a:t>incr</a:t>
            </a:r>
            <a:r>
              <a:rPr lang="en-US" dirty="0" smtClean="0">
                <a:latin typeface="Courier New"/>
              </a:rPr>
              <a:t> / </a:t>
            </a:r>
            <a:r>
              <a:rPr lang="en-US" dirty="0" err="1" smtClean="0">
                <a:latin typeface="Courier New"/>
              </a:rPr>
              <a:t>decr</a:t>
            </a:r>
            <a:r>
              <a:rPr lang="en-US" dirty="0" smtClean="0"/>
              <a:t> in a gadget to create 0x00 bytes</a:t>
            </a:r>
          </a:p>
          <a:p>
            <a:r>
              <a:rPr lang="en-US" dirty="0" smtClean="0"/>
              <a:t>Finding usable gadgets can be hard work</a:t>
            </a:r>
          </a:p>
          <a:p>
            <a:pPr lvl="1"/>
            <a:r>
              <a:rPr lang="en-US" dirty="0" smtClean="0"/>
              <a:t>Use a tool where you can filter on useful gadgets</a:t>
            </a:r>
          </a:p>
          <a:p>
            <a:pPr lvl="1"/>
            <a:r>
              <a:rPr lang="en-US" dirty="0" smtClean="0"/>
              <a:t>There exists tools to generate a complete ROP payload based on the flora of available gadgets</a:t>
            </a:r>
          </a:p>
          <a:p>
            <a:pPr lvl="1"/>
            <a:r>
              <a:rPr lang="en-US" dirty="0" smtClean="0"/>
              <a:t>An attacker can abuse non-aligned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955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Tools for writing ROP chains	 (</a:t>
            </a:r>
            <a:r>
              <a:rPr lang="en-US" dirty="0" err="1" smtClean="0"/>
              <a:t>dbu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metasploit</a:t>
            </a:r>
            <a:r>
              <a:rPr lang="en-US" dirty="0" smtClean="0"/>
              <a:t>/</a:t>
            </a:r>
            <a:r>
              <a:rPr lang="en-US" dirty="0" err="1" smtClean="0"/>
              <a:t>msfrop</a:t>
            </a:r>
            <a:r>
              <a:rPr lang="en-US" dirty="0" smtClean="0"/>
              <a:t> – a gadget finder</a:t>
            </a:r>
          </a:p>
          <a:p>
            <a:r>
              <a:rPr lang="en-US" dirty="0" err="1" smtClean="0"/>
              <a:t>gogo</a:t>
            </a:r>
            <a:r>
              <a:rPr lang="en-US" dirty="0" smtClean="0"/>
              <a:t> – </a:t>
            </a:r>
            <a:r>
              <a:rPr lang="en-US" dirty="0" err="1" smtClean="0"/>
              <a:t>pwahlman’s</a:t>
            </a:r>
            <a:r>
              <a:rPr lang="en-US" dirty="0" smtClean="0"/>
              <a:t> gadget finder</a:t>
            </a:r>
          </a:p>
          <a:p>
            <a:r>
              <a:rPr lang="en-US" dirty="0" err="1"/>
              <a:t>ropc</a:t>
            </a:r>
            <a:r>
              <a:rPr lang="en-US" dirty="0"/>
              <a:t> – a </a:t>
            </a:r>
            <a:r>
              <a:rPr lang="en-US" dirty="0" smtClean="0"/>
              <a:t>ROP payload compiler</a:t>
            </a:r>
          </a:p>
          <a:p>
            <a:r>
              <a:rPr lang="en-US" dirty="0" smtClean="0"/>
              <a:t>A plethora of other tools</a:t>
            </a:r>
          </a:p>
        </p:txBody>
      </p:sp>
    </p:spTree>
    <p:extLst>
      <p:ext uri="{BB962C8B-B14F-4D97-AF65-F5344CB8AC3E}">
        <p14:creationId xmlns:p14="http://schemas.microsoft.com/office/powerpoint/2010/main" val="82216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Gogo</a:t>
            </a:r>
            <a:r>
              <a:rPr lang="en-US" dirty="0" smtClean="0"/>
              <a:t> (</a:t>
            </a:r>
            <a:r>
              <a:rPr lang="en-US" dirty="0" err="1" smtClean="0"/>
              <a:t>pwa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06085" y="2348404"/>
            <a:ext cx="1648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Find stack pivot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031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(</a:t>
            </a:r>
            <a:r>
              <a:rPr lang="en-US" dirty="0" err="1" smtClean="0"/>
              <a:t>pwa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ROP Exploit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10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ROP? (</a:t>
            </a:r>
            <a:r>
              <a:rPr lang="en-US" dirty="0" err="1" smtClean="0"/>
              <a:t>dbu</a:t>
            </a:r>
            <a:r>
              <a:rPr lang="en-US" dirty="0" smtClean="0"/>
              <a:t> + </a:t>
            </a:r>
            <a:r>
              <a:rPr lang="en-US" dirty="0" err="1" smtClean="0"/>
              <a:t>pwa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 smtClean="0"/>
              <a:t>“</a:t>
            </a:r>
            <a:r>
              <a:rPr lang="en-US" dirty="0"/>
              <a:t>Return-oriented programming (ROP) is a computer security exploit technique that allows an attacker to execute code in the presence of security </a:t>
            </a:r>
            <a:r>
              <a:rPr lang="en-US" dirty="0" smtClean="0"/>
              <a:t>defenses” - Wikipedia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smtClean="0"/>
              <a:t>Theoretically, one can perform ROP in a few different ways, but we will focus on buffer overflows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6095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careful what you log!</a:t>
            </a:r>
          </a:p>
          <a:p>
            <a:r>
              <a:rPr lang="en-US" dirty="0" smtClean="0"/>
              <a:t>User controlled data</a:t>
            </a:r>
          </a:p>
          <a:p>
            <a:r>
              <a:rPr lang="en-US" dirty="0" smtClean="0"/>
              <a:t>-Wall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618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Thank you!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679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for doing ROP (</a:t>
            </a:r>
            <a:r>
              <a:rPr lang="en-US" dirty="0" err="1" smtClean="0"/>
              <a:t>dbu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Circumvent Data Execution Prevention (DEP)</a:t>
            </a:r>
          </a:p>
          <a:p>
            <a:r>
              <a:rPr lang="en-US" dirty="0" smtClean="0"/>
              <a:t>Bypass code signing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746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iscoannu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35496"/>
            <a:ext cx="9144000" cy="788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787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History of buffer overflow exploitation (</a:t>
            </a:r>
            <a:r>
              <a:rPr lang="en-US" dirty="0" err="1" smtClean="0"/>
              <a:t>dbu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Paper published documenting it in ‘72</a:t>
            </a:r>
          </a:p>
          <a:p>
            <a:r>
              <a:rPr lang="en-US" dirty="0" smtClean="0"/>
              <a:t>First documented exploitation ‘88</a:t>
            </a:r>
          </a:p>
          <a:p>
            <a:pPr lvl="1"/>
            <a:r>
              <a:rPr lang="en-US" dirty="0" smtClean="0"/>
              <a:t>Morris Worm</a:t>
            </a:r>
          </a:p>
          <a:p>
            <a:r>
              <a:rPr lang="en-US" dirty="0" smtClean="0"/>
              <a:t>“Rediscovered” in </a:t>
            </a:r>
            <a:r>
              <a:rPr lang="fr-FR" dirty="0" smtClean="0"/>
              <a:t>’</a:t>
            </a:r>
            <a:r>
              <a:rPr lang="en-US" dirty="0" smtClean="0"/>
              <a:t>95</a:t>
            </a:r>
          </a:p>
          <a:p>
            <a:r>
              <a:rPr lang="en-US" dirty="0" smtClean="0"/>
              <a:t>‘Smashing the stack for fun and profit’ - </a:t>
            </a:r>
            <a:r>
              <a:rPr lang="fr-FR" dirty="0" smtClean="0"/>
              <a:t>’</a:t>
            </a:r>
            <a:r>
              <a:rPr lang="en-US" dirty="0" smtClean="0"/>
              <a:t>96</a:t>
            </a:r>
          </a:p>
          <a:p>
            <a:pPr lvl="1"/>
            <a:r>
              <a:rPr lang="en-US" dirty="0" smtClean="0"/>
              <a:t>One of the original articles explaining the basic technique.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814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Traditional Stack Overflow (</a:t>
            </a:r>
            <a:r>
              <a:rPr lang="en-US" dirty="0" err="1" smtClean="0"/>
              <a:t>dbu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Write more data to a buffer than the buffer has space allocated</a:t>
            </a:r>
          </a:p>
          <a:p>
            <a:pPr lvl="1"/>
            <a:r>
              <a:rPr lang="en-US" dirty="0" smtClean="0"/>
              <a:t>This can overwrite the return address of the calling function</a:t>
            </a:r>
          </a:p>
          <a:p>
            <a:pPr lvl="1"/>
            <a:r>
              <a:rPr lang="en-US" dirty="0" smtClean="0"/>
              <a:t>When </a:t>
            </a:r>
            <a:r>
              <a:rPr lang="en-US" dirty="0" smtClean="0">
                <a:latin typeface="Courier New"/>
              </a:rPr>
              <a:t>ret</a:t>
            </a:r>
            <a:r>
              <a:rPr lang="en-US" dirty="0" smtClean="0"/>
              <a:t> is performed the attacker controls the address and can point that at her own payload</a:t>
            </a:r>
          </a:p>
        </p:txBody>
      </p:sp>
    </p:spTree>
    <p:extLst>
      <p:ext uri="{BB962C8B-B14F-4D97-AF65-F5344CB8AC3E}">
        <p14:creationId xmlns:p14="http://schemas.microsoft.com/office/powerpoint/2010/main" val="3528101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pot-the-bu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148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982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tack-layou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148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581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1521</TotalTime>
  <Words>630</Words>
  <Application>Microsoft Macintosh PowerPoint</Application>
  <PresentationFormat>On-screen Show (4:3)</PresentationFormat>
  <Paragraphs>101</Paragraphs>
  <Slides>31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 Black </vt:lpstr>
      <vt:lpstr>Circumventing modern exploitation mitigations</vt:lpstr>
      <vt:lpstr>Who the hell are we? (pwa + dbu)</vt:lpstr>
      <vt:lpstr>What is ROP? (dbu + pwa)</vt:lpstr>
      <vt:lpstr>Reasons for doing ROP (dbu)</vt:lpstr>
      <vt:lpstr>PowerPoint Presentation</vt:lpstr>
      <vt:lpstr>History of buffer overflow exploitation (dbu)</vt:lpstr>
      <vt:lpstr>Traditional Stack Overflow (dbu)</vt:lpstr>
      <vt:lpstr>PowerPoint Presentation</vt:lpstr>
      <vt:lpstr>PowerPoint Presentation</vt:lpstr>
      <vt:lpstr>PowerPoint Presentation</vt:lpstr>
      <vt:lpstr>Demo</vt:lpstr>
      <vt:lpstr>Buffer overflow mitigations (dbu)</vt:lpstr>
      <vt:lpstr>PowerPoint Presentation</vt:lpstr>
      <vt:lpstr>PowerPoint Presentation</vt:lpstr>
      <vt:lpstr>PowerPoint Presentation</vt:lpstr>
      <vt:lpstr>PowerPoint Presentation</vt:lpstr>
      <vt:lpstr>Demo</vt:lpstr>
      <vt:lpstr>PowerPoint Presentation</vt:lpstr>
      <vt:lpstr>Demo</vt:lpstr>
      <vt:lpstr>Dep (pwa)</vt:lpstr>
      <vt:lpstr>PowerPoint Presentation</vt:lpstr>
      <vt:lpstr>PowerPoint Presentation</vt:lpstr>
      <vt:lpstr>ROP SSP Slide</vt:lpstr>
      <vt:lpstr>Return-to-libc attack (dbu)</vt:lpstr>
      <vt:lpstr>Return Oriented Programming (dbu)</vt:lpstr>
      <vt:lpstr>ROP challenges </vt:lpstr>
      <vt:lpstr>Tools for writing ROP chains  (dbu)</vt:lpstr>
      <vt:lpstr>Gogo (pwa)</vt:lpstr>
      <vt:lpstr>Demo (pwa)</vt:lpstr>
      <vt:lpstr>Lessons learned</vt:lpstr>
      <vt:lpstr>PowerPoint Presentation</vt:lpstr>
    </vt:vector>
  </TitlesOfParts>
  <Company>Cisco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Circumventing non-executable stack protection with return oriented programming</dc:title>
  <dc:creator>David Emanuel Buchmann</dc:creator>
  <cp:lastModifiedBy>David Emanuel Buchmann</cp:lastModifiedBy>
  <cp:revision>366</cp:revision>
  <dcterms:created xsi:type="dcterms:W3CDTF">2014-04-14T20:12:20Z</dcterms:created>
  <dcterms:modified xsi:type="dcterms:W3CDTF">2014-05-06T14:42:18Z</dcterms:modified>
</cp:coreProperties>
</file>