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5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7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4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12AD-9782-4B61-B523-29E39F6CE8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457" y="645952"/>
            <a:ext cx="4484914" cy="638562"/>
          </a:xfrm>
        </p:spPr>
        <p:txBody>
          <a:bodyPr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主题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1BE6-BA99-49D4-9F47-5DF98E28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0053007" cy="48539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B84A-118F-4D15-914F-C3EA4B72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C57B-EF07-4E0A-A0FE-CEE8818B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229C-F5A3-4183-B8C9-9DC6026F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D6C9-BF31-4F5D-AD88-3656C36F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06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C01C-C5E8-436C-A132-B4F9203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3860-93A4-404E-8D08-FD58745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1C8C-1C17-4DD2-9A51-B5BF363F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024D4-1FA7-41C2-A482-EC202264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EE3E-ED7E-4AF8-8A32-41293409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5A64-3712-46A6-842A-677F0F158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DDE-CCEF-4077-B4B0-E2FC456B9C4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B592-0F3F-4C92-9D00-F4526F34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4229-7AF4-444D-A1C6-4CFD9DC2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F77F-A566-4844-A1A9-5EEECA56A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5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6D7A-6373-4063-89B9-BA548F39C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110" y="3038082"/>
            <a:ext cx="5911780" cy="781836"/>
          </a:xfrm>
        </p:spPr>
        <p:txBody>
          <a:bodyPr/>
          <a:lstStyle/>
          <a:p>
            <a:r>
              <a:rPr lang="en-US" altLang="zh-CN" dirty="0"/>
              <a:t>ChinaVis2021Challenge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30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8C65-C6F5-40A9-866A-FFA38253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7" y="645952"/>
            <a:ext cx="5892408" cy="6385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主题</a:t>
            </a:r>
            <a:r>
              <a:rPr lang="en-US" altLang="zh-CN" dirty="0"/>
              <a:t>-</a:t>
            </a:r>
            <a:r>
              <a:rPr lang="zh-CN" altLang="en-US" dirty="0"/>
              <a:t>大气污染防治分析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489F0-AB85-46BD-9DC1-15887A27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947410"/>
            <a:ext cx="11122249" cy="296555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目前，我国大气污染防治成效显著，这得益于我国逐渐完善的空气质量监测网。近年来，空气质量监测站收集到大量具有</a:t>
            </a:r>
            <a:r>
              <a:rPr lang="zh-CN" altLang="en-US" b="1" i="0" dirty="0">
                <a:effectLst/>
                <a:latin typeface="-apple-system"/>
              </a:rPr>
              <a:t>高维、时序</a:t>
            </a:r>
            <a:r>
              <a:rPr lang="zh-CN" altLang="en-US" b="0" i="0" dirty="0">
                <a:effectLst/>
                <a:latin typeface="-apple-system"/>
              </a:rPr>
              <a:t>特点的空气质量数据，如何利用此类数据，分析理解</a:t>
            </a:r>
            <a:r>
              <a:rPr lang="zh-CN" altLang="en-US" b="1" i="0" dirty="0">
                <a:effectLst/>
                <a:latin typeface="-apple-system"/>
              </a:rPr>
              <a:t>大气污染传输模式</a:t>
            </a:r>
            <a:r>
              <a:rPr lang="zh-CN" altLang="en-US" b="0" i="0" dirty="0">
                <a:effectLst/>
                <a:latin typeface="-apple-system"/>
              </a:rPr>
              <a:t>，并为决策者提供有效建议十分具有挑战性。利用大数据分析技术和可视化方法，能够分析</a:t>
            </a:r>
            <a:r>
              <a:rPr lang="zh-CN" altLang="en-US" b="1" i="0" dirty="0">
                <a:effectLst/>
                <a:latin typeface="-apple-system"/>
              </a:rPr>
              <a:t>大气污染问题及成因、监测大气污染发展趋势、分析大气污染的地域相关性</a:t>
            </a:r>
            <a:r>
              <a:rPr lang="zh-CN" altLang="en-US" b="0" i="0" dirty="0">
                <a:effectLst/>
                <a:latin typeface="-apple-system"/>
              </a:rPr>
              <a:t>，快速感知</a:t>
            </a:r>
            <a:r>
              <a:rPr lang="zh-CN" altLang="en-US" b="1" i="0" dirty="0">
                <a:effectLst/>
                <a:latin typeface="-apple-system"/>
              </a:rPr>
              <a:t>大气污染的时变规律</a:t>
            </a:r>
            <a:r>
              <a:rPr lang="zh-CN" altLang="en-US" b="0" i="0" dirty="0">
                <a:effectLst/>
                <a:latin typeface="-apple-system"/>
              </a:rPr>
              <a:t>，辅助工作人员因地制宜地制定防治策略。大数据可视分析与可视化将数据智能处理、视觉表征和交互分析有机地结合，使机器智能和人类智慧深度融合、优势互补，为大气污染防治工作的分析、指挥和决策提供有效手段和决策依据。第八届中国可视化与可视分析大会数据可视化竞赛向相关研究人员、高校师生、企业和数据可视分析爱好者、艺术家征集相关数据可视分析和艺术可视化作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690C9-7431-4E49-B8FE-46234499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202" y="645952"/>
            <a:ext cx="4484914" cy="6385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87C76D-0987-451C-A020-0B6B4A496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02" y="1435966"/>
            <a:ext cx="10053007" cy="485397"/>
          </a:xfrm>
        </p:spPr>
        <p:txBody>
          <a:bodyPr/>
          <a:lstStyle/>
          <a:p>
            <a:r>
              <a:rPr lang="en-US" altLang="zh-CN" dirty="0"/>
              <a:t>2013–2018</a:t>
            </a:r>
            <a:r>
              <a:rPr lang="zh-CN" altLang="en-US" dirty="0"/>
              <a:t>年中国高分辨率大气污染再分析开放数据集</a:t>
            </a:r>
          </a:p>
        </p:txBody>
      </p:sp>
      <p:pic>
        <p:nvPicPr>
          <p:cNvPr id="1028" name="Picture 4" descr="图片">
            <a:extLst>
              <a:ext uri="{FF2B5EF4-FFF2-40B4-BE49-F238E27FC236}">
                <a16:creationId xmlns:a16="http://schemas.microsoft.com/office/drawing/2014/main" id="{20D52C72-30A7-4DFD-A059-6BBA93AF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6" y="2072815"/>
            <a:ext cx="3520518" cy="46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图片">
            <a:extLst>
              <a:ext uri="{FF2B5EF4-FFF2-40B4-BE49-F238E27FC236}">
                <a16:creationId xmlns:a16="http://schemas.microsoft.com/office/drawing/2014/main" id="{86571115-5ACF-4A41-8288-7EBB48D2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11" y="2072815"/>
            <a:ext cx="3653190" cy="471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图片">
            <a:extLst>
              <a:ext uri="{FF2B5EF4-FFF2-40B4-BE49-F238E27FC236}">
                <a16:creationId xmlns:a16="http://schemas.microsoft.com/office/drawing/2014/main" id="{D992A853-7370-41A2-BE69-1FABB1BA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01" y="3923803"/>
            <a:ext cx="47577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A250-605D-42C9-8CDC-91253A201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分析主题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EFB9F-DC72-40AD-AA6E-FA6411B1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1394847"/>
            <a:ext cx="10053007" cy="532366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大气污染源分析：利用可视分析技术，识别主要大气污染源，分析关键污染成因。（可以根据自身情况联合其他数据辅助分析）</a:t>
            </a:r>
            <a:endParaRPr lang="en-US" altLang="zh-CN" dirty="0"/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大气污染时空态势分析：利用可视分析技术，分析大气污染时空分布模式、监控大气污染时空演变态势。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污染物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:PM2.5</a:t>
            </a:r>
            <a:r>
              <a:rPr lang="zh-CN" altLang="en-US" dirty="0">
                <a:solidFill>
                  <a:srgbClr val="FF0000"/>
                </a:solidFill>
              </a:rPr>
              <a:t>雾霾浓度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的时空分布特征 </a:t>
            </a:r>
            <a:r>
              <a:rPr lang="en-US" altLang="zh-CN" dirty="0">
                <a:solidFill>
                  <a:srgbClr val="FF0000"/>
                </a:solidFill>
              </a:rPr>
              <a:t>—— </a:t>
            </a:r>
            <a:r>
              <a:rPr lang="zh-CN" altLang="en-US" dirty="0">
                <a:solidFill>
                  <a:srgbClr val="FF0000"/>
                </a:solidFill>
              </a:rPr>
              <a:t>高浓度时段，低浓度时段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大气污染传输模式分析：利用可视分析技术，比较各地大气污染物差异、大气污染传输模式、检测异常传输事件，制定传输防治策略。</a:t>
            </a:r>
            <a:r>
              <a:rPr lang="zh-CN" altLang="en-US" dirty="0">
                <a:solidFill>
                  <a:srgbClr val="FF0000"/>
                </a:solidFill>
              </a:rPr>
              <a:t>（污染特征的差异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分析地理环境因素 如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餐饮源和交通源，居民生活区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大气污染预测：利用可视分析技术，预测大气污染发展趋势、重污染天气预警。</a:t>
            </a:r>
            <a:endParaRPr lang="en-US" altLang="zh-CN" dirty="0"/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大气环境的改善：利用可视分析技术，展示大气污染治理过程中的大气环境状况、评估大气污染防治措施。</a:t>
            </a:r>
            <a:endParaRPr lang="en-US" altLang="zh-CN" dirty="0"/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自选主题，提炼分析需求，设置分析问题，并提供解决方案。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42298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381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Microsoft YaHei UI</vt:lpstr>
      <vt:lpstr>等线</vt:lpstr>
      <vt:lpstr>等线 Light</vt:lpstr>
      <vt:lpstr>Arial</vt:lpstr>
      <vt:lpstr>Office Theme</vt:lpstr>
      <vt:lpstr>ChinaVis2021Challenge</vt:lpstr>
      <vt:lpstr>主题-大气污染防治分析</vt:lpstr>
      <vt:lpstr>数据集</vt:lpstr>
      <vt:lpstr>分析主题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ChinaVis2021Challenge</dc:title>
  <dc:creator>吴 思聪</dc:creator>
  <cp:lastModifiedBy>吴 思聪</cp:lastModifiedBy>
  <cp:revision>8</cp:revision>
  <dcterms:created xsi:type="dcterms:W3CDTF">2021-04-28T02:31:22Z</dcterms:created>
  <dcterms:modified xsi:type="dcterms:W3CDTF">2021-04-28T06:50:21Z</dcterms:modified>
</cp:coreProperties>
</file>