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9845-64FA-1F41-8454-391A97C3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80809-8784-6242-B76E-0241466A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71C3-5547-E142-AA87-80983A2E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C03B-6576-7244-9640-3FCF5545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F3EB-C9C8-2048-B34F-1FE971A6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A13-EF54-154C-AB78-2F9794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908B-7AAD-9E48-84E0-C1103B73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527A1-4C32-B54F-BDF2-F37C3724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5486-992A-2447-AD9A-CA1F9937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D632-BF6B-CC46-B4C5-CB594422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9F543-A870-AB45-85F0-C4183C13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54988-4793-2144-A426-AE7CED9A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DABD-39FF-0642-992F-7BFF97E9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360A-ABB9-1043-B7BA-4B31B3D6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DF6E-DFAC-CC48-8B53-7732A239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9EB2-36EB-2C49-BEE6-B8CDF73A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2C5C-D72E-A640-9876-F8E2011F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514A-5FAE-E444-9000-4AF762C0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56EB-8D7E-4E43-B07F-4C84E247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66C3-2BF1-4549-8B41-44391A0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0B56-CEB8-EE45-A2DF-A9F87290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B3D5-372F-4C44-AB10-260DBA62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A3AD-2F1C-A642-9057-852EC5A0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4F0F-547D-1E46-856B-1E08CDDA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2165-78C3-3441-859E-6423B94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484-3371-754D-B4BA-9BA596E1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6CBB-50B0-864F-B7D4-932E3F88D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9F69-64E4-734D-A261-993211E0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43746-8CE6-E240-84FF-CE73A6F5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FAD7-CB95-584B-9B8F-DCD7E051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F48B-F14E-B742-84BF-EE88EBE5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CD7D-BF5D-9442-BF9B-815E5021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4299-827A-9949-862D-081A3AA2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E0507-0E89-BB48-9C6F-2EF3D3E3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2FA2F-3165-7047-94DB-EEFBF7924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96E88-2B27-6241-AF39-0613A2A2F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FBD9-4029-6542-AE8C-2D32E81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470FF-4B50-F047-A523-1829DB6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45C4-CB07-F440-A989-C7781897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DCE9-D61B-AE45-B5E1-AFB3303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11059-AE47-234F-8ADE-F0CBFABF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9C2E-1046-AE4C-AF5E-1BE68B12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A93D4-3A60-4B49-B3F9-6036AB8D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81774-DE8F-C647-9C86-576B468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0E88E-A3E3-8A4A-BA12-D62A1C7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BAADA-570A-5044-B742-2E295152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E301-6F4F-A741-AFD1-BDE71E3E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85C-7FFB-8C43-9B1D-430AEF45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D7D8-812F-9242-8640-8FA22A0D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87A8-F589-DE4A-823D-FBF98784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CF063-90C1-8042-ACDF-25CAD5CF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BB8F-776C-FF42-95BD-5F7D29B7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15C0-70FC-2341-8F12-0BAE4C2A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7CC4-4427-A840-99DC-7A0D43383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941AB-F24C-564D-A9BD-C8189CA5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DDD0-5E51-E844-B483-4E434C7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06BE-8E60-6A43-9294-653080FA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4399-48C7-074C-8619-8C75883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ECD34-19DB-C14E-9573-FEF29A49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35EE-3C4D-8647-B024-64FC13E3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1E3F-BE03-6045-AE78-D334CF7D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CD16-99E0-0647-9A7A-FC61195089F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A37D-B855-2849-8F01-5293389B1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D8E5-8517-184F-B701-F02D1BA0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C8E7-4319-8044-9505-7F57D69E5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5EF5-B50B-A844-B2DC-EBCB6BB2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89" y="160639"/>
            <a:ext cx="9144000" cy="1050968"/>
          </a:xfrm>
        </p:spPr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A90C7-F3ED-7B40-9086-CD3553B7841C}"/>
              </a:ext>
            </a:extLst>
          </p:cNvPr>
          <p:cNvSpPr/>
          <p:nvPr/>
        </p:nvSpPr>
        <p:spPr>
          <a:xfrm>
            <a:off x="356286" y="686123"/>
            <a:ext cx="112570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Code description for each folder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dirty="0" err="1"/>
              <a:t>LolMatchPredicter</a:t>
            </a:r>
            <a:endParaRPr lang="en-US" dirty="0"/>
          </a:p>
          <a:p>
            <a:r>
              <a:rPr lang="en-US" dirty="0"/>
              <a:t>Code for the front-end of the application. To run the code, execute the following command: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  <a:p>
            <a:r>
              <a:rPr lang="en-US" dirty="0"/>
              <a:t>2) backend</a:t>
            </a:r>
          </a:p>
          <a:p>
            <a:r>
              <a:rPr lang="en-US" dirty="0"/>
              <a:t>Code for the back-end of </a:t>
            </a:r>
            <a:r>
              <a:rPr lang="en-US"/>
              <a:t>the application</a:t>
            </a:r>
            <a:r>
              <a:rPr lang="en-US" dirty="0"/>
              <a:t>. To run the code, execute the following command:</a:t>
            </a:r>
          </a:p>
          <a:p>
            <a:r>
              <a:rPr lang="en-US" dirty="0"/>
              <a:t>$ python3 </a:t>
            </a:r>
            <a:r>
              <a:rPr lang="en-US" dirty="0" err="1"/>
              <a:t>backend.py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dataPipeline</a:t>
            </a:r>
            <a:endParaRPr lang="en-US" dirty="0"/>
          </a:p>
          <a:p>
            <a:r>
              <a:rPr lang="en-US" dirty="0"/>
              <a:t>Code for </a:t>
            </a:r>
            <a:r>
              <a:rPr lang="en-US" dirty="0" err="1"/>
              <a:t>retriving</a:t>
            </a:r>
            <a:r>
              <a:rPr lang="en-US" dirty="0"/>
              <a:t> and pre-process data</a:t>
            </a:r>
          </a:p>
          <a:p>
            <a:endParaRPr lang="en-US" dirty="0"/>
          </a:p>
          <a:p>
            <a:r>
              <a:rPr lang="en-US" altLang="zh-CN" dirty="0"/>
              <a:t>4</a:t>
            </a:r>
            <a:r>
              <a:rPr lang="en-US" dirty="0"/>
              <a:t>) analyze</a:t>
            </a:r>
          </a:p>
          <a:p>
            <a:r>
              <a:rPr lang="en-US" dirty="0"/>
              <a:t>Code for big data analysis. To run the code, execute the following command:</a:t>
            </a:r>
          </a:p>
          <a:p>
            <a:r>
              <a:rPr lang="en-US" dirty="0"/>
              <a:t>python2 </a:t>
            </a:r>
            <a:r>
              <a:rPr lang="en-US" dirty="0" err="1"/>
              <a:t>analyze.py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### 5) learn</a:t>
            </a:r>
          </a:p>
          <a:p>
            <a:r>
              <a:rPr lang="en-US" dirty="0"/>
              <a:t>Code for training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1171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README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Wu, Wei</dc:creator>
  <cp:lastModifiedBy>Wu, Wei</cp:lastModifiedBy>
  <cp:revision>4</cp:revision>
  <dcterms:created xsi:type="dcterms:W3CDTF">2019-12-02T21:37:59Z</dcterms:created>
  <dcterms:modified xsi:type="dcterms:W3CDTF">2019-12-02T21:44:33Z</dcterms:modified>
</cp:coreProperties>
</file>