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9" r:id="rId2"/>
    <p:sldId id="264" r:id="rId3"/>
    <p:sldId id="296" r:id="rId4"/>
    <p:sldId id="297" r:id="rId5"/>
    <p:sldId id="298" r:id="rId6"/>
    <p:sldId id="291" r:id="rId7"/>
    <p:sldId id="292" r:id="rId8"/>
    <p:sldId id="290" r:id="rId9"/>
    <p:sldId id="295" r:id="rId10"/>
    <p:sldId id="299" r:id="rId11"/>
    <p:sldId id="288" r:id="rId12"/>
    <p:sldId id="300" r:id="rId13"/>
    <p:sldId id="28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9447"/>
    <a:srgbClr val="FF9409"/>
    <a:srgbClr val="F08025"/>
    <a:srgbClr val="454545"/>
    <a:srgbClr val="C7020C"/>
    <a:srgbClr val="C91324"/>
    <a:srgbClr val="162F81"/>
    <a:srgbClr val="8A3E7E"/>
    <a:srgbClr val="4268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2791" autoAdjust="0"/>
  </p:normalViewPr>
  <p:slideViewPr>
    <p:cSldViewPr snapToGrid="0">
      <p:cViewPr varScale="1">
        <p:scale>
          <a:sx n="67" d="100"/>
          <a:sy n="67" d="100"/>
        </p:scale>
        <p:origin x="858" y="48"/>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DA0FF8-E038-486B-8892-C7520F3DD366}" type="datetimeFigureOut">
              <a:rPr lang="zh-CN" altLang="en-US" smtClean="0"/>
              <a:t>2018/11/5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F12F13-0BCC-4EF9-8D58-5017E8EC6CE0}" type="slidenum">
              <a:rPr lang="zh-CN" altLang="en-US" smtClean="0"/>
              <a:t>‹#›</a:t>
            </a:fld>
            <a:endParaRPr lang="zh-CN" altLang="en-US"/>
          </a:p>
        </p:txBody>
      </p:sp>
    </p:spTree>
    <p:extLst>
      <p:ext uri="{BB962C8B-B14F-4D97-AF65-F5344CB8AC3E}">
        <p14:creationId xmlns:p14="http://schemas.microsoft.com/office/powerpoint/2010/main" val="3183161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wenzhangba.com/zhuanti/bawo/"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www.wenzhangba.com/huati/dengdai/" TargetMode="External"/><Relationship Id="rId4" Type="http://schemas.openxmlformats.org/officeDocument/2006/relationships/hyperlink" Target="http://www.wenzhangba.com/zhuanti/liwu/"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wenzhangba.com/zhuanti/bawo/"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www.wenzhangba.com/huati/dengdai/" TargetMode="External"/><Relationship Id="rId4" Type="http://schemas.openxmlformats.org/officeDocument/2006/relationships/hyperlink" Target="http://www.wenzhangba.com/zhuanti/liwu/"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wenzhangba.com/zhuanti/bawo/"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www.wenzhangba.com/huati/dengdai/" TargetMode="External"/><Relationship Id="rId4" Type="http://schemas.openxmlformats.org/officeDocument/2006/relationships/hyperlink" Target="http://www.wenzhangba.com/zhuanti/liwu/"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z="1200" b="1" dirty="0">
                <a:solidFill>
                  <a:srgbClr val="191919"/>
                </a:solidFill>
                <a:latin typeface="PingFang SC"/>
              </a:rPr>
              <a:t>刘媛媛</a:t>
            </a:r>
            <a:endParaRPr lang="zh-CN" altLang="en-US" sz="1200" dirty="0">
              <a:solidFill>
                <a:srgbClr val="191919"/>
              </a:solidFill>
              <a:latin typeface="PingFang SC"/>
            </a:endParaRPr>
          </a:p>
          <a:p>
            <a:pPr>
              <a:lnSpc>
                <a:spcPct val="150000"/>
              </a:lnSpc>
            </a:pPr>
            <a:r>
              <a:rPr lang="zh-CN" altLang="en-US" sz="1200" dirty="0">
                <a:solidFill>
                  <a:srgbClr val="191919"/>
                </a:solidFill>
                <a:latin typeface="PingFang SC"/>
              </a:rPr>
              <a:t>毕业于北京大学</a:t>
            </a:r>
          </a:p>
          <a:p>
            <a:pPr>
              <a:lnSpc>
                <a:spcPct val="150000"/>
              </a:lnSpc>
            </a:pPr>
            <a:r>
              <a:rPr lang="en-US" altLang="zh-CN" sz="1200" dirty="0">
                <a:solidFill>
                  <a:srgbClr val="191919"/>
                </a:solidFill>
                <a:latin typeface="PingFang SC"/>
              </a:rPr>
              <a:t>《</a:t>
            </a:r>
            <a:r>
              <a:rPr lang="zh-CN" altLang="en-US" sz="1200" dirty="0">
                <a:solidFill>
                  <a:srgbClr val="191919"/>
                </a:solidFill>
                <a:latin typeface="PingFang SC"/>
              </a:rPr>
              <a:t>超级演说家</a:t>
            </a:r>
            <a:r>
              <a:rPr lang="en-US" altLang="zh-CN" sz="1200" dirty="0">
                <a:solidFill>
                  <a:srgbClr val="191919"/>
                </a:solidFill>
                <a:latin typeface="PingFang SC"/>
              </a:rPr>
              <a:t>》</a:t>
            </a:r>
            <a:r>
              <a:rPr lang="zh-CN" altLang="en-US" sz="1200" dirty="0">
                <a:solidFill>
                  <a:srgbClr val="191919"/>
                </a:solidFill>
                <a:latin typeface="PingFang SC"/>
              </a:rPr>
              <a:t>全国总冠军</a:t>
            </a:r>
          </a:p>
          <a:p>
            <a:pPr>
              <a:lnSpc>
                <a:spcPct val="150000"/>
              </a:lnSpc>
            </a:pPr>
            <a:r>
              <a:rPr lang="zh-CN" altLang="en-US" sz="1200" dirty="0">
                <a:solidFill>
                  <a:srgbClr val="191919"/>
                </a:solidFill>
                <a:latin typeface="PingFang SC"/>
              </a:rPr>
              <a:t>媛创文化</a:t>
            </a:r>
            <a:r>
              <a:rPr lang="en-US" altLang="zh-CN" sz="1200" dirty="0">
                <a:solidFill>
                  <a:srgbClr val="191919"/>
                </a:solidFill>
                <a:latin typeface="PingFang SC"/>
              </a:rPr>
              <a:t>CEO</a:t>
            </a:r>
          </a:p>
          <a:p>
            <a:pPr>
              <a:lnSpc>
                <a:spcPct val="150000"/>
              </a:lnSpc>
            </a:pPr>
            <a:r>
              <a:rPr lang="zh-CN" altLang="en-US" sz="1200" dirty="0">
                <a:solidFill>
                  <a:srgbClr val="191919"/>
                </a:solidFill>
                <a:latin typeface="PingFang SC"/>
              </a:rPr>
              <a:t>到目前为止，刘媛媛从农村考上北大、一路杀到</a:t>
            </a:r>
            <a:r>
              <a:rPr lang="en-US" altLang="zh-CN" sz="1200" dirty="0">
                <a:solidFill>
                  <a:srgbClr val="191919"/>
                </a:solidFill>
                <a:latin typeface="PingFang SC"/>
              </a:rPr>
              <a:t>《</a:t>
            </a:r>
            <a:r>
              <a:rPr lang="zh-CN" altLang="en-US" sz="1200" dirty="0">
                <a:solidFill>
                  <a:srgbClr val="191919"/>
                </a:solidFill>
                <a:latin typeface="PingFang SC"/>
              </a:rPr>
              <a:t>超演</a:t>
            </a:r>
            <a:r>
              <a:rPr lang="en-US" altLang="zh-CN" sz="1200" dirty="0">
                <a:solidFill>
                  <a:srgbClr val="191919"/>
                </a:solidFill>
                <a:latin typeface="PingFang SC"/>
              </a:rPr>
              <a:t>》</a:t>
            </a:r>
            <a:r>
              <a:rPr lang="zh-CN" altLang="en-US" sz="1200" dirty="0">
                <a:solidFill>
                  <a:srgbClr val="191919"/>
                </a:solidFill>
                <a:latin typeface="PingFang SC"/>
              </a:rPr>
              <a:t>冠军、当上</a:t>
            </a:r>
            <a:r>
              <a:rPr lang="en-US" altLang="zh-CN" sz="1200" dirty="0">
                <a:solidFill>
                  <a:srgbClr val="191919"/>
                </a:solidFill>
                <a:latin typeface="PingFang SC"/>
              </a:rPr>
              <a:t>CEO</a:t>
            </a:r>
            <a:r>
              <a:rPr lang="zh-CN" altLang="en-US" sz="1200" dirty="0">
                <a:solidFill>
                  <a:srgbClr val="191919"/>
                </a:solidFill>
                <a:latin typeface="PingFang SC"/>
              </a:rPr>
              <a:t>。</a:t>
            </a:r>
            <a:r>
              <a:rPr lang="zh-CN" altLang="en-US" sz="1200" b="1" dirty="0">
                <a:solidFill>
                  <a:srgbClr val="191919"/>
                </a:solidFill>
                <a:latin typeface="PingFang SC"/>
              </a:rPr>
              <a:t>她一共实现了三次逆袭</a:t>
            </a:r>
            <a:r>
              <a:rPr lang="zh-CN" altLang="en-US" sz="1200" dirty="0">
                <a:solidFill>
                  <a:srgbClr val="191919"/>
                </a:solidFill>
                <a:latin typeface="PingFang SC"/>
              </a:rPr>
              <a:t>。</a:t>
            </a:r>
          </a:p>
          <a:p>
            <a:pPr>
              <a:lnSpc>
                <a:spcPct val="150000"/>
              </a:lnSpc>
            </a:pPr>
            <a:r>
              <a:rPr lang="zh-CN" altLang="en-US" sz="1200" b="1" dirty="0">
                <a:solidFill>
                  <a:srgbClr val="191919"/>
                </a:solidFill>
                <a:latin typeface="PingFang SC"/>
              </a:rPr>
              <a:t>在参加</a:t>
            </a:r>
            <a:r>
              <a:rPr lang="en-US" altLang="zh-CN" sz="1200" b="1" dirty="0">
                <a:solidFill>
                  <a:srgbClr val="191919"/>
                </a:solidFill>
                <a:latin typeface="PingFang SC"/>
              </a:rPr>
              <a:t>《</a:t>
            </a:r>
            <a:r>
              <a:rPr lang="zh-CN" altLang="en-US" sz="1200" b="1" dirty="0">
                <a:solidFill>
                  <a:srgbClr val="191919"/>
                </a:solidFill>
                <a:latin typeface="PingFang SC"/>
              </a:rPr>
              <a:t>超级演说家</a:t>
            </a:r>
            <a:r>
              <a:rPr lang="en-US" altLang="zh-CN" sz="1200" b="1" dirty="0">
                <a:solidFill>
                  <a:srgbClr val="191919"/>
                </a:solidFill>
                <a:latin typeface="PingFang SC"/>
              </a:rPr>
              <a:t>》</a:t>
            </a:r>
            <a:r>
              <a:rPr lang="zh-CN" altLang="en-US" sz="1200" b="1" dirty="0">
                <a:solidFill>
                  <a:srgbClr val="191919"/>
                </a:solidFill>
                <a:latin typeface="PingFang SC"/>
              </a:rPr>
              <a:t>前</a:t>
            </a:r>
            <a:endParaRPr lang="zh-CN" altLang="en-US" sz="1200" dirty="0">
              <a:solidFill>
                <a:srgbClr val="191919"/>
              </a:solidFill>
              <a:latin typeface="PingFang SC"/>
            </a:endParaRPr>
          </a:p>
          <a:p>
            <a:pPr>
              <a:lnSpc>
                <a:spcPct val="150000"/>
              </a:lnSpc>
            </a:pPr>
            <a:r>
              <a:rPr lang="zh-CN" altLang="en-US" sz="1200" b="1" dirty="0">
                <a:solidFill>
                  <a:srgbClr val="191919"/>
                </a:solidFill>
                <a:latin typeface="PingFang SC"/>
              </a:rPr>
              <a:t>“我完全没有演讲经验”</a:t>
            </a:r>
            <a:endParaRPr lang="zh-CN" altLang="en-US" sz="1200" dirty="0">
              <a:solidFill>
                <a:srgbClr val="191919"/>
              </a:solidFill>
              <a:latin typeface="PingFang SC"/>
            </a:endParaRPr>
          </a:p>
          <a:p>
            <a:pPr>
              <a:lnSpc>
                <a:spcPct val="150000"/>
              </a:lnSpc>
            </a:pPr>
            <a:r>
              <a:rPr lang="zh-CN" altLang="en-US" sz="1200" dirty="0">
                <a:solidFill>
                  <a:srgbClr val="191919"/>
                </a:solidFill>
                <a:latin typeface="PingFang SC"/>
              </a:rPr>
              <a:t>大多数人是从</a:t>
            </a:r>
            <a:r>
              <a:rPr lang="en-US" altLang="zh-CN" sz="1200" dirty="0">
                <a:solidFill>
                  <a:srgbClr val="191919"/>
                </a:solidFill>
                <a:latin typeface="PingFang SC"/>
              </a:rPr>
              <a:t>《</a:t>
            </a:r>
            <a:r>
              <a:rPr lang="zh-CN" altLang="en-US" sz="1200" dirty="0">
                <a:solidFill>
                  <a:srgbClr val="191919"/>
                </a:solidFill>
                <a:latin typeface="PingFang SC"/>
              </a:rPr>
              <a:t>超级演说家</a:t>
            </a:r>
            <a:r>
              <a:rPr lang="en-US" altLang="zh-CN" sz="1200" dirty="0">
                <a:solidFill>
                  <a:srgbClr val="191919"/>
                </a:solidFill>
                <a:latin typeface="PingFang SC"/>
              </a:rPr>
              <a:t>》</a:t>
            </a:r>
            <a:r>
              <a:rPr lang="zh-CN" altLang="en-US" sz="1200" dirty="0">
                <a:solidFill>
                  <a:srgbClr val="191919"/>
                </a:solidFill>
                <a:latin typeface="PingFang SC"/>
              </a:rPr>
              <a:t>认识她的，你肯定听过她这句：“</a:t>
            </a:r>
            <a:r>
              <a:rPr lang="zh-CN" altLang="en-US" sz="1200" b="1" dirty="0">
                <a:solidFill>
                  <a:srgbClr val="191919"/>
                </a:solidFill>
                <a:latin typeface="PingFang SC"/>
              </a:rPr>
              <a:t>你要相信命运给你一个比别人低的起点，是希望你用一生去奋斗出一个绝地反击的故事！</a:t>
            </a:r>
            <a:r>
              <a:rPr lang="zh-CN" altLang="en-US" sz="1200" dirty="0">
                <a:solidFill>
                  <a:srgbClr val="191919"/>
                </a:solidFill>
                <a:latin typeface="PingFang SC"/>
              </a:rPr>
              <a:t>”</a:t>
            </a:r>
            <a:endParaRPr lang="zh-CN" altLang="en-US" sz="1200" b="0" i="0" dirty="0">
              <a:solidFill>
                <a:srgbClr val="191919"/>
              </a:solidFill>
              <a:effectLst/>
              <a:latin typeface="PingFang SC"/>
            </a:endParaRPr>
          </a:p>
          <a:p>
            <a:endParaRPr lang="zh-CN" altLang="en-US" dirty="0"/>
          </a:p>
        </p:txBody>
      </p:sp>
      <p:sp>
        <p:nvSpPr>
          <p:cNvPr id="4" name="灯片编号占位符 3"/>
          <p:cNvSpPr>
            <a:spLocks noGrp="1"/>
          </p:cNvSpPr>
          <p:nvPr>
            <p:ph type="sldNum" sz="quarter" idx="10"/>
          </p:nvPr>
        </p:nvSpPr>
        <p:spPr/>
        <p:txBody>
          <a:bodyPr/>
          <a:lstStyle/>
          <a:p>
            <a:fld id="{81F12F13-0BCC-4EF9-8D58-5017E8EC6CE0}" type="slidenum">
              <a:rPr lang="zh-CN" altLang="en-US" smtClean="0"/>
              <a:t>2</a:t>
            </a:fld>
            <a:endParaRPr lang="zh-CN" altLang="en-US"/>
          </a:p>
        </p:txBody>
      </p:sp>
    </p:spTree>
    <p:extLst>
      <p:ext uri="{BB962C8B-B14F-4D97-AF65-F5344CB8AC3E}">
        <p14:creationId xmlns:p14="http://schemas.microsoft.com/office/powerpoint/2010/main" val="719695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z="1200" b="1" dirty="0">
                <a:solidFill>
                  <a:srgbClr val="191919"/>
                </a:solidFill>
                <a:latin typeface="PingFang SC"/>
              </a:rPr>
              <a:t>刘媛媛</a:t>
            </a:r>
            <a:endParaRPr lang="zh-CN" altLang="en-US" sz="1200" dirty="0">
              <a:solidFill>
                <a:srgbClr val="191919"/>
              </a:solidFill>
              <a:latin typeface="PingFang SC"/>
            </a:endParaRPr>
          </a:p>
          <a:p>
            <a:pPr>
              <a:lnSpc>
                <a:spcPct val="150000"/>
              </a:lnSpc>
            </a:pPr>
            <a:r>
              <a:rPr lang="zh-CN" altLang="en-US" sz="1200" dirty="0">
                <a:solidFill>
                  <a:srgbClr val="191919"/>
                </a:solidFill>
                <a:latin typeface="PingFang SC"/>
              </a:rPr>
              <a:t>毕业于北京大学</a:t>
            </a:r>
          </a:p>
          <a:p>
            <a:pPr>
              <a:lnSpc>
                <a:spcPct val="150000"/>
              </a:lnSpc>
            </a:pPr>
            <a:r>
              <a:rPr lang="en-US" altLang="zh-CN" sz="1200" dirty="0">
                <a:solidFill>
                  <a:srgbClr val="191919"/>
                </a:solidFill>
                <a:latin typeface="PingFang SC"/>
              </a:rPr>
              <a:t>《</a:t>
            </a:r>
            <a:r>
              <a:rPr lang="zh-CN" altLang="en-US" sz="1200" dirty="0">
                <a:solidFill>
                  <a:srgbClr val="191919"/>
                </a:solidFill>
                <a:latin typeface="PingFang SC"/>
              </a:rPr>
              <a:t>超级演说家</a:t>
            </a:r>
            <a:r>
              <a:rPr lang="en-US" altLang="zh-CN" sz="1200" dirty="0">
                <a:solidFill>
                  <a:srgbClr val="191919"/>
                </a:solidFill>
                <a:latin typeface="PingFang SC"/>
              </a:rPr>
              <a:t>》</a:t>
            </a:r>
            <a:r>
              <a:rPr lang="zh-CN" altLang="en-US" sz="1200" dirty="0">
                <a:solidFill>
                  <a:srgbClr val="191919"/>
                </a:solidFill>
                <a:latin typeface="PingFang SC"/>
              </a:rPr>
              <a:t>全国总冠军</a:t>
            </a:r>
          </a:p>
          <a:p>
            <a:pPr>
              <a:lnSpc>
                <a:spcPct val="150000"/>
              </a:lnSpc>
            </a:pPr>
            <a:r>
              <a:rPr lang="zh-CN" altLang="en-US" sz="1200" dirty="0">
                <a:solidFill>
                  <a:srgbClr val="191919"/>
                </a:solidFill>
                <a:latin typeface="PingFang SC"/>
              </a:rPr>
              <a:t>媛创文化</a:t>
            </a:r>
            <a:r>
              <a:rPr lang="en-US" altLang="zh-CN" sz="1200" dirty="0">
                <a:solidFill>
                  <a:srgbClr val="191919"/>
                </a:solidFill>
                <a:latin typeface="PingFang SC"/>
              </a:rPr>
              <a:t>CEO</a:t>
            </a:r>
          </a:p>
          <a:p>
            <a:pPr>
              <a:lnSpc>
                <a:spcPct val="150000"/>
              </a:lnSpc>
            </a:pPr>
            <a:r>
              <a:rPr lang="zh-CN" altLang="en-US" sz="1200" dirty="0">
                <a:solidFill>
                  <a:srgbClr val="191919"/>
                </a:solidFill>
                <a:latin typeface="PingFang SC"/>
              </a:rPr>
              <a:t>到目前为止，刘媛媛从农村考上北大、一路杀到</a:t>
            </a:r>
            <a:r>
              <a:rPr lang="en-US" altLang="zh-CN" sz="1200" dirty="0">
                <a:solidFill>
                  <a:srgbClr val="191919"/>
                </a:solidFill>
                <a:latin typeface="PingFang SC"/>
              </a:rPr>
              <a:t>《</a:t>
            </a:r>
            <a:r>
              <a:rPr lang="zh-CN" altLang="en-US" sz="1200" dirty="0">
                <a:solidFill>
                  <a:srgbClr val="191919"/>
                </a:solidFill>
                <a:latin typeface="PingFang SC"/>
              </a:rPr>
              <a:t>超演</a:t>
            </a:r>
            <a:r>
              <a:rPr lang="en-US" altLang="zh-CN" sz="1200" dirty="0">
                <a:solidFill>
                  <a:srgbClr val="191919"/>
                </a:solidFill>
                <a:latin typeface="PingFang SC"/>
              </a:rPr>
              <a:t>》</a:t>
            </a:r>
            <a:r>
              <a:rPr lang="zh-CN" altLang="en-US" sz="1200" dirty="0">
                <a:solidFill>
                  <a:srgbClr val="191919"/>
                </a:solidFill>
                <a:latin typeface="PingFang SC"/>
              </a:rPr>
              <a:t>冠军、当上</a:t>
            </a:r>
            <a:r>
              <a:rPr lang="en-US" altLang="zh-CN" sz="1200" dirty="0">
                <a:solidFill>
                  <a:srgbClr val="191919"/>
                </a:solidFill>
                <a:latin typeface="PingFang SC"/>
              </a:rPr>
              <a:t>CEO</a:t>
            </a:r>
            <a:r>
              <a:rPr lang="zh-CN" altLang="en-US" sz="1200" dirty="0">
                <a:solidFill>
                  <a:srgbClr val="191919"/>
                </a:solidFill>
                <a:latin typeface="PingFang SC"/>
              </a:rPr>
              <a:t>。</a:t>
            </a:r>
            <a:r>
              <a:rPr lang="zh-CN" altLang="en-US" sz="1200" b="1" dirty="0">
                <a:solidFill>
                  <a:srgbClr val="191919"/>
                </a:solidFill>
                <a:latin typeface="PingFang SC"/>
              </a:rPr>
              <a:t>她一共实现了三次逆袭</a:t>
            </a:r>
            <a:r>
              <a:rPr lang="zh-CN" altLang="en-US" sz="1200" dirty="0">
                <a:solidFill>
                  <a:srgbClr val="191919"/>
                </a:solidFill>
                <a:latin typeface="PingFang SC"/>
              </a:rPr>
              <a:t>。</a:t>
            </a:r>
          </a:p>
          <a:p>
            <a:pPr>
              <a:lnSpc>
                <a:spcPct val="150000"/>
              </a:lnSpc>
            </a:pPr>
            <a:r>
              <a:rPr lang="zh-CN" altLang="en-US" sz="1200" b="1" dirty="0">
                <a:solidFill>
                  <a:srgbClr val="191919"/>
                </a:solidFill>
                <a:latin typeface="PingFang SC"/>
              </a:rPr>
              <a:t>在参加</a:t>
            </a:r>
            <a:r>
              <a:rPr lang="en-US" altLang="zh-CN" sz="1200" b="1" dirty="0">
                <a:solidFill>
                  <a:srgbClr val="191919"/>
                </a:solidFill>
                <a:latin typeface="PingFang SC"/>
              </a:rPr>
              <a:t>《</a:t>
            </a:r>
            <a:r>
              <a:rPr lang="zh-CN" altLang="en-US" sz="1200" b="1" dirty="0">
                <a:solidFill>
                  <a:srgbClr val="191919"/>
                </a:solidFill>
                <a:latin typeface="PingFang SC"/>
              </a:rPr>
              <a:t>超级演说家</a:t>
            </a:r>
            <a:r>
              <a:rPr lang="en-US" altLang="zh-CN" sz="1200" b="1" dirty="0">
                <a:solidFill>
                  <a:srgbClr val="191919"/>
                </a:solidFill>
                <a:latin typeface="PingFang SC"/>
              </a:rPr>
              <a:t>》</a:t>
            </a:r>
            <a:r>
              <a:rPr lang="zh-CN" altLang="en-US" sz="1200" b="1" dirty="0">
                <a:solidFill>
                  <a:srgbClr val="191919"/>
                </a:solidFill>
                <a:latin typeface="PingFang SC"/>
              </a:rPr>
              <a:t>前</a:t>
            </a:r>
            <a:endParaRPr lang="zh-CN" altLang="en-US" sz="1200" dirty="0">
              <a:solidFill>
                <a:srgbClr val="191919"/>
              </a:solidFill>
              <a:latin typeface="PingFang SC"/>
            </a:endParaRPr>
          </a:p>
          <a:p>
            <a:pPr>
              <a:lnSpc>
                <a:spcPct val="150000"/>
              </a:lnSpc>
            </a:pPr>
            <a:r>
              <a:rPr lang="zh-CN" altLang="en-US" sz="1200" b="1" dirty="0">
                <a:solidFill>
                  <a:srgbClr val="191919"/>
                </a:solidFill>
                <a:latin typeface="PingFang SC"/>
              </a:rPr>
              <a:t>“我完全没有演讲经验”</a:t>
            </a:r>
            <a:endParaRPr lang="zh-CN" altLang="en-US" sz="1200" dirty="0">
              <a:solidFill>
                <a:srgbClr val="191919"/>
              </a:solidFill>
              <a:latin typeface="PingFang SC"/>
            </a:endParaRPr>
          </a:p>
          <a:p>
            <a:pPr>
              <a:lnSpc>
                <a:spcPct val="150000"/>
              </a:lnSpc>
            </a:pPr>
            <a:r>
              <a:rPr lang="zh-CN" altLang="en-US" sz="1200" dirty="0">
                <a:solidFill>
                  <a:srgbClr val="191919"/>
                </a:solidFill>
                <a:latin typeface="PingFang SC"/>
              </a:rPr>
              <a:t>大多数人是从</a:t>
            </a:r>
            <a:r>
              <a:rPr lang="en-US" altLang="zh-CN" sz="1200" dirty="0">
                <a:solidFill>
                  <a:srgbClr val="191919"/>
                </a:solidFill>
                <a:latin typeface="PingFang SC"/>
              </a:rPr>
              <a:t>《</a:t>
            </a:r>
            <a:r>
              <a:rPr lang="zh-CN" altLang="en-US" sz="1200" dirty="0">
                <a:solidFill>
                  <a:srgbClr val="191919"/>
                </a:solidFill>
                <a:latin typeface="PingFang SC"/>
              </a:rPr>
              <a:t>超级演说家</a:t>
            </a:r>
            <a:r>
              <a:rPr lang="en-US" altLang="zh-CN" sz="1200" dirty="0">
                <a:solidFill>
                  <a:srgbClr val="191919"/>
                </a:solidFill>
                <a:latin typeface="PingFang SC"/>
              </a:rPr>
              <a:t>》</a:t>
            </a:r>
            <a:r>
              <a:rPr lang="zh-CN" altLang="en-US" sz="1200" dirty="0">
                <a:solidFill>
                  <a:srgbClr val="191919"/>
                </a:solidFill>
                <a:latin typeface="PingFang SC"/>
              </a:rPr>
              <a:t>认识她的，你肯定听过她这句：“</a:t>
            </a:r>
            <a:r>
              <a:rPr lang="zh-CN" altLang="en-US" sz="1200" b="1" dirty="0">
                <a:solidFill>
                  <a:srgbClr val="191919"/>
                </a:solidFill>
                <a:latin typeface="PingFang SC"/>
              </a:rPr>
              <a:t>你要相信命运给你一个比别人低的起点，是希望你用一生去奋斗出一个绝地反击的故事！</a:t>
            </a:r>
            <a:r>
              <a:rPr lang="zh-CN" altLang="en-US" sz="1200" dirty="0">
                <a:solidFill>
                  <a:srgbClr val="191919"/>
                </a:solidFill>
                <a:latin typeface="PingFang SC"/>
              </a:rPr>
              <a:t>”</a:t>
            </a:r>
            <a:endParaRPr lang="zh-CN" altLang="en-US" sz="1200" b="0" i="0" dirty="0">
              <a:solidFill>
                <a:srgbClr val="191919"/>
              </a:solidFill>
              <a:effectLst/>
              <a:latin typeface="PingFang SC"/>
            </a:endParaRPr>
          </a:p>
          <a:p>
            <a:endParaRPr lang="zh-CN" altLang="en-US" dirty="0"/>
          </a:p>
        </p:txBody>
      </p:sp>
      <p:sp>
        <p:nvSpPr>
          <p:cNvPr id="4" name="灯片编号占位符 3"/>
          <p:cNvSpPr>
            <a:spLocks noGrp="1"/>
          </p:cNvSpPr>
          <p:nvPr>
            <p:ph type="sldNum" sz="quarter" idx="10"/>
          </p:nvPr>
        </p:nvSpPr>
        <p:spPr/>
        <p:txBody>
          <a:bodyPr/>
          <a:lstStyle/>
          <a:p>
            <a:fld id="{81F12F13-0BCC-4EF9-8D58-5017E8EC6CE0}" type="slidenum">
              <a:rPr lang="zh-CN" altLang="en-US" smtClean="0"/>
              <a:t>3</a:t>
            </a:fld>
            <a:endParaRPr lang="zh-CN" altLang="en-US"/>
          </a:p>
        </p:txBody>
      </p:sp>
    </p:spTree>
    <p:extLst>
      <p:ext uri="{BB962C8B-B14F-4D97-AF65-F5344CB8AC3E}">
        <p14:creationId xmlns:p14="http://schemas.microsoft.com/office/powerpoint/2010/main" val="787530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今天的你，配不上昨天的梦。</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那些永远不去尝试的人，是绝不会失败的！</a:t>
            </a:r>
          </a:p>
          <a:p>
            <a:endParaRPr lang="zh-CN" altLang="en-US" dirty="0"/>
          </a:p>
        </p:txBody>
      </p:sp>
      <p:sp>
        <p:nvSpPr>
          <p:cNvPr id="4" name="灯片编号占位符 3"/>
          <p:cNvSpPr>
            <a:spLocks noGrp="1"/>
          </p:cNvSpPr>
          <p:nvPr>
            <p:ph type="sldNum" sz="quarter" idx="10"/>
          </p:nvPr>
        </p:nvSpPr>
        <p:spPr/>
        <p:txBody>
          <a:bodyPr/>
          <a:lstStyle/>
          <a:p>
            <a:fld id="{81F12F13-0BCC-4EF9-8D58-5017E8EC6CE0}" type="slidenum">
              <a:rPr lang="zh-CN" altLang="en-US" smtClean="0"/>
              <a:t>4</a:t>
            </a:fld>
            <a:endParaRPr lang="zh-CN" altLang="en-US"/>
          </a:p>
        </p:txBody>
      </p:sp>
    </p:spTree>
    <p:extLst>
      <p:ext uri="{BB962C8B-B14F-4D97-AF65-F5344CB8AC3E}">
        <p14:creationId xmlns:p14="http://schemas.microsoft.com/office/powerpoint/2010/main" val="2922779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今天的你，配不上昨天的梦。</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那些永远不去尝试的人，是绝不会失败的！</a:t>
            </a:r>
          </a:p>
          <a:p>
            <a:endParaRPr lang="zh-CN" altLang="en-US" dirty="0"/>
          </a:p>
        </p:txBody>
      </p:sp>
      <p:sp>
        <p:nvSpPr>
          <p:cNvPr id="4" name="灯片编号占位符 3"/>
          <p:cNvSpPr>
            <a:spLocks noGrp="1"/>
          </p:cNvSpPr>
          <p:nvPr>
            <p:ph type="sldNum" sz="quarter" idx="10"/>
          </p:nvPr>
        </p:nvSpPr>
        <p:spPr/>
        <p:txBody>
          <a:bodyPr/>
          <a:lstStyle/>
          <a:p>
            <a:fld id="{81F12F13-0BCC-4EF9-8D58-5017E8EC6CE0}" type="slidenum">
              <a:rPr lang="zh-CN" altLang="en-US" smtClean="0"/>
              <a:t>5</a:t>
            </a:fld>
            <a:endParaRPr lang="zh-CN" altLang="en-US"/>
          </a:p>
        </p:txBody>
      </p:sp>
    </p:spTree>
    <p:extLst>
      <p:ext uri="{BB962C8B-B14F-4D97-AF65-F5344CB8AC3E}">
        <p14:creationId xmlns:p14="http://schemas.microsoft.com/office/powerpoint/2010/main" val="2695098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不是不能回头，只是不再幻想，我们能够</a:t>
            </a:r>
            <a:r>
              <a:rPr lang="zh-CN" altLang="en-US" sz="1200" b="0" i="0" u="none" strike="noStrike" kern="1200" dirty="0">
                <a:solidFill>
                  <a:schemeClr val="tx1"/>
                </a:solidFill>
                <a:effectLst/>
                <a:latin typeface="+mn-lt"/>
                <a:ea typeface="+mn-ea"/>
                <a:cs typeface="+mn-cs"/>
                <a:hlinkClick r:id="rId3"/>
              </a:rPr>
              <a:t>把握</a:t>
            </a:r>
            <a:r>
              <a:rPr lang="zh-CN" altLang="en-US" sz="1200" b="0" i="0" kern="1200" dirty="0">
                <a:solidFill>
                  <a:schemeClr val="tx1"/>
                </a:solidFill>
                <a:effectLst/>
                <a:latin typeface="+mn-lt"/>
                <a:ea typeface="+mn-ea"/>
                <a:cs typeface="+mn-cs"/>
              </a:rPr>
              <a:t>依然只是现在，或许这封信就是未来的自己送来的</a:t>
            </a:r>
            <a:r>
              <a:rPr lang="zh-CN" altLang="en-US" sz="1200" b="0" i="0" u="none" strike="noStrike" kern="1200" dirty="0">
                <a:solidFill>
                  <a:schemeClr val="tx1"/>
                </a:solidFill>
                <a:effectLst/>
                <a:latin typeface="+mn-lt"/>
                <a:ea typeface="+mn-ea"/>
                <a:cs typeface="+mn-cs"/>
                <a:hlinkClick r:id="rId4"/>
              </a:rPr>
              <a:t>礼物</a:t>
            </a:r>
            <a:r>
              <a:rPr lang="zh-CN" altLang="en-US" sz="1200" b="0" i="0" kern="1200" dirty="0">
                <a:solidFill>
                  <a:schemeClr val="tx1"/>
                </a:solidFill>
                <a:effectLst/>
                <a:latin typeface="+mn-lt"/>
                <a:ea typeface="+mn-ea"/>
                <a:cs typeface="+mn-cs"/>
              </a:rPr>
              <a:t>，他在未来</a:t>
            </a:r>
            <a:r>
              <a:rPr lang="zh-CN" altLang="en-US" sz="1200" b="0" i="0" u="none" strike="noStrike" kern="1200" dirty="0">
                <a:solidFill>
                  <a:schemeClr val="tx1"/>
                </a:solidFill>
                <a:effectLst/>
                <a:latin typeface="+mn-lt"/>
                <a:ea typeface="+mn-ea"/>
                <a:cs typeface="+mn-cs"/>
                <a:hlinkClick r:id="rId5"/>
              </a:rPr>
              <a:t>等待着</a:t>
            </a:r>
            <a:r>
              <a:rPr lang="zh-CN" altLang="en-US" sz="1200" b="0" i="0" kern="1200" dirty="0">
                <a:solidFill>
                  <a:schemeClr val="tx1"/>
                </a:solidFill>
                <a:effectLst/>
                <a:latin typeface="+mn-lt"/>
                <a:ea typeface="+mn-ea"/>
                <a:cs typeface="+mn-cs"/>
              </a:rPr>
              <a:t>，等着今天的你成为未来更好的自己。</a:t>
            </a:r>
            <a:endParaRPr lang="zh-CN" altLang="en-US" dirty="0"/>
          </a:p>
        </p:txBody>
      </p:sp>
      <p:sp>
        <p:nvSpPr>
          <p:cNvPr id="4" name="灯片编号占位符 3"/>
          <p:cNvSpPr>
            <a:spLocks noGrp="1"/>
          </p:cNvSpPr>
          <p:nvPr>
            <p:ph type="sldNum" sz="quarter" idx="10"/>
          </p:nvPr>
        </p:nvSpPr>
        <p:spPr/>
        <p:txBody>
          <a:bodyPr/>
          <a:lstStyle/>
          <a:p>
            <a:fld id="{81F12F13-0BCC-4EF9-8D58-5017E8EC6CE0}" type="slidenum">
              <a:rPr lang="zh-CN" altLang="en-US" smtClean="0"/>
              <a:t>6</a:t>
            </a:fld>
            <a:endParaRPr lang="zh-CN" altLang="en-US"/>
          </a:p>
        </p:txBody>
      </p:sp>
    </p:spTree>
    <p:extLst>
      <p:ext uri="{BB962C8B-B14F-4D97-AF65-F5344CB8AC3E}">
        <p14:creationId xmlns:p14="http://schemas.microsoft.com/office/powerpoint/2010/main" val="2426612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不是不能回头，只是不再幻想，我们能够</a:t>
            </a:r>
            <a:r>
              <a:rPr lang="zh-CN" altLang="en-US" sz="1200" b="0" i="0" u="none" strike="noStrike" kern="1200" dirty="0">
                <a:solidFill>
                  <a:schemeClr val="tx1"/>
                </a:solidFill>
                <a:effectLst/>
                <a:latin typeface="+mn-lt"/>
                <a:ea typeface="+mn-ea"/>
                <a:cs typeface="+mn-cs"/>
                <a:hlinkClick r:id="rId3"/>
              </a:rPr>
              <a:t>把握</a:t>
            </a:r>
            <a:r>
              <a:rPr lang="zh-CN" altLang="en-US" sz="1200" b="0" i="0" kern="1200" dirty="0">
                <a:solidFill>
                  <a:schemeClr val="tx1"/>
                </a:solidFill>
                <a:effectLst/>
                <a:latin typeface="+mn-lt"/>
                <a:ea typeface="+mn-ea"/>
                <a:cs typeface="+mn-cs"/>
              </a:rPr>
              <a:t>依然只是现在，或许这本小说就是未来的自己送来的</a:t>
            </a:r>
            <a:r>
              <a:rPr lang="zh-CN" altLang="en-US" sz="1200" b="0" i="0" u="none" strike="noStrike" kern="1200" dirty="0">
                <a:solidFill>
                  <a:schemeClr val="tx1"/>
                </a:solidFill>
                <a:effectLst/>
                <a:latin typeface="+mn-lt"/>
                <a:ea typeface="+mn-ea"/>
                <a:cs typeface="+mn-cs"/>
                <a:hlinkClick r:id="rId4"/>
              </a:rPr>
              <a:t>礼物</a:t>
            </a:r>
            <a:r>
              <a:rPr lang="zh-CN" altLang="en-US" sz="1200" b="0" i="0" kern="1200" dirty="0">
                <a:solidFill>
                  <a:schemeClr val="tx1"/>
                </a:solidFill>
                <a:effectLst/>
                <a:latin typeface="+mn-lt"/>
                <a:ea typeface="+mn-ea"/>
                <a:cs typeface="+mn-cs"/>
              </a:rPr>
              <a:t>，他在未来</a:t>
            </a:r>
            <a:r>
              <a:rPr lang="zh-CN" altLang="en-US" sz="1200" b="0" i="0" u="none" strike="noStrike" kern="1200" dirty="0">
                <a:solidFill>
                  <a:schemeClr val="tx1"/>
                </a:solidFill>
                <a:effectLst/>
                <a:latin typeface="+mn-lt"/>
                <a:ea typeface="+mn-ea"/>
                <a:cs typeface="+mn-cs"/>
                <a:hlinkClick r:id="rId5"/>
              </a:rPr>
              <a:t>等待着</a:t>
            </a:r>
            <a:r>
              <a:rPr lang="zh-CN" altLang="en-US" sz="1200" b="0" i="0" kern="1200" dirty="0">
                <a:solidFill>
                  <a:schemeClr val="tx1"/>
                </a:solidFill>
                <a:effectLst/>
                <a:latin typeface="+mn-lt"/>
                <a:ea typeface="+mn-ea"/>
                <a:cs typeface="+mn-cs"/>
              </a:rPr>
              <a:t>，等着今天的你成为未来更好的自己。</a:t>
            </a:r>
            <a:endParaRPr lang="zh-CN" altLang="en-US" dirty="0"/>
          </a:p>
        </p:txBody>
      </p:sp>
      <p:sp>
        <p:nvSpPr>
          <p:cNvPr id="4" name="灯片编号占位符 3"/>
          <p:cNvSpPr>
            <a:spLocks noGrp="1"/>
          </p:cNvSpPr>
          <p:nvPr>
            <p:ph type="sldNum" sz="quarter" idx="10"/>
          </p:nvPr>
        </p:nvSpPr>
        <p:spPr/>
        <p:txBody>
          <a:bodyPr/>
          <a:lstStyle/>
          <a:p>
            <a:fld id="{81F12F13-0BCC-4EF9-8D58-5017E8EC6CE0}" type="slidenum">
              <a:rPr lang="zh-CN" altLang="en-US" smtClean="0"/>
              <a:t>7</a:t>
            </a:fld>
            <a:endParaRPr lang="zh-CN" altLang="en-US"/>
          </a:p>
        </p:txBody>
      </p:sp>
    </p:spTree>
    <p:extLst>
      <p:ext uri="{BB962C8B-B14F-4D97-AF65-F5344CB8AC3E}">
        <p14:creationId xmlns:p14="http://schemas.microsoft.com/office/powerpoint/2010/main" val="460271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理想是还没有实现的东西，是对未来的美好憧憬和希望，这要求我们好好把握今天，努力学习，打下坚实的知识基础，才能拥有美好的明天，理想的实现前提是把握人生。把握人生，不是一天两天，也不是一年两年，它需要一个人用一生的时间，需要几十年如一日的耐力、恒心与毅力。更多的时候，把握人生的关键是要培养自己的习惯，坚持自己的原则。而</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顽强的毅力可以征服世界上任何一座高峰</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，恒心与毅力，在征服的过程中必不可少。命运靠自己主宰，人生由自己把握。少年智则中国智，少年强则中国强，我的梦是中国梦，中国的梦是我们的梦</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同学们，让我们好好学习，用自己的力量去完成自己美好的梦想，让我们的梦想尽情飞翔，让它带领我们走向成功，走向完美。让我们的祖国变得更加强大、繁华</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让梦想照耀中国，闪亮世界</a:t>
            </a:r>
            <a:r>
              <a:rPr lang="en-US" altLang="zh-CN"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81F12F13-0BCC-4EF9-8D58-5017E8EC6CE0}" type="slidenum">
              <a:rPr lang="zh-CN" altLang="en-US" smtClean="0"/>
              <a:t>8</a:t>
            </a:fld>
            <a:endParaRPr lang="zh-CN" altLang="en-US"/>
          </a:p>
        </p:txBody>
      </p:sp>
    </p:spTree>
    <p:extLst>
      <p:ext uri="{BB962C8B-B14F-4D97-AF65-F5344CB8AC3E}">
        <p14:creationId xmlns:p14="http://schemas.microsoft.com/office/powerpoint/2010/main" val="3061546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背景音乐：我和</a:t>
            </a:r>
            <a:r>
              <a:rPr lang="en-US" altLang="zh-CN" dirty="0"/>
              <a:t>2035</a:t>
            </a:r>
            <a:r>
              <a:rPr lang="zh-CN" altLang="en-US" dirty="0"/>
              <a:t>有一个约定</a:t>
            </a:r>
          </a:p>
        </p:txBody>
      </p:sp>
      <p:sp>
        <p:nvSpPr>
          <p:cNvPr id="4" name="灯片编号占位符 3"/>
          <p:cNvSpPr>
            <a:spLocks noGrp="1"/>
          </p:cNvSpPr>
          <p:nvPr>
            <p:ph type="sldNum" sz="quarter" idx="10"/>
          </p:nvPr>
        </p:nvSpPr>
        <p:spPr/>
        <p:txBody>
          <a:bodyPr/>
          <a:lstStyle/>
          <a:p>
            <a:fld id="{81F12F13-0BCC-4EF9-8D58-5017E8EC6CE0}" type="slidenum">
              <a:rPr lang="zh-CN" altLang="en-US" smtClean="0"/>
              <a:t>9</a:t>
            </a:fld>
            <a:endParaRPr lang="zh-CN" altLang="en-US"/>
          </a:p>
        </p:txBody>
      </p:sp>
    </p:spTree>
    <p:extLst>
      <p:ext uri="{BB962C8B-B14F-4D97-AF65-F5344CB8AC3E}">
        <p14:creationId xmlns:p14="http://schemas.microsoft.com/office/powerpoint/2010/main" val="4145659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不是不能回头，只是不再幻想，我们能够</a:t>
            </a:r>
            <a:r>
              <a:rPr lang="zh-CN" altLang="en-US" sz="1200" b="0" i="0" u="none" strike="noStrike" kern="1200" dirty="0">
                <a:solidFill>
                  <a:schemeClr val="tx1"/>
                </a:solidFill>
                <a:effectLst/>
                <a:latin typeface="+mn-lt"/>
                <a:ea typeface="+mn-ea"/>
                <a:cs typeface="+mn-cs"/>
                <a:hlinkClick r:id="rId3"/>
              </a:rPr>
              <a:t>把握</a:t>
            </a:r>
            <a:r>
              <a:rPr lang="zh-CN" altLang="en-US" sz="1200" b="0" i="0" kern="1200" dirty="0">
                <a:solidFill>
                  <a:schemeClr val="tx1"/>
                </a:solidFill>
                <a:effectLst/>
                <a:latin typeface="+mn-lt"/>
                <a:ea typeface="+mn-ea"/>
                <a:cs typeface="+mn-cs"/>
              </a:rPr>
              <a:t>依然只是现在，或许这本小说就是未来的自己送来的</a:t>
            </a:r>
            <a:r>
              <a:rPr lang="zh-CN" altLang="en-US" sz="1200" b="0" i="0" u="none" strike="noStrike" kern="1200" dirty="0">
                <a:solidFill>
                  <a:schemeClr val="tx1"/>
                </a:solidFill>
                <a:effectLst/>
                <a:latin typeface="+mn-lt"/>
                <a:ea typeface="+mn-ea"/>
                <a:cs typeface="+mn-cs"/>
                <a:hlinkClick r:id="rId4"/>
              </a:rPr>
              <a:t>礼物</a:t>
            </a:r>
            <a:r>
              <a:rPr lang="zh-CN" altLang="en-US" sz="1200" b="0" i="0" kern="1200" dirty="0">
                <a:solidFill>
                  <a:schemeClr val="tx1"/>
                </a:solidFill>
                <a:effectLst/>
                <a:latin typeface="+mn-lt"/>
                <a:ea typeface="+mn-ea"/>
                <a:cs typeface="+mn-cs"/>
              </a:rPr>
              <a:t>，他在未来</a:t>
            </a:r>
            <a:r>
              <a:rPr lang="zh-CN" altLang="en-US" sz="1200" b="0" i="0" u="none" strike="noStrike" kern="1200" dirty="0">
                <a:solidFill>
                  <a:schemeClr val="tx1"/>
                </a:solidFill>
                <a:effectLst/>
                <a:latin typeface="+mn-lt"/>
                <a:ea typeface="+mn-ea"/>
                <a:cs typeface="+mn-cs"/>
                <a:hlinkClick r:id="rId5"/>
              </a:rPr>
              <a:t>等待着</a:t>
            </a:r>
            <a:r>
              <a:rPr lang="zh-CN" altLang="en-US" sz="1200" b="0" i="0" kern="1200" dirty="0">
                <a:solidFill>
                  <a:schemeClr val="tx1"/>
                </a:solidFill>
                <a:effectLst/>
                <a:latin typeface="+mn-lt"/>
                <a:ea typeface="+mn-ea"/>
                <a:cs typeface="+mn-cs"/>
              </a:rPr>
              <a:t>，等着今天的你成为未来更好的自己。</a:t>
            </a:r>
            <a:endParaRPr lang="zh-CN" altLang="en-US" dirty="0"/>
          </a:p>
        </p:txBody>
      </p:sp>
      <p:sp>
        <p:nvSpPr>
          <p:cNvPr id="4" name="灯片编号占位符 3"/>
          <p:cNvSpPr>
            <a:spLocks noGrp="1"/>
          </p:cNvSpPr>
          <p:nvPr>
            <p:ph type="sldNum" sz="quarter" idx="10"/>
          </p:nvPr>
        </p:nvSpPr>
        <p:spPr/>
        <p:txBody>
          <a:bodyPr/>
          <a:lstStyle/>
          <a:p>
            <a:fld id="{81F12F13-0BCC-4EF9-8D58-5017E8EC6CE0}" type="slidenum">
              <a:rPr lang="zh-CN" altLang="en-US" smtClean="0"/>
              <a:t>10</a:t>
            </a:fld>
            <a:endParaRPr lang="zh-CN" altLang="en-US"/>
          </a:p>
        </p:txBody>
      </p:sp>
    </p:spTree>
    <p:extLst>
      <p:ext uri="{BB962C8B-B14F-4D97-AF65-F5344CB8AC3E}">
        <p14:creationId xmlns:p14="http://schemas.microsoft.com/office/powerpoint/2010/main" val="1963749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849016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42627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xStyles>
    <p:titleStyle>
      <a:lvl1pPr algn="l" defTabSz="914380" rtl="0" eaLnBrk="1" latinLnBrk="0" hangingPunct="1">
        <a:lnSpc>
          <a:spcPct val="90000"/>
        </a:lnSpc>
        <a:spcBef>
          <a:spcPct val="0"/>
        </a:spcBef>
        <a:buNone/>
        <a:defRPr sz="4401" kern="1200">
          <a:solidFill>
            <a:schemeClr val="tx1"/>
          </a:solidFill>
          <a:latin typeface="+mj-lt"/>
          <a:ea typeface="+mj-ea"/>
          <a:cs typeface="+mj-cs"/>
        </a:defRPr>
      </a:lvl1pPr>
    </p:titleStyle>
    <p:bodyStyle>
      <a:lvl1pPr marL="228595" indent="-228595" algn="l" defTabSz="914380" rtl="0" eaLnBrk="1" latinLnBrk="0" hangingPunct="1">
        <a:lnSpc>
          <a:spcPct val="90000"/>
        </a:lnSpc>
        <a:spcBef>
          <a:spcPts val="999"/>
        </a:spcBef>
        <a:buFont typeface="Arial" panose="020B0604020202020204" pitchFamily="34" charset="0"/>
        <a:buChar char="•"/>
        <a:defRPr sz="2800" kern="1200">
          <a:solidFill>
            <a:schemeClr val="tx1"/>
          </a:solidFill>
          <a:latin typeface="+mn-lt"/>
          <a:ea typeface="+mn-ea"/>
          <a:cs typeface="+mn-cs"/>
        </a:defRPr>
      </a:lvl1pPr>
      <a:lvl2pPr marL="685785" indent="-228595" algn="l" defTabSz="91438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4" indent="-228595" algn="l" defTabSz="91438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4" indent="-228595" algn="l" defTabSz="91438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56" indent="-228595" algn="l" defTabSz="91438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44" indent="-228595" algn="l" defTabSz="91438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34" indent="-228595" algn="l" defTabSz="91438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25" indent="-228595" algn="l" defTabSz="91438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15" indent="-228595" algn="l" defTabSz="91438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80" rtl="0" eaLnBrk="1" latinLnBrk="0" hangingPunct="1">
        <a:defRPr sz="1800" kern="1200">
          <a:solidFill>
            <a:schemeClr val="tx1"/>
          </a:solidFill>
          <a:latin typeface="+mn-lt"/>
          <a:ea typeface="+mn-ea"/>
          <a:cs typeface="+mn-cs"/>
        </a:defRPr>
      </a:lvl1pPr>
      <a:lvl2pPr marL="457190" algn="l" defTabSz="914380" rtl="0" eaLnBrk="1" latinLnBrk="0" hangingPunct="1">
        <a:defRPr sz="1800" kern="1200">
          <a:solidFill>
            <a:schemeClr val="tx1"/>
          </a:solidFill>
          <a:latin typeface="+mn-lt"/>
          <a:ea typeface="+mn-ea"/>
          <a:cs typeface="+mn-cs"/>
        </a:defRPr>
      </a:lvl2pPr>
      <a:lvl3pPr marL="914380" algn="l" defTabSz="914380" rtl="0" eaLnBrk="1" latinLnBrk="0" hangingPunct="1">
        <a:defRPr sz="1800" kern="1200">
          <a:solidFill>
            <a:schemeClr val="tx1"/>
          </a:solidFill>
          <a:latin typeface="+mn-lt"/>
          <a:ea typeface="+mn-ea"/>
          <a:cs typeface="+mn-cs"/>
        </a:defRPr>
      </a:lvl3pPr>
      <a:lvl4pPr marL="1371570" algn="l" defTabSz="914380" rtl="0" eaLnBrk="1" latinLnBrk="0" hangingPunct="1">
        <a:defRPr sz="1800" kern="1200">
          <a:solidFill>
            <a:schemeClr val="tx1"/>
          </a:solidFill>
          <a:latin typeface="+mn-lt"/>
          <a:ea typeface="+mn-ea"/>
          <a:cs typeface="+mn-cs"/>
        </a:defRPr>
      </a:lvl4pPr>
      <a:lvl5pPr marL="1828759" algn="l" defTabSz="914380" rtl="0" eaLnBrk="1" latinLnBrk="0" hangingPunct="1">
        <a:defRPr sz="1800" kern="1200">
          <a:solidFill>
            <a:schemeClr val="tx1"/>
          </a:solidFill>
          <a:latin typeface="+mn-lt"/>
          <a:ea typeface="+mn-ea"/>
          <a:cs typeface="+mn-cs"/>
        </a:defRPr>
      </a:lvl5pPr>
      <a:lvl6pPr marL="2285949" algn="l" defTabSz="914380" rtl="0" eaLnBrk="1" latinLnBrk="0" hangingPunct="1">
        <a:defRPr sz="1800" kern="1200">
          <a:solidFill>
            <a:schemeClr val="tx1"/>
          </a:solidFill>
          <a:latin typeface="+mn-lt"/>
          <a:ea typeface="+mn-ea"/>
          <a:cs typeface="+mn-cs"/>
        </a:defRPr>
      </a:lvl6pPr>
      <a:lvl7pPr marL="2743139" algn="l" defTabSz="914380" rtl="0" eaLnBrk="1" latinLnBrk="0" hangingPunct="1">
        <a:defRPr sz="1800" kern="1200">
          <a:solidFill>
            <a:schemeClr val="tx1"/>
          </a:solidFill>
          <a:latin typeface="+mn-lt"/>
          <a:ea typeface="+mn-ea"/>
          <a:cs typeface="+mn-cs"/>
        </a:defRPr>
      </a:lvl7pPr>
      <a:lvl8pPr marL="3200330" algn="l" defTabSz="914380" rtl="0" eaLnBrk="1" latinLnBrk="0" hangingPunct="1">
        <a:defRPr sz="1800" kern="1200">
          <a:solidFill>
            <a:schemeClr val="tx1"/>
          </a:solidFill>
          <a:latin typeface="+mn-lt"/>
          <a:ea typeface="+mn-ea"/>
          <a:cs typeface="+mn-cs"/>
        </a:defRPr>
      </a:lvl8pPr>
      <a:lvl9pPr marL="3657518" algn="l" defTabSz="91438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2E9E93B-34F3-4A5C-858A-26AA68CA1690}"/>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6" name="矩形 15">
            <a:extLst>
              <a:ext uri="{FF2B5EF4-FFF2-40B4-BE49-F238E27FC236}">
                <a16:creationId xmlns:a16="http://schemas.microsoft.com/office/drawing/2014/main" id="{8FBE0298-8E57-4AFC-96DA-A53CC772B09E}"/>
              </a:ext>
            </a:extLst>
          </p:cNvPr>
          <p:cNvSpPr/>
          <p:nvPr/>
        </p:nvSpPr>
        <p:spPr>
          <a:xfrm>
            <a:off x="0" y="0"/>
            <a:ext cx="12192000" cy="6858000"/>
          </a:xfrm>
          <a:prstGeom prst="rect">
            <a:avLst/>
          </a:prstGeom>
          <a:gradFill>
            <a:gsLst>
              <a:gs pos="0">
                <a:schemeClr val="bg1"/>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19">
            <a:extLst>
              <a:ext uri="{FF2B5EF4-FFF2-40B4-BE49-F238E27FC236}">
                <a16:creationId xmlns:a16="http://schemas.microsoft.com/office/drawing/2014/main" id="{D728812A-BE81-4D5D-8C94-A868B58F0B49}"/>
              </a:ext>
            </a:extLst>
          </p:cNvPr>
          <p:cNvSpPr txBox="1"/>
          <p:nvPr/>
        </p:nvSpPr>
        <p:spPr>
          <a:xfrm>
            <a:off x="100100" y="2492318"/>
            <a:ext cx="6710045" cy="1107996"/>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4400" dirty="0">
                <a:solidFill>
                  <a:srgbClr val="454545"/>
                </a:solidFill>
                <a:latin typeface="黑体" panose="02010609060101010101" pitchFamily="49" charset="-122"/>
                <a:ea typeface="黑体" panose="02010609060101010101" pitchFamily="49" charset="-122"/>
                <a:cs typeface="Microsoft YaHei" charset="-122"/>
                <a:sym typeface="+mn-ea"/>
              </a:rPr>
              <a:t>“</a:t>
            </a:r>
            <a:r>
              <a:rPr lang="zh-CN" altLang="zh-CN" sz="4800" dirty="0">
                <a:latin typeface="华文新魏" panose="02010800040101010101" pitchFamily="2" charset="-122"/>
                <a:ea typeface="华文新魏" panose="02010800040101010101" pitchFamily="2" charset="-122"/>
              </a:rPr>
              <a:t>我的</a:t>
            </a:r>
            <a:r>
              <a:rPr lang="zh-CN" altLang="zh-CN" sz="6600" dirty="0">
                <a:solidFill>
                  <a:srgbClr val="C00000"/>
                </a:solidFill>
                <a:latin typeface="华文新魏" panose="02010800040101010101" pitchFamily="2" charset="-122"/>
                <a:ea typeface="华文新魏" panose="02010800040101010101" pitchFamily="2" charset="-122"/>
              </a:rPr>
              <a:t>大学</a:t>
            </a:r>
            <a:r>
              <a:rPr lang="zh-CN" altLang="zh-CN" sz="4800" dirty="0">
                <a:latin typeface="华文新魏" panose="02010800040101010101" pitchFamily="2" charset="-122"/>
                <a:ea typeface="华文新魏" panose="02010800040101010101" pitchFamily="2" charset="-122"/>
              </a:rPr>
              <a:t>我的</a:t>
            </a:r>
            <a:r>
              <a:rPr lang="zh-CN" altLang="zh-CN" sz="6600" dirty="0">
                <a:solidFill>
                  <a:srgbClr val="C00000"/>
                </a:solidFill>
                <a:latin typeface="华文新魏" panose="02010800040101010101" pitchFamily="2" charset="-122"/>
                <a:ea typeface="华文新魏" panose="02010800040101010101" pitchFamily="2" charset="-122"/>
              </a:rPr>
              <a:t>梦</a:t>
            </a:r>
            <a:r>
              <a:rPr lang="zh-CN" altLang="en-US" sz="4400" dirty="0">
                <a:solidFill>
                  <a:srgbClr val="454545"/>
                </a:solidFill>
                <a:latin typeface="黑体" panose="02010609060101010101" pitchFamily="49" charset="-122"/>
                <a:ea typeface="黑体" panose="02010609060101010101" pitchFamily="49" charset="-122"/>
                <a:cs typeface="Microsoft YaHei" charset="-122"/>
                <a:sym typeface="+mn-ea"/>
              </a:rPr>
              <a:t>”</a:t>
            </a:r>
            <a:endParaRPr lang="en-US" altLang="zh-CN" sz="4400" dirty="0">
              <a:solidFill>
                <a:srgbClr val="454545"/>
              </a:solidFill>
              <a:latin typeface="黑体" panose="02010609060101010101" pitchFamily="49" charset="-122"/>
              <a:ea typeface="黑体" panose="02010609060101010101" pitchFamily="49" charset="-122"/>
              <a:cs typeface="Microsoft YaHei" charset="-122"/>
              <a:sym typeface="+mn-ea"/>
            </a:endParaRPr>
          </a:p>
        </p:txBody>
      </p:sp>
      <p:cxnSp>
        <p:nvCxnSpPr>
          <p:cNvPr id="12" name="直接连接符 11">
            <a:extLst>
              <a:ext uri="{FF2B5EF4-FFF2-40B4-BE49-F238E27FC236}">
                <a16:creationId xmlns:a16="http://schemas.microsoft.com/office/drawing/2014/main" id="{A66B17A5-62FB-4A2D-8EB1-86A489A5E6BA}"/>
              </a:ext>
            </a:extLst>
          </p:cNvPr>
          <p:cNvCxnSpPr>
            <a:cxnSpLocks/>
          </p:cNvCxnSpPr>
          <p:nvPr/>
        </p:nvCxnSpPr>
        <p:spPr>
          <a:xfrm>
            <a:off x="613682" y="3614602"/>
            <a:ext cx="5068661" cy="3809"/>
          </a:xfrm>
          <a:prstGeom prst="line">
            <a:avLst/>
          </a:prstGeom>
          <a:ln w="57150">
            <a:solidFill>
              <a:srgbClr val="F08025"/>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964" y="371358"/>
            <a:ext cx="3425780" cy="529424"/>
          </a:xfrm>
          <a:prstGeom prst="rect">
            <a:avLst/>
          </a:prstGeom>
        </p:spPr>
      </p:pic>
      <p:sp>
        <p:nvSpPr>
          <p:cNvPr id="5" name="文本框 4"/>
          <p:cNvSpPr txBox="1"/>
          <p:nvPr/>
        </p:nvSpPr>
        <p:spPr>
          <a:xfrm>
            <a:off x="1107664" y="3709852"/>
            <a:ext cx="5695043" cy="584775"/>
          </a:xfrm>
          <a:prstGeom prst="rect">
            <a:avLst/>
          </a:prstGeom>
          <a:noFill/>
        </p:spPr>
        <p:txBody>
          <a:bodyPr wrap="square" rtlCol="0">
            <a:spAutoFit/>
          </a:bodyPr>
          <a:lstStyle/>
          <a:p>
            <a:r>
              <a:rPr lang="en-US" altLang="zh-CN" sz="3200" dirty="0">
                <a:latin typeface="Consolas" panose="020B0609020204030204" pitchFamily="49" charset="0"/>
                <a:ea typeface="黑体" panose="02010609060101010101" pitchFamily="49" charset="-122"/>
              </a:rPr>
              <a:t>College And Dream</a:t>
            </a:r>
            <a:endParaRPr lang="zh-CN" altLang="en-US" sz="3200" dirty="0">
              <a:latin typeface="Consolas" panose="020B0609020204030204" pitchFamily="49" charset="0"/>
              <a:ea typeface="黑体" panose="02010609060101010101" pitchFamily="49" charset="-122"/>
            </a:endParaRPr>
          </a:p>
        </p:txBody>
      </p:sp>
    </p:spTree>
    <p:extLst>
      <p:ext uri="{BB962C8B-B14F-4D97-AF65-F5344CB8AC3E}">
        <p14:creationId xmlns:p14="http://schemas.microsoft.com/office/powerpoint/2010/main" val="20689549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ppt_x</p:attrName>
                                        </p:attrNameLst>
                                      </p:cBhvr>
                                      <p:tavLst>
                                        <p:tav tm="0">
                                          <p:val>
                                            <p:strVal val="#ppt_x-.2"/>
                                          </p:val>
                                        </p:tav>
                                        <p:tav tm="100000">
                                          <p:val>
                                            <p:strVal val="#ppt_x"/>
                                          </p:val>
                                        </p:tav>
                                      </p:tavLst>
                                    </p:anim>
                                    <p:anim calcmode="lin" valueType="num">
                                      <p:cBhvr>
                                        <p:cTn id="8" dur="5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500"/>
                                        <p:tgtEl>
                                          <p:spTgt spid="10"/>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4">
            <a:extLst>
              <a:ext uri="{FF2B5EF4-FFF2-40B4-BE49-F238E27FC236}">
                <a16:creationId xmlns:a16="http://schemas.microsoft.com/office/drawing/2014/main" id="{1B6B12C3-912C-463A-A6AB-ED53714C22E3}"/>
              </a:ext>
            </a:extLst>
          </p:cNvPr>
          <p:cNvGrpSpPr/>
          <p:nvPr/>
        </p:nvGrpSpPr>
        <p:grpSpPr>
          <a:xfrm>
            <a:off x="261257" y="150809"/>
            <a:ext cx="3526971" cy="729600"/>
            <a:chOff x="383539" y="2812942"/>
            <a:chExt cx="3526971" cy="729600"/>
          </a:xfrm>
        </p:grpSpPr>
        <p:sp>
          <p:nvSpPr>
            <p:cNvPr id="29" name="文本框 19">
              <a:extLst>
                <a:ext uri="{FF2B5EF4-FFF2-40B4-BE49-F238E27FC236}">
                  <a16:creationId xmlns:a16="http://schemas.microsoft.com/office/drawing/2014/main" id="{61CE3CA1-A135-4995-BF28-78C588C2C548}"/>
                </a:ext>
              </a:extLst>
            </p:cNvPr>
            <p:cNvSpPr txBox="1"/>
            <p:nvPr/>
          </p:nvSpPr>
          <p:spPr>
            <a:xfrm>
              <a:off x="383540" y="2812942"/>
              <a:ext cx="924560" cy="58477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3200" dirty="0">
                  <a:solidFill>
                    <a:srgbClr val="F08025"/>
                  </a:solidFill>
                  <a:latin typeface="思源黑体 CN Regular" panose="020B0500000000000000" pitchFamily="34" charset="-122"/>
                  <a:ea typeface="思源黑体 CN Regular" panose="020B0500000000000000" pitchFamily="34" charset="-122"/>
                </a:rPr>
                <a:t>03</a:t>
              </a:r>
              <a:endParaRPr lang="zh-CN" altLang="en-US" sz="3200" dirty="0">
                <a:solidFill>
                  <a:srgbClr val="F08025"/>
                </a:solidFill>
                <a:latin typeface="思源黑体 CN Regular" panose="020B0500000000000000" pitchFamily="34" charset="-122"/>
                <a:ea typeface="思源黑体 CN Regular" panose="020B0500000000000000" pitchFamily="34" charset="-122"/>
              </a:endParaRPr>
            </a:p>
          </p:txBody>
        </p:sp>
        <p:sp>
          <p:nvSpPr>
            <p:cNvPr id="30" name="文本框 21">
              <a:extLst>
                <a:ext uri="{FF2B5EF4-FFF2-40B4-BE49-F238E27FC236}">
                  <a16:creationId xmlns:a16="http://schemas.microsoft.com/office/drawing/2014/main" id="{9464FDD2-E382-48D8-8562-9A9E06C9AA47}"/>
                </a:ext>
              </a:extLst>
            </p:cNvPr>
            <p:cNvSpPr txBox="1"/>
            <p:nvPr/>
          </p:nvSpPr>
          <p:spPr>
            <a:xfrm>
              <a:off x="383539" y="3280932"/>
              <a:ext cx="3526971" cy="2616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100" dirty="0">
                  <a:solidFill>
                    <a:schemeClr val="bg1">
                      <a:lumMod val="50000"/>
                    </a:schemeClr>
                  </a:solidFill>
                  <a:latin typeface="Consolas" panose="020B0609020204030204" pitchFamily="49" charset="0"/>
                  <a:ea typeface="华文细黑" panose="02010600040101010101" charset="-122"/>
                  <a:sym typeface="+mn-ea"/>
                </a:rPr>
                <a:t>Software College of Hebei Normal University</a:t>
              </a:r>
              <a:r>
                <a:rPr lang="zh-CN" altLang="en-US" sz="1100" dirty="0">
                  <a:solidFill>
                    <a:schemeClr val="bg1">
                      <a:lumMod val="50000"/>
                    </a:schemeClr>
                  </a:solidFill>
                  <a:latin typeface="Consolas" panose="020B0609020204030204" pitchFamily="49" charset="0"/>
                  <a:ea typeface="华文细黑" panose="02010600040101010101" charset="-122"/>
                  <a:sym typeface="+mn-ea"/>
                </a:rPr>
                <a:t>！</a:t>
              </a:r>
              <a:endParaRPr lang="zh-CN" altLang="en-US" sz="1200" dirty="0">
                <a:solidFill>
                  <a:schemeClr val="bg1">
                    <a:lumMod val="50000"/>
                  </a:schemeClr>
                </a:solidFill>
                <a:latin typeface="Consolas" panose="020B0609020204030204" pitchFamily="49" charset="0"/>
                <a:ea typeface="微软雅黑" panose="020B0503020204020204" charset="-122"/>
              </a:endParaRPr>
            </a:p>
          </p:txBody>
        </p:sp>
        <p:sp>
          <p:nvSpPr>
            <p:cNvPr id="31" name="文本框 19">
              <a:extLst>
                <a:ext uri="{FF2B5EF4-FFF2-40B4-BE49-F238E27FC236}">
                  <a16:creationId xmlns:a16="http://schemas.microsoft.com/office/drawing/2014/main" id="{CA815B08-FD56-4623-A955-B6993FD2E772}"/>
                </a:ext>
              </a:extLst>
            </p:cNvPr>
            <p:cNvSpPr txBox="1"/>
            <p:nvPr/>
          </p:nvSpPr>
          <p:spPr>
            <a:xfrm>
              <a:off x="845820" y="2878547"/>
              <a:ext cx="2562860" cy="46166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dirty="0">
                  <a:solidFill>
                    <a:srgbClr val="F29447"/>
                  </a:solidFill>
                  <a:latin typeface="Microsoft YaHei" charset="-122"/>
                  <a:ea typeface="Microsoft YaHei" charset="-122"/>
                  <a:cs typeface="Microsoft YaHei" charset="-122"/>
                </a:rPr>
                <a:t> </a:t>
              </a:r>
              <a:r>
                <a:rPr lang="zh-CN" altLang="en-US" sz="2400" dirty="0">
                  <a:latin typeface="Microsoft YaHei" charset="-122"/>
                  <a:ea typeface="Microsoft YaHei" charset="-122"/>
                  <a:cs typeface="Microsoft YaHei" charset="-122"/>
                </a:rPr>
                <a:t>班级梦</a:t>
              </a:r>
            </a:p>
          </p:txBody>
        </p:sp>
      </p:grpSp>
      <p:pic>
        <p:nvPicPr>
          <p:cNvPr id="32" name="图片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3662" y="323970"/>
            <a:ext cx="3425780" cy="529424"/>
          </a:xfrm>
          <a:prstGeom prst="rect">
            <a:avLst/>
          </a:prstGeom>
        </p:spPr>
      </p:pic>
      <p:sp>
        <p:nvSpPr>
          <p:cNvPr id="12" name="TextBox 20">
            <a:extLst>
              <a:ext uri="{FF2B5EF4-FFF2-40B4-BE49-F238E27FC236}">
                <a16:creationId xmlns:a16="http://schemas.microsoft.com/office/drawing/2014/main" id="{42338DA8-C389-4115-BD58-33E2C1D34CA0}"/>
              </a:ext>
            </a:extLst>
          </p:cNvPr>
          <p:cNvSpPr txBox="1"/>
          <p:nvPr/>
        </p:nvSpPr>
        <p:spPr>
          <a:xfrm>
            <a:off x="723538" y="1939925"/>
            <a:ext cx="10745904" cy="4654608"/>
          </a:xfrm>
          <a:prstGeom prst="rect">
            <a:avLst/>
          </a:prstGeom>
          <a:noFill/>
          <a:ln>
            <a:solidFill>
              <a:srgbClr val="C00000"/>
            </a:solidFill>
            <a:prstDash val="lgDash"/>
          </a:ln>
        </p:spPr>
        <p:txBody>
          <a:bodyPr wrap="square" rtlCol="0" anchor="ctr" anchorCtr="1">
            <a:spAutoFit/>
          </a:bodyPr>
          <a:lstStyle/>
          <a:p>
            <a:pPr>
              <a:lnSpc>
                <a:spcPct val="150000"/>
              </a:lnSpc>
            </a:pPr>
            <a:r>
              <a:rPr lang="en-US" altLang="zh-CN" b="1" dirty="0">
                <a:solidFill>
                  <a:srgbClr val="C00000"/>
                </a:solidFill>
                <a:latin typeface="微软雅黑" panose="020B0503020204020204" pitchFamily="34" charset="-122"/>
                <a:ea typeface="微软雅黑" panose="020B0503020204020204" pitchFamily="34" charset="-122"/>
              </a:rPr>
              <a:t>1</a:t>
            </a:r>
            <a:r>
              <a:rPr lang="en-US" altLang="zh-CN" sz="2000" b="1" dirty="0">
                <a:solidFill>
                  <a:srgbClr val="C00000"/>
                </a:solidFill>
                <a:latin typeface="微软雅黑" panose="020B0503020204020204" pitchFamily="34" charset="-122"/>
                <a:ea typeface="微软雅黑" panose="020B0503020204020204" pitchFamily="34" charset="-122"/>
              </a:rPr>
              <a:t>.</a:t>
            </a:r>
            <a:r>
              <a:rPr lang="zh-CN" altLang="zh-CN" sz="2000" b="1" dirty="0">
                <a:solidFill>
                  <a:srgbClr val="C00000"/>
                </a:solidFill>
                <a:latin typeface="微软雅黑" panose="020B0503020204020204" pitchFamily="34" charset="-122"/>
                <a:ea typeface="微软雅黑" panose="020B0503020204020204" pitchFamily="34" charset="-122"/>
              </a:rPr>
              <a:t>思想引领成效好。</a:t>
            </a:r>
            <a:r>
              <a:rPr lang="zh-CN" altLang="zh-CN" sz="2000" dirty="0">
                <a:latin typeface="微软雅黑" panose="020B0503020204020204" pitchFamily="34" charset="-122"/>
                <a:ea typeface="微软雅黑" panose="020B0503020204020204" pitchFamily="34" charset="-122"/>
              </a:rPr>
              <a:t>团支部坚持思想引领核心任务，积极开展社会主义核心价值观主题宣传教育活动，取得良好成效。</a:t>
            </a:r>
          </a:p>
          <a:p>
            <a:pPr>
              <a:lnSpc>
                <a:spcPct val="150000"/>
              </a:lnSpc>
            </a:pPr>
            <a:r>
              <a:rPr lang="en-US" altLang="zh-CN" sz="2000" b="1" dirty="0">
                <a:solidFill>
                  <a:srgbClr val="C00000"/>
                </a:solidFill>
                <a:latin typeface="微软雅黑" panose="020B0503020204020204" pitchFamily="34" charset="-122"/>
                <a:ea typeface="微软雅黑" panose="020B0503020204020204" pitchFamily="34" charset="-122"/>
              </a:rPr>
              <a:t>2.</a:t>
            </a:r>
            <a:r>
              <a:rPr lang="zh-CN" altLang="zh-CN" sz="2000" b="1" dirty="0">
                <a:solidFill>
                  <a:srgbClr val="C00000"/>
                </a:solidFill>
                <a:latin typeface="微软雅黑" panose="020B0503020204020204" pitchFamily="34" charset="-122"/>
                <a:ea typeface="微软雅黑" panose="020B0503020204020204" pitchFamily="34" charset="-122"/>
              </a:rPr>
              <a:t>组织运行活力强。</a:t>
            </a:r>
            <a:r>
              <a:rPr lang="zh-CN" altLang="zh-CN" sz="2000" dirty="0">
                <a:latin typeface="微软雅黑" panose="020B0503020204020204" pitchFamily="34" charset="-122"/>
                <a:ea typeface="微软雅黑" panose="020B0503020204020204" pitchFamily="34" charset="-122"/>
              </a:rPr>
              <a:t>团支部在基础团务管理、队伍建设和制度建设等方面工作扎实，组织运转规范、顺畅。</a:t>
            </a:r>
          </a:p>
          <a:p>
            <a:pPr>
              <a:lnSpc>
                <a:spcPct val="150000"/>
              </a:lnSpc>
            </a:pPr>
            <a:r>
              <a:rPr lang="en-US" altLang="zh-CN" sz="2000" b="1" dirty="0">
                <a:solidFill>
                  <a:srgbClr val="C00000"/>
                </a:solidFill>
                <a:latin typeface="微软雅黑" panose="020B0503020204020204" pitchFamily="34" charset="-122"/>
                <a:ea typeface="微软雅黑" panose="020B0503020204020204" pitchFamily="34" charset="-122"/>
              </a:rPr>
              <a:t>3.</a:t>
            </a:r>
            <a:r>
              <a:rPr lang="zh-CN" altLang="zh-CN" sz="2000" b="1" dirty="0">
                <a:solidFill>
                  <a:srgbClr val="C00000"/>
                </a:solidFill>
                <a:latin typeface="微软雅黑" panose="020B0503020204020204" pitchFamily="34" charset="-122"/>
                <a:ea typeface="微软雅黑" panose="020B0503020204020204" pitchFamily="34" charset="-122"/>
              </a:rPr>
              <a:t>工作开展活力强。</a:t>
            </a:r>
            <a:r>
              <a:rPr lang="zh-CN" altLang="zh-CN" sz="2000" dirty="0">
                <a:latin typeface="微软雅黑" panose="020B0503020204020204" pitchFamily="34" charset="-122"/>
                <a:ea typeface="微软雅黑" panose="020B0503020204020204" pitchFamily="34" charset="-122"/>
              </a:rPr>
              <a:t>团支部有明确的工作职责，能够及时改进创新工作方式载体，工作开展富有针对性、实效性。</a:t>
            </a:r>
          </a:p>
          <a:p>
            <a:pPr>
              <a:lnSpc>
                <a:spcPct val="150000"/>
              </a:lnSpc>
            </a:pPr>
            <a:r>
              <a:rPr lang="en-US" altLang="zh-CN" sz="2000" b="1" dirty="0">
                <a:solidFill>
                  <a:srgbClr val="C00000"/>
                </a:solidFill>
                <a:latin typeface="微软雅黑" panose="020B0503020204020204" pitchFamily="34" charset="-122"/>
                <a:ea typeface="微软雅黑" panose="020B0503020204020204" pitchFamily="34" charset="-122"/>
              </a:rPr>
              <a:t>4.</a:t>
            </a:r>
            <a:r>
              <a:rPr lang="zh-CN" altLang="zh-CN" sz="2000" b="1" dirty="0">
                <a:solidFill>
                  <a:srgbClr val="C00000"/>
                </a:solidFill>
                <a:latin typeface="微软雅黑" panose="020B0503020204020204" pitchFamily="34" charset="-122"/>
                <a:ea typeface="微软雅黑" panose="020B0503020204020204" pitchFamily="34" charset="-122"/>
              </a:rPr>
              <a:t>团员参与活力强。</a:t>
            </a:r>
            <a:r>
              <a:rPr lang="zh-CN" altLang="zh-CN" sz="2000" dirty="0">
                <a:latin typeface="微软雅黑" panose="020B0503020204020204" pitchFamily="34" charset="-122"/>
                <a:ea typeface="微软雅黑" panose="020B0503020204020204" pitchFamily="34" charset="-122"/>
              </a:rPr>
              <a:t>基层民主及团支部的设置方式和成员配备较为完善，团员学生能够积极参与、推动团支部的工作和建设。</a:t>
            </a:r>
          </a:p>
          <a:p>
            <a:pPr>
              <a:lnSpc>
                <a:spcPct val="150000"/>
              </a:lnSpc>
            </a:pPr>
            <a:r>
              <a:rPr lang="en-US" altLang="zh-CN" sz="2000" b="1" dirty="0">
                <a:solidFill>
                  <a:srgbClr val="C00000"/>
                </a:solidFill>
                <a:latin typeface="微软雅黑" panose="020B0503020204020204" pitchFamily="34" charset="-122"/>
                <a:ea typeface="微软雅黑" panose="020B0503020204020204" pitchFamily="34" charset="-122"/>
              </a:rPr>
              <a:t>5.</a:t>
            </a:r>
            <a:r>
              <a:rPr lang="zh-CN" altLang="zh-CN" sz="2000" b="1" dirty="0">
                <a:solidFill>
                  <a:srgbClr val="C00000"/>
                </a:solidFill>
                <a:latin typeface="微软雅黑" panose="020B0503020204020204" pitchFamily="34" charset="-122"/>
                <a:ea typeface="微软雅黑" panose="020B0503020204020204" pitchFamily="34" charset="-122"/>
              </a:rPr>
              <a:t>宣传展示活力强。</a:t>
            </a:r>
            <a:r>
              <a:rPr lang="zh-CN" altLang="zh-CN" sz="2000" dirty="0">
                <a:latin typeface="微软雅黑" panose="020B0503020204020204" pitchFamily="34" charset="-122"/>
                <a:ea typeface="微软雅黑" panose="020B0503020204020204" pitchFamily="34" charset="-122"/>
              </a:rPr>
              <a:t>团支部能够利用新媒体平台和其他宣传阵地广泛开展支部活动和工作成果宣传展示，在校园内产生良好的示范效应。</a:t>
            </a:r>
          </a:p>
        </p:txBody>
      </p:sp>
      <p:sp>
        <p:nvSpPr>
          <p:cNvPr id="2" name="矩形 1">
            <a:extLst>
              <a:ext uri="{FF2B5EF4-FFF2-40B4-BE49-F238E27FC236}">
                <a16:creationId xmlns:a16="http://schemas.microsoft.com/office/drawing/2014/main" id="{1A711D87-0DE8-48D5-9145-FD2104537F55}"/>
              </a:ext>
            </a:extLst>
          </p:cNvPr>
          <p:cNvSpPr/>
          <p:nvPr/>
        </p:nvSpPr>
        <p:spPr>
          <a:xfrm>
            <a:off x="478646" y="934065"/>
            <a:ext cx="3416320" cy="662554"/>
          </a:xfrm>
          <a:prstGeom prst="rect">
            <a:avLst/>
          </a:prstGeom>
        </p:spPr>
        <p:txBody>
          <a:bodyPr wrap="none">
            <a:spAutoFit/>
          </a:bodyPr>
          <a:lstStyle/>
          <a:p>
            <a:pPr>
              <a:lnSpc>
                <a:spcPct val="150000"/>
              </a:lnSpc>
            </a:pPr>
            <a:r>
              <a:rPr lang="en-US" altLang="zh-CN" sz="28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五四红旗团支部</a:t>
            </a:r>
            <a:r>
              <a:rPr lang="en-US" altLang="zh-CN" sz="28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33031496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出自【趣你的PPT】(微信:qunideppt)：最优质的PPT资源库"/>
          <p:cNvSpPr>
            <a:spLocks/>
          </p:cNvSpPr>
          <p:nvPr/>
        </p:nvSpPr>
        <p:spPr bwMode="auto">
          <a:xfrm flipH="1">
            <a:off x="-481806" y="4902200"/>
            <a:ext cx="2305050" cy="230505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409"/>
          </a:solidFill>
          <a:ln>
            <a:noFill/>
          </a:ln>
          <a:extLst/>
        </p:spPr>
        <p:txBody>
          <a:bodyPr lIns="22854" rIns="22854" anchor="ctr"/>
          <a:lstStyle/>
          <a:p>
            <a:pPr defTabSz="912813" eaLnBrk="0" fontAlgn="base" hangingPunct="0">
              <a:spcBef>
                <a:spcPct val="0"/>
              </a:spcBef>
              <a:spcAft>
                <a:spcPct val="0"/>
              </a:spcAft>
            </a:pPr>
            <a:endParaRPr lang="zh-CN" altLang="en-US">
              <a:solidFill>
                <a:prstClr val="black"/>
              </a:solidFill>
              <a:latin typeface="Lato Light"/>
              <a:ea typeface="MS PGothic" panose="020B0600070205080204" pitchFamily="34" charset="-128"/>
            </a:endParaRPr>
          </a:p>
        </p:txBody>
      </p:sp>
      <p:sp>
        <p:nvSpPr>
          <p:cNvPr id="74" name="出自【趣你的PPT】(微信:qunideppt)：最优质的PPT资源库"/>
          <p:cNvSpPr>
            <a:spLocks/>
          </p:cNvSpPr>
          <p:nvPr/>
        </p:nvSpPr>
        <p:spPr bwMode="auto">
          <a:xfrm flipH="1">
            <a:off x="1864518" y="5172075"/>
            <a:ext cx="473075" cy="471488"/>
          </a:xfrm>
          <a:custGeom>
            <a:avLst/>
            <a:gdLst>
              <a:gd name="T0" fmla="*/ 136549500 w 19678"/>
              <a:gd name="T1" fmla="*/ 135634888 h 19678"/>
              <a:gd name="T2" fmla="*/ 136549500 w 19678"/>
              <a:gd name="T3" fmla="*/ 135634888 h 19678"/>
              <a:gd name="T4" fmla="*/ 136549500 w 19678"/>
              <a:gd name="T5" fmla="*/ 135634888 h 19678"/>
              <a:gd name="T6" fmla="*/ 136549500 w 19678"/>
              <a:gd name="T7" fmla="*/ 135634888 h 19678"/>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8" h="19678"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409"/>
          </a:solidFill>
          <a:ln>
            <a:noFill/>
          </a:ln>
          <a:extLst/>
        </p:spPr>
        <p:txBody>
          <a:bodyPr lIns="22854" rIns="22854" anchor="ctr"/>
          <a:lstStyle/>
          <a:p>
            <a:pPr defTabSz="912813" eaLnBrk="0" fontAlgn="base" hangingPunct="0">
              <a:spcBef>
                <a:spcPct val="0"/>
              </a:spcBef>
              <a:spcAft>
                <a:spcPct val="0"/>
              </a:spcAft>
            </a:pPr>
            <a:endParaRPr lang="zh-CN" altLang="en-US">
              <a:solidFill>
                <a:prstClr val="black"/>
              </a:solidFill>
              <a:latin typeface="Lato Light"/>
              <a:ea typeface="MS PGothic" panose="020B0600070205080204" pitchFamily="34" charset="-128"/>
            </a:endParaRPr>
          </a:p>
        </p:txBody>
      </p:sp>
      <p:sp>
        <p:nvSpPr>
          <p:cNvPr id="75" name="出自【趣你的PPT】(微信:qunideppt)：最优质的PPT资源库"/>
          <p:cNvSpPr>
            <a:spLocks/>
          </p:cNvSpPr>
          <p:nvPr/>
        </p:nvSpPr>
        <p:spPr bwMode="auto">
          <a:xfrm flipH="1">
            <a:off x="1877218" y="6403975"/>
            <a:ext cx="223837" cy="223838"/>
          </a:xfrm>
          <a:custGeom>
            <a:avLst/>
            <a:gdLst>
              <a:gd name="T0" fmla="*/ 14461306 w 19678"/>
              <a:gd name="T1" fmla="*/ 14459976 h 19679"/>
              <a:gd name="T2" fmla="*/ 14461306 w 19678"/>
              <a:gd name="T3" fmla="*/ 14459976 h 19679"/>
              <a:gd name="T4" fmla="*/ 14461306 w 19678"/>
              <a:gd name="T5" fmla="*/ 14459976 h 19679"/>
              <a:gd name="T6" fmla="*/ 14461306 w 19678"/>
              <a:gd name="T7" fmla="*/ 14459976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409"/>
          </a:solidFill>
          <a:ln>
            <a:noFill/>
          </a:ln>
          <a:extLst/>
        </p:spPr>
        <p:txBody>
          <a:bodyPr lIns="22854" rIns="22854" anchor="ctr"/>
          <a:lstStyle/>
          <a:p>
            <a:pPr defTabSz="912813" eaLnBrk="0" fontAlgn="base" hangingPunct="0">
              <a:spcBef>
                <a:spcPct val="0"/>
              </a:spcBef>
              <a:spcAft>
                <a:spcPct val="0"/>
              </a:spcAft>
            </a:pPr>
            <a:endParaRPr lang="zh-CN" altLang="en-US">
              <a:solidFill>
                <a:prstClr val="black"/>
              </a:solidFill>
              <a:latin typeface="Lato Light"/>
              <a:ea typeface="MS PGothic" panose="020B0600070205080204" pitchFamily="34" charset="-128"/>
            </a:endParaRPr>
          </a:p>
        </p:txBody>
      </p:sp>
      <p:sp>
        <p:nvSpPr>
          <p:cNvPr id="76" name="出自【趣你的PPT】(微信:qunideppt)：最优质的PPT资源库"/>
          <p:cNvSpPr>
            <a:spLocks/>
          </p:cNvSpPr>
          <p:nvPr/>
        </p:nvSpPr>
        <p:spPr bwMode="auto">
          <a:xfrm flipH="1">
            <a:off x="151605" y="3863976"/>
            <a:ext cx="925513" cy="923925"/>
          </a:xfrm>
          <a:custGeom>
            <a:avLst/>
            <a:gdLst>
              <a:gd name="T0" fmla="*/ 1022944231 w 19679"/>
              <a:gd name="T1" fmla="*/ 1019436891 h 19679"/>
              <a:gd name="T2" fmla="*/ 1022944231 w 19679"/>
              <a:gd name="T3" fmla="*/ 1019436891 h 19679"/>
              <a:gd name="T4" fmla="*/ 1022944231 w 19679"/>
              <a:gd name="T5" fmla="*/ 1019436891 h 19679"/>
              <a:gd name="T6" fmla="*/ 1022944231 w 19679"/>
              <a:gd name="T7" fmla="*/ 1019436891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409"/>
          </a:solidFill>
          <a:ln>
            <a:noFill/>
          </a:ln>
          <a:extLst/>
        </p:spPr>
        <p:txBody>
          <a:bodyPr lIns="22854" rIns="22854" anchor="ctr"/>
          <a:lstStyle/>
          <a:p>
            <a:pPr defTabSz="912813" eaLnBrk="0" fontAlgn="base" hangingPunct="0">
              <a:spcBef>
                <a:spcPct val="0"/>
              </a:spcBef>
              <a:spcAft>
                <a:spcPct val="0"/>
              </a:spcAft>
            </a:pPr>
            <a:endParaRPr lang="zh-CN" altLang="en-US">
              <a:solidFill>
                <a:prstClr val="black"/>
              </a:solidFill>
              <a:latin typeface="Lato Light"/>
              <a:ea typeface="MS PGothic" panose="020B0600070205080204" pitchFamily="34" charset="-128"/>
            </a:endParaRPr>
          </a:p>
        </p:txBody>
      </p:sp>
      <p:sp>
        <p:nvSpPr>
          <p:cNvPr id="81" name="出自【趣你的PPT】(微信:qunideppt)：最优质的PPT资源库"/>
          <p:cNvSpPr>
            <a:spLocks/>
          </p:cNvSpPr>
          <p:nvPr/>
        </p:nvSpPr>
        <p:spPr bwMode="auto">
          <a:xfrm flipH="1">
            <a:off x="3329781" y="5961063"/>
            <a:ext cx="617538" cy="615950"/>
          </a:xfrm>
          <a:custGeom>
            <a:avLst/>
            <a:gdLst>
              <a:gd name="T0" fmla="*/ 303688707 w 19679"/>
              <a:gd name="T1" fmla="*/ 302159566 h 19678"/>
              <a:gd name="T2" fmla="*/ 303688707 w 19679"/>
              <a:gd name="T3" fmla="*/ 302159566 h 19678"/>
              <a:gd name="T4" fmla="*/ 303688707 w 19679"/>
              <a:gd name="T5" fmla="*/ 302159566 h 19678"/>
              <a:gd name="T6" fmla="*/ 303688707 w 19679"/>
              <a:gd name="T7" fmla="*/ 302159566 h 19678"/>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8"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409"/>
          </a:solidFill>
          <a:ln>
            <a:noFill/>
          </a:ln>
          <a:extLst/>
        </p:spPr>
        <p:txBody>
          <a:bodyPr lIns="22854" rIns="22854" anchor="ctr"/>
          <a:lstStyle/>
          <a:p>
            <a:pPr defTabSz="912813" eaLnBrk="0" fontAlgn="base" hangingPunct="0">
              <a:spcBef>
                <a:spcPct val="0"/>
              </a:spcBef>
              <a:spcAft>
                <a:spcPct val="0"/>
              </a:spcAft>
            </a:pPr>
            <a:endParaRPr lang="zh-CN" altLang="en-US">
              <a:solidFill>
                <a:prstClr val="black"/>
              </a:solidFill>
              <a:latin typeface="Lato Light"/>
              <a:ea typeface="MS PGothic" panose="020B0600070205080204" pitchFamily="34" charset="-128"/>
            </a:endParaRPr>
          </a:p>
        </p:txBody>
      </p:sp>
      <p:grpSp>
        <p:nvGrpSpPr>
          <p:cNvPr id="82" name="组合 4">
            <a:extLst>
              <a:ext uri="{FF2B5EF4-FFF2-40B4-BE49-F238E27FC236}">
                <a16:creationId xmlns:a16="http://schemas.microsoft.com/office/drawing/2014/main" id="{1B6B12C3-912C-463A-A6AB-ED53714C22E3}"/>
              </a:ext>
            </a:extLst>
          </p:cNvPr>
          <p:cNvGrpSpPr/>
          <p:nvPr/>
        </p:nvGrpSpPr>
        <p:grpSpPr>
          <a:xfrm>
            <a:off x="261257" y="150809"/>
            <a:ext cx="3526971" cy="729600"/>
            <a:chOff x="383539" y="2812942"/>
            <a:chExt cx="3526971" cy="729600"/>
          </a:xfrm>
        </p:grpSpPr>
        <p:sp>
          <p:nvSpPr>
            <p:cNvPr id="83" name="文本框 19">
              <a:extLst>
                <a:ext uri="{FF2B5EF4-FFF2-40B4-BE49-F238E27FC236}">
                  <a16:creationId xmlns:a16="http://schemas.microsoft.com/office/drawing/2014/main" id="{61CE3CA1-A135-4995-BF28-78C588C2C548}"/>
                </a:ext>
              </a:extLst>
            </p:cNvPr>
            <p:cNvSpPr txBox="1"/>
            <p:nvPr/>
          </p:nvSpPr>
          <p:spPr>
            <a:xfrm>
              <a:off x="383540" y="2812942"/>
              <a:ext cx="924560" cy="58477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3200" dirty="0">
                  <a:solidFill>
                    <a:srgbClr val="F08025"/>
                  </a:solidFill>
                  <a:latin typeface="思源黑体 CN Regular" panose="020B0500000000000000" pitchFamily="34" charset="-122"/>
                  <a:ea typeface="思源黑体 CN Regular" panose="020B0500000000000000" pitchFamily="34" charset="-122"/>
                </a:rPr>
                <a:t>02</a:t>
              </a:r>
              <a:endParaRPr lang="zh-CN" altLang="en-US" sz="3200" dirty="0">
                <a:solidFill>
                  <a:srgbClr val="F08025"/>
                </a:solidFill>
                <a:latin typeface="思源黑体 CN Regular" panose="020B0500000000000000" pitchFamily="34" charset="-122"/>
                <a:ea typeface="思源黑体 CN Regular" panose="020B0500000000000000" pitchFamily="34" charset="-122"/>
              </a:endParaRPr>
            </a:p>
          </p:txBody>
        </p:sp>
        <p:sp>
          <p:nvSpPr>
            <p:cNvPr id="84" name="文本框 21">
              <a:extLst>
                <a:ext uri="{FF2B5EF4-FFF2-40B4-BE49-F238E27FC236}">
                  <a16:creationId xmlns:a16="http://schemas.microsoft.com/office/drawing/2014/main" id="{9464FDD2-E382-48D8-8562-9A9E06C9AA47}"/>
                </a:ext>
              </a:extLst>
            </p:cNvPr>
            <p:cNvSpPr txBox="1"/>
            <p:nvPr/>
          </p:nvSpPr>
          <p:spPr>
            <a:xfrm>
              <a:off x="383539" y="3280932"/>
              <a:ext cx="3526971" cy="2616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100" dirty="0">
                  <a:solidFill>
                    <a:schemeClr val="bg1">
                      <a:lumMod val="50000"/>
                    </a:schemeClr>
                  </a:solidFill>
                  <a:latin typeface="Consolas" panose="020B0609020204030204" pitchFamily="49" charset="0"/>
                  <a:ea typeface="华文细黑" panose="02010600040101010101" charset="-122"/>
                  <a:sym typeface="+mn-ea"/>
                </a:rPr>
                <a:t>Software College of Hebei Normal University</a:t>
              </a:r>
              <a:r>
                <a:rPr lang="zh-CN" altLang="en-US" sz="1100" dirty="0">
                  <a:solidFill>
                    <a:schemeClr val="bg1">
                      <a:lumMod val="50000"/>
                    </a:schemeClr>
                  </a:solidFill>
                  <a:latin typeface="Consolas" panose="020B0609020204030204" pitchFamily="49" charset="0"/>
                  <a:ea typeface="华文细黑" panose="02010600040101010101" charset="-122"/>
                  <a:sym typeface="+mn-ea"/>
                </a:rPr>
                <a:t>！</a:t>
              </a:r>
              <a:endParaRPr lang="zh-CN" altLang="en-US" sz="1200" dirty="0">
                <a:solidFill>
                  <a:schemeClr val="bg1">
                    <a:lumMod val="50000"/>
                  </a:schemeClr>
                </a:solidFill>
                <a:latin typeface="Consolas" panose="020B0609020204030204" pitchFamily="49" charset="0"/>
                <a:ea typeface="微软雅黑" panose="020B0503020204020204" charset="-122"/>
              </a:endParaRPr>
            </a:p>
          </p:txBody>
        </p:sp>
        <p:sp>
          <p:nvSpPr>
            <p:cNvPr id="85" name="文本框 19">
              <a:extLst>
                <a:ext uri="{FF2B5EF4-FFF2-40B4-BE49-F238E27FC236}">
                  <a16:creationId xmlns:a16="http://schemas.microsoft.com/office/drawing/2014/main" id="{CA815B08-FD56-4623-A955-B6993FD2E772}"/>
                </a:ext>
              </a:extLst>
            </p:cNvPr>
            <p:cNvSpPr txBox="1"/>
            <p:nvPr/>
          </p:nvSpPr>
          <p:spPr>
            <a:xfrm>
              <a:off x="845820" y="2878547"/>
              <a:ext cx="2562860" cy="46166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dirty="0">
                  <a:solidFill>
                    <a:srgbClr val="454545"/>
                  </a:solidFill>
                  <a:latin typeface="Microsoft YaHei" charset="-122"/>
                  <a:ea typeface="Microsoft YaHei" charset="-122"/>
                  <a:cs typeface="Microsoft YaHei" charset="-122"/>
                </a:rPr>
                <a:t> 班级梦</a:t>
              </a:r>
            </a:p>
          </p:txBody>
        </p:sp>
      </p:grpSp>
      <p:pic>
        <p:nvPicPr>
          <p:cNvPr id="86" name="图片 8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43662" y="323970"/>
            <a:ext cx="3425780" cy="529424"/>
          </a:xfrm>
          <a:prstGeom prst="rect">
            <a:avLst/>
          </a:prstGeom>
        </p:spPr>
      </p:pic>
      <p:sp>
        <p:nvSpPr>
          <p:cNvPr id="4" name="矩形 3">
            <a:extLst>
              <a:ext uri="{FF2B5EF4-FFF2-40B4-BE49-F238E27FC236}">
                <a16:creationId xmlns:a16="http://schemas.microsoft.com/office/drawing/2014/main" id="{E2178B24-C935-4873-BC94-675C689C5150}"/>
              </a:ext>
            </a:extLst>
          </p:cNvPr>
          <p:cNvSpPr/>
          <p:nvPr/>
        </p:nvSpPr>
        <p:spPr>
          <a:xfrm>
            <a:off x="0" y="2698475"/>
            <a:ext cx="10987088" cy="1107996"/>
          </a:xfrm>
          <a:prstGeom prst="rect">
            <a:avLst/>
          </a:prstGeom>
        </p:spPr>
        <p:txBody>
          <a:bodyPr wrap="square">
            <a:spAutoFit/>
          </a:bodyPr>
          <a:lstStyle/>
          <a:p>
            <a:pPr algn="ctr"/>
            <a:r>
              <a:rPr lang="zh-CN" altLang="en-US" sz="6600" b="1" dirty="0">
                <a:solidFill>
                  <a:srgbClr val="C00000"/>
                </a:solidFill>
                <a:latin typeface="华文新魏" panose="02010800040101010101" pitchFamily="2" charset="-122"/>
                <a:ea typeface="华文新魏" panose="02010800040101010101" pitchFamily="2" charset="-122"/>
              </a:rPr>
              <a:t>我们应该怎么做呢</a:t>
            </a:r>
            <a:endParaRPr lang="zh-CN" altLang="en-US" sz="6600" b="1" dirty="0">
              <a:solidFill>
                <a:srgbClr val="C00000"/>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B99011F3-FBD6-4ACB-85BD-7F5AAA15876F}"/>
              </a:ext>
            </a:extLst>
          </p:cNvPr>
          <p:cNvSpPr/>
          <p:nvPr/>
        </p:nvSpPr>
        <p:spPr>
          <a:xfrm rot="959113">
            <a:off x="8765363" y="2321004"/>
            <a:ext cx="1954381" cy="2215991"/>
          </a:xfrm>
          <a:prstGeom prst="rect">
            <a:avLst/>
          </a:prstGeom>
        </p:spPr>
        <p:txBody>
          <a:bodyPr wrap="none">
            <a:spAutoFit/>
          </a:bodyPr>
          <a:lstStyle/>
          <a:p>
            <a:r>
              <a:rPr lang="zh-CN" altLang="en-US" sz="13800" b="1" dirty="0">
                <a:solidFill>
                  <a:srgbClr val="C00000"/>
                </a:solidFill>
                <a:latin typeface="微软雅黑" panose="020B0503020204020204" pitchFamily="34" charset="-122"/>
                <a:ea typeface="微软雅黑" panose="020B0503020204020204" pitchFamily="34" charset="-122"/>
              </a:rPr>
              <a:t>？</a:t>
            </a:r>
            <a:endParaRPr lang="zh-CN" altLang="en-US" sz="2400" dirty="0"/>
          </a:p>
        </p:txBody>
      </p:sp>
    </p:spTree>
    <p:extLst>
      <p:ext uri="{BB962C8B-B14F-4D97-AF65-F5344CB8AC3E}">
        <p14:creationId xmlns:p14="http://schemas.microsoft.com/office/powerpoint/2010/main" val="6779095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出自【趣你的PPT】(微信:qunideppt)：最优质的PPT资源库"/>
          <p:cNvSpPr>
            <a:spLocks/>
          </p:cNvSpPr>
          <p:nvPr/>
        </p:nvSpPr>
        <p:spPr bwMode="auto">
          <a:xfrm flipH="1">
            <a:off x="-481806" y="4902200"/>
            <a:ext cx="2305050" cy="230505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409"/>
          </a:solidFill>
          <a:ln>
            <a:noFill/>
          </a:ln>
          <a:extLst/>
        </p:spPr>
        <p:txBody>
          <a:bodyPr lIns="22854" rIns="22854" anchor="ctr"/>
          <a:lstStyle/>
          <a:p>
            <a:pPr defTabSz="912813" eaLnBrk="0" fontAlgn="base" hangingPunct="0">
              <a:spcBef>
                <a:spcPct val="0"/>
              </a:spcBef>
              <a:spcAft>
                <a:spcPct val="0"/>
              </a:spcAft>
            </a:pPr>
            <a:endParaRPr lang="zh-CN" altLang="en-US">
              <a:solidFill>
                <a:prstClr val="black"/>
              </a:solidFill>
              <a:latin typeface="Lato Light"/>
              <a:ea typeface="MS PGothic" panose="020B0600070205080204" pitchFamily="34" charset="-128"/>
            </a:endParaRPr>
          </a:p>
        </p:txBody>
      </p:sp>
      <p:sp>
        <p:nvSpPr>
          <p:cNvPr id="74" name="出自【趣你的PPT】(微信:qunideppt)：最优质的PPT资源库"/>
          <p:cNvSpPr>
            <a:spLocks/>
          </p:cNvSpPr>
          <p:nvPr/>
        </p:nvSpPr>
        <p:spPr bwMode="auto">
          <a:xfrm flipH="1">
            <a:off x="1864518" y="5172075"/>
            <a:ext cx="473075" cy="471488"/>
          </a:xfrm>
          <a:custGeom>
            <a:avLst/>
            <a:gdLst>
              <a:gd name="T0" fmla="*/ 136549500 w 19678"/>
              <a:gd name="T1" fmla="*/ 135634888 h 19678"/>
              <a:gd name="T2" fmla="*/ 136549500 w 19678"/>
              <a:gd name="T3" fmla="*/ 135634888 h 19678"/>
              <a:gd name="T4" fmla="*/ 136549500 w 19678"/>
              <a:gd name="T5" fmla="*/ 135634888 h 19678"/>
              <a:gd name="T6" fmla="*/ 136549500 w 19678"/>
              <a:gd name="T7" fmla="*/ 135634888 h 19678"/>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8" h="19678"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409"/>
          </a:solidFill>
          <a:ln>
            <a:noFill/>
          </a:ln>
          <a:extLst/>
        </p:spPr>
        <p:txBody>
          <a:bodyPr lIns="22854" rIns="22854" anchor="ctr"/>
          <a:lstStyle/>
          <a:p>
            <a:pPr defTabSz="912813" eaLnBrk="0" fontAlgn="base" hangingPunct="0">
              <a:spcBef>
                <a:spcPct val="0"/>
              </a:spcBef>
              <a:spcAft>
                <a:spcPct val="0"/>
              </a:spcAft>
            </a:pPr>
            <a:endParaRPr lang="zh-CN" altLang="en-US">
              <a:solidFill>
                <a:prstClr val="black"/>
              </a:solidFill>
              <a:latin typeface="Lato Light"/>
              <a:ea typeface="MS PGothic" panose="020B0600070205080204" pitchFamily="34" charset="-128"/>
            </a:endParaRPr>
          </a:p>
        </p:txBody>
      </p:sp>
      <p:sp>
        <p:nvSpPr>
          <p:cNvPr id="75" name="出自【趣你的PPT】(微信:qunideppt)：最优质的PPT资源库"/>
          <p:cNvSpPr>
            <a:spLocks/>
          </p:cNvSpPr>
          <p:nvPr/>
        </p:nvSpPr>
        <p:spPr bwMode="auto">
          <a:xfrm flipH="1">
            <a:off x="1877218" y="6403975"/>
            <a:ext cx="223837" cy="223838"/>
          </a:xfrm>
          <a:custGeom>
            <a:avLst/>
            <a:gdLst>
              <a:gd name="T0" fmla="*/ 14461306 w 19678"/>
              <a:gd name="T1" fmla="*/ 14459976 h 19679"/>
              <a:gd name="T2" fmla="*/ 14461306 w 19678"/>
              <a:gd name="T3" fmla="*/ 14459976 h 19679"/>
              <a:gd name="T4" fmla="*/ 14461306 w 19678"/>
              <a:gd name="T5" fmla="*/ 14459976 h 19679"/>
              <a:gd name="T6" fmla="*/ 14461306 w 19678"/>
              <a:gd name="T7" fmla="*/ 14459976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409"/>
          </a:solidFill>
          <a:ln>
            <a:noFill/>
          </a:ln>
          <a:extLst/>
        </p:spPr>
        <p:txBody>
          <a:bodyPr lIns="22854" rIns="22854" anchor="ctr"/>
          <a:lstStyle/>
          <a:p>
            <a:pPr defTabSz="912813" eaLnBrk="0" fontAlgn="base" hangingPunct="0">
              <a:spcBef>
                <a:spcPct val="0"/>
              </a:spcBef>
              <a:spcAft>
                <a:spcPct val="0"/>
              </a:spcAft>
            </a:pPr>
            <a:endParaRPr lang="zh-CN" altLang="en-US">
              <a:solidFill>
                <a:prstClr val="black"/>
              </a:solidFill>
              <a:latin typeface="Lato Light"/>
              <a:ea typeface="MS PGothic" panose="020B0600070205080204" pitchFamily="34" charset="-128"/>
            </a:endParaRPr>
          </a:p>
        </p:txBody>
      </p:sp>
      <p:sp>
        <p:nvSpPr>
          <p:cNvPr id="76" name="出自【趣你的PPT】(微信:qunideppt)：最优质的PPT资源库"/>
          <p:cNvSpPr>
            <a:spLocks/>
          </p:cNvSpPr>
          <p:nvPr/>
        </p:nvSpPr>
        <p:spPr bwMode="auto">
          <a:xfrm flipH="1">
            <a:off x="151605" y="3863976"/>
            <a:ext cx="925513" cy="923925"/>
          </a:xfrm>
          <a:custGeom>
            <a:avLst/>
            <a:gdLst>
              <a:gd name="T0" fmla="*/ 1022944231 w 19679"/>
              <a:gd name="T1" fmla="*/ 1019436891 h 19679"/>
              <a:gd name="T2" fmla="*/ 1022944231 w 19679"/>
              <a:gd name="T3" fmla="*/ 1019436891 h 19679"/>
              <a:gd name="T4" fmla="*/ 1022944231 w 19679"/>
              <a:gd name="T5" fmla="*/ 1019436891 h 19679"/>
              <a:gd name="T6" fmla="*/ 1022944231 w 19679"/>
              <a:gd name="T7" fmla="*/ 1019436891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409"/>
          </a:solidFill>
          <a:ln>
            <a:noFill/>
          </a:ln>
          <a:extLst/>
        </p:spPr>
        <p:txBody>
          <a:bodyPr lIns="22854" rIns="22854" anchor="ctr"/>
          <a:lstStyle/>
          <a:p>
            <a:pPr defTabSz="912813" eaLnBrk="0" fontAlgn="base" hangingPunct="0">
              <a:spcBef>
                <a:spcPct val="0"/>
              </a:spcBef>
              <a:spcAft>
                <a:spcPct val="0"/>
              </a:spcAft>
            </a:pPr>
            <a:endParaRPr lang="zh-CN" altLang="en-US">
              <a:solidFill>
                <a:prstClr val="black"/>
              </a:solidFill>
              <a:latin typeface="Lato Light"/>
              <a:ea typeface="MS PGothic" panose="020B0600070205080204" pitchFamily="34" charset="-128"/>
            </a:endParaRPr>
          </a:p>
        </p:txBody>
      </p:sp>
      <p:sp>
        <p:nvSpPr>
          <p:cNvPr id="81" name="出自【趣你的PPT】(微信:qunideppt)：最优质的PPT资源库"/>
          <p:cNvSpPr>
            <a:spLocks/>
          </p:cNvSpPr>
          <p:nvPr/>
        </p:nvSpPr>
        <p:spPr bwMode="auto">
          <a:xfrm flipH="1">
            <a:off x="3329781" y="5961063"/>
            <a:ext cx="617538" cy="615950"/>
          </a:xfrm>
          <a:custGeom>
            <a:avLst/>
            <a:gdLst>
              <a:gd name="T0" fmla="*/ 303688707 w 19679"/>
              <a:gd name="T1" fmla="*/ 302159566 h 19678"/>
              <a:gd name="T2" fmla="*/ 303688707 w 19679"/>
              <a:gd name="T3" fmla="*/ 302159566 h 19678"/>
              <a:gd name="T4" fmla="*/ 303688707 w 19679"/>
              <a:gd name="T5" fmla="*/ 302159566 h 19678"/>
              <a:gd name="T6" fmla="*/ 303688707 w 19679"/>
              <a:gd name="T7" fmla="*/ 302159566 h 19678"/>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8"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409"/>
          </a:solidFill>
          <a:ln>
            <a:noFill/>
          </a:ln>
          <a:extLst/>
        </p:spPr>
        <p:txBody>
          <a:bodyPr lIns="22854" rIns="22854" anchor="ctr"/>
          <a:lstStyle/>
          <a:p>
            <a:pPr defTabSz="912813" eaLnBrk="0" fontAlgn="base" hangingPunct="0">
              <a:spcBef>
                <a:spcPct val="0"/>
              </a:spcBef>
              <a:spcAft>
                <a:spcPct val="0"/>
              </a:spcAft>
            </a:pPr>
            <a:endParaRPr lang="zh-CN" altLang="en-US">
              <a:solidFill>
                <a:prstClr val="black"/>
              </a:solidFill>
              <a:latin typeface="Lato Light"/>
              <a:ea typeface="MS PGothic" panose="020B0600070205080204" pitchFamily="34" charset="-128"/>
            </a:endParaRPr>
          </a:p>
        </p:txBody>
      </p:sp>
      <p:grpSp>
        <p:nvGrpSpPr>
          <p:cNvPr id="82" name="组合 4">
            <a:extLst>
              <a:ext uri="{FF2B5EF4-FFF2-40B4-BE49-F238E27FC236}">
                <a16:creationId xmlns:a16="http://schemas.microsoft.com/office/drawing/2014/main" id="{1B6B12C3-912C-463A-A6AB-ED53714C22E3}"/>
              </a:ext>
            </a:extLst>
          </p:cNvPr>
          <p:cNvGrpSpPr/>
          <p:nvPr/>
        </p:nvGrpSpPr>
        <p:grpSpPr>
          <a:xfrm>
            <a:off x="261257" y="150809"/>
            <a:ext cx="3526971" cy="729600"/>
            <a:chOff x="383539" y="2812942"/>
            <a:chExt cx="3526971" cy="729600"/>
          </a:xfrm>
        </p:grpSpPr>
        <p:sp>
          <p:nvSpPr>
            <p:cNvPr id="83" name="文本框 19">
              <a:extLst>
                <a:ext uri="{FF2B5EF4-FFF2-40B4-BE49-F238E27FC236}">
                  <a16:creationId xmlns:a16="http://schemas.microsoft.com/office/drawing/2014/main" id="{61CE3CA1-A135-4995-BF28-78C588C2C548}"/>
                </a:ext>
              </a:extLst>
            </p:cNvPr>
            <p:cNvSpPr txBox="1"/>
            <p:nvPr/>
          </p:nvSpPr>
          <p:spPr>
            <a:xfrm>
              <a:off x="383540" y="2812942"/>
              <a:ext cx="924560" cy="58477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3200" dirty="0">
                  <a:solidFill>
                    <a:srgbClr val="F08025"/>
                  </a:solidFill>
                  <a:latin typeface="思源黑体 CN Regular" panose="020B0500000000000000" pitchFamily="34" charset="-122"/>
                  <a:ea typeface="思源黑体 CN Regular" panose="020B0500000000000000" pitchFamily="34" charset="-122"/>
                </a:rPr>
                <a:t>02</a:t>
              </a:r>
              <a:endParaRPr lang="zh-CN" altLang="en-US" sz="3200" dirty="0">
                <a:solidFill>
                  <a:srgbClr val="F08025"/>
                </a:solidFill>
                <a:latin typeface="思源黑体 CN Regular" panose="020B0500000000000000" pitchFamily="34" charset="-122"/>
                <a:ea typeface="思源黑体 CN Regular" panose="020B0500000000000000" pitchFamily="34" charset="-122"/>
              </a:endParaRPr>
            </a:p>
          </p:txBody>
        </p:sp>
        <p:sp>
          <p:nvSpPr>
            <p:cNvPr id="84" name="文本框 21">
              <a:extLst>
                <a:ext uri="{FF2B5EF4-FFF2-40B4-BE49-F238E27FC236}">
                  <a16:creationId xmlns:a16="http://schemas.microsoft.com/office/drawing/2014/main" id="{9464FDD2-E382-48D8-8562-9A9E06C9AA47}"/>
                </a:ext>
              </a:extLst>
            </p:cNvPr>
            <p:cNvSpPr txBox="1"/>
            <p:nvPr/>
          </p:nvSpPr>
          <p:spPr>
            <a:xfrm>
              <a:off x="383539" y="3280932"/>
              <a:ext cx="3526971" cy="2616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100" dirty="0">
                  <a:solidFill>
                    <a:schemeClr val="bg1">
                      <a:lumMod val="50000"/>
                    </a:schemeClr>
                  </a:solidFill>
                  <a:latin typeface="Consolas" panose="020B0609020204030204" pitchFamily="49" charset="0"/>
                  <a:ea typeface="华文细黑" panose="02010600040101010101" charset="-122"/>
                  <a:sym typeface="+mn-ea"/>
                </a:rPr>
                <a:t>Software College of Hebei Normal University</a:t>
              </a:r>
              <a:r>
                <a:rPr lang="zh-CN" altLang="en-US" sz="1100" dirty="0">
                  <a:solidFill>
                    <a:schemeClr val="bg1">
                      <a:lumMod val="50000"/>
                    </a:schemeClr>
                  </a:solidFill>
                  <a:latin typeface="Consolas" panose="020B0609020204030204" pitchFamily="49" charset="0"/>
                  <a:ea typeface="华文细黑" panose="02010600040101010101" charset="-122"/>
                  <a:sym typeface="+mn-ea"/>
                </a:rPr>
                <a:t>！</a:t>
              </a:r>
              <a:endParaRPr lang="zh-CN" altLang="en-US" sz="1200" dirty="0">
                <a:solidFill>
                  <a:schemeClr val="bg1">
                    <a:lumMod val="50000"/>
                  </a:schemeClr>
                </a:solidFill>
                <a:latin typeface="Consolas" panose="020B0609020204030204" pitchFamily="49" charset="0"/>
                <a:ea typeface="微软雅黑" panose="020B0503020204020204" charset="-122"/>
              </a:endParaRPr>
            </a:p>
          </p:txBody>
        </p:sp>
        <p:sp>
          <p:nvSpPr>
            <p:cNvPr id="85" name="文本框 19">
              <a:extLst>
                <a:ext uri="{FF2B5EF4-FFF2-40B4-BE49-F238E27FC236}">
                  <a16:creationId xmlns:a16="http://schemas.microsoft.com/office/drawing/2014/main" id="{CA815B08-FD56-4623-A955-B6993FD2E772}"/>
                </a:ext>
              </a:extLst>
            </p:cNvPr>
            <p:cNvSpPr txBox="1"/>
            <p:nvPr/>
          </p:nvSpPr>
          <p:spPr>
            <a:xfrm>
              <a:off x="845820" y="2878547"/>
              <a:ext cx="2562860" cy="46166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dirty="0">
                  <a:solidFill>
                    <a:srgbClr val="454545"/>
                  </a:solidFill>
                  <a:latin typeface="Microsoft YaHei" charset="-122"/>
                  <a:ea typeface="Microsoft YaHei" charset="-122"/>
                  <a:cs typeface="Microsoft YaHei" charset="-122"/>
                </a:rPr>
                <a:t> 班级梦</a:t>
              </a:r>
            </a:p>
          </p:txBody>
        </p:sp>
      </p:grpSp>
      <p:pic>
        <p:nvPicPr>
          <p:cNvPr id="86" name="图片 8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43662" y="323970"/>
            <a:ext cx="3425780" cy="529424"/>
          </a:xfrm>
          <a:prstGeom prst="rect">
            <a:avLst/>
          </a:prstGeom>
        </p:spPr>
      </p:pic>
      <p:sp>
        <p:nvSpPr>
          <p:cNvPr id="2" name="矩形 1"/>
          <p:cNvSpPr/>
          <p:nvPr/>
        </p:nvSpPr>
        <p:spPr>
          <a:xfrm>
            <a:off x="3947319" y="1268507"/>
            <a:ext cx="3570208" cy="461665"/>
          </a:xfrm>
          <a:prstGeom prst="rect">
            <a:avLst/>
          </a:prstGeom>
        </p:spPr>
        <p:txBody>
          <a:bodyPr wrap="none">
            <a:spAutoFit/>
          </a:bodyPr>
          <a:lstStyle/>
          <a:p>
            <a:r>
              <a:rPr lang="zh-CN" altLang="en-US" sz="2400" b="1" dirty="0">
                <a:solidFill>
                  <a:srgbClr val="333333"/>
                </a:solidFill>
                <a:latin typeface="Helvetica Neue"/>
              </a:rPr>
              <a:t>聚是一团火，散是满天星</a:t>
            </a:r>
            <a:endParaRPr lang="zh-CN" altLang="en-US" sz="2400" b="1" dirty="0"/>
          </a:p>
        </p:txBody>
      </p:sp>
      <p:pic>
        <p:nvPicPr>
          <p:cNvPr id="3" name="图片 2"/>
          <p:cNvPicPr>
            <a:picLocks noChangeAspect="1"/>
          </p:cNvPicPr>
          <p:nvPr/>
        </p:nvPicPr>
        <p:blipFill>
          <a:blip r:embed="rId3"/>
          <a:stretch>
            <a:fillRect/>
          </a:stretch>
        </p:blipFill>
        <p:spPr>
          <a:xfrm>
            <a:off x="2691216" y="1821419"/>
            <a:ext cx="6466667" cy="4447619"/>
          </a:xfrm>
          <a:prstGeom prst="rect">
            <a:avLst/>
          </a:prstGeom>
        </p:spPr>
      </p:pic>
    </p:spTree>
    <p:extLst>
      <p:ext uri="{BB962C8B-B14F-4D97-AF65-F5344CB8AC3E}">
        <p14:creationId xmlns:p14="http://schemas.microsoft.com/office/powerpoint/2010/main" val="1093210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96464" y="434161"/>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rgbClr val="FFFFFF"/>
                </a:solidFill>
                <a:effectLst/>
                <a:uLnTx/>
                <a:uFillTx/>
                <a:latin typeface="Calibri"/>
                <a:ea typeface="宋体"/>
              </a:rPr>
              <a:t>PPT</a:t>
            </a:r>
            <a:r>
              <a:rPr kumimoji="0" lang="zh-CN" altLang="en-US" sz="100" b="0" i="0" u="none" strike="noStrike" kern="0" cap="none" spc="0" normalizeH="0" baseline="0" noProof="0" dirty="0">
                <a:ln>
                  <a:noFill/>
                </a:ln>
                <a:solidFill>
                  <a:srgbClr val="FFFFFF"/>
                </a:solidFill>
                <a:effectLst/>
                <a:uLnTx/>
                <a:uFillTx/>
                <a:latin typeface="Calibri"/>
                <a:ea typeface="宋体"/>
              </a:rPr>
              <a:t>模板下载：</a:t>
            </a:r>
            <a:r>
              <a:rPr kumimoji="0" lang="en-US" altLang="zh-CN" sz="100" b="0" i="0" u="none" strike="noStrike" kern="0" cap="none" spc="0" normalizeH="0" baseline="0" noProof="0" dirty="0">
                <a:ln>
                  <a:noFill/>
                </a:ln>
                <a:solidFill>
                  <a:srgbClr val="FFFFFF"/>
                </a:solidFill>
                <a:effectLst/>
                <a:uLnTx/>
                <a:uFillTx/>
                <a:latin typeface="Calibri"/>
                <a:ea typeface="宋体"/>
              </a:rPr>
              <a:t>www.1ppt.com/moban/     </a:t>
            </a:r>
            <a:r>
              <a:rPr kumimoji="0" lang="zh-CN" altLang="en-US" sz="100" b="0" i="0" u="none" strike="noStrike" kern="0" cap="none" spc="0" normalizeH="0" baseline="0" noProof="0" dirty="0">
                <a:ln>
                  <a:noFill/>
                </a:ln>
                <a:solidFill>
                  <a:srgbClr val="FFFFFF"/>
                </a:solidFill>
                <a:effectLst/>
                <a:uLnTx/>
                <a:uFillTx/>
                <a:latin typeface="Calibri"/>
                <a:ea typeface="宋体"/>
              </a:rPr>
              <a:t>行业</a:t>
            </a:r>
            <a:r>
              <a:rPr kumimoji="0" lang="en-US" altLang="zh-CN" sz="100" b="0" i="0" u="none" strike="noStrike" kern="0" cap="none" spc="0" normalizeH="0" baseline="0" noProof="0" dirty="0">
                <a:ln>
                  <a:noFill/>
                </a:ln>
                <a:solidFill>
                  <a:srgbClr val="FFFFFF"/>
                </a:solidFill>
                <a:effectLst/>
                <a:uLnTx/>
                <a:uFillTx/>
                <a:latin typeface="Calibri"/>
                <a:ea typeface="宋体"/>
              </a:rPr>
              <a:t>PPT</a:t>
            </a:r>
            <a:r>
              <a:rPr kumimoji="0" lang="zh-CN" altLang="en-US" sz="100" b="0" i="0" u="none" strike="noStrike" kern="0" cap="none" spc="0" normalizeH="0" baseline="0" noProof="0" dirty="0">
                <a:ln>
                  <a:noFill/>
                </a:ln>
                <a:solidFill>
                  <a:srgbClr val="FFFFFF"/>
                </a:solidFill>
                <a:effectLst/>
                <a:uLnTx/>
                <a:uFillTx/>
                <a:latin typeface="Calibri"/>
                <a:ea typeface="宋体"/>
              </a:rPr>
              <a:t>模板：</a:t>
            </a:r>
            <a:r>
              <a:rPr kumimoji="0" lang="en-US" altLang="zh-CN" sz="100" b="0" i="0" u="none" strike="noStrike" kern="0" cap="none" spc="0" normalizeH="0" baseline="0" noProof="0" dirty="0">
                <a:ln>
                  <a:noFill/>
                </a:ln>
                <a:solidFill>
                  <a:srgbClr val="FFFFFF"/>
                </a:solidFill>
                <a:effectLst/>
                <a:uLnTx/>
                <a:uFillTx/>
                <a:latin typeface="Calibri"/>
                <a:ea typeface="宋体"/>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rgbClr val="FFFFFF"/>
                </a:solidFill>
                <a:effectLst/>
                <a:uLnTx/>
                <a:uFillTx/>
                <a:latin typeface="Calibri"/>
                <a:ea typeface="宋体"/>
              </a:rPr>
              <a:t>节日</a:t>
            </a:r>
            <a:r>
              <a:rPr kumimoji="0" lang="en-US" altLang="zh-CN" sz="100" b="0" i="0" u="none" strike="noStrike" kern="0" cap="none" spc="0" normalizeH="0" baseline="0" noProof="0" dirty="0">
                <a:ln>
                  <a:noFill/>
                </a:ln>
                <a:solidFill>
                  <a:srgbClr val="FFFFFF"/>
                </a:solidFill>
                <a:effectLst/>
                <a:uLnTx/>
                <a:uFillTx/>
                <a:latin typeface="Calibri"/>
                <a:ea typeface="宋体"/>
              </a:rPr>
              <a:t>PPT</a:t>
            </a:r>
            <a:r>
              <a:rPr kumimoji="0" lang="zh-CN" altLang="en-US" sz="100" b="0" i="0" u="none" strike="noStrike" kern="0" cap="none" spc="0" normalizeH="0" baseline="0" noProof="0" dirty="0">
                <a:ln>
                  <a:noFill/>
                </a:ln>
                <a:solidFill>
                  <a:srgbClr val="FFFFFF"/>
                </a:solidFill>
                <a:effectLst/>
                <a:uLnTx/>
                <a:uFillTx/>
                <a:latin typeface="Calibri"/>
                <a:ea typeface="宋体"/>
              </a:rPr>
              <a:t>模板：</a:t>
            </a:r>
            <a:r>
              <a:rPr kumimoji="0" lang="en-US" altLang="zh-CN" sz="100" b="0" i="0" u="none" strike="noStrike" kern="0" cap="none" spc="0" normalizeH="0" baseline="0" noProof="0" dirty="0">
                <a:ln>
                  <a:noFill/>
                </a:ln>
                <a:solidFill>
                  <a:srgbClr val="FFFFFF"/>
                </a:solidFill>
                <a:effectLst/>
                <a:uLnTx/>
                <a:uFillTx/>
                <a:latin typeface="Calibri"/>
                <a:ea typeface="宋体"/>
              </a:rPr>
              <a:t>www.1ppt.com/jieri/           PPT</a:t>
            </a:r>
            <a:r>
              <a:rPr kumimoji="0" lang="zh-CN" altLang="en-US" sz="100" b="0" i="0" u="none" strike="noStrike" kern="0" cap="none" spc="0" normalizeH="0" baseline="0" noProof="0" dirty="0">
                <a:ln>
                  <a:noFill/>
                </a:ln>
                <a:solidFill>
                  <a:srgbClr val="FFFFFF"/>
                </a:solidFill>
                <a:effectLst/>
                <a:uLnTx/>
                <a:uFillTx/>
                <a:latin typeface="Calibri"/>
                <a:ea typeface="宋体"/>
              </a:rPr>
              <a:t>素材下载：</a:t>
            </a:r>
            <a:r>
              <a:rPr kumimoji="0" lang="en-US" altLang="zh-CN" sz="100" b="0" i="0" u="none" strike="noStrike" kern="0" cap="none" spc="0" normalizeH="0" baseline="0" noProof="0" dirty="0">
                <a:ln>
                  <a:noFill/>
                </a:ln>
                <a:solidFill>
                  <a:srgbClr val="FFFFFF"/>
                </a:solidFill>
                <a:effectLst/>
                <a:uLnTx/>
                <a:uFillTx/>
                <a:latin typeface="Calibri"/>
                <a:ea typeface="宋体"/>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rgbClr val="FFFFFF"/>
                </a:solidFill>
                <a:effectLst/>
                <a:uLnTx/>
                <a:uFillTx/>
                <a:latin typeface="Calibri"/>
                <a:ea typeface="宋体"/>
              </a:rPr>
              <a:t>PPT</a:t>
            </a:r>
            <a:r>
              <a:rPr kumimoji="0" lang="zh-CN" altLang="en-US" sz="100" b="0" i="0" u="none" strike="noStrike" kern="0" cap="none" spc="0" normalizeH="0" baseline="0" noProof="0" dirty="0">
                <a:ln>
                  <a:noFill/>
                </a:ln>
                <a:solidFill>
                  <a:srgbClr val="FFFFFF"/>
                </a:solidFill>
                <a:effectLst/>
                <a:uLnTx/>
                <a:uFillTx/>
                <a:latin typeface="Calibri"/>
                <a:ea typeface="宋体"/>
              </a:rPr>
              <a:t>背景图片：</a:t>
            </a:r>
            <a:r>
              <a:rPr kumimoji="0" lang="en-US" altLang="zh-CN" sz="100" b="0" i="0" u="none" strike="noStrike" kern="0" cap="none" spc="0" normalizeH="0" baseline="0" noProof="0" dirty="0">
                <a:ln>
                  <a:noFill/>
                </a:ln>
                <a:solidFill>
                  <a:srgbClr val="FFFFFF"/>
                </a:solidFill>
                <a:effectLst/>
                <a:uLnTx/>
                <a:uFillTx/>
                <a:latin typeface="Calibri"/>
                <a:ea typeface="宋体"/>
              </a:rPr>
              <a:t>www.1ppt.com/beijing/      PPT</a:t>
            </a:r>
            <a:r>
              <a:rPr kumimoji="0" lang="zh-CN" altLang="en-US" sz="100" b="0" i="0" u="none" strike="noStrike" kern="0" cap="none" spc="0" normalizeH="0" baseline="0" noProof="0" dirty="0">
                <a:ln>
                  <a:noFill/>
                </a:ln>
                <a:solidFill>
                  <a:srgbClr val="FFFFFF"/>
                </a:solidFill>
                <a:effectLst/>
                <a:uLnTx/>
                <a:uFillTx/>
                <a:latin typeface="Calibri"/>
                <a:ea typeface="宋体"/>
              </a:rPr>
              <a:t>图表下载：</a:t>
            </a:r>
            <a:r>
              <a:rPr kumimoji="0" lang="en-US" altLang="zh-CN" sz="100" b="0" i="0" u="none" strike="noStrike" kern="0" cap="none" spc="0" normalizeH="0" baseline="0" noProof="0" dirty="0">
                <a:ln>
                  <a:noFill/>
                </a:ln>
                <a:solidFill>
                  <a:srgbClr val="FFFFFF"/>
                </a:solidFill>
                <a:effectLst/>
                <a:uLnTx/>
                <a:uFillTx/>
                <a:latin typeface="Calibri"/>
                <a:ea typeface="宋体"/>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rgbClr val="FFFFFF"/>
                </a:solidFill>
                <a:effectLst/>
                <a:uLnTx/>
                <a:uFillTx/>
                <a:latin typeface="Calibri"/>
                <a:ea typeface="宋体"/>
              </a:rPr>
              <a:t>优秀</a:t>
            </a:r>
            <a:r>
              <a:rPr kumimoji="0" lang="en-US" altLang="zh-CN" sz="100" b="0" i="0" u="none" strike="noStrike" kern="0" cap="none" spc="0" normalizeH="0" baseline="0" noProof="0" dirty="0">
                <a:ln>
                  <a:noFill/>
                </a:ln>
                <a:solidFill>
                  <a:srgbClr val="FFFFFF"/>
                </a:solidFill>
                <a:effectLst/>
                <a:uLnTx/>
                <a:uFillTx/>
                <a:latin typeface="Calibri"/>
                <a:ea typeface="宋体"/>
              </a:rPr>
              <a:t>PPT</a:t>
            </a:r>
            <a:r>
              <a:rPr kumimoji="0" lang="zh-CN" altLang="en-US" sz="100" b="0" i="0" u="none" strike="noStrike" kern="0" cap="none" spc="0" normalizeH="0" baseline="0" noProof="0" dirty="0">
                <a:ln>
                  <a:noFill/>
                </a:ln>
                <a:solidFill>
                  <a:srgbClr val="FFFFFF"/>
                </a:solidFill>
                <a:effectLst/>
                <a:uLnTx/>
                <a:uFillTx/>
                <a:latin typeface="Calibri"/>
                <a:ea typeface="宋体"/>
              </a:rPr>
              <a:t>下载：</a:t>
            </a:r>
            <a:r>
              <a:rPr kumimoji="0" lang="en-US" altLang="zh-CN" sz="100" b="0" i="0" u="none" strike="noStrike" kern="0" cap="none" spc="0" normalizeH="0" baseline="0" noProof="0" dirty="0">
                <a:ln>
                  <a:noFill/>
                </a:ln>
                <a:solidFill>
                  <a:srgbClr val="FFFFFF"/>
                </a:solidFill>
                <a:effectLst/>
                <a:uLnTx/>
                <a:uFillTx/>
                <a:latin typeface="Calibri"/>
                <a:ea typeface="宋体"/>
              </a:rPr>
              <a:t>www.1ppt.com/xiazai/        PPT</a:t>
            </a:r>
            <a:r>
              <a:rPr kumimoji="0" lang="zh-CN" altLang="en-US" sz="100" b="0" i="0" u="none" strike="noStrike" kern="0" cap="none" spc="0" normalizeH="0" baseline="0" noProof="0" dirty="0">
                <a:ln>
                  <a:noFill/>
                </a:ln>
                <a:solidFill>
                  <a:srgbClr val="FFFFFF"/>
                </a:solidFill>
                <a:effectLst/>
                <a:uLnTx/>
                <a:uFillTx/>
                <a:latin typeface="Calibri"/>
                <a:ea typeface="宋体"/>
              </a:rPr>
              <a:t>教程： </a:t>
            </a:r>
            <a:r>
              <a:rPr kumimoji="0" lang="en-US" altLang="zh-CN" sz="100" b="0" i="0" u="none" strike="noStrike" kern="0" cap="none" spc="0" normalizeH="0" baseline="0" noProof="0" dirty="0">
                <a:ln>
                  <a:noFill/>
                </a:ln>
                <a:solidFill>
                  <a:srgbClr val="FFFFFF"/>
                </a:solidFill>
                <a:effectLst/>
                <a:uLnTx/>
                <a:uFillTx/>
                <a:latin typeface="Calibri"/>
                <a:ea typeface="宋体"/>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rgbClr val="FFFFFF"/>
                </a:solidFill>
                <a:effectLst/>
                <a:uLnTx/>
                <a:uFillTx/>
                <a:latin typeface="Calibri"/>
                <a:ea typeface="宋体"/>
              </a:rPr>
              <a:t>Word</a:t>
            </a:r>
            <a:r>
              <a:rPr kumimoji="0" lang="zh-CN" altLang="en-US" sz="100" b="0" i="0" u="none" strike="noStrike" kern="0" cap="none" spc="0" normalizeH="0" baseline="0" noProof="0" dirty="0">
                <a:ln>
                  <a:noFill/>
                </a:ln>
                <a:solidFill>
                  <a:srgbClr val="FFFFFF"/>
                </a:solidFill>
                <a:effectLst/>
                <a:uLnTx/>
                <a:uFillTx/>
                <a:latin typeface="Calibri"/>
                <a:ea typeface="宋体"/>
              </a:rPr>
              <a:t>教程： </a:t>
            </a:r>
            <a:r>
              <a:rPr kumimoji="0" lang="en-US" altLang="zh-CN" sz="100" b="0" i="0" u="none" strike="noStrike" kern="0" cap="none" spc="0" normalizeH="0" baseline="0" noProof="0" dirty="0">
                <a:ln>
                  <a:noFill/>
                </a:ln>
                <a:solidFill>
                  <a:srgbClr val="FFFFFF"/>
                </a:solidFill>
                <a:effectLst/>
                <a:uLnTx/>
                <a:uFillTx/>
                <a:latin typeface="Calibri"/>
                <a:ea typeface="宋体"/>
              </a:rPr>
              <a:t>www.1ppt.com/word/              Excel</a:t>
            </a:r>
            <a:r>
              <a:rPr kumimoji="0" lang="zh-CN" altLang="en-US" sz="100" b="0" i="0" u="none" strike="noStrike" kern="0" cap="none" spc="0" normalizeH="0" baseline="0" noProof="0" dirty="0">
                <a:ln>
                  <a:noFill/>
                </a:ln>
                <a:solidFill>
                  <a:srgbClr val="FFFFFF"/>
                </a:solidFill>
                <a:effectLst/>
                <a:uLnTx/>
                <a:uFillTx/>
                <a:latin typeface="Calibri"/>
                <a:ea typeface="宋体"/>
              </a:rPr>
              <a:t>教程：</a:t>
            </a:r>
            <a:r>
              <a:rPr kumimoji="0" lang="en-US" altLang="zh-CN" sz="100" b="0" i="0" u="none" strike="noStrike" kern="0" cap="none" spc="0" normalizeH="0" baseline="0" noProof="0" dirty="0">
                <a:ln>
                  <a:noFill/>
                </a:ln>
                <a:solidFill>
                  <a:srgbClr val="FFFFFF"/>
                </a:solidFill>
                <a:effectLst/>
                <a:uLnTx/>
                <a:uFillTx/>
                <a:latin typeface="Calibri"/>
                <a:ea typeface="宋体"/>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rgbClr val="FFFFFF"/>
                </a:solidFill>
                <a:effectLst/>
                <a:uLnTx/>
                <a:uFillTx/>
                <a:latin typeface="Calibri"/>
                <a:ea typeface="宋体"/>
              </a:rPr>
              <a:t>资料下载：</a:t>
            </a:r>
            <a:r>
              <a:rPr kumimoji="0" lang="en-US" altLang="zh-CN" sz="100" b="0" i="0" u="none" strike="noStrike" kern="0" cap="none" spc="0" normalizeH="0" baseline="0" noProof="0" dirty="0">
                <a:ln>
                  <a:noFill/>
                </a:ln>
                <a:solidFill>
                  <a:srgbClr val="FFFFFF"/>
                </a:solidFill>
                <a:effectLst/>
                <a:uLnTx/>
                <a:uFillTx/>
                <a:latin typeface="Calibri"/>
                <a:ea typeface="宋体"/>
              </a:rPr>
              <a:t>www.1ppt.com/ziliao/                PPT</a:t>
            </a:r>
            <a:r>
              <a:rPr kumimoji="0" lang="zh-CN" altLang="en-US" sz="100" b="0" i="0" u="none" strike="noStrike" kern="0" cap="none" spc="0" normalizeH="0" baseline="0" noProof="0" dirty="0">
                <a:ln>
                  <a:noFill/>
                </a:ln>
                <a:solidFill>
                  <a:srgbClr val="FFFFFF"/>
                </a:solidFill>
                <a:effectLst/>
                <a:uLnTx/>
                <a:uFillTx/>
                <a:latin typeface="Calibri"/>
                <a:ea typeface="宋体"/>
              </a:rPr>
              <a:t>课件下载：</a:t>
            </a:r>
            <a:r>
              <a:rPr kumimoji="0" lang="en-US" altLang="zh-CN" sz="100" b="0" i="0" u="none" strike="noStrike" kern="0" cap="none" spc="0" normalizeH="0" baseline="0" noProof="0" dirty="0">
                <a:ln>
                  <a:noFill/>
                </a:ln>
                <a:solidFill>
                  <a:srgbClr val="FFFFFF"/>
                </a:solidFill>
                <a:effectLst/>
                <a:uLnTx/>
                <a:uFillTx/>
                <a:latin typeface="Calibri"/>
                <a:ea typeface="宋体"/>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rgbClr val="FFFFFF"/>
                </a:solidFill>
                <a:effectLst/>
                <a:uLnTx/>
                <a:uFillTx/>
                <a:latin typeface="Calibri"/>
                <a:ea typeface="宋体"/>
              </a:rPr>
              <a:t>范文下载：</a:t>
            </a:r>
            <a:r>
              <a:rPr kumimoji="0" lang="en-US" altLang="zh-CN" sz="100" b="0" i="0" u="none" strike="noStrike" kern="0" cap="none" spc="0" normalizeH="0" baseline="0" noProof="0" dirty="0">
                <a:ln>
                  <a:noFill/>
                </a:ln>
                <a:solidFill>
                  <a:srgbClr val="FFFFFF"/>
                </a:solidFill>
                <a:effectLst/>
                <a:uLnTx/>
                <a:uFillTx/>
                <a:latin typeface="Calibri"/>
                <a:ea typeface="宋体"/>
              </a:rPr>
              <a:t>www.1ppt.com/fanwen/             </a:t>
            </a:r>
            <a:r>
              <a:rPr kumimoji="0" lang="zh-CN" altLang="en-US" sz="100" b="0" i="0" u="none" strike="noStrike" kern="0" cap="none" spc="0" normalizeH="0" baseline="0" noProof="0" dirty="0">
                <a:ln>
                  <a:noFill/>
                </a:ln>
                <a:solidFill>
                  <a:srgbClr val="FFFFFF"/>
                </a:solidFill>
                <a:effectLst/>
                <a:uLnTx/>
                <a:uFillTx/>
                <a:latin typeface="Calibri"/>
                <a:ea typeface="宋体"/>
              </a:rPr>
              <a:t>试卷下载：</a:t>
            </a:r>
            <a:r>
              <a:rPr kumimoji="0" lang="en-US" altLang="zh-CN" sz="100" b="0" i="0" u="none" strike="noStrike" kern="0" cap="none" spc="0" normalizeH="0" baseline="0" noProof="0" dirty="0">
                <a:ln>
                  <a:noFill/>
                </a:ln>
                <a:solidFill>
                  <a:srgbClr val="FFFFFF"/>
                </a:solidFill>
                <a:effectLst/>
                <a:uLnTx/>
                <a:uFillTx/>
                <a:latin typeface="Calibri"/>
                <a:ea typeface="宋体"/>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rgbClr val="FFFFFF"/>
                </a:solidFill>
                <a:effectLst/>
                <a:uLnTx/>
                <a:uFillTx/>
                <a:latin typeface="Calibri"/>
                <a:ea typeface="宋体"/>
              </a:rPr>
              <a:t>教案下载：</a:t>
            </a:r>
            <a:r>
              <a:rPr kumimoji="0" lang="en-US" altLang="zh-CN" sz="100" b="0" i="0" u="none" strike="noStrike" kern="0" cap="none" spc="0" normalizeH="0" baseline="0" noProof="0" dirty="0">
                <a:ln>
                  <a:noFill/>
                </a:ln>
                <a:solidFill>
                  <a:srgbClr val="FFFFFF"/>
                </a:solidFill>
                <a:effectLst/>
                <a:uLnTx/>
                <a:uFillTx/>
                <a:latin typeface="Calibri"/>
                <a:ea typeface="宋体"/>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rgbClr val="FFFFFF"/>
                </a:solidFill>
                <a:effectLst/>
                <a:uLnTx/>
                <a:uFillTx/>
                <a:latin typeface="Calibri"/>
                <a:ea typeface="宋体"/>
              </a:rPr>
              <a:t>字体下载：</a:t>
            </a:r>
            <a:r>
              <a:rPr kumimoji="0" lang="en-US" altLang="zh-CN" sz="100" b="0" i="0" u="none" strike="noStrike" kern="0" cap="none" spc="0" normalizeH="0" baseline="0" noProof="0" dirty="0">
                <a:ln>
                  <a:noFill/>
                </a:ln>
                <a:solidFill>
                  <a:srgbClr val="FFFFFF"/>
                </a:solidFill>
                <a:effectLst/>
                <a:uLnTx/>
                <a:uFillTx/>
                <a:latin typeface="Calibri"/>
                <a:ea typeface="宋体"/>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rgbClr val="FFFFFF"/>
                </a:solidFill>
                <a:effectLst/>
                <a:uLnTx/>
                <a:uFillTx/>
                <a:latin typeface="Calibri"/>
                <a:ea typeface="宋体"/>
              </a:rPr>
              <a:t> </a:t>
            </a:r>
            <a:endParaRPr kumimoji="0" lang="zh-CN" altLang="en-US" sz="100" b="0" i="0" u="none" strike="noStrike" kern="0" cap="none" spc="0" normalizeH="0" baseline="0" noProof="0" dirty="0">
              <a:ln>
                <a:noFill/>
              </a:ln>
              <a:solidFill>
                <a:srgbClr val="FFFFFF"/>
              </a:solidFill>
              <a:effectLst/>
              <a:uLnTx/>
              <a:uFillTx/>
              <a:latin typeface="Calibri"/>
              <a:ea typeface="宋体"/>
            </a:endParaRPr>
          </a:p>
        </p:txBody>
      </p:sp>
      <p:pic>
        <p:nvPicPr>
          <p:cNvPr id="2" name="图片 1">
            <a:extLst>
              <a:ext uri="{FF2B5EF4-FFF2-40B4-BE49-F238E27FC236}">
                <a16:creationId xmlns:a16="http://schemas.microsoft.com/office/drawing/2014/main" id="{877C0029-C6C6-4BC1-9D2C-8870A20428B0}"/>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3" name="矩形 2">
            <a:extLst>
              <a:ext uri="{FF2B5EF4-FFF2-40B4-BE49-F238E27FC236}">
                <a16:creationId xmlns:a16="http://schemas.microsoft.com/office/drawing/2014/main" id="{09095A12-F176-4623-A116-5351329B6A56}"/>
              </a:ext>
            </a:extLst>
          </p:cNvPr>
          <p:cNvSpPr/>
          <p:nvPr/>
        </p:nvSpPr>
        <p:spPr>
          <a:xfrm>
            <a:off x="0" y="0"/>
            <a:ext cx="12192000" cy="6858000"/>
          </a:xfrm>
          <a:prstGeom prst="rect">
            <a:avLst/>
          </a:prstGeom>
          <a:gradFill>
            <a:gsLst>
              <a:gs pos="0">
                <a:schemeClr val="bg1"/>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19">
            <a:extLst>
              <a:ext uri="{FF2B5EF4-FFF2-40B4-BE49-F238E27FC236}">
                <a16:creationId xmlns:a16="http://schemas.microsoft.com/office/drawing/2014/main" id="{2BECD440-A674-48D5-A462-7A492BC515CB}"/>
              </a:ext>
            </a:extLst>
          </p:cNvPr>
          <p:cNvSpPr txBox="1"/>
          <p:nvPr/>
        </p:nvSpPr>
        <p:spPr>
          <a:xfrm>
            <a:off x="383540" y="2663497"/>
            <a:ext cx="6710045" cy="769441"/>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4400" dirty="0">
                <a:solidFill>
                  <a:srgbClr val="454545"/>
                </a:solidFill>
                <a:latin typeface="Microsoft YaHei" charset="-122"/>
                <a:ea typeface="Microsoft YaHei" charset="-122"/>
                <a:cs typeface="Microsoft YaHei" charset="-122"/>
                <a:sym typeface="+mn-ea"/>
              </a:rPr>
              <a:t>THANK YOU </a:t>
            </a:r>
            <a:endParaRPr lang="zh-CN" altLang="en-US" sz="4400" dirty="0">
              <a:solidFill>
                <a:srgbClr val="454545"/>
              </a:solidFill>
              <a:latin typeface="Microsoft YaHei" charset="-122"/>
              <a:ea typeface="Microsoft YaHei" charset="-122"/>
              <a:cs typeface="Microsoft YaHei" charset="-122"/>
            </a:endParaRPr>
          </a:p>
        </p:txBody>
      </p:sp>
      <p:sp>
        <p:nvSpPr>
          <p:cNvPr id="5" name="文本框 21">
            <a:extLst>
              <a:ext uri="{FF2B5EF4-FFF2-40B4-BE49-F238E27FC236}">
                <a16:creationId xmlns:a16="http://schemas.microsoft.com/office/drawing/2014/main" id="{E83D0B2A-19C4-4218-ACAB-873843A715FB}"/>
              </a:ext>
            </a:extLst>
          </p:cNvPr>
          <p:cNvSpPr txBox="1"/>
          <p:nvPr/>
        </p:nvSpPr>
        <p:spPr>
          <a:xfrm>
            <a:off x="383540" y="3737510"/>
            <a:ext cx="4664710" cy="55399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dirty="0">
                <a:solidFill>
                  <a:schemeClr val="bg1">
                    <a:lumMod val="50000"/>
                  </a:schemeClr>
                </a:solidFill>
                <a:latin typeface="Lora" panose="02000503000000020004" charset="0"/>
                <a:ea typeface="华文细黑" panose="02010600040101010101" charset="-122"/>
                <a:sym typeface="+mn-ea"/>
              </a:rPr>
              <a:t>I love you more than I've ever loved any woman. And I've waited longer for you than I've waited for any woman.</a:t>
            </a:r>
            <a:r>
              <a:rPr lang="en-US" altLang="zh-CN" sz="1000" dirty="0">
                <a:solidFill>
                  <a:schemeClr val="bg1">
                    <a:lumMod val="50000"/>
                  </a:schemeClr>
                </a:solidFill>
                <a:latin typeface="Lora" panose="02000503000000020004" charset="0"/>
                <a:ea typeface="华文细黑" panose="02010600040101010101" charset="-122"/>
                <a:sym typeface="+mn-ea"/>
              </a:rPr>
              <a:t> Love you like the warm wind between the mountains, like the rain in the summer, all the time.</a:t>
            </a:r>
            <a:endParaRPr lang="zh-CN" altLang="en-US" sz="1050" dirty="0">
              <a:solidFill>
                <a:schemeClr val="bg1">
                  <a:lumMod val="50000"/>
                </a:schemeClr>
              </a:solidFill>
              <a:latin typeface="微软雅黑" panose="020B0503020204020204" charset="-122"/>
              <a:ea typeface="微软雅黑" panose="020B0503020204020204" charset="-122"/>
            </a:endParaRPr>
          </a:p>
        </p:txBody>
      </p:sp>
      <p:cxnSp>
        <p:nvCxnSpPr>
          <p:cNvPr id="6" name="直接连接符 5">
            <a:extLst>
              <a:ext uri="{FF2B5EF4-FFF2-40B4-BE49-F238E27FC236}">
                <a16:creationId xmlns:a16="http://schemas.microsoft.com/office/drawing/2014/main" id="{C1370B3F-C874-42FF-BDA5-AB432A9B2FF2}"/>
              </a:ext>
            </a:extLst>
          </p:cNvPr>
          <p:cNvCxnSpPr>
            <a:cxnSpLocks/>
          </p:cNvCxnSpPr>
          <p:nvPr/>
        </p:nvCxnSpPr>
        <p:spPr>
          <a:xfrm>
            <a:off x="500380" y="3614601"/>
            <a:ext cx="3830320" cy="0"/>
          </a:xfrm>
          <a:prstGeom prst="line">
            <a:avLst/>
          </a:prstGeom>
          <a:ln w="57150">
            <a:solidFill>
              <a:srgbClr val="F0802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91977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9" dur="500"/>
                                        <p:tgtEl>
                                          <p:spTgt spid="4"/>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anim calcmode="lin" valueType="num">
                                      <p:cBhvr>
                                        <p:cTn id="18" dur="500" fill="hold"/>
                                        <p:tgtEl>
                                          <p:spTgt spid="5"/>
                                        </p:tgtEl>
                                        <p:attrNameLst>
                                          <p:attrName>ppt_x</p:attrName>
                                        </p:attrNameLst>
                                      </p:cBhvr>
                                      <p:tavLst>
                                        <p:tav tm="0">
                                          <p:val>
                                            <p:strVal val="#ppt_x"/>
                                          </p:val>
                                        </p:tav>
                                        <p:tav tm="100000">
                                          <p:val>
                                            <p:strVal val="#ppt_x"/>
                                          </p:val>
                                        </p:tav>
                                      </p:tavLst>
                                    </p:anim>
                                    <p:anim calcmode="lin" valueType="num">
                                      <p:cBhvr>
                                        <p:cTn id="1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4">
            <a:extLst>
              <a:ext uri="{FF2B5EF4-FFF2-40B4-BE49-F238E27FC236}">
                <a16:creationId xmlns:a16="http://schemas.microsoft.com/office/drawing/2014/main" id="{1B6B12C3-912C-463A-A6AB-ED53714C22E3}"/>
              </a:ext>
            </a:extLst>
          </p:cNvPr>
          <p:cNvGrpSpPr/>
          <p:nvPr/>
        </p:nvGrpSpPr>
        <p:grpSpPr>
          <a:xfrm>
            <a:off x="261257" y="150809"/>
            <a:ext cx="3526971" cy="729600"/>
            <a:chOff x="383539" y="2812942"/>
            <a:chExt cx="3526971" cy="729600"/>
          </a:xfrm>
        </p:grpSpPr>
        <p:sp>
          <p:nvSpPr>
            <p:cNvPr id="29" name="文本框 19">
              <a:extLst>
                <a:ext uri="{FF2B5EF4-FFF2-40B4-BE49-F238E27FC236}">
                  <a16:creationId xmlns:a16="http://schemas.microsoft.com/office/drawing/2014/main" id="{61CE3CA1-A135-4995-BF28-78C588C2C548}"/>
                </a:ext>
              </a:extLst>
            </p:cNvPr>
            <p:cNvSpPr txBox="1"/>
            <p:nvPr/>
          </p:nvSpPr>
          <p:spPr>
            <a:xfrm>
              <a:off x="383540" y="2812942"/>
              <a:ext cx="924560" cy="58477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3200" dirty="0">
                  <a:solidFill>
                    <a:srgbClr val="F08025"/>
                  </a:solidFill>
                  <a:latin typeface="思源黑体 CN Regular" panose="020B0500000000000000" pitchFamily="34" charset="-122"/>
                  <a:ea typeface="思源黑体 CN Regular" panose="020B0500000000000000" pitchFamily="34" charset="-122"/>
                </a:rPr>
                <a:t>01</a:t>
              </a:r>
              <a:endParaRPr lang="zh-CN" altLang="en-US" sz="3200" dirty="0">
                <a:solidFill>
                  <a:srgbClr val="F08025"/>
                </a:solidFill>
                <a:latin typeface="思源黑体 CN Regular" panose="020B0500000000000000" pitchFamily="34" charset="-122"/>
                <a:ea typeface="思源黑体 CN Regular" panose="020B0500000000000000" pitchFamily="34" charset="-122"/>
              </a:endParaRPr>
            </a:p>
          </p:txBody>
        </p:sp>
        <p:sp>
          <p:nvSpPr>
            <p:cNvPr id="30" name="文本框 21">
              <a:extLst>
                <a:ext uri="{FF2B5EF4-FFF2-40B4-BE49-F238E27FC236}">
                  <a16:creationId xmlns:a16="http://schemas.microsoft.com/office/drawing/2014/main" id="{9464FDD2-E382-48D8-8562-9A9E06C9AA47}"/>
                </a:ext>
              </a:extLst>
            </p:cNvPr>
            <p:cNvSpPr txBox="1"/>
            <p:nvPr/>
          </p:nvSpPr>
          <p:spPr>
            <a:xfrm>
              <a:off x="383539" y="3280932"/>
              <a:ext cx="3526971" cy="2616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100" dirty="0">
                  <a:solidFill>
                    <a:schemeClr val="bg1">
                      <a:lumMod val="50000"/>
                    </a:schemeClr>
                  </a:solidFill>
                  <a:latin typeface="Consolas" panose="020B0609020204030204" pitchFamily="49" charset="0"/>
                  <a:ea typeface="华文细黑" panose="02010600040101010101" charset="-122"/>
                  <a:sym typeface="+mn-ea"/>
                </a:rPr>
                <a:t>Software College of Hebei Normal University</a:t>
              </a:r>
              <a:r>
                <a:rPr lang="zh-CN" altLang="en-US" sz="1100" dirty="0">
                  <a:solidFill>
                    <a:schemeClr val="bg1">
                      <a:lumMod val="50000"/>
                    </a:schemeClr>
                  </a:solidFill>
                  <a:latin typeface="Consolas" panose="020B0609020204030204" pitchFamily="49" charset="0"/>
                  <a:ea typeface="华文细黑" panose="02010600040101010101" charset="-122"/>
                  <a:sym typeface="+mn-ea"/>
                </a:rPr>
                <a:t>！</a:t>
              </a:r>
              <a:endParaRPr lang="zh-CN" altLang="en-US" sz="1200" dirty="0">
                <a:solidFill>
                  <a:schemeClr val="bg1">
                    <a:lumMod val="50000"/>
                  </a:schemeClr>
                </a:solidFill>
                <a:latin typeface="Consolas" panose="020B0609020204030204" pitchFamily="49" charset="0"/>
                <a:ea typeface="微软雅黑" panose="020B0503020204020204" charset="-122"/>
              </a:endParaRPr>
            </a:p>
          </p:txBody>
        </p:sp>
        <p:sp>
          <p:nvSpPr>
            <p:cNvPr id="31" name="文本框 19">
              <a:extLst>
                <a:ext uri="{FF2B5EF4-FFF2-40B4-BE49-F238E27FC236}">
                  <a16:creationId xmlns:a16="http://schemas.microsoft.com/office/drawing/2014/main" id="{CA815B08-FD56-4623-A955-B6993FD2E772}"/>
                </a:ext>
              </a:extLst>
            </p:cNvPr>
            <p:cNvSpPr txBox="1"/>
            <p:nvPr/>
          </p:nvSpPr>
          <p:spPr>
            <a:xfrm>
              <a:off x="845820" y="2878547"/>
              <a:ext cx="2562860" cy="46166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dirty="0">
                  <a:solidFill>
                    <a:srgbClr val="454545"/>
                  </a:solidFill>
                  <a:latin typeface="Microsoft YaHei" charset="-122"/>
                  <a:ea typeface="Microsoft YaHei" charset="-122"/>
                  <a:cs typeface="Microsoft YaHei" charset="-122"/>
                </a:rPr>
                <a:t> 我的梦</a:t>
              </a:r>
            </a:p>
          </p:txBody>
        </p:sp>
      </p:grpSp>
      <p:pic>
        <p:nvPicPr>
          <p:cNvPr id="32" name="图片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3662" y="323970"/>
            <a:ext cx="3425780" cy="529424"/>
          </a:xfrm>
          <a:prstGeom prst="rect">
            <a:avLst/>
          </a:prstGeom>
        </p:spPr>
      </p:pic>
      <p:sp>
        <p:nvSpPr>
          <p:cNvPr id="33" name="出自【趣你的PPT】(微信:qunideppt)：最优质的PPT资源库"/>
          <p:cNvSpPr>
            <a:spLocks/>
          </p:cNvSpPr>
          <p:nvPr/>
        </p:nvSpPr>
        <p:spPr bwMode="auto">
          <a:xfrm flipH="1">
            <a:off x="-481806" y="4902200"/>
            <a:ext cx="2305050" cy="230505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409"/>
          </a:solidFill>
          <a:ln>
            <a:noFill/>
          </a:ln>
          <a:extLst/>
        </p:spPr>
        <p:txBody>
          <a:bodyPr lIns="22854" rIns="22854" anchor="ctr"/>
          <a:lstStyle/>
          <a:p>
            <a:pPr defTabSz="912813" eaLnBrk="0" fontAlgn="base" hangingPunct="0">
              <a:spcBef>
                <a:spcPct val="0"/>
              </a:spcBef>
              <a:spcAft>
                <a:spcPct val="0"/>
              </a:spcAft>
            </a:pPr>
            <a:endParaRPr lang="zh-CN" altLang="en-US">
              <a:solidFill>
                <a:prstClr val="black"/>
              </a:solidFill>
              <a:latin typeface="Lato Light"/>
              <a:ea typeface="MS PGothic" panose="020B0600070205080204" pitchFamily="34" charset="-128"/>
            </a:endParaRPr>
          </a:p>
        </p:txBody>
      </p:sp>
      <p:sp>
        <p:nvSpPr>
          <p:cNvPr id="34" name="出自【趣你的PPT】(微信:qunideppt)：最优质的PPT资源库"/>
          <p:cNvSpPr>
            <a:spLocks/>
          </p:cNvSpPr>
          <p:nvPr/>
        </p:nvSpPr>
        <p:spPr bwMode="auto">
          <a:xfrm flipH="1">
            <a:off x="1864518" y="5172075"/>
            <a:ext cx="473075" cy="471488"/>
          </a:xfrm>
          <a:custGeom>
            <a:avLst/>
            <a:gdLst>
              <a:gd name="T0" fmla="*/ 136549500 w 19678"/>
              <a:gd name="T1" fmla="*/ 135634888 h 19678"/>
              <a:gd name="T2" fmla="*/ 136549500 w 19678"/>
              <a:gd name="T3" fmla="*/ 135634888 h 19678"/>
              <a:gd name="T4" fmla="*/ 136549500 w 19678"/>
              <a:gd name="T5" fmla="*/ 135634888 h 19678"/>
              <a:gd name="T6" fmla="*/ 136549500 w 19678"/>
              <a:gd name="T7" fmla="*/ 135634888 h 19678"/>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8" h="19678"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409"/>
          </a:solidFill>
          <a:ln>
            <a:noFill/>
          </a:ln>
          <a:extLst/>
        </p:spPr>
        <p:txBody>
          <a:bodyPr lIns="22854" rIns="22854" anchor="ctr"/>
          <a:lstStyle/>
          <a:p>
            <a:pPr defTabSz="912813" eaLnBrk="0" fontAlgn="base" hangingPunct="0">
              <a:spcBef>
                <a:spcPct val="0"/>
              </a:spcBef>
              <a:spcAft>
                <a:spcPct val="0"/>
              </a:spcAft>
            </a:pPr>
            <a:endParaRPr lang="zh-CN" altLang="en-US">
              <a:solidFill>
                <a:prstClr val="black"/>
              </a:solidFill>
              <a:latin typeface="Lato Light"/>
              <a:ea typeface="MS PGothic" panose="020B0600070205080204" pitchFamily="34" charset="-128"/>
            </a:endParaRPr>
          </a:p>
        </p:txBody>
      </p:sp>
      <p:sp>
        <p:nvSpPr>
          <p:cNvPr id="35" name="出自【趣你的PPT】(微信:qunideppt)：最优质的PPT资源库"/>
          <p:cNvSpPr>
            <a:spLocks/>
          </p:cNvSpPr>
          <p:nvPr/>
        </p:nvSpPr>
        <p:spPr bwMode="auto">
          <a:xfrm flipH="1">
            <a:off x="1877218" y="6403975"/>
            <a:ext cx="223837" cy="223838"/>
          </a:xfrm>
          <a:custGeom>
            <a:avLst/>
            <a:gdLst>
              <a:gd name="T0" fmla="*/ 14461306 w 19678"/>
              <a:gd name="T1" fmla="*/ 14459976 h 19679"/>
              <a:gd name="T2" fmla="*/ 14461306 w 19678"/>
              <a:gd name="T3" fmla="*/ 14459976 h 19679"/>
              <a:gd name="T4" fmla="*/ 14461306 w 19678"/>
              <a:gd name="T5" fmla="*/ 14459976 h 19679"/>
              <a:gd name="T6" fmla="*/ 14461306 w 19678"/>
              <a:gd name="T7" fmla="*/ 14459976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409"/>
          </a:solidFill>
          <a:ln>
            <a:noFill/>
          </a:ln>
          <a:extLst/>
        </p:spPr>
        <p:txBody>
          <a:bodyPr lIns="22854" rIns="22854" anchor="ctr"/>
          <a:lstStyle/>
          <a:p>
            <a:pPr defTabSz="912813" eaLnBrk="0" fontAlgn="base" hangingPunct="0">
              <a:spcBef>
                <a:spcPct val="0"/>
              </a:spcBef>
              <a:spcAft>
                <a:spcPct val="0"/>
              </a:spcAft>
            </a:pPr>
            <a:endParaRPr lang="zh-CN" altLang="en-US">
              <a:solidFill>
                <a:prstClr val="black"/>
              </a:solidFill>
              <a:latin typeface="Lato Light"/>
              <a:ea typeface="MS PGothic" panose="020B0600070205080204" pitchFamily="34" charset="-128"/>
            </a:endParaRPr>
          </a:p>
        </p:txBody>
      </p:sp>
      <p:sp>
        <p:nvSpPr>
          <p:cNvPr id="36" name="出自【趣你的PPT】(微信:qunideppt)：最优质的PPT资源库"/>
          <p:cNvSpPr>
            <a:spLocks/>
          </p:cNvSpPr>
          <p:nvPr/>
        </p:nvSpPr>
        <p:spPr bwMode="auto">
          <a:xfrm flipH="1">
            <a:off x="151605" y="3863976"/>
            <a:ext cx="925513" cy="923925"/>
          </a:xfrm>
          <a:custGeom>
            <a:avLst/>
            <a:gdLst>
              <a:gd name="T0" fmla="*/ 1022944231 w 19679"/>
              <a:gd name="T1" fmla="*/ 1019436891 h 19679"/>
              <a:gd name="T2" fmla="*/ 1022944231 w 19679"/>
              <a:gd name="T3" fmla="*/ 1019436891 h 19679"/>
              <a:gd name="T4" fmla="*/ 1022944231 w 19679"/>
              <a:gd name="T5" fmla="*/ 1019436891 h 19679"/>
              <a:gd name="T6" fmla="*/ 1022944231 w 19679"/>
              <a:gd name="T7" fmla="*/ 1019436891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409"/>
          </a:solidFill>
          <a:ln>
            <a:noFill/>
          </a:ln>
          <a:extLst/>
        </p:spPr>
        <p:txBody>
          <a:bodyPr lIns="22854" rIns="22854" anchor="ctr"/>
          <a:lstStyle/>
          <a:p>
            <a:pPr defTabSz="912813" eaLnBrk="0" fontAlgn="base" hangingPunct="0">
              <a:spcBef>
                <a:spcPct val="0"/>
              </a:spcBef>
              <a:spcAft>
                <a:spcPct val="0"/>
              </a:spcAft>
            </a:pPr>
            <a:endParaRPr lang="zh-CN" altLang="en-US">
              <a:solidFill>
                <a:prstClr val="black"/>
              </a:solidFill>
              <a:latin typeface="Lato Light"/>
              <a:ea typeface="MS PGothic" panose="020B0600070205080204" pitchFamily="34" charset="-128"/>
            </a:endParaRPr>
          </a:p>
        </p:txBody>
      </p:sp>
      <p:sp>
        <p:nvSpPr>
          <p:cNvPr id="37" name="出自【趣你的PPT】(微信:qunideppt)：最优质的PPT资源库"/>
          <p:cNvSpPr>
            <a:spLocks/>
          </p:cNvSpPr>
          <p:nvPr/>
        </p:nvSpPr>
        <p:spPr bwMode="auto">
          <a:xfrm flipH="1">
            <a:off x="3329781" y="5961063"/>
            <a:ext cx="617538" cy="615950"/>
          </a:xfrm>
          <a:custGeom>
            <a:avLst/>
            <a:gdLst>
              <a:gd name="T0" fmla="*/ 303688707 w 19679"/>
              <a:gd name="T1" fmla="*/ 302159566 h 19678"/>
              <a:gd name="T2" fmla="*/ 303688707 w 19679"/>
              <a:gd name="T3" fmla="*/ 302159566 h 19678"/>
              <a:gd name="T4" fmla="*/ 303688707 w 19679"/>
              <a:gd name="T5" fmla="*/ 302159566 h 19678"/>
              <a:gd name="T6" fmla="*/ 303688707 w 19679"/>
              <a:gd name="T7" fmla="*/ 302159566 h 19678"/>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8"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409"/>
          </a:solidFill>
          <a:ln>
            <a:noFill/>
          </a:ln>
          <a:extLst/>
        </p:spPr>
        <p:txBody>
          <a:bodyPr lIns="22854" rIns="22854" anchor="ctr"/>
          <a:lstStyle/>
          <a:p>
            <a:pPr defTabSz="912813" eaLnBrk="0" fontAlgn="base" hangingPunct="0">
              <a:spcBef>
                <a:spcPct val="0"/>
              </a:spcBef>
              <a:spcAft>
                <a:spcPct val="0"/>
              </a:spcAft>
            </a:pPr>
            <a:endParaRPr lang="zh-CN" altLang="en-US">
              <a:solidFill>
                <a:prstClr val="black"/>
              </a:solidFill>
              <a:latin typeface="Lato Light"/>
              <a:ea typeface="MS PGothic" panose="020B0600070205080204" pitchFamily="34" charset="-128"/>
            </a:endParaRPr>
          </a:p>
        </p:txBody>
      </p:sp>
      <p:pic>
        <p:nvPicPr>
          <p:cNvPr id="1028" name="Picture 4" descr="http://5b0988e595225.cdn.sohucs.com/images/20171223/60200871a69d4bc6bd73729204af53e2.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8457" y="990077"/>
            <a:ext cx="4970985" cy="4970986"/>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1185818" y="1667419"/>
            <a:ext cx="6096000" cy="3359831"/>
          </a:xfrm>
          <a:prstGeom prst="rect">
            <a:avLst/>
          </a:prstGeom>
        </p:spPr>
        <p:txBody>
          <a:bodyPr>
            <a:spAutoFit/>
          </a:bodyPr>
          <a:lstStyle/>
          <a:p>
            <a:pPr>
              <a:lnSpc>
                <a:spcPct val="150000"/>
              </a:lnSpc>
            </a:pPr>
            <a:r>
              <a:rPr lang="zh-CN" altLang="en-US" sz="2400" b="1" dirty="0"/>
              <a:t>复旦校长杨福家说：</a:t>
            </a:r>
          </a:p>
          <a:p>
            <a:pPr>
              <a:lnSpc>
                <a:spcPct val="150000"/>
              </a:lnSpc>
            </a:pPr>
            <a:r>
              <a:rPr lang="zh-CN" altLang="en-US" sz="2400" b="1" dirty="0"/>
              <a:t>在信息更新迅速的现代，</a:t>
            </a:r>
          </a:p>
          <a:p>
            <a:pPr>
              <a:lnSpc>
                <a:spcPct val="150000"/>
              </a:lnSpc>
            </a:pPr>
            <a:r>
              <a:rPr lang="zh-CN" altLang="en-US" sz="2400" b="1" dirty="0"/>
              <a:t>能拉开人和人之间差距的，</a:t>
            </a:r>
          </a:p>
          <a:p>
            <a:pPr>
              <a:lnSpc>
                <a:spcPct val="150000"/>
              </a:lnSpc>
            </a:pPr>
            <a:r>
              <a:rPr lang="zh-CN" altLang="en-US" sz="2400" b="1" dirty="0"/>
              <a:t>不再是她掌握了多少知识信息，</a:t>
            </a:r>
          </a:p>
          <a:p>
            <a:pPr>
              <a:lnSpc>
                <a:spcPct val="150000"/>
              </a:lnSpc>
            </a:pPr>
            <a:r>
              <a:rPr lang="zh-CN" altLang="en-US" sz="2400" b="1" dirty="0"/>
              <a:t>而在于迅速</a:t>
            </a:r>
            <a:r>
              <a:rPr lang="zh-CN" altLang="en-US" sz="2400" b="1" dirty="0">
                <a:solidFill>
                  <a:srgbClr val="FF0000"/>
                </a:solidFill>
              </a:rPr>
              <a:t>吸收新知识的学习能力</a:t>
            </a:r>
            <a:r>
              <a:rPr lang="zh-CN" altLang="en-US" sz="2400" b="1" dirty="0"/>
              <a:t>。</a:t>
            </a:r>
          </a:p>
          <a:p>
            <a:pPr>
              <a:lnSpc>
                <a:spcPct val="150000"/>
              </a:lnSpc>
            </a:pPr>
            <a:r>
              <a:rPr lang="zh-CN" altLang="en-US" sz="2400" b="1" dirty="0"/>
              <a:t>只要获得学习能力，就能原地逆袭！</a:t>
            </a:r>
          </a:p>
        </p:txBody>
      </p:sp>
      <p:sp>
        <p:nvSpPr>
          <p:cNvPr id="4" name="矩形 3"/>
          <p:cNvSpPr/>
          <p:nvPr/>
        </p:nvSpPr>
        <p:spPr>
          <a:xfrm>
            <a:off x="8353007" y="5962053"/>
            <a:ext cx="1261884" cy="665760"/>
          </a:xfrm>
          <a:prstGeom prst="rect">
            <a:avLst/>
          </a:prstGeom>
        </p:spPr>
        <p:txBody>
          <a:bodyPr wrap="none">
            <a:spAutoFit/>
          </a:bodyPr>
          <a:lstStyle/>
          <a:p>
            <a:pPr>
              <a:lnSpc>
                <a:spcPct val="150000"/>
              </a:lnSpc>
            </a:pPr>
            <a:r>
              <a:rPr lang="zh-CN" altLang="en-US" sz="2800" b="1" dirty="0">
                <a:solidFill>
                  <a:srgbClr val="191919"/>
                </a:solidFill>
                <a:latin typeface="PingFang SC"/>
              </a:rPr>
              <a:t>刘媛媛</a:t>
            </a:r>
            <a:endParaRPr lang="zh-CN" altLang="en-US" sz="2800" dirty="0">
              <a:solidFill>
                <a:srgbClr val="191919"/>
              </a:solidFill>
              <a:latin typeface="PingFang SC"/>
            </a:endParaRPr>
          </a:p>
        </p:txBody>
      </p:sp>
    </p:spTree>
    <p:extLst>
      <p:ext uri="{BB962C8B-B14F-4D97-AF65-F5344CB8AC3E}">
        <p14:creationId xmlns:p14="http://schemas.microsoft.com/office/powerpoint/2010/main" val="33751970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4">
            <a:extLst>
              <a:ext uri="{FF2B5EF4-FFF2-40B4-BE49-F238E27FC236}">
                <a16:creationId xmlns:a16="http://schemas.microsoft.com/office/drawing/2014/main" id="{1B6B12C3-912C-463A-A6AB-ED53714C22E3}"/>
              </a:ext>
            </a:extLst>
          </p:cNvPr>
          <p:cNvGrpSpPr/>
          <p:nvPr/>
        </p:nvGrpSpPr>
        <p:grpSpPr>
          <a:xfrm>
            <a:off x="261257" y="150809"/>
            <a:ext cx="3526971" cy="729600"/>
            <a:chOff x="383539" y="2812942"/>
            <a:chExt cx="3526971" cy="729600"/>
          </a:xfrm>
        </p:grpSpPr>
        <p:sp>
          <p:nvSpPr>
            <p:cNvPr id="29" name="文本框 19">
              <a:extLst>
                <a:ext uri="{FF2B5EF4-FFF2-40B4-BE49-F238E27FC236}">
                  <a16:creationId xmlns:a16="http://schemas.microsoft.com/office/drawing/2014/main" id="{61CE3CA1-A135-4995-BF28-78C588C2C548}"/>
                </a:ext>
              </a:extLst>
            </p:cNvPr>
            <p:cNvSpPr txBox="1"/>
            <p:nvPr/>
          </p:nvSpPr>
          <p:spPr>
            <a:xfrm>
              <a:off x="383540" y="2812942"/>
              <a:ext cx="924560" cy="58477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3200" dirty="0">
                  <a:solidFill>
                    <a:srgbClr val="F08025"/>
                  </a:solidFill>
                  <a:latin typeface="思源黑体 CN Regular" panose="020B0500000000000000" pitchFamily="34" charset="-122"/>
                  <a:ea typeface="思源黑体 CN Regular" panose="020B0500000000000000" pitchFamily="34" charset="-122"/>
                </a:rPr>
                <a:t>01</a:t>
              </a:r>
              <a:endParaRPr lang="zh-CN" altLang="en-US" sz="3200" dirty="0">
                <a:solidFill>
                  <a:srgbClr val="F08025"/>
                </a:solidFill>
                <a:latin typeface="思源黑体 CN Regular" panose="020B0500000000000000" pitchFamily="34" charset="-122"/>
                <a:ea typeface="思源黑体 CN Regular" panose="020B0500000000000000" pitchFamily="34" charset="-122"/>
              </a:endParaRPr>
            </a:p>
          </p:txBody>
        </p:sp>
        <p:sp>
          <p:nvSpPr>
            <p:cNvPr id="30" name="文本框 21">
              <a:extLst>
                <a:ext uri="{FF2B5EF4-FFF2-40B4-BE49-F238E27FC236}">
                  <a16:creationId xmlns:a16="http://schemas.microsoft.com/office/drawing/2014/main" id="{9464FDD2-E382-48D8-8562-9A9E06C9AA47}"/>
                </a:ext>
              </a:extLst>
            </p:cNvPr>
            <p:cNvSpPr txBox="1"/>
            <p:nvPr/>
          </p:nvSpPr>
          <p:spPr>
            <a:xfrm>
              <a:off x="383539" y="3280932"/>
              <a:ext cx="3526971" cy="2616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100" dirty="0">
                  <a:solidFill>
                    <a:schemeClr val="bg1">
                      <a:lumMod val="50000"/>
                    </a:schemeClr>
                  </a:solidFill>
                  <a:latin typeface="Consolas" panose="020B0609020204030204" pitchFamily="49" charset="0"/>
                  <a:ea typeface="华文细黑" panose="02010600040101010101" charset="-122"/>
                  <a:sym typeface="+mn-ea"/>
                </a:rPr>
                <a:t>Software College of Hebei Normal University</a:t>
              </a:r>
              <a:r>
                <a:rPr lang="zh-CN" altLang="en-US" sz="1100" dirty="0">
                  <a:solidFill>
                    <a:schemeClr val="bg1">
                      <a:lumMod val="50000"/>
                    </a:schemeClr>
                  </a:solidFill>
                  <a:latin typeface="Consolas" panose="020B0609020204030204" pitchFamily="49" charset="0"/>
                  <a:ea typeface="华文细黑" panose="02010600040101010101" charset="-122"/>
                  <a:sym typeface="+mn-ea"/>
                </a:rPr>
                <a:t>！</a:t>
              </a:r>
              <a:endParaRPr lang="zh-CN" altLang="en-US" sz="1200" dirty="0">
                <a:solidFill>
                  <a:schemeClr val="bg1">
                    <a:lumMod val="50000"/>
                  </a:schemeClr>
                </a:solidFill>
                <a:latin typeface="Consolas" panose="020B0609020204030204" pitchFamily="49" charset="0"/>
                <a:ea typeface="微软雅黑" panose="020B0503020204020204" charset="-122"/>
              </a:endParaRPr>
            </a:p>
          </p:txBody>
        </p:sp>
        <p:sp>
          <p:nvSpPr>
            <p:cNvPr id="31" name="文本框 19">
              <a:extLst>
                <a:ext uri="{FF2B5EF4-FFF2-40B4-BE49-F238E27FC236}">
                  <a16:creationId xmlns:a16="http://schemas.microsoft.com/office/drawing/2014/main" id="{CA815B08-FD56-4623-A955-B6993FD2E772}"/>
                </a:ext>
              </a:extLst>
            </p:cNvPr>
            <p:cNvSpPr txBox="1"/>
            <p:nvPr/>
          </p:nvSpPr>
          <p:spPr>
            <a:xfrm>
              <a:off x="845820" y="2878547"/>
              <a:ext cx="2562860" cy="46166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dirty="0">
                  <a:solidFill>
                    <a:srgbClr val="454545"/>
                  </a:solidFill>
                  <a:latin typeface="Microsoft YaHei" charset="-122"/>
                  <a:ea typeface="Microsoft YaHei" charset="-122"/>
                  <a:cs typeface="Microsoft YaHei" charset="-122"/>
                </a:rPr>
                <a:t> 我的梦</a:t>
              </a:r>
            </a:p>
          </p:txBody>
        </p:sp>
      </p:grpSp>
      <p:pic>
        <p:nvPicPr>
          <p:cNvPr id="32" name="图片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3662" y="323970"/>
            <a:ext cx="3425780" cy="529424"/>
          </a:xfrm>
          <a:prstGeom prst="rect">
            <a:avLst/>
          </a:prstGeom>
        </p:spPr>
      </p:pic>
      <p:pic>
        <p:nvPicPr>
          <p:cNvPr id="2" name="图片 1"/>
          <p:cNvPicPr>
            <a:picLocks noChangeAspect="1"/>
          </p:cNvPicPr>
          <p:nvPr/>
        </p:nvPicPr>
        <p:blipFill>
          <a:blip r:embed="rId4"/>
          <a:stretch>
            <a:fillRect/>
          </a:stretch>
        </p:blipFill>
        <p:spPr>
          <a:xfrm>
            <a:off x="1621357" y="880409"/>
            <a:ext cx="8589176" cy="5571585"/>
          </a:xfrm>
          <a:prstGeom prst="rect">
            <a:avLst/>
          </a:prstGeom>
        </p:spPr>
      </p:pic>
    </p:spTree>
    <p:extLst>
      <p:ext uri="{BB962C8B-B14F-4D97-AF65-F5344CB8AC3E}">
        <p14:creationId xmlns:p14="http://schemas.microsoft.com/office/powerpoint/2010/main" val="229468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4">
            <a:extLst>
              <a:ext uri="{FF2B5EF4-FFF2-40B4-BE49-F238E27FC236}">
                <a16:creationId xmlns:a16="http://schemas.microsoft.com/office/drawing/2014/main" id="{1B6B12C3-912C-463A-A6AB-ED53714C22E3}"/>
              </a:ext>
            </a:extLst>
          </p:cNvPr>
          <p:cNvGrpSpPr/>
          <p:nvPr/>
        </p:nvGrpSpPr>
        <p:grpSpPr>
          <a:xfrm>
            <a:off x="261257" y="150809"/>
            <a:ext cx="3526971" cy="729600"/>
            <a:chOff x="383539" y="2812942"/>
            <a:chExt cx="3526971" cy="729600"/>
          </a:xfrm>
        </p:grpSpPr>
        <p:sp>
          <p:nvSpPr>
            <p:cNvPr id="29" name="文本框 19">
              <a:extLst>
                <a:ext uri="{FF2B5EF4-FFF2-40B4-BE49-F238E27FC236}">
                  <a16:creationId xmlns:a16="http://schemas.microsoft.com/office/drawing/2014/main" id="{61CE3CA1-A135-4995-BF28-78C588C2C548}"/>
                </a:ext>
              </a:extLst>
            </p:cNvPr>
            <p:cNvSpPr txBox="1"/>
            <p:nvPr/>
          </p:nvSpPr>
          <p:spPr>
            <a:xfrm>
              <a:off x="383540" y="2812942"/>
              <a:ext cx="924560" cy="58477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3200" dirty="0">
                  <a:solidFill>
                    <a:srgbClr val="F08025"/>
                  </a:solidFill>
                  <a:latin typeface="思源黑体 CN Regular" panose="020B0500000000000000" pitchFamily="34" charset="-122"/>
                  <a:ea typeface="思源黑体 CN Regular" panose="020B0500000000000000" pitchFamily="34" charset="-122"/>
                </a:rPr>
                <a:t>01</a:t>
              </a:r>
              <a:endParaRPr lang="zh-CN" altLang="en-US" sz="3200" dirty="0">
                <a:solidFill>
                  <a:srgbClr val="F08025"/>
                </a:solidFill>
                <a:latin typeface="思源黑体 CN Regular" panose="020B0500000000000000" pitchFamily="34" charset="-122"/>
                <a:ea typeface="思源黑体 CN Regular" panose="020B0500000000000000" pitchFamily="34" charset="-122"/>
              </a:endParaRPr>
            </a:p>
          </p:txBody>
        </p:sp>
        <p:sp>
          <p:nvSpPr>
            <p:cNvPr id="30" name="文本框 21">
              <a:extLst>
                <a:ext uri="{FF2B5EF4-FFF2-40B4-BE49-F238E27FC236}">
                  <a16:creationId xmlns:a16="http://schemas.microsoft.com/office/drawing/2014/main" id="{9464FDD2-E382-48D8-8562-9A9E06C9AA47}"/>
                </a:ext>
              </a:extLst>
            </p:cNvPr>
            <p:cNvSpPr txBox="1"/>
            <p:nvPr/>
          </p:nvSpPr>
          <p:spPr>
            <a:xfrm>
              <a:off x="383539" y="3280932"/>
              <a:ext cx="3526971" cy="2616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100" dirty="0">
                  <a:solidFill>
                    <a:schemeClr val="bg1">
                      <a:lumMod val="50000"/>
                    </a:schemeClr>
                  </a:solidFill>
                  <a:latin typeface="Consolas" panose="020B0609020204030204" pitchFamily="49" charset="0"/>
                  <a:ea typeface="华文细黑" panose="02010600040101010101" charset="-122"/>
                  <a:sym typeface="+mn-ea"/>
                </a:rPr>
                <a:t>Software College of Hebei Normal University</a:t>
              </a:r>
              <a:r>
                <a:rPr lang="zh-CN" altLang="en-US" sz="1100" dirty="0">
                  <a:solidFill>
                    <a:schemeClr val="bg1">
                      <a:lumMod val="50000"/>
                    </a:schemeClr>
                  </a:solidFill>
                  <a:latin typeface="Consolas" panose="020B0609020204030204" pitchFamily="49" charset="0"/>
                  <a:ea typeface="华文细黑" panose="02010600040101010101" charset="-122"/>
                  <a:sym typeface="+mn-ea"/>
                </a:rPr>
                <a:t>！</a:t>
              </a:r>
              <a:endParaRPr lang="zh-CN" altLang="en-US" sz="1200" dirty="0">
                <a:solidFill>
                  <a:schemeClr val="bg1">
                    <a:lumMod val="50000"/>
                  </a:schemeClr>
                </a:solidFill>
                <a:latin typeface="Consolas" panose="020B0609020204030204" pitchFamily="49" charset="0"/>
                <a:ea typeface="微软雅黑" panose="020B0503020204020204" charset="-122"/>
              </a:endParaRPr>
            </a:p>
          </p:txBody>
        </p:sp>
        <p:sp>
          <p:nvSpPr>
            <p:cNvPr id="31" name="文本框 19">
              <a:extLst>
                <a:ext uri="{FF2B5EF4-FFF2-40B4-BE49-F238E27FC236}">
                  <a16:creationId xmlns:a16="http://schemas.microsoft.com/office/drawing/2014/main" id="{CA815B08-FD56-4623-A955-B6993FD2E772}"/>
                </a:ext>
              </a:extLst>
            </p:cNvPr>
            <p:cNvSpPr txBox="1"/>
            <p:nvPr/>
          </p:nvSpPr>
          <p:spPr>
            <a:xfrm>
              <a:off x="845820" y="2878547"/>
              <a:ext cx="2562860" cy="46166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dirty="0">
                  <a:solidFill>
                    <a:srgbClr val="454545"/>
                  </a:solidFill>
                  <a:latin typeface="Microsoft YaHei" charset="-122"/>
                  <a:ea typeface="Microsoft YaHei" charset="-122"/>
                  <a:cs typeface="Microsoft YaHei" charset="-122"/>
                </a:rPr>
                <a:t> 我的梦</a:t>
              </a:r>
            </a:p>
          </p:txBody>
        </p:sp>
      </p:grpSp>
      <p:pic>
        <p:nvPicPr>
          <p:cNvPr id="32" name="图片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3662" y="323970"/>
            <a:ext cx="3425780" cy="529424"/>
          </a:xfrm>
          <a:prstGeom prst="rect">
            <a:avLst/>
          </a:prstGeom>
        </p:spPr>
      </p:pic>
      <p:pic>
        <p:nvPicPr>
          <p:cNvPr id="2" name="图片 1"/>
          <p:cNvPicPr>
            <a:picLocks noChangeAspect="1"/>
          </p:cNvPicPr>
          <p:nvPr/>
        </p:nvPicPr>
        <p:blipFill>
          <a:blip r:embed="rId4"/>
          <a:stretch>
            <a:fillRect/>
          </a:stretch>
        </p:blipFill>
        <p:spPr>
          <a:xfrm>
            <a:off x="1407521" y="1080464"/>
            <a:ext cx="8504762" cy="4200000"/>
          </a:xfrm>
          <a:prstGeom prst="rect">
            <a:avLst/>
          </a:prstGeom>
        </p:spPr>
      </p:pic>
      <p:sp>
        <p:nvSpPr>
          <p:cNvPr id="5" name="矩形 4"/>
          <p:cNvSpPr/>
          <p:nvPr/>
        </p:nvSpPr>
        <p:spPr>
          <a:xfrm>
            <a:off x="1407520" y="5480519"/>
            <a:ext cx="9551211" cy="954107"/>
          </a:xfrm>
          <a:prstGeom prst="rect">
            <a:avLst/>
          </a:prstGeom>
        </p:spPr>
        <p:txBody>
          <a:bodyPr wrap="square">
            <a:spAutoFit/>
          </a:bodyPr>
          <a:lstStyle/>
          <a:p>
            <a:pPr defTabSz="914400">
              <a:defRPr/>
            </a:pPr>
            <a:r>
              <a:rPr lang="zh-CN" altLang="zh-CN" sz="2800" dirty="0">
                <a:latin typeface="华文新魏" panose="02010800040101010101" pitchFamily="2" charset="-122"/>
                <a:ea typeface="华文新魏" panose="02010800040101010101" pitchFamily="2" charset="-122"/>
              </a:rPr>
              <a:t>今天的你，</a:t>
            </a:r>
            <a:r>
              <a:rPr lang="zh-CN" altLang="en-US" sz="2800" dirty="0">
                <a:latin typeface="华文新魏" panose="02010800040101010101" pitchFamily="2" charset="-122"/>
                <a:ea typeface="华文新魏" panose="02010800040101010101" pitchFamily="2" charset="-122"/>
              </a:rPr>
              <a:t>是否还配得</a:t>
            </a:r>
            <a:r>
              <a:rPr lang="zh-CN" altLang="zh-CN" sz="2800" dirty="0">
                <a:latin typeface="华文新魏" panose="02010800040101010101" pitchFamily="2" charset="-122"/>
                <a:ea typeface="华文新魏" panose="02010800040101010101" pitchFamily="2" charset="-122"/>
              </a:rPr>
              <a:t>上昨天的梦</a:t>
            </a:r>
            <a:r>
              <a:rPr lang="zh-CN" altLang="en-US" sz="2800" dirty="0">
                <a:latin typeface="华文新魏" panose="02010800040101010101" pitchFamily="2" charset="-122"/>
                <a:ea typeface="华文新魏" panose="02010800040101010101" pitchFamily="2" charset="-122"/>
              </a:rPr>
              <a:t>？</a:t>
            </a:r>
            <a:endParaRPr lang="zh-CN" altLang="zh-CN" sz="2800" dirty="0">
              <a:latin typeface="华文新魏" panose="02010800040101010101" pitchFamily="2" charset="-122"/>
              <a:ea typeface="华文新魏" panose="02010800040101010101" pitchFamily="2" charset="-122"/>
            </a:endParaRPr>
          </a:p>
          <a:p>
            <a:pPr defTabSz="914400">
              <a:defRPr/>
            </a:pPr>
            <a:r>
              <a:rPr lang="zh-CN" altLang="zh-CN" sz="2800" dirty="0">
                <a:latin typeface="华文新魏" panose="02010800040101010101" pitchFamily="2" charset="-122"/>
                <a:ea typeface="华文新魏" panose="02010800040101010101" pitchFamily="2" charset="-122"/>
              </a:rPr>
              <a:t>那些永远不去尝试的人，是绝不会失败的！</a:t>
            </a:r>
          </a:p>
        </p:txBody>
      </p:sp>
    </p:spTree>
    <p:extLst>
      <p:ext uri="{BB962C8B-B14F-4D97-AF65-F5344CB8AC3E}">
        <p14:creationId xmlns:p14="http://schemas.microsoft.com/office/powerpoint/2010/main" val="36116042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4">
            <a:extLst>
              <a:ext uri="{FF2B5EF4-FFF2-40B4-BE49-F238E27FC236}">
                <a16:creationId xmlns:a16="http://schemas.microsoft.com/office/drawing/2014/main" id="{1B6B12C3-912C-463A-A6AB-ED53714C22E3}"/>
              </a:ext>
            </a:extLst>
          </p:cNvPr>
          <p:cNvGrpSpPr/>
          <p:nvPr/>
        </p:nvGrpSpPr>
        <p:grpSpPr>
          <a:xfrm>
            <a:off x="261257" y="150809"/>
            <a:ext cx="3526971" cy="729600"/>
            <a:chOff x="383539" y="2812942"/>
            <a:chExt cx="3526971" cy="729600"/>
          </a:xfrm>
        </p:grpSpPr>
        <p:sp>
          <p:nvSpPr>
            <p:cNvPr id="29" name="文本框 19">
              <a:extLst>
                <a:ext uri="{FF2B5EF4-FFF2-40B4-BE49-F238E27FC236}">
                  <a16:creationId xmlns:a16="http://schemas.microsoft.com/office/drawing/2014/main" id="{61CE3CA1-A135-4995-BF28-78C588C2C548}"/>
                </a:ext>
              </a:extLst>
            </p:cNvPr>
            <p:cNvSpPr txBox="1"/>
            <p:nvPr/>
          </p:nvSpPr>
          <p:spPr>
            <a:xfrm>
              <a:off x="383540" y="2812942"/>
              <a:ext cx="924560" cy="58477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3200" dirty="0">
                  <a:solidFill>
                    <a:srgbClr val="F08025"/>
                  </a:solidFill>
                  <a:latin typeface="思源黑体 CN Regular" panose="020B0500000000000000" pitchFamily="34" charset="-122"/>
                  <a:ea typeface="思源黑体 CN Regular" panose="020B0500000000000000" pitchFamily="34" charset="-122"/>
                </a:rPr>
                <a:t>01</a:t>
              </a:r>
              <a:endParaRPr lang="zh-CN" altLang="en-US" sz="3200" dirty="0">
                <a:solidFill>
                  <a:srgbClr val="F08025"/>
                </a:solidFill>
                <a:latin typeface="思源黑体 CN Regular" panose="020B0500000000000000" pitchFamily="34" charset="-122"/>
                <a:ea typeface="思源黑体 CN Regular" panose="020B0500000000000000" pitchFamily="34" charset="-122"/>
              </a:endParaRPr>
            </a:p>
          </p:txBody>
        </p:sp>
        <p:sp>
          <p:nvSpPr>
            <p:cNvPr id="30" name="文本框 21">
              <a:extLst>
                <a:ext uri="{FF2B5EF4-FFF2-40B4-BE49-F238E27FC236}">
                  <a16:creationId xmlns:a16="http://schemas.microsoft.com/office/drawing/2014/main" id="{9464FDD2-E382-48D8-8562-9A9E06C9AA47}"/>
                </a:ext>
              </a:extLst>
            </p:cNvPr>
            <p:cNvSpPr txBox="1"/>
            <p:nvPr/>
          </p:nvSpPr>
          <p:spPr>
            <a:xfrm>
              <a:off x="383539" y="3280932"/>
              <a:ext cx="3526971" cy="2616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100" dirty="0">
                  <a:solidFill>
                    <a:schemeClr val="bg1">
                      <a:lumMod val="50000"/>
                    </a:schemeClr>
                  </a:solidFill>
                  <a:latin typeface="Consolas" panose="020B0609020204030204" pitchFamily="49" charset="0"/>
                  <a:ea typeface="华文细黑" panose="02010600040101010101" charset="-122"/>
                  <a:sym typeface="+mn-ea"/>
                </a:rPr>
                <a:t>Software College of Hebei Normal University</a:t>
              </a:r>
              <a:r>
                <a:rPr lang="zh-CN" altLang="en-US" sz="1100" dirty="0">
                  <a:solidFill>
                    <a:schemeClr val="bg1">
                      <a:lumMod val="50000"/>
                    </a:schemeClr>
                  </a:solidFill>
                  <a:latin typeface="Consolas" panose="020B0609020204030204" pitchFamily="49" charset="0"/>
                  <a:ea typeface="华文细黑" panose="02010600040101010101" charset="-122"/>
                  <a:sym typeface="+mn-ea"/>
                </a:rPr>
                <a:t>！</a:t>
              </a:r>
              <a:endParaRPr lang="zh-CN" altLang="en-US" sz="1200" dirty="0">
                <a:solidFill>
                  <a:schemeClr val="bg1">
                    <a:lumMod val="50000"/>
                  </a:schemeClr>
                </a:solidFill>
                <a:latin typeface="Consolas" panose="020B0609020204030204" pitchFamily="49" charset="0"/>
                <a:ea typeface="微软雅黑" panose="020B0503020204020204" charset="-122"/>
              </a:endParaRPr>
            </a:p>
          </p:txBody>
        </p:sp>
        <p:sp>
          <p:nvSpPr>
            <p:cNvPr id="31" name="文本框 19">
              <a:extLst>
                <a:ext uri="{FF2B5EF4-FFF2-40B4-BE49-F238E27FC236}">
                  <a16:creationId xmlns:a16="http://schemas.microsoft.com/office/drawing/2014/main" id="{CA815B08-FD56-4623-A955-B6993FD2E772}"/>
                </a:ext>
              </a:extLst>
            </p:cNvPr>
            <p:cNvSpPr txBox="1"/>
            <p:nvPr/>
          </p:nvSpPr>
          <p:spPr>
            <a:xfrm>
              <a:off x="845820" y="2878547"/>
              <a:ext cx="2562860" cy="46166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dirty="0">
                  <a:solidFill>
                    <a:srgbClr val="454545"/>
                  </a:solidFill>
                  <a:latin typeface="Microsoft YaHei" charset="-122"/>
                  <a:ea typeface="Microsoft YaHei" charset="-122"/>
                  <a:cs typeface="Microsoft YaHei" charset="-122"/>
                </a:rPr>
                <a:t> 我的梦</a:t>
              </a:r>
            </a:p>
          </p:txBody>
        </p:sp>
      </p:grpSp>
      <p:pic>
        <p:nvPicPr>
          <p:cNvPr id="32" name="图片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3662" y="323970"/>
            <a:ext cx="3425780" cy="529424"/>
          </a:xfrm>
          <a:prstGeom prst="rect">
            <a:avLst/>
          </a:prstGeom>
        </p:spPr>
      </p:pic>
      <p:pic>
        <p:nvPicPr>
          <p:cNvPr id="3" name="图片 2"/>
          <p:cNvPicPr>
            <a:picLocks noChangeAspect="1"/>
          </p:cNvPicPr>
          <p:nvPr/>
        </p:nvPicPr>
        <p:blipFill>
          <a:blip r:embed="rId4"/>
          <a:stretch>
            <a:fillRect/>
          </a:stretch>
        </p:blipFill>
        <p:spPr>
          <a:xfrm>
            <a:off x="914398" y="1146069"/>
            <a:ext cx="9463667" cy="5320715"/>
          </a:xfrm>
          <a:prstGeom prst="rect">
            <a:avLst/>
          </a:prstGeom>
        </p:spPr>
      </p:pic>
    </p:spTree>
    <p:extLst>
      <p:ext uri="{BB962C8B-B14F-4D97-AF65-F5344CB8AC3E}">
        <p14:creationId xmlns:p14="http://schemas.microsoft.com/office/powerpoint/2010/main" val="7527809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4">
            <a:extLst>
              <a:ext uri="{FF2B5EF4-FFF2-40B4-BE49-F238E27FC236}">
                <a16:creationId xmlns:a16="http://schemas.microsoft.com/office/drawing/2014/main" id="{1B6B12C3-912C-463A-A6AB-ED53714C22E3}"/>
              </a:ext>
            </a:extLst>
          </p:cNvPr>
          <p:cNvGrpSpPr/>
          <p:nvPr/>
        </p:nvGrpSpPr>
        <p:grpSpPr>
          <a:xfrm>
            <a:off x="261257" y="150809"/>
            <a:ext cx="3526971" cy="729600"/>
            <a:chOff x="383539" y="2812942"/>
            <a:chExt cx="3526971" cy="729600"/>
          </a:xfrm>
        </p:grpSpPr>
        <p:sp>
          <p:nvSpPr>
            <p:cNvPr id="29" name="文本框 19">
              <a:extLst>
                <a:ext uri="{FF2B5EF4-FFF2-40B4-BE49-F238E27FC236}">
                  <a16:creationId xmlns:a16="http://schemas.microsoft.com/office/drawing/2014/main" id="{61CE3CA1-A135-4995-BF28-78C588C2C548}"/>
                </a:ext>
              </a:extLst>
            </p:cNvPr>
            <p:cNvSpPr txBox="1"/>
            <p:nvPr/>
          </p:nvSpPr>
          <p:spPr>
            <a:xfrm>
              <a:off x="383540" y="2812942"/>
              <a:ext cx="924560" cy="58477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3200" dirty="0">
                  <a:solidFill>
                    <a:srgbClr val="F08025"/>
                  </a:solidFill>
                  <a:latin typeface="思源黑体 CN Regular" panose="020B0500000000000000" pitchFamily="34" charset="-122"/>
                  <a:ea typeface="思源黑体 CN Regular" panose="020B0500000000000000" pitchFamily="34" charset="-122"/>
                </a:rPr>
                <a:t>01</a:t>
              </a:r>
              <a:endParaRPr lang="zh-CN" altLang="en-US" sz="3200" dirty="0">
                <a:solidFill>
                  <a:srgbClr val="F08025"/>
                </a:solidFill>
                <a:latin typeface="思源黑体 CN Regular" panose="020B0500000000000000" pitchFamily="34" charset="-122"/>
                <a:ea typeface="思源黑体 CN Regular" panose="020B0500000000000000" pitchFamily="34" charset="-122"/>
              </a:endParaRPr>
            </a:p>
          </p:txBody>
        </p:sp>
        <p:sp>
          <p:nvSpPr>
            <p:cNvPr id="30" name="文本框 21">
              <a:extLst>
                <a:ext uri="{FF2B5EF4-FFF2-40B4-BE49-F238E27FC236}">
                  <a16:creationId xmlns:a16="http://schemas.microsoft.com/office/drawing/2014/main" id="{9464FDD2-E382-48D8-8562-9A9E06C9AA47}"/>
                </a:ext>
              </a:extLst>
            </p:cNvPr>
            <p:cNvSpPr txBox="1"/>
            <p:nvPr/>
          </p:nvSpPr>
          <p:spPr>
            <a:xfrm>
              <a:off x="383539" y="3280932"/>
              <a:ext cx="3526971" cy="2616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100" dirty="0">
                  <a:solidFill>
                    <a:schemeClr val="bg1">
                      <a:lumMod val="50000"/>
                    </a:schemeClr>
                  </a:solidFill>
                  <a:latin typeface="Consolas" panose="020B0609020204030204" pitchFamily="49" charset="0"/>
                  <a:ea typeface="华文细黑" panose="02010600040101010101" charset="-122"/>
                  <a:sym typeface="+mn-ea"/>
                </a:rPr>
                <a:t>Software College of Hebei Normal University</a:t>
              </a:r>
              <a:r>
                <a:rPr lang="zh-CN" altLang="en-US" sz="1100" dirty="0">
                  <a:solidFill>
                    <a:schemeClr val="bg1">
                      <a:lumMod val="50000"/>
                    </a:schemeClr>
                  </a:solidFill>
                  <a:latin typeface="Consolas" panose="020B0609020204030204" pitchFamily="49" charset="0"/>
                  <a:ea typeface="华文细黑" panose="02010600040101010101" charset="-122"/>
                  <a:sym typeface="+mn-ea"/>
                </a:rPr>
                <a:t>！</a:t>
              </a:r>
              <a:endParaRPr lang="zh-CN" altLang="en-US" sz="1200" dirty="0">
                <a:solidFill>
                  <a:schemeClr val="bg1">
                    <a:lumMod val="50000"/>
                  </a:schemeClr>
                </a:solidFill>
                <a:latin typeface="Consolas" panose="020B0609020204030204" pitchFamily="49" charset="0"/>
                <a:ea typeface="微软雅黑" panose="020B0503020204020204" charset="-122"/>
              </a:endParaRPr>
            </a:p>
          </p:txBody>
        </p:sp>
        <p:sp>
          <p:nvSpPr>
            <p:cNvPr id="31" name="文本框 19">
              <a:extLst>
                <a:ext uri="{FF2B5EF4-FFF2-40B4-BE49-F238E27FC236}">
                  <a16:creationId xmlns:a16="http://schemas.microsoft.com/office/drawing/2014/main" id="{CA815B08-FD56-4623-A955-B6993FD2E772}"/>
                </a:ext>
              </a:extLst>
            </p:cNvPr>
            <p:cNvSpPr txBox="1"/>
            <p:nvPr/>
          </p:nvSpPr>
          <p:spPr>
            <a:xfrm>
              <a:off x="845820" y="2878547"/>
              <a:ext cx="2562860" cy="46166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dirty="0">
                  <a:solidFill>
                    <a:srgbClr val="454545"/>
                  </a:solidFill>
                  <a:latin typeface="Microsoft YaHei" charset="-122"/>
                  <a:ea typeface="Microsoft YaHei" charset="-122"/>
                  <a:cs typeface="Microsoft YaHei" charset="-122"/>
                </a:rPr>
                <a:t> 我在未来等你</a:t>
              </a:r>
            </a:p>
          </p:txBody>
        </p:sp>
      </p:grpSp>
      <p:pic>
        <p:nvPicPr>
          <p:cNvPr id="32" name="图片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3662" y="323970"/>
            <a:ext cx="3425780" cy="529424"/>
          </a:xfrm>
          <a:prstGeom prst="rect">
            <a:avLst/>
          </a:prstGeom>
        </p:spPr>
      </p:pic>
      <p:sp>
        <p:nvSpPr>
          <p:cNvPr id="33" name="出自【趣你的PPT】(微信:qunideppt)：最优质的PPT资源库"/>
          <p:cNvSpPr>
            <a:spLocks/>
          </p:cNvSpPr>
          <p:nvPr/>
        </p:nvSpPr>
        <p:spPr bwMode="auto">
          <a:xfrm flipH="1">
            <a:off x="-481806" y="4902200"/>
            <a:ext cx="2305050" cy="230505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409"/>
          </a:solidFill>
          <a:ln>
            <a:noFill/>
          </a:ln>
          <a:extLst/>
        </p:spPr>
        <p:txBody>
          <a:bodyPr lIns="22854" rIns="22854" anchor="ctr"/>
          <a:lstStyle/>
          <a:p>
            <a:pPr defTabSz="912813" eaLnBrk="0" fontAlgn="base" hangingPunct="0">
              <a:spcBef>
                <a:spcPct val="0"/>
              </a:spcBef>
              <a:spcAft>
                <a:spcPct val="0"/>
              </a:spcAft>
            </a:pPr>
            <a:endParaRPr lang="zh-CN" altLang="en-US">
              <a:solidFill>
                <a:prstClr val="black"/>
              </a:solidFill>
              <a:latin typeface="Lato Light"/>
              <a:ea typeface="MS PGothic" panose="020B0600070205080204" pitchFamily="34" charset="-128"/>
            </a:endParaRPr>
          </a:p>
        </p:txBody>
      </p:sp>
      <p:sp>
        <p:nvSpPr>
          <p:cNvPr id="34" name="出自【趣你的PPT】(微信:qunideppt)：最优质的PPT资源库"/>
          <p:cNvSpPr>
            <a:spLocks/>
          </p:cNvSpPr>
          <p:nvPr/>
        </p:nvSpPr>
        <p:spPr bwMode="auto">
          <a:xfrm flipH="1">
            <a:off x="1864518" y="5172075"/>
            <a:ext cx="473075" cy="471488"/>
          </a:xfrm>
          <a:custGeom>
            <a:avLst/>
            <a:gdLst>
              <a:gd name="T0" fmla="*/ 136549500 w 19678"/>
              <a:gd name="T1" fmla="*/ 135634888 h 19678"/>
              <a:gd name="T2" fmla="*/ 136549500 w 19678"/>
              <a:gd name="T3" fmla="*/ 135634888 h 19678"/>
              <a:gd name="T4" fmla="*/ 136549500 w 19678"/>
              <a:gd name="T5" fmla="*/ 135634888 h 19678"/>
              <a:gd name="T6" fmla="*/ 136549500 w 19678"/>
              <a:gd name="T7" fmla="*/ 135634888 h 19678"/>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8" h="19678"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409"/>
          </a:solidFill>
          <a:ln>
            <a:noFill/>
          </a:ln>
          <a:extLst/>
        </p:spPr>
        <p:txBody>
          <a:bodyPr lIns="22854" rIns="22854" anchor="ctr"/>
          <a:lstStyle/>
          <a:p>
            <a:pPr defTabSz="912813" eaLnBrk="0" fontAlgn="base" hangingPunct="0">
              <a:spcBef>
                <a:spcPct val="0"/>
              </a:spcBef>
              <a:spcAft>
                <a:spcPct val="0"/>
              </a:spcAft>
            </a:pPr>
            <a:endParaRPr lang="zh-CN" altLang="en-US">
              <a:solidFill>
                <a:prstClr val="black"/>
              </a:solidFill>
              <a:latin typeface="Lato Light"/>
              <a:ea typeface="MS PGothic" panose="020B0600070205080204" pitchFamily="34" charset="-128"/>
            </a:endParaRPr>
          </a:p>
        </p:txBody>
      </p:sp>
      <p:sp>
        <p:nvSpPr>
          <p:cNvPr id="35" name="出自【趣你的PPT】(微信:qunideppt)：最优质的PPT资源库"/>
          <p:cNvSpPr>
            <a:spLocks/>
          </p:cNvSpPr>
          <p:nvPr/>
        </p:nvSpPr>
        <p:spPr bwMode="auto">
          <a:xfrm flipH="1">
            <a:off x="1877218" y="6403975"/>
            <a:ext cx="223837" cy="223838"/>
          </a:xfrm>
          <a:custGeom>
            <a:avLst/>
            <a:gdLst>
              <a:gd name="T0" fmla="*/ 14461306 w 19678"/>
              <a:gd name="T1" fmla="*/ 14459976 h 19679"/>
              <a:gd name="T2" fmla="*/ 14461306 w 19678"/>
              <a:gd name="T3" fmla="*/ 14459976 h 19679"/>
              <a:gd name="T4" fmla="*/ 14461306 w 19678"/>
              <a:gd name="T5" fmla="*/ 14459976 h 19679"/>
              <a:gd name="T6" fmla="*/ 14461306 w 19678"/>
              <a:gd name="T7" fmla="*/ 14459976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409"/>
          </a:solidFill>
          <a:ln>
            <a:noFill/>
          </a:ln>
          <a:extLst/>
        </p:spPr>
        <p:txBody>
          <a:bodyPr lIns="22854" rIns="22854" anchor="ctr"/>
          <a:lstStyle/>
          <a:p>
            <a:pPr defTabSz="912813" eaLnBrk="0" fontAlgn="base" hangingPunct="0">
              <a:spcBef>
                <a:spcPct val="0"/>
              </a:spcBef>
              <a:spcAft>
                <a:spcPct val="0"/>
              </a:spcAft>
            </a:pPr>
            <a:endParaRPr lang="zh-CN" altLang="en-US">
              <a:solidFill>
                <a:prstClr val="black"/>
              </a:solidFill>
              <a:latin typeface="Lato Light"/>
              <a:ea typeface="MS PGothic" panose="020B0600070205080204" pitchFamily="34" charset="-128"/>
            </a:endParaRPr>
          </a:p>
        </p:txBody>
      </p:sp>
      <p:sp>
        <p:nvSpPr>
          <p:cNvPr id="36" name="出自【趣你的PPT】(微信:qunideppt)：最优质的PPT资源库"/>
          <p:cNvSpPr>
            <a:spLocks/>
          </p:cNvSpPr>
          <p:nvPr/>
        </p:nvSpPr>
        <p:spPr bwMode="auto">
          <a:xfrm flipH="1">
            <a:off x="151605" y="3863976"/>
            <a:ext cx="925513" cy="923925"/>
          </a:xfrm>
          <a:custGeom>
            <a:avLst/>
            <a:gdLst>
              <a:gd name="T0" fmla="*/ 1022944231 w 19679"/>
              <a:gd name="T1" fmla="*/ 1019436891 h 19679"/>
              <a:gd name="T2" fmla="*/ 1022944231 w 19679"/>
              <a:gd name="T3" fmla="*/ 1019436891 h 19679"/>
              <a:gd name="T4" fmla="*/ 1022944231 w 19679"/>
              <a:gd name="T5" fmla="*/ 1019436891 h 19679"/>
              <a:gd name="T6" fmla="*/ 1022944231 w 19679"/>
              <a:gd name="T7" fmla="*/ 1019436891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409"/>
          </a:solidFill>
          <a:ln>
            <a:noFill/>
          </a:ln>
          <a:extLst/>
        </p:spPr>
        <p:txBody>
          <a:bodyPr lIns="22854" rIns="22854" anchor="ctr"/>
          <a:lstStyle/>
          <a:p>
            <a:pPr defTabSz="912813" eaLnBrk="0" fontAlgn="base" hangingPunct="0">
              <a:spcBef>
                <a:spcPct val="0"/>
              </a:spcBef>
              <a:spcAft>
                <a:spcPct val="0"/>
              </a:spcAft>
            </a:pPr>
            <a:endParaRPr lang="zh-CN" altLang="en-US">
              <a:solidFill>
                <a:prstClr val="black"/>
              </a:solidFill>
              <a:latin typeface="Lato Light"/>
              <a:ea typeface="MS PGothic" panose="020B0600070205080204" pitchFamily="34" charset="-128"/>
            </a:endParaRPr>
          </a:p>
        </p:txBody>
      </p:sp>
      <p:sp>
        <p:nvSpPr>
          <p:cNvPr id="37" name="出自【趣你的PPT】(微信:qunideppt)：最优质的PPT资源库"/>
          <p:cNvSpPr>
            <a:spLocks/>
          </p:cNvSpPr>
          <p:nvPr/>
        </p:nvSpPr>
        <p:spPr bwMode="auto">
          <a:xfrm flipH="1">
            <a:off x="3329781" y="5961063"/>
            <a:ext cx="617538" cy="615950"/>
          </a:xfrm>
          <a:custGeom>
            <a:avLst/>
            <a:gdLst>
              <a:gd name="T0" fmla="*/ 303688707 w 19679"/>
              <a:gd name="T1" fmla="*/ 302159566 h 19678"/>
              <a:gd name="T2" fmla="*/ 303688707 w 19679"/>
              <a:gd name="T3" fmla="*/ 302159566 h 19678"/>
              <a:gd name="T4" fmla="*/ 303688707 w 19679"/>
              <a:gd name="T5" fmla="*/ 302159566 h 19678"/>
              <a:gd name="T6" fmla="*/ 303688707 w 19679"/>
              <a:gd name="T7" fmla="*/ 302159566 h 19678"/>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8"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409"/>
          </a:solidFill>
          <a:ln>
            <a:noFill/>
          </a:ln>
          <a:extLst/>
        </p:spPr>
        <p:txBody>
          <a:bodyPr lIns="22854" rIns="22854" anchor="ctr"/>
          <a:lstStyle/>
          <a:p>
            <a:pPr defTabSz="912813" eaLnBrk="0" fontAlgn="base" hangingPunct="0">
              <a:spcBef>
                <a:spcPct val="0"/>
              </a:spcBef>
              <a:spcAft>
                <a:spcPct val="0"/>
              </a:spcAft>
            </a:pPr>
            <a:endParaRPr lang="zh-CN" altLang="en-US">
              <a:solidFill>
                <a:prstClr val="black"/>
              </a:solidFill>
              <a:latin typeface="Lato Light"/>
              <a:ea typeface="MS PGothic" panose="020B0600070205080204" pitchFamily="34" charset="-128"/>
            </a:endParaRPr>
          </a:p>
        </p:txBody>
      </p:sp>
      <p:sp>
        <p:nvSpPr>
          <p:cNvPr id="2" name="矩形 1"/>
          <p:cNvSpPr/>
          <p:nvPr/>
        </p:nvSpPr>
        <p:spPr>
          <a:xfrm>
            <a:off x="1185818" y="1287266"/>
            <a:ext cx="9367837" cy="4616648"/>
          </a:xfrm>
          <a:prstGeom prst="rect">
            <a:avLst/>
          </a:prstGeom>
        </p:spPr>
        <p:txBody>
          <a:bodyPr wrap="square">
            <a:spAutoFit/>
          </a:bodyPr>
          <a:lstStyle/>
          <a:p>
            <a:pPr indent="457200">
              <a:lnSpc>
                <a:spcPct val="150000"/>
              </a:lnSpc>
            </a:pPr>
            <a:r>
              <a:rPr lang="zh-CN" altLang="en-US" sz="2800" b="1" dirty="0">
                <a:latin typeface="宋体" panose="02010600030101010101" pitchFamily="2" charset="-122"/>
                <a:ea typeface="宋体" panose="02010600030101010101" pitchFamily="2" charset="-122"/>
              </a:rPr>
              <a:t>我敢说，你也做过这样的白日梦，你回到了过去，告诉那个年少的自己，要好好学习，要珍惜和朋友的友谊，要趁着年轻好好早恋一回，要劝家里早点买房，最好多买个几套。然后你就能摆脱如今的狼狈不堪，坐拥知识与财富，身边既有好友又有爱人，堪称人生赢家。但若是你回到了过去，那个年少的自己不相信你，又或者他没办法做好这一切呢？那时我们又该怎么办？</a:t>
            </a:r>
          </a:p>
        </p:txBody>
      </p:sp>
    </p:spTree>
    <p:extLst>
      <p:ext uri="{BB962C8B-B14F-4D97-AF65-F5344CB8AC3E}">
        <p14:creationId xmlns:p14="http://schemas.microsoft.com/office/powerpoint/2010/main" val="24425848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4">
            <a:extLst>
              <a:ext uri="{FF2B5EF4-FFF2-40B4-BE49-F238E27FC236}">
                <a16:creationId xmlns:a16="http://schemas.microsoft.com/office/drawing/2014/main" id="{1B6B12C3-912C-463A-A6AB-ED53714C22E3}"/>
              </a:ext>
            </a:extLst>
          </p:cNvPr>
          <p:cNvGrpSpPr/>
          <p:nvPr/>
        </p:nvGrpSpPr>
        <p:grpSpPr>
          <a:xfrm>
            <a:off x="261257" y="150809"/>
            <a:ext cx="3526971" cy="729600"/>
            <a:chOff x="383539" y="2812942"/>
            <a:chExt cx="3526971" cy="729600"/>
          </a:xfrm>
        </p:grpSpPr>
        <p:sp>
          <p:nvSpPr>
            <p:cNvPr id="29" name="文本框 19">
              <a:extLst>
                <a:ext uri="{FF2B5EF4-FFF2-40B4-BE49-F238E27FC236}">
                  <a16:creationId xmlns:a16="http://schemas.microsoft.com/office/drawing/2014/main" id="{61CE3CA1-A135-4995-BF28-78C588C2C548}"/>
                </a:ext>
              </a:extLst>
            </p:cNvPr>
            <p:cNvSpPr txBox="1"/>
            <p:nvPr/>
          </p:nvSpPr>
          <p:spPr>
            <a:xfrm>
              <a:off x="383540" y="2812942"/>
              <a:ext cx="924560" cy="58477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3200" dirty="0">
                  <a:solidFill>
                    <a:srgbClr val="F08025"/>
                  </a:solidFill>
                  <a:latin typeface="思源黑体 CN Regular" panose="020B0500000000000000" pitchFamily="34" charset="-122"/>
                  <a:ea typeface="思源黑体 CN Regular" panose="020B0500000000000000" pitchFamily="34" charset="-122"/>
                </a:rPr>
                <a:t>01</a:t>
              </a:r>
              <a:endParaRPr lang="zh-CN" altLang="en-US" sz="3200" dirty="0">
                <a:solidFill>
                  <a:srgbClr val="F08025"/>
                </a:solidFill>
                <a:latin typeface="思源黑体 CN Regular" panose="020B0500000000000000" pitchFamily="34" charset="-122"/>
                <a:ea typeface="思源黑体 CN Regular" panose="020B0500000000000000" pitchFamily="34" charset="-122"/>
              </a:endParaRPr>
            </a:p>
          </p:txBody>
        </p:sp>
        <p:sp>
          <p:nvSpPr>
            <p:cNvPr id="30" name="文本框 21">
              <a:extLst>
                <a:ext uri="{FF2B5EF4-FFF2-40B4-BE49-F238E27FC236}">
                  <a16:creationId xmlns:a16="http://schemas.microsoft.com/office/drawing/2014/main" id="{9464FDD2-E382-48D8-8562-9A9E06C9AA47}"/>
                </a:ext>
              </a:extLst>
            </p:cNvPr>
            <p:cNvSpPr txBox="1"/>
            <p:nvPr/>
          </p:nvSpPr>
          <p:spPr>
            <a:xfrm>
              <a:off x="383539" y="3280932"/>
              <a:ext cx="3526971" cy="2616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100" dirty="0">
                  <a:solidFill>
                    <a:schemeClr val="bg1">
                      <a:lumMod val="50000"/>
                    </a:schemeClr>
                  </a:solidFill>
                  <a:latin typeface="Consolas" panose="020B0609020204030204" pitchFamily="49" charset="0"/>
                  <a:ea typeface="华文细黑" panose="02010600040101010101" charset="-122"/>
                  <a:sym typeface="+mn-ea"/>
                </a:rPr>
                <a:t>Software College of Hebei Normal University</a:t>
              </a:r>
              <a:r>
                <a:rPr lang="zh-CN" altLang="en-US" sz="1100" dirty="0">
                  <a:solidFill>
                    <a:schemeClr val="bg1">
                      <a:lumMod val="50000"/>
                    </a:schemeClr>
                  </a:solidFill>
                  <a:latin typeface="Consolas" panose="020B0609020204030204" pitchFamily="49" charset="0"/>
                  <a:ea typeface="华文细黑" panose="02010600040101010101" charset="-122"/>
                  <a:sym typeface="+mn-ea"/>
                </a:rPr>
                <a:t>！</a:t>
              </a:r>
              <a:endParaRPr lang="zh-CN" altLang="en-US" sz="1200" dirty="0">
                <a:solidFill>
                  <a:schemeClr val="bg1">
                    <a:lumMod val="50000"/>
                  </a:schemeClr>
                </a:solidFill>
                <a:latin typeface="Consolas" panose="020B0609020204030204" pitchFamily="49" charset="0"/>
                <a:ea typeface="微软雅黑" panose="020B0503020204020204" charset="-122"/>
              </a:endParaRPr>
            </a:p>
          </p:txBody>
        </p:sp>
        <p:sp>
          <p:nvSpPr>
            <p:cNvPr id="31" name="文本框 19">
              <a:extLst>
                <a:ext uri="{FF2B5EF4-FFF2-40B4-BE49-F238E27FC236}">
                  <a16:creationId xmlns:a16="http://schemas.microsoft.com/office/drawing/2014/main" id="{CA815B08-FD56-4623-A955-B6993FD2E772}"/>
                </a:ext>
              </a:extLst>
            </p:cNvPr>
            <p:cNvSpPr txBox="1"/>
            <p:nvPr/>
          </p:nvSpPr>
          <p:spPr>
            <a:xfrm>
              <a:off x="845820" y="2878547"/>
              <a:ext cx="2562860" cy="46166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dirty="0">
                  <a:solidFill>
                    <a:srgbClr val="454545"/>
                  </a:solidFill>
                  <a:latin typeface="Microsoft YaHei" charset="-122"/>
                  <a:ea typeface="Microsoft YaHei" charset="-122"/>
                  <a:cs typeface="Microsoft YaHei" charset="-122"/>
                </a:rPr>
                <a:t> 我在未来等你</a:t>
              </a:r>
            </a:p>
          </p:txBody>
        </p:sp>
      </p:grpSp>
      <p:pic>
        <p:nvPicPr>
          <p:cNvPr id="32" name="图片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3662" y="323970"/>
            <a:ext cx="3425780" cy="529424"/>
          </a:xfrm>
          <a:prstGeom prst="rect">
            <a:avLst/>
          </a:prstGeom>
        </p:spPr>
      </p:pic>
      <p:sp>
        <p:nvSpPr>
          <p:cNvPr id="33" name="出自【趣你的PPT】(微信:qunideppt)：最优质的PPT资源库"/>
          <p:cNvSpPr>
            <a:spLocks/>
          </p:cNvSpPr>
          <p:nvPr/>
        </p:nvSpPr>
        <p:spPr bwMode="auto">
          <a:xfrm flipH="1">
            <a:off x="-481806" y="4902200"/>
            <a:ext cx="2305050" cy="230505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409"/>
          </a:solidFill>
          <a:ln>
            <a:noFill/>
          </a:ln>
          <a:extLst/>
        </p:spPr>
        <p:txBody>
          <a:bodyPr lIns="22854" rIns="22854" anchor="ctr"/>
          <a:lstStyle/>
          <a:p>
            <a:pPr defTabSz="912813" eaLnBrk="0" fontAlgn="base" hangingPunct="0">
              <a:spcBef>
                <a:spcPct val="0"/>
              </a:spcBef>
              <a:spcAft>
                <a:spcPct val="0"/>
              </a:spcAft>
            </a:pPr>
            <a:endParaRPr lang="zh-CN" altLang="en-US">
              <a:solidFill>
                <a:prstClr val="black"/>
              </a:solidFill>
              <a:latin typeface="Lato Light"/>
              <a:ea typeface="MS PGothic" panose="020B0600070205080204" pitchFamily="34" charset="-128"/>
            </a:endParaRPr>
          </a:p>
        </p:txBody>
      </p:sp>
      <p:sp>
        <p:nvSpPr>
          <p:cNvPr id="36" name="出自【趣你的PPT】(微信:qunideppt)：最优质的PPT资源库"/>
          <p:cNvSpPr>
            <a:spLocks/>
          </p:cNvSpPr>
          <p:nvPr/>
        </p:nvSpPr>
        <p:spPr bwMode="auto">
          <a:xfrm flipH="1">
            <a:off x="151605" y="3863976"/>
            <a:ext cx="925513" cy="923925"/>
          </a:xfrm>
          <a:custGeom>
            <a:avLst/>
            <a:gdLst>
              <a:gd name="T0" fmla="*/ 1022944231 w 19679"/>
              <a:gd name="T1" fmla="*/ 1019436891 h 19679"/>
              <a:gd name="T2" fmla="*/ 1022944231 w 19679"/>
              <a:gd name="T3" fmla="*/ 1019436891 h 19679"/>
              <a:gd name="T4" fmla="*/ 1022944231 w 19679"/>
              <a:gd name="T5" fmla="*/ 1019436891 h 19679"/>
              <a:gd name="T6" fmla="*/ 1022944231 w 19679"/>
              <a:gd name="T7" fmla="*/ 1019436891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409"/>
          </a:solidFill>
          <a:ln>
            <a:noFill/>
          </a:ln>
          <a:extLst/>
        </p:spPr>
        <p:txBody>
          <a:bodyPr lIns="22854" rIns="22854" anchor="ctr"/>
          <a:lstStyle/>
          <a:p>
            <a:pPr defTabSz="912813" eaLnBrk="0" fontAlgn="base" hangingPunct="0">
              <a:spcBef>
                <a:spcPct val="0"/>
              </a:spcBef>
              <a:spcAft>
                <a:spcPct val="0"/>
              </a:spcAft>
            </a:pPr>
            <a:endParaRPr lang="zh-CN" altLang="en-US">
              <a:solidFill>
                <a:prstClr val="black"/>
              </a:solidFill>
              <a:latin typeface="Lato Light"/>
              <a:ea typeface="MS PGothic" panose="020B0600070205080204" pitchFamily="34" charset="-128"/>
            </a:endParaRPr>
          </a:p>
        </p:txBody>
      </p:sp>
      <p:sp>
        <p:nvSpPr>
          <p:cNvPr id="3" name="矩形 2"/>
          <p:cNvSpPr/>
          <p:nvPr/>
        </p:nvSpPr>
        <p:spPr>
          <a:xfrm>
            <a:off x="2638464" y="978838"/>
            <a:ext cx="647934" cy="5632311"/>
          </a:xfrm>
          <a:prstGeom prst="rect">
            <a:avLst/>
          </a:prstGeom>
        </p:spPr>
        <p:txBody>
          <a:bodyPr wrap="none">
            <a:spAutoFit/>
          </a:bodyPr>
          <a:lstStyle/>
          <a:p>
            <a:r>
              <a:rPr lang="zh-CN" altLang="zh-CN" sz="3600" b="1" dirty="0">
                <a:ea typeface="仿宋" panose="02010609060101010101" pitchFamily="49" charset="-122"/>
                <a:cs typeface="Times New Roman" panose="02020603050405020304" pitchFamily="18" charset="0"/>
              </a:rPr>
              <a:t>致</a:t>
            </a:r>
            <a:endParaRPr lang="en-US" altLang="zh-CN" sz="3600" b="1" dirty="0">
              <a:ea typeface="仿宋" panose="02010609060101010101" pitchFamily="49" charset="-122"/>
              <a:cs typeface="Times New Roman" panose="02020603050405020304" pitchFamily="18" charset="0"/>
            </a:endParaRPr>
          </a:p>
          <a:p>
            <a:r>
              <a:rPr lang="zh-CN" altLang="zh-CN" sz="3600" b="1" dirty="0">
                <a:ea typeface="仿宋" panose="02010609060101010101" pitchFamily="49" charset="-122"/>
                <a:cs typeface="Times New Roman" panose="02020603050405020304" pitchFamily="18" charset="0"/>
              </a:rPr>
              <a:t>四</a:t>
            </a:r>
            <a:endParaRPr lang="en-US" altLang="zh-CN" sz="3600" b="1" dirty="0">
              <a:ea typeface="仿宋" panose="02010609060101010101" pitchFamily="49" charset="-122"/>
              <a:cs typeface="Times New Roman" panose="02020603050405020304" pitchFamily="18" charset="0"/>
            </a:endParaRPr>
          </a:p>
          <a:p>
            <a:r>
              <a:rPr lang="zh-CN" altLang="zh-CN" sz="3600" b="1" dirty="0">
                <a:ea typeface="仿宋" panose="02010609060101010101" pitchFamily="49" charset="-122"/>
                <a:cs typeface="Times New Roman" panose="02020603050405020304" pitchFamily="18" charset="0"/>
              </a:rPr>
              <a:t>年</a:t>
            </a:r>
            <a:endParaRPr lang="en-US" altLang="zh-CN" sz="3600" b="1" dirty="0">
              <a:ea typeface="仿宋" panose="02010609060101010101" pitchFamily="49" charset="-122"/>
              <a:cs typeface="Times New Roman" panose="02020603050405020304" pitchFamily="18" charset="0"/>
            </a:endParaRPr>
          </a:p>
          <a:p>
            <a:r>
              <a:rPr lang="zh-CN" altLang="zh-CN" sz="3600" b="1" dirty="0">
                <a:ea typeface="仿宋" panose="02010609060101010101" pitchFamily="49" charset="-122"/>
                <a:cs typeface="Times New Roman" panose="02020603050405020304" pitchFamily="18" charset="0"/>
              </a:rPr>
              <a:t>后</a:t>
            </a:r>
            <a:endParaRPr lang="en-US" altLang="zh-CN" sz="3600" b="1" dirty="0">
              <a:ea typeface="仿宋" panose="02010609060101010101" pitchFamily="49" charset="-122"/>
              <a:cs typeface="Times New Roman" panose="02020603050405020304" pitchFamily="18" charset="0"/>
            </a:endParaRPr>
          </a:p>
          <a:p>
            <a:r>
              <a:rPr lang="zh-CN" altLang="zh-CN" sz="3600" b="1" dirty="0">
                <a:ea typeface="仿宋" panose="02010609060101010101" pitchFamily="49" charset="-122"/>
                <a:cs typeface="Times New Roman" panose="02020603050405020304" pitchFamily="18" charset="0"/>
              </a:rPr>
              <a:t>自</a:t>
            </a:r>
            <a:endParaRPr lang="en-US" altLang="zh-CN" sz="3600" b="1" dirty="0">
              <a:ea typeface="仿宋" panose="02010609060101010101" pitchFamily="49" charset="-122"/>
              <a:cs typeface="Times New Roman" panose="02020603050405020304" pitchFamily="18" charset="0"/>
            </a:endParaRPr>
          </a:p>
          <a:p>
            <a:r>
              <a:rPr lang="zh-CN" altLang="zh-CN" sz="3600" b="1" dirty="0">
                <a:ea typeface="仿宋" panose="02010609060101010101" pitchFamily="49" charset="-122"/>
                <a:cs typeface="Times New Roman" panose="02020603050405020304" pitchFamily="18" charset="0"/>
              </a:rPr>
              <a:t>己</a:t>
            </a:r>
            <a:endParaRPr lang="en-US" altLang="zh-CN" sz="3600" b="1" dirty="0">
              <a:ea typeface="仿宋" panose="02010609060101010101" pitchFamily="49" charset="-122"/>
              <a:cs typeface="Times New Roman" panose="02020603050405020304" pitchFamily="18" charset="0"/>
            </a:endParaRPr>
          </a:p>
          <a:p>
            <a:r>
              <a:rPr lang="zh-CN" altLang="zh-CN" sz="3600" b="1" dirty="0">
                <a:ea typeface="仿宋" panose="02010609060101010101" pitchFamily="49" charset="-122"/>
                <a:cs typeface="Times New Roman" panose="02020603050405020304" pitchFamily="18" charset="0"/>
              </a:rPr>
              <a:t>的</a:t>
            </a:r>
            <a:endParaRPr lang="en-US" altLang="zh-CN" sz="3600" b="1" dirty="0">
              <a:ea typeface="仿宋" panose="02010609060101010101" pitchFamily="49" charset="-122"/>
              <a:cs typeface="Times New Roman" panose="02020603050405020304" pitchFamily="18" charset="0"/>
            </a:endParaRPr>
          </a:p>
          <a:p>
            <a:r>
              <a:rPr lang="zh-CN" altLang="zh-CN" sz="3600" b="1" dirty="0">
                <a:ea typeface="仿宋" panose="02010609060101010101" pitchFamily="49" charset="-122"/>
                <a:cs typeface="Times New Roman" panose="02020603050405020304" pitchFamily="18" charset="0"/>
              </a:rPr>
              <a:t>一</a:t>
            </a:r>
            <a:endParaRPr lang="en-US" altLang="zh-CN" sz="3600" b="1" dirty="0">
              <a:ea typeface="仿宋" panose="02010609060101010101" pitchFamily="49" charset="-122"/>
              <a:cs typeface="Times New Roman" panose="02020603050405020304" pitchFamily="18" charset="0"/>
            </a:endParaRPr>
          </a:p>
          <a:p>
            <a:r>
              <a:rPr lang="zh-CN" altLang="zh-CN" sz="3600" b="1" dirty="0">
                <a:ea typeface="仿宋" panose="02010609060101010101" pitchFamily="49" charset="-122"/>
                <a:cs typeface="Times New Roman" panose="02020603050405020304" pitchFamily="18" charset="0"/>
              </a:rPr>
              <a:t>封</a:t>
            </a:r>
            <a:endParaRPr lang="en-US" altLang="zh-CN" sz="3600" b="1" dirty="0">
              <a:ea typeface="仿宋" panose="02010609060101010101" pitchFamily="49" charset="-122"/>
              <a:cs typeface="Times New Roman" panose="02020603050405020304" pitchFamily="18" charset="0"/>
            </a:endParaRPr>
          </a:p>
          <a:p>
            <a:r>
              <a:rPr lang="zh-CN" altLang="zh-CN" sz="3600" b="1" dirty="0">
                <a:ea typeface="仿宋" panose="02010609060101010101" pitchFamily="49" charset="-122"/>
                <a:cs typeface="Times New Roman" panose="02020603050405020304" pitchFamily="18" charset="0"/>
              </a:rPr>
              <a:t>信</a:t>
            </a:r>
            <a:endParaRPr lang="zh-CN" altLang="en-US" sz="3600" b="1" dirty="0"/>
          </a:p>
        </p:txBody>
      </p:sp>
      <p:pic>
        <p:nvPicPr>
          <p:cNvPr id="4" name="图片 3"/>
          <p:cNvPicPr>
            <a:picLocks noChangeAspect="1"/>
          </p:cNvPicPr>
          <p:nvPr/>
        </p:nvPicPr>
        <p:blipFill>
          <a:blip r:embed="rId4"/>
          <a:stretch>
            <a:fillRect/>
          </a:stretch>
        </p:blipFill>
        <p:spPr>
          <a:xfrm>
            <a:off x="5315212" y="953763"/>
            <a:ext cx="4190476" cy="5723809"/>
          </a:xfrm>
          <a:prstGeom prst="rect">
            <a:avLst/>
          </a:prstGeom>
        </p:spPr>
      </p:pic>
    </p:spTree>
    <p:extLst>
      <p:ext uri="{BB962C8B-B14F-4D97-AF65-F5344CB8AC3E}">
        <p14:creationId xmlns:p14="http://schemas.microsoft.com/office/powerpoint/2010/main" val="42627725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出自【趣你的PPT】(微信:qunideppt)：最优质的PPT资源库"/>
          <p:cNvSpPr>
            <a:spLocks/>
          </p:cNvSpPr>
          <p:nvPr/>
        </p:nvSpPr>
        <p:spPr bwMode="auto">
          <a:xfrm flipH="1">
            <a:off x="-481806" y="4902200"/>
            <a:ext cx="2305050" cy="230505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409"/>
          </a:solidFill>
          <a:ln>
            <a:noFill/>
          </a:ln>
          <a:extLst/>
        </p:spPr>
        <p:txBody>
          <a:bodyPr lIns="22854" rIns="22854" anchor="ctr"/>
          <a:lstStyle/>
          <a:p>
            <a:pPr defTabSz="912813" eaLnBrk="0" fontAlgn="base" hangingPunct="0">
              <a:spcBef>
                <a:spcPct val="0"/>
              </a:spcBef>
              <a:spcAft>
                <a:spcPct val="0"/>
              </a:spcAft>
            </a:pPr>
            <a:endParaRPr lang="zh-CN" altLang="en-US">
              <a:solidFill>
                <a:prstClr val="black"/>
              </a:solidFill>
              <a:latin typeface="Lato Light"/>
              <a:ea typeface="MS PGothic" panose="020B0600070205080204" pitchFamily="34" charset="-128"/>
            </a:endParaRPr>
          </a:p>
        </p:txBody>
      </p:sp>
      <p:sp>
        <p:nvSpPr>
          <p:cNvPr id="74" name="出自【趣你的PPT】(微信:qunideppt)：最优质的PPT资源库"/>
          <p:cNvSpPr>
            <a:spLocks/>
          </p:cNvSpPr>
          <p:nvPr/>
        </p:nvSpPr>
        <p:spPr bwMode="auto">
          <a:xfrm flipH="1">
            <a:off x="1864518" y="5172075"/>
            <a:ext cx="473075" cy="471488"/>
          </a:xfrm>
          <a:custGeom>
            <a:avLst/>
            <a:gdLst>
              <a:gd name="T0" fmla="*/ 136549500 w 19678"/>
              <a:gd name="T1" fmla="*/ 135634888 h 19678"/>
              <a:gd name="T2" fmla="*/ 136549500 w 19678"/>
              <a:gd name="T3" fmla="*/ 135634888 h 19678"/>
              <a:gd name="T4" fmla="*/ 136549500 w 19678"/>
              <a:gd name="T5" fmla="*/ 135634888 h 19678"/>
              <a:gd name="T6" fmla="*/ 136549500 w 19678"/>
              <a:gd name="T7" fmla="*/ 135634888 h 19678"/>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8" h="19678"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409"/>
          </a:solidFill>
          <a:ln>
            <a:noFill/>
          </a:ln>
          <a:extLst/>
        </p:spPr>
        <p:txBody>
          <a:bodyPr lIns="22854" rIns="22854" anchor="ctr"/>
          <a:lstStyle/>
          <a:p>
            <a:pPr defTabSz="912813" eaLnBrk="0" fontAlgn="base" hangingPunct="0">
              <a:spcBef>
                <a:spcPct val="0"/>
              </a:spcBef>
              <a:spcAft>
                <a:spcPct val="0"/>
              </a:spcAft>
            </a:pPr>
            <a:endParaRPr lang="zh-CN" altLang="en-US">
              <a:solidFill>
                <a:prstClr val="black"/>
              </a:solidFill>
              <a:latin typeface="Lato Light"/>
              <a:ea typeface="MS PGothic" panose="020B0600070205080204" pitchFamily="34" charset="-128"/>
            </a:endParaRPr>
          </a:p>
        </p:txBody>
      </p:sp>
      <p:sp>
        <p:nvSpPr>
          <p:cNvPr id="75" name="出自【趣你的PPT】(微信:qunideppt)：最优质的PPT资源库"/>
          <p:cNvSpPr>
            <a:spLocks/>
          </p:cNvSpPr>
          <p:nvPr/>
        </p:nvSpPr>
        <p:spPr bwMode="auto">
          <a:xfrm flipH="1">
            <a:off x="1877218" y="6403975"/>
            <a:ext cx="223837" cy="223838"/>
          </a:xfrm>
          <a:custGeom>
            <a:avLst/>
            <a:gdLst>
              <a:gd name="T0" fmla="*/ 14461306 w 19678"/>
              <a:gd name="T1" fmla="*/ 14459976 h 19679"/>
              <a:gd name="T2" fmla="*/ 14461306 w 19678"/>
              <a:gd name="T3" fmla="*/ 14459976 h 19679"/>
              <a:gd name="T4" fmla="*/ 14461306 w 19678"/>
              <a:gd name="T5" fmla="*/ 14459976 h 19679"/>
              <a:gd name="T6" fmla="*/ 14461306 w 19678"/>
              <a:gd name="T7" fmla="*/ 14459976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409"/>
          </a:solidFill>
          <a:ln>
            <a:noFill/>
          </a:ln>
          <a:extLst/>
        </p:spPr>
        <p:txBody>
          <a:bodyPr lIns="22854" rIns="22854" anchor="ctr"/>
          <a:lstStyle/>
          <a:p>
            <a:pPr defTabSz="912813" eaLnBrk="0" fontAlgn="base" hangingPunct="0">
              <a:spcBef>
                <a:spcPct val="0"/>
              </a:spcBef>
              <a:spcAft>
                <a:spcPct val="0"/>
              </a:spcAft>
            </a:pPr>
            <a:endParaRPr lang="zh-CN" altLang="en-US">
              <a:solidFill>
                <a:prstClr val="black"/>
              </a:solidFill>
              <a:latin typeface="Lato Light"/>
              <a:ea typeface="MS PGothic" panose="020B0600070205080204" pitchFamily="34" charset="-128"/>
            </a:endParaRPr>
          </a:p>
        </p:txBody>
      </p:sp>
      <p:sp>
        <p:nvSpPr>
          <p:cNvPr id="76" name="出自【趣你的PPT】(微信:qunideppt)：最优质的PPT资源库"/>
          <p:cNvSpPr>
            <a:spLocks/>
          </p:cNvSpPr>
          <p:nvPr/>
        </p:nvSpPr>
        <p:spPr bwMode="auto">
          <a:xfrm flipH="1">
            <a:off x="151605" y="3863976"/>
            <a:ext cx="925513" cy="923925"/>
          </a:xfrm>
          <a:custGeom>
            <a:avLst/>
            <a:gdLst>
              <a:gd name="T0" fmla="*/ 1022944231 w 19679"/>
              <a:gd name="T1" fmla="*/ 1019436891 h 19679"/>
              <a:gd name="T2" fmla="*/ 1022944231 w 19679"/>
              <a:gd name="T3" fmla="*/ 1019436891 h 19679"/>
              <a:gd name="T4" fmla="*/ 1022944231 w 19679"/>
              <a:gd name="T5" fmla="*/ 1019436891 h 19679"/>
              <a:gd name="T6" fmla="*/ 1022944231 w 19679"/>
              <a:gd name="T7" fmla="*/ 1019436891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409"/>
          </a:solidFill>
          <a:ln>
            <a:noFill/>
          </a:ln>
          <a:extLst/>
        </p:spPr>
        <p:txBody>
          <a:bodyPr lIns="22854" rIns="22854" anchor="ctr"/>
          <a:lstStyle/>
          <a:p>
            <a:pPr defTabSz="912813" eaLnBrk="0" fontAlgn="base" hangingPunct="0">
              <a:spcBef>
                <a:spcPct val="0"/>
              </a:spcBef>
              <a:spcAft>
                <a:spcPct val="0"/>
              </a:spcAft>
            </a:pPr>
            <a:endParaRPr lang="zh-CN" altLang="en-US">
              <a:solidFill>
                <a:prstClr val="black"/>
              </a:solidFill>
              <a:latin typeface="Lato Light"/>
              <a:ea typeface="MS PGothic" panose="020B0600070205080204" pitchFamily="34" charset="-128"/>
            </a:endParaRPr>
          </a:p>
        </p:txBody>
      </p:sp>
      <p:sp>
        <p:nvSpPr>
          <p:cNvPr id="81" name="出自【趣你的PPT】(微信:qunideppt)：最优质的PPT资源库"/>
          <p:cNvSpPr>
            <a:spLocks/>
          </p:cNvSpPr>
          <p:nvPr/>
        </p:nvSpPr>
        <p:spPr bwMode="auto">
          <a:xfrm flipH="1">
            <a:off x="3329781" y="5961063"/>
            <a:ext cx="617538" cy="615950"/>
          </a:xfrm>
          <a:custGeom>
            <a:avLst/>
            <a:gdLst>
              <a:gd name="T0" fmla="*/ 303688707 w 19679"/>
              <a:gd name="T1" fmla="*/ 302159566 h 19678"/>
              <a:gd name="T2" fmla="*/ 303688707 w 19679"/>
              <a:gd name="T3" fmla="*/ 302159566 h 19678"/>
              <a:gd name="T4" fmla="*/ 303688707 w 19679"/>
              <a:gd name="T5" fmla="*/ 302159566 h 19678"/>
              <a:gd name="T6" fmla="*/ 303688707 w 19679"/>
              <a:gd name="T7" fmla="*/ 302159566 h 19678"/>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8"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409"/>
          </a:solidFill>
          <a:ln>
            <a:noFill/>
          </a:ln>
          <a:extLst/>
        </p:spPr>
        <p:txBody>
          <a:bodyPr lIns="22854" rIns="22854" anchor="ctr"/>
          <a:lstStyle/>
          <a:p>
            <a:pPr defTabSz="912813" eaLnBrk="0" fontAlgn="base" hangingPunct="0">
              <a:spcBef>
                <a:spcPct val="0"/>
              </a:spcBef>
              <a:spcAft>
                <a:spcPct val="0"/>
              </a:spcAft>
            </a:pPr>
            <a:endParaRPr lang="zh-CN" altLang="en-US">
              <a:solidFill>
                <a:prstClr val="black"/>
              </a:solidFill>
              <a:latin typeface="Lato Light"/>
              <a:ea typeface="MS PGothic" panose="020B0600070205080204" pitchFamily="34" charset="-128"/>
            </a:endParaRPr>
          </a:p>
        </p:txBody>
      </p:sp>
      <p:grpSp>
        <p:nvGrpSpPr>
          <p:cNvPr id="82" name="组合 4">
            <a:extLst>
              <a:ext uri="{FF2B5EF4-FFF2-40B4-BE49-F238E27FC236}">
                <a16:creationId xmlns:a16="http://schemas.microsoft.com/office/drawing/2014/main" id="{1B6B12C3-912C-463A-A6AB-ED53714C22E3}"/>
              </a:ext>
            </a:extLst>
          </p:cNvPr>
          <p:cNvGrpSpPr/>
          <p:nvPr/>
        </p:nvGrpSpPr>
        <p:grpSpPr>
          <a:xfrm>
            <a:off x="261257" y="150809"/>
            <a:ext cx="3526971" cy="729600"/>
            <a:chOff x="383539" y="2812942"/>
            <a:chExt cx="3526971" cy="729600"/>
          </a:xfrm>
        </p:grpSpPr>
        <p:sp>
          <p:nvSpPr>
            <p:cNvPr id="83" name="文本框 19">
              <a:extLst>
                <a:ext uri="{FF2B5EF4-FFF2-40B4-BE49-F238E27FC236}">
                  <a16:creationId xmlns:a16="http://schemas.microsoft.com/office/drawing/2014/main" id="{61CE3CA1-A135-4995-BF28-78C588C2C548}"/>
                </a:ext>
              </a:extLst>
            </p:cNvPr>
            <p:cNvSpPr txBox="1"/>
            <p:nvPr/>
          </p:nvSpPr>
          <p:spPr>
            <a:xfrm>
              <a:off x="383540" y="2812942"/>
              <a:ext cx="924560" cy="58477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3200" dirty="0">
                  <a:solidFill>
                    <a:srgbClr val="F08025"/>
                  </a:solidFill>
                  <a:latin typeface="思源黑体 CN Regular" panose="020B0500000000000000" pitchFamily="34" charset="-122"/>
                  <a:ea typeface="思源黑体 CN Regular" panose="020B0500000000000000" pitchFamily="34" charset="-122"/>
                </a:rPr>
                <a:t>02</a:t>
              </a:r>
              <a:endParaRPr lang="zh-CN" altLang="en-US" sz="3200" dirty="0">
                <a:solidFill>
                  <a:srgbClr val="F08025"/>
                </a:solidFill>
                <a:latin typeface="思源黑体 CN Regular" panose="020B0500000000000000" pitchFamily="34" charset="-122"/>
                <a:ea typeface="思源黑体 CN Regular" panose="020B0500000000000000" pitchFamily="34" charset="-122"/>
              </a:endParaRPr>
            </a:p>
          </p:txBody>
        </p:sp>
        <p:sp>
          <p:nvSpPr>
            <p:cNvPr id="84" name="文本框 21">
              <a:extLst>
                <a:ext uri="{FF2B5EF4-FFF2-40B4-BE49-F238E27FC236}">
                  <a16:creationId xmlns:a16="http://schemas.microsoft.com/office/drawing/2014/main" id="{9464FDD2-E382-48D8-8562-9A9E06C9AA47}"/>
                </a:ext>
              </a:extLst>
            </p:cNvPr>
            <p:cNvSpPr txBox="1"/>
            <p:nvPr/>
          </p:nvSpPr>
          <p:spPr>
            <a:xfrm>
              <a:off x="383539" y="3280932"/>
              <a:ext cx="3526971" cy="2616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100" dirty="0">
                  <a:solidFill>
                    <a:schemeClr val="bg1">
                      <a:lumMod val="50000"/>
                    </a:schemeClr>
                  </a:solidFill>
                  <a:latin typeface="Consolas" panose="020B0609020204030204" pitchFamily="49" charset="0"/>
                  <a:ea typeface="华文细黑" panose="02010600040101010101" charset="-122"/>
                  <a:sym typeface="+mn-ea"/>
                </a:rPr>
                <a:t>Software College of Hebei Normal University</a:t>
              </a:r>
              <a:r>
                <a:rPr lang="zh-CN" altLang="en-US" sz="1100" dirty="0">
                  <a:solidFill>
                    <a:schemeClr val="bg1">
                      <a:lumMod val="50000"/>
                    </a:schemeClr>
                  </a:solidFill>
                  <a:latin typeface="Consolas" panose="020B0609020204030204" pitchFamily="49" charset="0"/>
                  <a:ea typeface="华文细黑" panose="02010600040101010101" charset="-122"/>
                  <a:sym typeface="+mn-ea"/>
                </a:rPr>
                <a:t>！</a:t>
              </a:r>
              <a:endParaRPr lang="zh-CN" altLang="en-US" sz="1200" dirty="0">
                <a:solidFill>
                  <a:schemeClr val="bg1">
                    <a:lumMod val="50000"/>
                  </a:schemeClr>
                </a:solidFill>
                <a:latin typeface="Consolas" panose="020B0609020204030204" pitchFamily="49" charset="0"/>
                <a:ea typeface="微软雅黑" panose="020B0503020204020204" charset="-122"/>
              </a:endParaRPr>
            </a:p>
          </p:txBody>
        </p:sp>
        <p:sp>
          <p:nvSpPr>
            <p:cNvPr id="85" name="文本框 19">
              <a:extLst>
                <a:ext uri="{FF2B5EF4-FFF2-40B4-BE49-F238E27FC236}">
                  <a16:creationId xmlns:a16="http://schemas.microsoft.com/office/drawing/2014/main" id="{CA815B08-FD56-4623-A955-B6993FD2E772}"/>
                </a:ext>
              </a:extLst>
            </p:cNvPr>
            <p:cNvSpPr txBox="1"/>
            <p:nvPr/>
          </p:nvSpPr>
          <p:spPr>
            <a:xfrm>
              <a:off x="845820" y="2878547"/>
              <a:ext cx="2562860" cy="46166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dirty="0">
                  <a:solidFill>
                    <a:srgbClr val="454545"/>
                  </a:solidFill>
                  <a:latin typeface="Microsoft YaHei" charset="-122"/>
                  <a:ea typeface="Microsoft YaHei" charset="-122"/>
                  <a:cs typeface="Microsoft YaHei" charset="-122"/>
                </a:rPr>
                <a:t> 中国梦</a:t>
              </a:r>
            </a:p>
          </p:txBody>
        </p:sp>
      </p:grpSp>
      <p:pic>
        <p:nvPicPr>
          <p:cNvPr id="86" name="图片 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3662" y="323970"/>
            <a:ext cx="3425780" cy="529424"/>
          </a:xfrm>
          <a:prstGeom prst="rect">
            <a:avLst/>
          </a:prstGeom>
        </p:spPr>
      </p:pic>
      <p:sp>
        <p:nvSpPr>
          <p:cNvPr id="2" name="矩形 1"/>
          <p:cNvSpPr/>
          <p:nvPr/>
        </p:nvSpPr>
        <p:spPr>
          <a:xfrm>
            <a:off x="1077118" y="1348399"/>
            <a:ext cx="9982201" cy="3323987"/>
          </a:xfrm>
          <a:prstGeom prst="rect">
            <a:avLst/>
          </a:prstGeom>
        </p:spPr>
        <p:txBody>
          <a:bodyPr wrap="square">
            <a:spAutoFit/>
          </a:bodyPr>
          <a:lstStyle/>
          <a:p>
            <a:pPr indent="457200">
              <a:lnSpc>
                <a:spcPct val="150000"/>
              </a:lnSpc>
            </a:pPr>
            <a:r>
              <a:rPr lang="en-US" altLang="zh-CN" sz="2800" b="1" dirty="0">
                <a:solidFill>
                  <a:srgbClr val="444444"/>
                </a:solidFill>
                <a:latin typeface="΢���ź�"/>
              </a:rPr>
              <a:t>"</a:t>
            </a:r>
            <a:r>
              <a:rPr lang="zh-CN" altLang="en-US" sz="2800" b="1" dirty="0">
                <a:solidFill>
                  <a:srgbClr val="FF0000"/>
                </a:solidFill>
                <a:latin typeface="΢���ź�"/>
              </a:rPr>
              <a:t>中国梦</a:t>
            </a:r>
            <a:r>
              <a:rPr lang="en-US" altLang="zh-CN" sz="2800" b="1" dirty="0">
                <a:solidFill>
                  <a:srgbClr val="444444"/>
                </a:solidFill>
                <a:latin typeface="΢���ź�"/>
              </a:rPr>
              <a:t>"</a:t>
            </a:r>
            <a:r>
              <a:rPr lang="zh-CN" altLang="en-US" sz="2800" b="1" dirty="0">
                <a:solidFill>
                  <a:srgbClr val="444444"/>
                </a:solidFill>
                <a:latin typeface="΢���ź�"/>
              </a:rPr>
              <a:t>是民族复兴之梦，也是在复兴过程中每个个体自我实现之梦，是中华民族面对未来之梦。</a:t>
            </a:r>
            <a:r>
              <a:rPr lang="en-US" altLang="zh-CN" sz="2800" b="1" dirty="0">
                <a:solidFill>
                  <a:srgbClr val="444444"/>
                </a:solidFill>
                <a:latin typeface="΢���ź�"/>
              </a:rPr>
              <a:t>"</a:t>
            </a:r>
            <a:r>
              <a:rPr lang="zh-CN" altLang="en-US" sz="2800" b="1" dirty="0">
                <a:solidFill>
                  <a:srgbClr val="444444"/>
                </a:solidFill>
                <a:latin typeface="΢���ź�"/>
              </a:rPr>
              <a:t>中国梦</a:t>
            </a:r>
            <a:r>
              <a:rPr lang="en-US" altLang="zh-CN" sz="2800" b="1" dirty="0">
                <a:solidFill>
                  <a:srgbClr val="444444"/>
                </a:solidFill>
                <a:latin typeface="΢���ź�"/>
              </a:rPr>
              <a:t>"</a:t>
            </a:r>
            <a:r>
              <a:rPr lang="zh-CN" altLang="en-US" sz="2800" b="1" dirty="0">
                <a:solidFill>
                  <a:srgbClr val="444444"/>
                </a:solidFill>
                <a:latin typeface="΢���ź�"/>
              </a:rPr>
              <a:t>既是对百年来中华民族奋斗历史的渴望和追寻的概括，也是当下中国人对自己未来的期许</a:t>
            </a:r>
            <a:r>
              <a:rPr lang="en-US" altLang="zh-CN" sz="2800" b="1" dirty="0">
                <a:solidFill>
                  <a:srgbClr val="444444"/>
                </a:solidFill>
                <a:latin typeface="΢���ź�"/>
              </a:rPr>
              <a:t>;</a:t>
            </a:r>
            <a:r>
              <a:rPr lang="zh-CN" altLang="en-US" sz="2800" b="1" dirty="0">
                <a:solidFill>
                  <a:srgbClr val="444444"/>
                </a:solidFill>
                <a:latin typeface="΢���ź�"/>
              </a:rPr>
              <a:t>既是对中国人共同命运中凝聚的感情和力量的表达，也是对普通民众希望和追求的表达。</a:t>
            </a:r>
            <a:endParaRPr lang="zh-CN" altLang="en-US" sz="2800" b="1" dirty="0"/>
          </a:p>
        </p:txBody>
      </p:sp>
    </p:spTree>
    <p:extLst>
      <p:ext uri="{BB962C8B-B14F-4D97-AF65-F5344CB8AC3E}">
        <p14:creationId xmlns:p14="http://schemas.microsoft.com/office/powerpoint/2010/main" val="23809565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出自【趣你的PPT】(微信:qunideppt)：最优质的PPT资源库"/>
          <p:cNvSpPr>
            <a:spLocks/>
          </p:cNvSpPr>
          <p:nvPr/>
        </p:nvSpPr>
        <p:spPr bwMode="auto">
          <a:xfrm flipH="1">
            <a:off x="1864518" y="5172075"/>
            <a:ext cx="473075" cy="471488"/>
          </a:xfrm>
          <a:custGeom>
            <a:avLst/>
            <a:gdLst>
              <a:gd name="T0" fmla="*/ 136549500 w 19678"/>
              <a:gd name="T1" fmla="*/ 135634888 h 19678"/>
              <a:gd name="T2" fmla="*/ 136549500 w 19678"/>
              <a:gd name="T3" fmla="*/ 135634888 h 19678"/>
              <a:gd name="T4" fmla="*/ 136549500 w 19678"/>
              <a:gd name="T5" fmla="*/ 135634888 h 19678"/>
              <a:gd name="T6" fmla="*/ 136549500 w 19678"/>
              <a:gd name="T7" fmla="*/ 135634888 h 19678"/>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8" h="19678"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409"/>
          </a:solidFill>
          <a:ln>
            <a:noFill/>
          </a:ln>
          <a:extLst/>
        </p:spPr>
        <p:txBody>
          <a:bodyPr lIns="22854" rIns="22854" anchor="ctr"/>
          <a:lstStyle/>
          <a:p>
            <a:pPr defTabSz="912813" eaLnBrk="0" fontAlgn="base" hangingPunct="0">
              <a:spcBef>
                <a:spcPct val="0"/>
              </a:spcBef>
              <a:spcAft>
                <a:spcPct val="0"/>
              </a:spcAft>
            </a:pPr>
            <a:endParaRPr lang="zh-CN" altLang="en-US">
              <a:solidFill>
                <a:prstClr val="black"/>
              </a:solidFill>
              <a:latin typeface="Lato Light"/>
              <a:ea typeface="MS PGothic" panose="020B0600070205080204" pitchFamily="34" charset="-128"/>
            </a:endParaRPr>
          </a:p>
        </p:txBody>
      </p:sp>
      <p:sp>
        <p:nvSpPr>
          <p:cNvPr id="75" name="出自【趣你的PPT】(微信:qunideppt)：最优质的PPT资源库"/>
          <p:cNvSpPr>
            <a:spLocks/>
          </p:cNvSpPr>
          <p:nvPr/>
        </p:nvSpPr>
        <p:spPr bwMode="auto">
          <a:xfrm flipH="1">
            <a:off x="1877218" y="6403975"/>
            <a:ext cx="223837" cy="223838"/>
          </a:xfrm>
          <a:custGeom>
            <a:avLst/>
            <a:gdLst>
              <a:gd name="T0" fmla="*/ 14461306 w 19678"/>
              <a:gd name="T1" fmla="*/ 14459976 h 19679"/>
              <a:gd name="T2" fmla="*/ 14461306 w 19678"/>
              <a:gd name="T3" fmla="*/ 14459976 h 19679"/>
              <a:gd name="T4" fmla="*/ 14461306 w 19678"/>
              <a:gd name="T5" fmla="*/ 14459976 h 19679"/>
              <a:gd name="T6" fmla="*/ 14461306 w 19678"/>
              <a:gd name="T7" fmla="*/ 14459976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409"/>
          </a:solidFill>
          <a:ln>
            <a:noFill/>
          </a:ln>
          <a:extLst/>
        </p:spPr>
        <p:txBody>
          <a:bodyPr lIns="22854" rIns="22854" anchor="ctr"/>
          <a:lstStyle/>
          <a:p>
            <a:pPr defTabSz="912813" eaLnBrk="0" fontAlgn="base" hangingPunct="0">
              <a:spcBef>
                <a:spcPct val="0"/>
              </a:spcBef>
              <a:spcAft>
                <a:spcPct val="0"/>
              </a:spcAft>
            </a:pPr>
            <a:endParaRPr lang="zh-CN" altLang="en-US">
              <a:solidFill>
                <a:prstClr val="black"/>
              </a:solidFill>
              <a:latin typeface="Lato Light"/>
              <a:ea typeface="MS PGothic" panose="020B0600070205080204" pitchFamily="34" charset="-128"/>
            </a:endParaRPr>
          </a:p>
        </p:txBody>
      </p:sp>
      <p:sp>
        <p:nvSpPr>
          <p:cNvPr id="81" name="出自【趣你的PPT】(微信:qunideppt)：最优质的PPT资源库"/>
          <p:cNvSpPr>
            <a:spLocks/>
          </p:cNvSpPr>
          <p:nvPr/>
        </p:nvSpPr>
        <p:spPr bwMode="auto">
          <a:xfrm flipH="1">
            <a:off x="3329781" y="5961063"/>
            <a:ext cx="617538" cy="615950"/>
          </a:xfrm>
          <a:custGeom>
            <a:avLst/>
            <a:gdLst>
              <a:gd name="T0" fmla="*/ 303688707 w 19679"/>
              <a:gd name="T1" fmla="*/ 302159566 h 19678"/>
              <a:gd name="T2" fmla="*/ 303688707 w 19679"/>
              <a:gd name="T3" fmla="*/ 302159566 h 19678"/>
              <a:gd name="T4" fmla="*/ 303688707 w 19679"/>
              <a:gd name="T5" fmla="*/ 302159566 h 19678"/>
              <a:gd name="T6" fmla="*/ 303688707 w 19679"/>
              <a:gd name="T7" fmla="*/ 302159566 h 19678"/>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8"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409"/>
          </a:solidFill>
          <a:ln>
            <a:noFill/>
          </a:ln>
          <a:extLst/>
        </p:spPr>
        <p:txBody>
          <a:bodyPr lIns="22854" rIns="22854" anchor="ctr"/>
          <a:lstStyle/>
          <a:p>
            <a:pPr defTabSz="912813" eaLnBrk="0" fontAlgn="base" hangingPunct="0">
              <a:spcBef>
                <a:spcPct val="0"/>
              </a:spcBef>
              <a:spcAft>
                <a:spcPct val="0"/>
              </a:spcAft>
            </a:pPr>
            <a:endParaRPr lang="zh-CN" altLang="en-US">
              <a:solidFill>
                <a:prstClr val="black"/>
              </a:solidFill>
              <a:latin typeface="Lato Light"/>
              <a:ea typeface="MS PGothic" panose="020B0600070205080204" pitchFamily="34" charset="-128"/>
            </a:endParaRPr>
          </a:p>
        </p:txBody>
      </p:sp>
      <p:grpSp>
        <p:nvGrpSpPr>
          <p:cNvPr id="82" name="组合 4">
            <a:extLst>
              <a:ext uri="{FF2B5EF4-FFF2-40B4-BE49-F238E27FC236}">
                <a16:creationId xmlns:a16="http://schemas.microsoft.com/office/drawing/2014/main" id="{1B6B12C3-912C-463A-A6AB-ED53714C22E3}"/>
              </a:ext>
            </a:extLst>
          </p:cNvPr>
          <p:cNvGrpSpPr/>
          <p:nvPr/>
        </p:nvGrpSpPr>
        <p:grpSpPr>
          <a:xfrm>
            <a:off x="473398" y="379438"/>
            <a:ext cx="3526971" cy="729600"/>
            <a:chOff x="383539" y="2812942"/>
            <a:chExt cx="3526971" cy="729600"/>
          </a:xfrm>
        </p:grpSpPr>
        <p:sp>
          <p:nvSpPr>
            <p:cNvPr id="83" name="文本框 19">
              <a:extLst>
                <a:ext uri="{FF2B5EF4-FFF2-40B4-BE49-F238E27FC236}">
                  <a16:creationId xmlns:a16="http://schemas.microsoft.com/office/drawing/2014/main" id="{61CE3CA1-A135-4995-BF28-78C588C2C548}"/>
                </a:ext>
              </a:extLst>
            </p:cNvPr>
            <p:cNvSpPr txBox="1"/>
            <p:nvPr/>
          </p:nvSpPr>
          <p:spPr>
            <a:xfrm>
              <a:off x="383540" y="2812942"/>
              <a:ext cx="924560" cy="58477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3200" dirty="0">
                  <a:solidFill>
                    <a:srgbClr val="F08025"/>
                  </a:solidFill>
                  <a:latin typeface="思源黑体 CN Regular" panose="020B0500000000000000" pitchFamily="34" charset="-122"/>
                  <a:ea typeface="思源黑体 CN Regular" panose="020B0500000000000000" pitchFamily="34" charset="-122"/>
                </a:rPr>
                <a:t>02</a:t>
              </a:r>
              <a:endParaRPr lang="zh-CN" altLang="en-US" sz="3200" dirty="0">
                <a:solidFill>
                  <a:srgbClr val="F08025"/>
                </a:solidFill>
                <a:latin typeface="思源黑体 CN Regular" panose="020B0500000000000000" pitchFamily="34" charset="-122"/>
                <a:ea typeface="思源黑体 CN Regular" panose="020B0500000000000000" pitchFamily="34" charset="-122"/>
              </a:endParaRPr>
            </a:p>
          </p:txBody>
        </p:sp>
        <p:sp>
          <p:nvSpPr>
            <p:cNvPr id="84" name="文本框 21">
              <a:extLst>
                <a:ext uri="{FF2B5EF4-FFF2-40B4-BE49-F238E27FC236}">
                  <a16:creationId xmlns:a16="http://schemas.microsoft.com/office/drawing/2014/main" id="{9464FDD2-E382-48D8-8562-9A9E06C9AA47}"/>
                </a:ext>
              </a:extLst>
            </p:cNvPr>
            <p:cNvSpPr txBox="1"/>
            <p:nvPr/>
          </p:nvSpPr>
          <p:spPr>
            <a:xfrm>
              <a:off x="383539" y="3280932"/>
              <a:ext cx="3526971" cy="2616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100" dirty="0">
                  <a:solidFill>
                    <a:schemeClr val="bg1">
                      <a:lumMod val="50000"/>
                    </a:schemeClr>
                  </a:solidFill>
                  <a:latin typeface="Consolas" panose="020B0609020204030204" pitchFamily="49" charset="0"/>
                  <a:ea typeface="华文细黑" panose="02010600040101010101" charset="-122"/>
                  <a:sym typeface="+mn-ea"/>
                </a:rPr>
                <a:t>Software College of Hebei Normal University</a:t>
              </a:r>
              <a:r>
                <a:rPr lang="zh-CN" altLang="en-US" sz="1100" dirty="0">
                  <a:solidFill>
                    <a:schemeClr val="bg1">
                      <a:lumMod val="50000"/>
                    </a:schemeClr>
                  </a:solidFill>
                  <a:latin typeface="Consolas" panose="020B0609020204030204" pitchFamily="49" charset="0"/>
                  <a:ea typeface="华文细黑" panose="02010600040101010101" charset="-122"/>
                  <a:sym typeface="+mn-ea"/>
                </a:rPr>
                <a:t>！</a:t>
              </a:r>
              <a:endParaRPr lang="zh-CN" altLang="en-US" sz="1200" dirty="0">
                <a:solidFill>
                  <a:schemeClr val="bg1">
                    <a:lumMod val="50000"/>
                  </a:schemeClr>
                </a:solidFill>
                <a:latin typeface="Consolas" panose="020B0609020204030204" pitchFamily="49" charset="0"/>
                <a:ea typeface="微软雅黑" panose="020B0503020204020204" charset="-122"/>
              </a:endParaRPr>
            </a:p>
          </p:txBody>
        </p:sp>
        <p:sp>
          <p:nvSpPr>
            <p:cNvPr id="85" name="文本框 19">
              <a:extLst>
                <a:ext uri="{FF2B5EF4-FFF2-40B4-BE49-F238E27FC236}">
                  <a16:creationId xmlns:a16="http://schemas.microsoft.com/office/drawing/2014/main" id="{CA815B08-FD56-4623-A955-B6993FD2E772}"/>
                </a:ext>
              </a:extLst>
            </p:cNvPr>
            <p:cNvSpPr txBox="1"/>
            <p:nvPr/>
          </p:nvSpPr>
          <p:spPr>
            <a:xfrm>
              <a:off x="845820" y="2878547"/>
              <a:ext cx="2562860" cy="46166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dirty="0">
                  <a:solidFill>
                    <a:srgbClr val="454545"/>
                  </a:solidFill>
                  <a:latin typeface="Microsoft YaHei" charset="-122"/>
                  <a:ea typeface="Microsoft YaHei" charset="-122"/>
                  <a:cs typeface="Microsoft YaHei" charset="-122"/>
                </a:rPr>
                <a:t> 中国梦</a:t>
              </a:r>
            </a:p>
          </p:txBody>
        </p:sp>
      </p:grpSp>
      <p:pic>
        <p:nvPicPr>
          <p:cNvPr id="86" name="图片 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3662" y="323970"/>
            <a:ext cx="3425780" cy="529424"/>
          </a:xfrm>
          <a:prstGeom prst="rect">
            <a:avLst/>
          </a:prstGeom>
        </p:spPr>
      </p:pic>
      <p:pic>
        <p:nvPicPr>
          <p:cNvPr id="13" name="Picture 2">
            <a:extLst>
              <a:ext uri="{FF2B5EF4-FFF2-40B4-BE49-F238E27FC236}">
                <a16:creationId xmlns:a16="http://schemas.microsoft.com/office/drawing/2014/main" id="{C2581C05-1310-4176-9C4E-628FEC9888FC}"/>
              </a:ext>
            </a:extLst>
          </p:cNvPr>
          <p:cNvPicPr>
            <a:picLocks noChangeAspect="1" noChangeArrowheads="1"/>
          </p:cNvPicPr>
          <p:nvPr/>
        </p:nvPicPr>
        <p:blipFill>
          <a:blip r:embed="rId4"/>
          <a:srcRect/>
          <a:stretch>
            <a:fillRect/>
          </a:stretch>
        </p:blipFill>
        <p:spPr bwMode="auto">
          <a:xfrm>
            <a:off x="420288" y="1260634"/>
            <a:ext cx="3433995" cy="4534525"/>
          </a:xfrm>
          <a:prstGeom prst="rect">
            <a:avLst/>
          </a:prstGeom>
          <a:noFill/>
          <a:ln w="9525">
            <a:noFill/>
            <a:miter lim="800000"/>
            <a:headEnd/>
            <a:tailEnd/>
          </a:ln>
          <a:effectLst/>
        </p:spPr>
      </p:pic>
      <p:sp>
        <p:nvSpPr>
          <p:cNvPr id="14" name="TextBox 19">
            <a:extLst>
              <a:ext uri="{FF2B5EF4-FFF2-40B4-BE49-F238E27FC236}">
                <a16:creationId xmlns:a16="http://schemas.microsoft.com/office/drawing/2014/main" id="{876FBC75-324F-4915-AE72-A2B842981AA5}"/>
              </a:ext>
            </a:extLst>
          </p:cNvPr>
          <p:cNvSpPr txBox="1"/>
          <p:nvPr/>
        </p:nvSpPr>
        <p:spPr>
          <a:xfrm>
            <a:off x="4146455" y="808857"/>
            <a:ext cx="5216577" cy="1135054"/>
          </a:xfrm>
          <a:prstGeom prst="rect">
            <a:avLst/>
          </a:prstGeom>
          <a:noFill/>
          <a:ln>
            <a:solidFill>
              <a:schemeClr val="bg2"/>
            </a:solidFill>
          </a:ln>
        </p:spPr>
        <p:txBody>
          <a:bodyPr wrap="square" rtlCol="0" anchor="ctr" anchorCtr="1">
            <a:spAutoFit/>
          </a:bodyPr>
          <a:lstStyle/>
          <a:p>
            <a:pPr>
              <a:lnSpc>
                <a:spcPct val="150000"/>
              </a:lnSpc>
            </a:pPr>
            <a:r>
              <a:rPr lang="en-US" altLang="zh-CN" sz="2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那年那兔那些事儿</a:t>
            </a:r>
            <a:r>
              <a:rPr lang="en-US" altLang="zh-CN" sz="2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a:t>
            </a:r>
          </a:p>
          <a:p>
            <a:pPr>
              <a:lnSpc>
                <a:spcPct val="150000"/>
              </a:lnSpc>
            </a:pPr>
            <a:r>
              <a:rPr lang="zh-CN" altLang="en-US" sz="2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“每个兔子的心中都有一个大国梦”</a:t>
            </a:r>
          </a:p>
        </p:txBody>
      </p:sp>
      <p:grpSp>
        <p:nvGrpSpPr>
          <p:cNvPr id="16" name="组合 15">
            <a:extLst>
              <a:ext uri="{FF2B5EF4-FFF2-40B4-BE49-F238E27FC236}">
                <a16:creationId xmlns:a16="http://schemas.microsoft.com/office/drawing/2014/main" id="{EBAA87C1-3A81-4837-9B12-1B2B1C2A35B9}"/>
              </a:ext>
            </a:extLst>
          </p:cNvPr>
          <p:cNvGrpSpPr/>
          <p:nvPr/>
        </p:nvGrpSpPr>
        <p:grpSpPr>
          <a:xfrm>
            <a:off x="4146455" y="2298124"/>
            <a:ext cx="7195799" cy="3435492"/>
            <a:chOff x="3915546" y="2298124"/>
            <a:chExt cx="7195799" cy="3435492"/>
          </a:xfrm>
        </p:grpSpPr>
        <p:sp>
          <p:nvSpPr>
            <p:cNvPr id="17" name="TextBox 20">
              <a:extLst>
                <a:ext uri="{FF2B5EF4-FFF2-40B4-BE49-F238E27FC236}">
                  <a16:creationId xmlns:a16="http://schemas.microsoft.com/office/drawing/2014/main" id="{0BA9584B-6197-47D2-955D-6272EBA9612B}"/>
                </a:ext>
              </a:extLst>
            </p:cNvPr>
            <p:cNvSpPr txBox="1"/>
            <p:nvPr/>
          </p:nvSpPr>
          <p:spPr>
            <a:xfrm>
              <a:off x="3915546" y="2298124"/>
              <a:ext cx="7195799" cy="1041311"/>
            </a:xfrm>
            <a:prstGeom prst="rect">
              <a:avLst/>
            </a:prstGeom>
            <a:noFill/>
            <a:ln>
              <a:solidFill>
                <a:srgbClr val="C00000"/>
              </a:solidFill>
              <a:prstDash val="lgDash"/>
            </a:ln>
          </p:spPr>
          <p:txBody>
            <a:bodyPr wrap="square" rtlCol="0" anchor="ctr" anchorCtr="1">
              <a:spAutoFit/>
            </a:bodyPr>
            <a:lstStyle/>
            <a:p>
              <a:pPr>
                <a:lnSpc>
                  <a:spcPts val="3700"/>
                </a:lnSpc>
              </a:pPr>
              <a:r>
                <a:rPr lang="zh-CN" altLang="en-US" b="1" dirty="0">
                  <a:latin typeface="微软雅黑" panose="020B0503020204020204" pitchFamily="34" charset="-122"/>
                  <a:ea typeface="微软雅黑" panose="020B0503020204020204" pitchFamily="34" charset="-122"/>
                </a:rPr>
                <a:t>台词</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虽然现在我们当家了，但是一定不要忘了当初的那个约定，用我们自己的双手，去创造一个吃得饱穿的暖，不被人看不起的种花家。”</a:t>
              </a:r>
              <a:endParaRPr lang="en-US" altLang="zh-CN" sz="1600" b="1" dirty="0">
                <a:latin typeface="微软雅黑" panose="020B0503020204020204" pitchFamily="34" charset="-122"/>
                <a:ea typeface="微软雅黑" panose="020B0503020204020204" pitchFamily="34" charset="-122"/>
              </a:endParaRPr>
            </a:p>
          </p:txBody>
        </p:sp>
        <p:sp>
          <p:nvSpPr>
            <p:cNvPr id="18" name="矩形 17">
              <a:extLst>
                <a:ext uri="{FF2B5EF4-FFF2-40B4-BE49-F238E27FC236}">
                  <a16:creationId xmlns:a16="http://schemas.microsoft.com/office/drawing/2014/main" id="{BDA53F8D-608E-4D90-91F6-25B9473A9FC6}"/>
                </a:ext>
              </a:extLst>
            </p:cNvPr>
            <p:cNvSpPr/>
            <p:nvPr/>
          </p:nvSpPr>
          <p:spPr>
            <a:xfrm>
              <a:off x="3950525" y="3507412"/>
              <a:ext cx="7160820" cy="1041311"/>
            </a:xfrm>
            <a:prstGeom prst="rect">
              <a:avLst/>
            </a:prstGeom>
            <a:ln>
              <a:solidFill>
                <a:srgbClr val="C00000"/>
              </a:solidFill>
              <a:prstDash val="lgDash"/>
            </a:ln>
          </p:spPr>
          <p:txBody>
            <a:bodyPr wrap="square">
              <a:spAutoFit/>
            </a:bodyPr>
            <a:lstStyle/>
            <a:p>
              <a:pPr>
                <a:lnSpc>
                  <a:spcPts val="3700"/>
                </a:lnSpc>
              </a:pPr>
              <a:r>
                <a:rPr lang="zh-CN" altLang="en-US" b="1" dirty="0">
                  <a:latin typeface="微软雅黑" panose="020B0503020204020204" pitchFamily="34" charset="-122"/>
                  <a:ea typeface="微软雅黑" panose="020B0503020204020204" pitchFamily="34" charset="-122"/>
                </a:rPr>
                <a:t>台词</a:t>
              </a:r>
              <a:r>
                <a:rPr lang="en-US" altLang="zh-CN" b="1" dirty="0">
                  <a:latin typeface="微软雅黑" panose="020B0503020204020204" pitchFamily="34" charset="-122"/>
                  <a:ea typeface="微软雅黑" panose="020B0503020204020204" pitchFamily="34" charset="-122"/>
                </a:rPr>
                <a:t>2.</a:t>
              </a:r>
              <a:r>
                <a:rPr lang="zh-CN" altLang="en-US" sz="1600" b="1" dirty="0">
                  <a:latin typeface="微软雅黑" panose="020B0503020204020204" pitchFamily="34" charset="-122"/>
                  <a:ea typeface="微软雅黑" panose="020B0503020204020204" pitchFamily="34" charset="-122"/>
                </a:rPr>
                <a:t>“你们那里，虽然有吃不完的牛排和鸡腿，但是，你们那里没有糖啊，你们那里，更没有家啊！”</a:t>
              </a:r>
              <a:endParaRPr lang="en-US" altLang="zh-CN" sz="1600" b="1" dirty="0">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9398BCA1-2348-4F9F-A257-D3E3B6EDC10F}"/>
                </a:ext>
              </a:extLst>
            </p:cNvPr>
            <p:cNvSpPr/>
            <p:nvPr/>
          </p:nvSpPr>
          <p:spPr>
            <a:xfrm>
              <a:off x="3942608" y="4692305"/>
              <a:ext cx="7168737" cy="1041311"/>
            </a:xfrm>
            <a:prstGeom prst="rect">
              <a:avLst/>
            </a:prstGeom>
            <a:ln>
              <a:solidFill>
                <a:srgbClr val="C00000"/>
              </a:solidFill>
              <a:prstDash val="lgDash"/>
            </a:ln>
          </p:spPr>
          <p:txBody>
            <a:bodyPr wrap="square">
              <a:spAutoFit/>
            </a:bodyPr>
            <a:lstStyle/>
            <a:p>
              <a:pPr>
                <a:lnSpc>
                  <a:spcPts val="3700"/>
                </a:lnSpc>
              </a:pPr>
              <a:r>
                <a:rPr lang="zh-CN" altLang="en-US" b="1" dirty="0">
                  <a:latin typeface="微软雅黑" panose="020B0503020204020204" pitchFamily="34" charset="-122"/>
                  <a:ea typeface="微软雅黑" panose="020B0503020204020204" pitchFamily="34" charset="-122"/>
                </a:rPr>
                <a:t>台词</a:t>
              </a:r>
              <a:r>
                <a:rPr lang="en-US" altLang="zh-CN" b="1" dirty="0">
                  <a:latin typeface="微软雅黑" panose="020B0503020204020204" pitchFamily="34" charset="-122"/>
                  <a:ea typeface="微软雅黑" panose="020B0503020204020204" pitchFamily="34" charset="-122"/>
                </a:rPr>
                <a:t>3.</a:t>
              </a:r>
              <a:r>
                <a:rPr lang="zh-CN" altLang="en-US" sz="1600" b="1" dirty="0">
                  <a:latin typeface="微软雅黑" panose="020B0503020204020204" pitchFamily="34" charset="-122"/>
                  <a:ea typeface="微软雅黑" panose="020B0503020204020204" pitchFamily="34" charset="-122"/>
                </a:rPr>
                <a:t>“种花家的苹果树越长越高，会有一天，每只小兔子都能吃到最甜美的果子。”</a:t>
              </a:r>
            </a:p>
          </p:txBody>
        </p:sp>
      </p:grpSp>
    </p:spTree>
    <p:extLst>
      <p:ext uri="{BB962C8B-B14F-4D97-AF65-F5344CB8AC3E}">
        <p14:creationId xmlns:p14="http://schemas.microsoft.com/office/powerpoint/2010/main" val="33807086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第一PPT，www.1ppt.com">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494</TotalTime>
  <Words>1584</Words>
  <Application>Microsoft Office PowerPoint</Application>
  <PresentationFormat>宽屏</PresentationFormat>
  <Paragraphs>116</Paragraphs>
  <Slides>13</Slides>
  <Notes>9</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13</vt:i4>
      </vt:variant>
    </vt:vector>
  </HeadingPairs>
  <TitlesOfParts>
    <vt:vector size="33" baseType="lpstr">
      <vt:lpstr>Helvetica Neue</vt:lpstr>
      <vt:lpstr>Lato Light</vt:lpstr>
      <vt:lpstr>Lora</vt:lpstr>
      <vt:lpstr>MS PGothic</vt:lpstr>
      <vt:lpstr>PingFang SC</vt:lpstr>
      <vt:lpstr>΢���ź�</vt:lpstr>
      <vt:lpstr>等线</vt:lpstr>
      <vt:lpstr>仿宋</vt:lpstr>
      <vt:lpstr>黑体</vt:lpstr>
      <vt:lpstr>华文细黑</vt:lpstr>
      <vt:lpstr>华文新魏</vt:lpstr>
      <vt:lpstr>思源黑体 CN Regular</vt:lpstr>
      <vt:lpstr>宋体</vt:lpstr>
      <vt:lpstr>微软雅黑</vt:lpstr>
      <vt:lpstr>微软雅黑</vt:lpstr>
      <vt:lpstr>Arial</vt:lpstr>
      <vt:lpstr>Calibri</vt:lpstr>
      <vt:lpstr>Consolas</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清新商务总结</dc:title>
  <dc:creator>第一PPT</dc:creator>
  <cp:keywords>www.1ppt.com</cp:keywords>
  <cp:lastModifiedBy>佳佳</cp:lastModifiedBy>
  <cp:revision>118</cp:revision>
  <dcterms:created xsi:type="dcterms:W3CDTF">2017-08-18T03:02:00Z</dcterms:created>
  <dcterms:modified xsi:type="dcterms:W3CDTF">2018-11-05T10:13:16Z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