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ming wu" userId="2ae429e3c8d9cb69" providerId="LiveId" clId="{3D8BABEF-AFC6-4CB4-B817-38C7A8C88C0C}"/>
    <pc:docChg chg="undo custSel addSld modSld">
      <pc:chgData name="zhiming wu" userId="2ae429e3c8d9cb69" providerId="LiveId" clId="{3D8BABEF-AFC6-4CB4-B817-38C7A8C88C0C}" dt="2024-05-16T20:41:41.243" v="675" actId="14100"/>
      <pc:docMkLst>
        <pc:docMk/>
      </pc:docMkLst>
      <pc:sldChg chg="addSp delSp modSp mod">
        <pc:chgData name="zhiming wu" userId="2ae429e3c8d9cb69" providerId="LiveId" clId="{3D8BABEF-AFC6-4CB4-B817-38C7A8C88C0C}" dt="2024-05-16T20:32:32.781" v="661" actId="1076"/>
        <pc:sldMkLst>
          <pc:docMk/>
          <pc:sldMk cId="59327736" sldId="256"/>
        </pc:sldMkLst>
        <pc:spChg chg="del">
          <ac:chgData name="zhiming wu" userId="2ae429e3c8d9cb69" providerId="LiveId" clId="{3D8BABEF-AFC6-4CB4-B817-38C7A8C88C0C}" dt="2024-05-16T17:57:33.711" v="52" actId="478"/>
          <ac:spMkLst>
            <pc:docMk/>
            <pc:sldMk cId="59327736" sldId="256"/>
            <ac:spMk id="5" creationId="{5697E5BC-7498-74BC-74B4-B5D23782D368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" creationId="{82B006E0-0712-1A0B-8F6C-DF158956C8D1}"/>
          </ac:spMkLst>
        </pc:spChg>
        <pc:spChg chg="add mod">
          <ac:chgData name="zhiming wu" userId="2ae429e3c8d9cb69" providerId="LiveId" clId="{3D8BABEF-AFC6-4CB4-B817-38C7A8C88C0C}" dt="2024-05-16T20:32:12.518" v="659" actId="1076"/>
          <ac:spMkLst>
            <pc:docMk/>
            <pc:sldMk cId="59327736" sldId="256"/>
            <ac:spMk id="8" creationId="{43168AEE-91F8-789A-E761-5F3C9B7C29F2}"/>
          </ac:spMkLst>
        </pc:spChg>
        <pc:spChg chg="add mod">
          <ac:chgData name="zhiming wu" userId="2ae429e3c8d9cb69" providerId="LiveId" clId="{3D8BABEF-AFC6-4CB4-B817-38C7A8C88C0C}" dt="2024-05-16T20:32:32.781" v="661" actId="1076"/>
          <ac:spMkLst>
            <pc:docMk/>
            <pc:sldMk cId="59327736" sldId="256"/>
            <ac:spMk id="9" creationId="{5F700CE6-E696-8A57-00CE-D2BC10168EC9}"/>
          </ac:spMkLst>
        </pc:spChg>
        <pc:spChg chg="del">
          <ac:chgData name="zhiming wu" userId="2ae429e3c8d9cb69" providerId="LiveId" clId="{3D8BABEF-AFC6-4CB4-B817-38C7A8C88C0C}" dt="2024-05-16T17:57:37.007" v="53" actId="478"/>
          <ac:spMkLst>
            <pc:docMk/>
            <pc:sldMk cId="59327736" sldId="256"/>
            <ac:spMk id="14" creationId="{F0E6FCBA-B4E4-AD7A-FE5F-BECAE84D9D46}"/>
          </ac:spMkLst>
        </pc:spChg>
        <pc:spChg chg="del">
          <ac:chgData name="zhiming wu" userId="2ae429e3c8d9cb69" providerId="LiveId" clId="{3D8BABEF-AFC6-4CB4-B817-38C7A8C88C0C}" dt="2024-05-16T17:57:39.119" v="54" actId="478"/>
          <ac:spMkLst>
            <pc:docMk/>
            <pc:sldMk cId="59327736" sldId="256"/>
            <ac:spMk id="15" creationId="{6B1696B5-41F0-770E-C952-0ADA47809245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17" creationId="{09F82ABF-DFE5-0AA6-E5E8-BC53287B80AA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18" creationId="{C1108B55-55E8-8E5D-8CAB-983ECB789128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21" creationId="{123C1FEA-D012-C88F-A5CE-CC3D6C8EF7BD}"/>
          </ac:spMkLst>
        </pc:spChg>
        <pc:spChg chg="add mod">
          <ac:chgData name="zhiming wu" userId="2ae429e3c8d9cb69" providerId="LiveId" clId="{3D8BABEF-AFC6-4CB4-B817-38C7A8C88C0C}" dt="2024-05-16T20:32:09.614" v="658" actId="1076"/>
          <ac:spMkLst>
            <pc:docMk/>
            <pc:sldMk cId="59327736" sldId="256"/>
            <ac:spMk id="24" creationId="{81C61333-454E-C15D-5F86-E9A721ECF745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26" creationId="{71A1B36E-24E2-079A-0E68-1A06137F2BE0}"/>
          </ac:spMkLst>
        </pc:spChg>
        <pc:spChg chg="mod">
          <ac:chgData name="zhiming wu" userId="2ae429e3c8d9cb69" providerId="LiveId" clId="{3D8BABEF-AFC6-4CB4-B817-38C7A8C88C0C}" dt="2024-05-16T20:25:01.418" v="580" actId="207"/>
          <ac:spMkLst>
            <pc:docMk/>
            <pc:sldMk cId="59327736" sldId="256"/>
            <ac:spMk id="28" creationId="{FE5AE424-F12C-FF11-154E-ED2E7F2B48C3}"/>
          </ac:spMkLst>
        </pc:spChg>
        <pc:spChg chg="mod">
          <ac:chgData name="zhiming wu" userId="2ae429e3c8d9cb69" providerId="LiveId" clId="{3D8BABEF-AFC6-4CB4-B817-38C7A8C88C0C}" dt="2024-05-16T20:25:01.418" v="580" actId="207"/>
          <ac:spMkLst>
            <pc:docMk/>
            <pc:sldMk cId="59327736" sldId="256"/>
            <ac:spMk id="31" creationId="{63516961-889B-A507-E77F-55EDB8FA99E5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36" creationId="{8115FF7A-B93E-EBEA-A37C-F5BAEA66D80F}"/>
          </ac:spMkLst>
        </pc:spChg>
        <pc:spChg chg="mod">
          <ac:chgData name="zhiming wu" userId="2ae429e3c8d9cb69" providerId="LiveId" clId="{3D8BABEF-AFC6-4CB4-B817-38C7A8C88C0C}" dt="2024-05-16T20:25:22.890" v="609" actId="207"/>
          <ac:spMkLst>
            <pc:docMk/>
            <pc:sldMk cId="59327736" sldId="256"/>
            <ac:spMk id="49" creationId="{78BC9236-4ABD-0895-355C-A8D9E6E132BD}"/>
          </ac:spMkLst>
        </pc:spChg>
        <pc:spChg chg="del">
          <ac:chgData name="zhiming wu" userId="2ae429e3c8d9cb69" providerId="LiveId" clId="{3D8BABEF-AFC6-4CB4-B817-38C7A8C88C0C}" dt="2024-05-16T17:58:38.350" v="66" actId="478"/>
          <ac:spMkLst>
            <pc:docMk/>
            <pc:sldMk cId="59327736" sldId="256"/>
            <ac:spMk id="57" creationId="{58A5BCE6-0F38-ED2B-6547-3F1C2EA9D425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58" creationId="{4B7F8A85-2023-A80D-EAF1-8DFF3C2FF712}"/>
          </ac:spMkLst>
        </pc:spChg>
        <pc:spChg chg="del">
          <ac:chgData name="zhiming wu" userId="2ae429e3c8d9cb69" providerId="LiveId" clId="{3D8BABEF-AFC6-4CB4-B817-38C7A8C88C0C}" dt="2024-05-16T17:58:42.515" v="68" actId="478"/>
          <ac:spMkLst>
            <pc:docMk/>
            <pc:sldMk cId="59327736" sldId="256"/>
            <ac:spMk id="61" creationId="{7EB0E75E-4B23-A3FB-74F3-C5FEE3764E5B}"/>
          </ac:spMkLst>
        </pc:spChg>
        <pc:spChg chg="del">
          <ac:chgData name="zhiming wu" userId="2ae429e3c8d9cb69" providerId="LiveId" clId="{3D8BABEF-AFC6-4CB4-B817-38C7A8C88C0C}" dt="2024-05-16T17:58:46.120" v="69" actId="478"/>
          <ac:spMkLst>
            <pc:docMk/>
            <pc:sldMk cId="59327736" sldId="256"/>
            <ac:spMk id="62" creationId="{10025D43-35F3-7181-D827-C2C40FAA5738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3" creationId="{34A64BDA-C23E-5CFC-D1CD-32F9483097A4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4" creationId="{39DB6B34-0286-F635-8576-EC8698376A8B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6" creationId="{FCB2150B-CB1F-D4E3-B42C-D007C0BFAE08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8" creationId="{B9BB2E49-8CC4-D033-299F-66BDF81BE68D}"/>
          </ac:spMkLst>
        </pc:spChg>
        <pc:spChg chg="mod topLvl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69" creationId="{7A3908A5-7DD5-BECE-7986-418A5FA37D61}"/>
          </ac:spMkLst>
        </pc:spChg>
        <pc:spChg chg="mod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72" creationId="{7A704AEF-383F-1115-0D3F-910CCAB44FD4}"/>
          </ac:spMkLst>
        </pc:spChg>
        <pc:spChg chg="mod">
          <ac:chgData name="zhiming wu" userId="2ae429e3c8d9cb69" providerId="LiveId" clId="{3D8BABEF-AFC6-4CB4-B817-38C7A8C88C0C}" dt="2024-05-16T20:28:07.946" v="615" actId="1076"/>
          <ac:spMkLst>
            <pc:docMk/>
            <pc:sldMk cId="59327736" sldId="256"/>
            <ac:spMk id="73" creationId="{CDFB0AB7-1E88-E792-4D78-7D3DFE65B658}"/>
          </ac:spMkLst>
        </pc:spChg>
        <pc:grpChg chg="del mod">
          <ac:chgData name="zhiming wu" userId="2ae429e3c8d9cb69" providerId="LiveId" clId="{3D8BABEF-AFC6-4CB4-B817-38C7A8C88C0C}" dt="2024-05-16T17:59:20.928" v="79" actId="165"/>
          <ac:grpSpMkLst>
            <pc:docMk/>
            <pc:sldMk cId="59327736" sldId="256"/>
            <ac:grpSpMk id="54" creationId="{7A38CA72-FFA9-F553-9405-6BA3A6560E2F}"/>
          </ac:grpSpMkLst>
        </pc:grpChg>
        <pc:grpChg chg="mod">
          <ac:chgData name="zhiming wu" userId="2ae429e3c8d9cb69" providerId="LiveId" clId="{3D8BABEF-AFC6-4CB4-B817-38C7A8C88C0C}" dt="2024-05-16T20:32:19.310" v="660" actId="1076"/>
          <ac:grpSpMkLst>
            <pc:docMk/>
            <pc:sldMk cId="59327736" sldId="256"/>
            <ac:grpSpMk id="55" creationId="{8AF681B3-EDD1-C5E9-E381-01C5A74B1790}"/>
          </ac:grpSpMkLst>
        </pc:grpChg>
        <pc:grpChg chg="del mod">
          <ac:chgData name="zhiming wu" userId="2ae429e3c8d9cb69" providerId="LiveId" clId="{3D8BABEF-AFC6-4CB4-B817-38C7A8C88C0C}" dt="2024-05-16T17:59:40.384" v="82" actId="165"/>
          <ac:grpSpMkLst>
            <pc:docMk/>
            <pc:sldMk cId="59327736" sldId="256"/>
            <ac:grpSpMk id="56" creationId="{B44D73C9-ED77-C97A-3D6F-6AD7752BE157}"/>
          </ac:grpSpMkLst>
        </pc:grpChg>
        <pc:cxnChg chg="add mod">
          <ac:chgData name="zhiming wu" userId="2ae429e3c8d9cb69" providerId="LiveId" clId="{3D8BABEF-AFC6-4CB4-B817-38C7A8C88C0C}" dt="2024-05-16T20:32:19.310" v="660" actId="1076"/>
          <ac:cxnSpMkLst>
            <pc:docMk/>
            <pc:sldMk cId="59327736" sldId="256"/>
            <ac:cxnSpMk id="4" creationId="{5E65AECE-D721-2B47-A066-E83E92C51D83}"/>
          </ac:cxnSpMkLst>
        </pc:cxnChg>
        <pc:cxnChg chg="del mod">
          <ac:chgData name="zhiming wu" userId="2ae429e3c8d9cb69" providerId="LiveId" clId="{3D8BABEF-AFC6-4CB4-B817-38C7A8C88C0C}" dt="2024-05-16T17:57:29.199" v="50" actId="478"/>
          <ac:cxnSpMkLst>
            <pc:docMk/>
            <pc:sldMk cId="59327736" sldId="256"/>
            <ac:cxnSpMk id="10" creationId="{4EDB95DC-6697-876D-1254-72210BCB3811}"/>
          </ac:cxnSpMkLst>
        </pc:cxnChg>
        <pc:cxnChg chg="del mod">
          <ac:chgData name="zhiming wu" userId="2ae429e3c8d9cb69" providerId="LiveId" clId="{3D8BABEF-AFC6-4CB4-B817-38C7A8C88C0C}" dt="2024-05-16T17:57:31.277" v="51" actId="478"/>
          <ac:cxnSpMkLst>
            <pc:docMk/>
            <pc:sldMk cId="59327736" sldId="256"/>
            <ac:cxnSpMk id="12" creationId="{B4B0E0D2-8762-7AC7-6942-6A5DD5C8BD00}"/>
          </ac:cxnSpMkLst>
        </pc:cxnChg>
        <pc:cxnChg chg="mod topLvl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20" creationId="{CEAAE624-E4BE-EED8-F8D9-BCEAD9F2A98C}"/>
          </ac:cxnSpMkLst>
        </pc:cxnChg>
        <pc:cxnChg chg="mod topLvl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23" creationId="{5EFB0450-0A0C-F635-0483-860840A2E9D1}"/>
          </ac:cxnSpMkLst>
        </pc:cxnChg>
        <pc:cxnChg chg="add del mod">
          <ac:chgData name="zhiming wu" userId="2ae429e3c8d9cb69" providerId="LiveId" clId="{3D8BABEF-AFC6-4CB4-B817-38C7A8C88C0C}" dt="2024-05-16T20:32:19.310" v="660" actId="1076"/>
          <ac:cxnSpMkLst>
            <pc:docMk/>
            <pc:sldMk cId="59327736" sldId="256"/>
            <ac:cxnSpMk id="30" creationId="{5E65AECE-D721-2B47-A066-E83E92C51D83}"/>
          </ac:cxnSpMkLst>
        </pc:cxnChg>
        <pc:cxnChg chg="mod">
          <ac:chgData name="zhiming wu" userId="2ae429e3c8d9cb69" providerId="LiveId" clId="{3D8BABEF-AFC6-4CB4-B817-38C7A8C88C0C}" dt="2024-05-16T20:25:01.418" v="580" actId="207"/>
          <ac:cxnSpMkLst>
            <pc:docMk/>
            <pc:sldMk cId="59327736" sldId="256"/>
            <ac:cxnSpMk id="53" creationId="{9A82EC90-C971-9135-1717-8B7434E76821}"/>
          </ac:cxnSpMkLst>
        </pc:cxnChg>
        <pc:cxnChg chg="del mod">
          <ac:chgData name="zhiming wu" userId="2ae429e3c8d9cb69" providerId="LiveId" clId="{3D8BABEF-AFC6-4CB4-B817-38C7A8C88C0C}" dt="2024-05-16T17:58:40.948" v="67" actId="478"/>
          <ac:cxnSpMkLst>
            <pc:docMk/>
            <pc:sldMk cId="59327736" sldId="256"/>
            <ac:cxnSpMk id="59" creationId="{B81C098B-D838-E460-0EA1-E7EF8EAA6400}"/>
          </ac:cxnSpMkLst>
        </pc:cxnChg>
        <pc:cxnChg chg="del mod">
          <ac:chgData name="zhiming wu" userId="2ae429e3c8d9cb69" providerId="LiveId" clId="{3D8BABEF-AFC6-4CB4-B817-38C7A8C88C0C}" dt="2024-05-16T17:58:48.632" v="70" actId="478"/>
          <ac:cxnSpMkLst>
            <pc:docMk/>
            <pc:sldMk cId="59327736" sldId="256"/>
            <ac:cxnSpMk id="60" creationId="{5E2504A0-747F-3ABB-F511-F7BB77CD0715}"/>
          </ac:cxnSpMkLst>
        </pc:cxnChg>
        <pc:cxnChg chg="mod topLvl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65" creationId="{F6B29E43-08DA-3080-4ABB-FFF7BE81C4E7}"/>
          </ac:cxnSpMkLst>
        </pc:cxnChg>
        <pc:cxnChg chg="mod topLvl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67" creationId="{8618C044-51B5-4300-B8BE-5A46CC596398}"/>
          </ac:cxnSpMkLst>
        </pc:cxnChg>
        <pc:cxnChg chg="mod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75" creationId="{C85C1334-FDAA-E846-CD6D-F6164CCDE191}"/>
          </ac:cxnSpMkLst>
        </pc:cxnChg>
        <pc:cxnChg chg="mod">
          <ac:chgData name="zhiming wu" userId="2ae429e3c8d9cb69" providerId="LiveId" clId="{3D8BABEF-AFC6-4CB4-B817-38C7A8C88C0C}" dt="2024-05-16T20:28:07.946" v="615" actId="1076"/>
          <ac:cxnSpMkLst>
            <pc:docMk/>
            <pc:sldMk cId="59327736" sldId="256"/>
            <ac:cxnSpMk id="77" creationId="{BD657F01-7101-8AE7-7EE1-AF87BB7FD23C}"/>
          </ac:cxnSpMkLst>
        </pc:cxnChg>
      </pc:sldChg>
      <pc:sldChg chg="addSp delSp modSp new mod">
        <pc:chgData name="zhiming wu" userId="2ae429e3c8d9cb69" providerId="LiveId" clId="{3D8BABEF-AFC6-4CB4-B817-38C7A8C88C0C}" dt="2024-05-16T20:40:54.167" v="667" actId="1076"/>
        <pc:sldMkLst>
          <pc:docMk/>
          <pc:sldMk cId="1337466372" sldId="257"/>
        </pc:sldMkLst>
        <pc:spChg chg="mod">
          <ac:chgData name="zhiming wu" userId="2ae429e3c8d9cb69" providerId="LiveId" clId="{3D8BABEF-AFC6-4CB4-B817-38C7A8C88C0C}" dt="2024-05-16T20:26:12.752" v="614" actId="1076"/>
          <ac:spMkLst>
            <pc:docMk/>
            <pc:sldMk cId="1337466372" sldId="257"/>
            <ac:spMk id="2" creationId="{8BE9FE94-6D83-F724-2C45-E7C2A5F9F73F}"/>
          </ac:spMkLst>
        </pc:spChg>
        <pc:spChg chg="del">
          <ac:chgData name="zhiming wu" userId="2ae429e3c8d9cb69" providerId="LiveId" clId="{3D8BABEF-AFC6-4CB4-B817-38C7A8C88C0C}" dt="2024-05-16T17:56:44.143" v="48" actId="478"/>
          <ac:spMkLst>
            <pc:docMk/>
            <pc:sldMk cId="1337466372" sldId="257"/>
            <ac:spMk id="3" creationId="{D8814048-2708-7CB8-DF60-93121538ACC9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5" creationId="{C28CE13B-6564-339D-5799-0D5EDBA6792A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6" creationId="{22DD7BB5-3980-A650-D94E-465316664F7A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9" creationId="{1485FD27-8A74-BEFA-5D6A-2FF517A158C6}"/>
          </ac:spMkLst>
        </pc:spChg>
        <pc:spChg chg="del mod topLvl">
          <ac:chgData name="zhiming wu" userId="2ae429e3c8d9cb69" providerId="LiveId" clId="{3D8BABEF-AFC6-4CB4-B817-38C7A8C88C0C}" dt="2024-05-16T18:44:52.539" v="336" actId="478"/>
          <ac:spMkLst>
            <pc:docMk/>
            <pc:sldMk cId="1337466372" sldId="257"/>
            <ac:spMk id="10" creationId="{81D16DDA-D0B1-7F14-AE1D-E489BD0CFDF9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11" creationId="{DE10B04F-A590-B1DF-C89D-64F7BF3C3322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12" creationId="{D97440B9-4270-6DC8-0311-4C5D05502252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14" creationId="{191767AB-B0A2-FD73-47A2-88D76594F7B4}"/>
          </ac:spMkLst>
        </pc:spChg>
        <pc:spChg chg="mod topLvl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16" creationId="{DF59C22C-D8CD-97AF-D822-2E1B2A7E963C}"/>
          </ac:spMkLst>
        </pc:spChg>
        <pc:spChg chg="del mod topLvl">
          <ac:chgData name="zhiming wu" userId="2ae429e3c8d9cb69" providerId="LiveId" clId="{3D8BABEF-AFC6-4CB4-B817-38C7A8C88C0C}" dt="2024-05-16T17:56:39.528" v="47" actId="478"/>
          <ac:spMkLst>
            <pc:docMk/>
            <pc:sldMk cId="1337466372" sldId="257"/>
            <ac:spMk id="17" creationId="{1428CFB8-2440-BDD8-368C-D864CAE64015}"/>
          </ac:spMkLst>
        </pc:spChg>
        <pc:spChg chg="add del mod">
          <ac:chgData name="zhiming wu" userId="2ae429e3c8d9cb69" providerId="LiveId" clId="{3D8BABEF-AFC6-4CB4-B817-38C7A8C88C0C}" dt="2024-05-16T18:04:20.862" v="91" actId="478"/>
          <ac:spMkLst>
            <pc:docMk/>
            <pc:sldMk cId="1337466372" sldId="257"/>
            <ac:spMk id="18" creationId="{2320E3F9-7F94-4297-DD2E-C7B9CC90E7AB}"/>
          </ac:spMkLst>
        </pc:spChg>
        <pc:spChg chg="add del mod">
          <ac:chgData name="zhiming wu" userId="2ae429e3c8d9cb69" providerId="LiveId" clId="{3D8BABEF-AFC6-4CB4-B817-38C7A8C88C0C}" dt="2024-05-16T18:10:31.900" v="115" actId="478"/>
          <ac:spMkLst>
            <pc:docMk/>
            <pc:sldMk cId="1337466372" sldId="257"/>
            <ac:spMk id="19" creationId="{80BC06C0-87AF-DB9D-B2DB-1D5E2D492505}"/>
          </ac:spMkLst>
        </pc:spChg>
        <pc:spChg chg="add mo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20" creationId="{51CE92D1-F4A1-62D6-088A-B557EBD696A3}"/>
          </ac:spMkLst>
        </pc:spChg>
        <pc:spChg chg="add mo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24" creationId="{1594FD08-E613-9893-D03A-9C68A3C2D874}"/>
          </ac:spMkLst>
        </pc:spChg>
        <pc:spChg chg="add mo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28" creationId="{1460A3C0-8E2E-F525-1528-549A1E94ABFD}"/>
          </ac:spMkLst>
        </pc:spChg>
        <pc:spChg chg="add mod or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31" creationId="{0FDC9938-02D0-E64D-F69D-BCBF802EE326}"/>
          </ac:spMkLst>
        </pc:spChg>
        <pc:spChg chg="add mo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34" creationId="{5A8A52D2-7058-1100-DA62-31A11C7A7D4F}"/>
          </ac:spMkLst>
        </pc:spChg>
        <pc:spChg chg="add mo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37" creationId="{9D9CB145-2D17-531A-33B2-AAAF14278DCC}"/>
          </ac:spMkLst>
        </pc:spChg>
        <pc:spChg chg="add mod ord">
          <ac:chgData name="zhiming wu" userId="2ae429e3c8d9cb69" providerId="LiveId" clId="{3D8BABEF-AFC6-4CB4-B817-38C7A8C88C0C}" dt="2024-05-16T20:40:54.167" v="667" actId="1076"/>
          <ac:spMkLst>
            <pc:docMk/>
            <pc:sldMk cId="1337466372" sldId="257"/>
            <ac:spMk id="101" creationId="{DD9130EF-2880-DC2A-9CCE-D53EC740FDDC}"/>
          </ac:spMkLst>
        </pc:spChg>
        <pc:grpChg chg="add del mod">
          <ac:chgData name="zhiming wu" userId="2ae429e3c8d9cb69" providerId="LiveId" clId="{3D8BABEF-AFC6-4CB4-B817-38C7A8C88C0C}" dt="2024-05-16T17:55:57.434" v="44" actId="165"/>
          <ac:grpSpMkLst>
            <pc:docMk/>
            <pc:sldMk cId="1337466372" sldId="257"/>
            <ac:grpSpMk id="4" creationId="{44FECFD0-6995-FD5E-12F2-BE47EEDA8E41}"/>
          </ac:grpSpMkLst>
        </pc:grpChg>
        <pc:cxnChg chg="add del mod">
          <ac:chgData name="zhiming wu" userId="2ae429e3c8d9cb69" providerId="LiveId" clId="{3D8BABEF-AFC6-4CB4-B817-38C7A8C88C0C}" dt="2024-05-16T18:35:39.510" v="232" actId="11529"/>
          <ac:cxnSpMkLst>
            <pc:docMk/>
            <pc:sldMk cId="1337466372" sldId="257"/>
            <ac:cxnSpMk id="4" creationId="{0D6FC729-2645-C0F4-373E-6F8B5114808D}"/>
          </ac:cxnSpMkLst>
        </pc:cxnChg>
        <pc:cxnChg chg="del mod topLvl">
          <ac:chgData name="zhiming wu" userId="2ae429e3c8d9cb69" providerId="LiveId" clId="{3D8BABEF-AFC6-4CB4-B817-38C7A8C88C0C}" dt="2024-05-16T18:39:41.421" v="279" actId="478"/>
          <ac:cxnSpMkLst>
            <pc:docMk/>
            <pc:sldMk cId="1337466372" sldId="257"/>
            <ac:cxnSpMk id="7" creationId="{A13C38FD-B8B1-CFA8-0F16-C2C4A43BF142}"/>
          </ac:cxnSpMkLst>
        </pc:cxnChg>
        <pc:cxnChg chg="del mod topLvl">
          <ac:chgData name="zhiming wu" userId="2ae429e3c8d9cb69" providerId="LiveId" clId="{3D8BABEF-AFC6-4CB4-B817-38C7A8C88C0C}" dt="2024-05-16T18:40:32.917" v="288" actId="478"/>
          <ac:cxnSpMkLst>
            <pc:docMk/>
            <pc:sldMk cId="1337466372" sldId="257"/>
            <ac:cxnSpMk id="8" creationId="{6B270DB3-0DB3-80CC-A71B-F027148EF98C}"/>
          </ac:cxnSpMkLst>
        </pc:cxnChg>
        <pc:cxnChg chg="mod topLvl">
          <ac:chgData name="zhiming wu" userId="2ae429e3c8d9cb69" providerId="LiveId" clId="{3D8BABEF-AFC6-4CB4-B817-38C7A8C88C0C}" dt="2024-05-16T20:40:54.167" v="667" actId="1076"/>
          <ac:cxnSpMkLst>
            <pc:docMk/>
            <pc:sldMk cId="1337466372" sldId="257"/>
            <ac:cxnSpMk id="13" creationId="{8BD71E8F-0508-4C54-743D-590B3DFB5612}"/>
          </ac:cxnSpMkLst>
        </pc:cxnChg>
        <pc:cxnChg chg="mod topLvl">
          <ac:chgData name="zhiming wu" userId="2ae429e3c8d9cb69" providerId="LiveId" clId="{3D8BABEF-AFC6-4CB4-B817-38C7A8C88C0C}" dt="2024-05-16T20:40:54.167" v="667" actId="1076"/>
          <ac:cxnSpMkLst>
            <pc:docMk/>
            <pc:sldMk cId="1337466372" sldId="257"/>
            <ac:cxnSpMk id="15" creationId="{80049397-541F-1407-AC45-755BD9D46CD0}"/>
          </ac:cxnSpMkLst>
        </pc:cxnChg>
        <pc:cxnChg chg="add del mod">
          <ac:chgData name="zhiming wu" userId="2ae429e3c8d9cb69" providerId="LiveId" clId="{3D8BABEF-AFC6-4CB4-B817-38C7A8C88C0C}" dt="2024-05-16T18:06:28.196" v="109" actId="478"/>
          <ac:cxnSpMkLst>
            <pc:docMk/>
            <pc:sldMk cId="1337466372" sldId="257"/>
            <ac:cxnSpMk id="22" creationId="{7A228210-CE1C-2FBA-26A7-7369DA05F033}"/>
          </ac:cxnSpMkLst>
        </pc:cxnChg>
        <pc:cxnChg chg="add del mod">
          <ac:chgData name="zhiming wu" userId="2ae429e3c8d9cb69" providerId="LiveId" clId="{3D8BABEF-AFC6-4CB4-B817-38C7A8C88C0C}" dt="2024-05-16T18:44:42.292" v="334" actId="478"/>
          <ac:cxnSpMkLst>
            <pc:docMk/>
            <pc:sldMk cId="1337466372" sldId="257"/>
            <ac:cxnSpMk id="22" creationId="{7E4715ED-433E-BA6B-FA54-C9FEB95CD63D}"/>
          </ac:cxnSpMkLst>
        </pc:cxnChg>
        <pc:cxnChg chg="add del mod">
          <ac:chgData name="zhiming wu" userId="2ae429e3c8d9cb69" providerId="LiveId" clId="{3D8BABEF-AFC6-4CB4-B817-38C7A8C88C0C}" dt="2024-05-16T18:36:15.255" v="241" actId="478"/>
          <ac:cxnSpMkLst>
            <pc:docMk/>
            <pc:sldMk cId="1337466372" sldId="257"/>
            <ac:cxnSpMk id="23" creationId="{215E3C02-21C8-E93A-CDD5-77B7A0EC81E4}"/>
          </ac:cxnSpMkLst>
        </pc:cxnChg>
        <pc:cxnChg chg="add del mod">
          <ac:chgData name="zhiming wu" userId="2ae429e3c8d9cb69" providerId="LiveId" clId="{3D8BABEF-AFC6-4CB4-B817-38C7A8C88C0C}" dt="2024-05-16T18:10:15.043" v="113" actId="478"/>
          <ac:cxnSpMkLst>
            <pc:docMk/>
            <pc:sldMk cId="1337466372" sldId="257"/>
            <ac:cxnSpMk id="24" creationId="{D692414F-BAFF-C07D-417C-26380B7E1B15}"/>
          </ac:cxnSpMkLst>
        </pc:cxnChg>
        <pc:cxnChg chg="add del mod">
          <ac:chgData name="zhiming wu" userId="2ae429e3c8d9cb69" providerId="LiveId" clId="{3D8BABEF-AFC6-4CB4-B817-38C7A8C88C0C}" dt="2024-05-16T18:42:09.531" v="312" actId="478"/>
          <ac:cxnSpMkLst>
            <pc:docMk/>
            <pc:sldMk cId="1337466372" sldId="257"/>
            <ac:cxnSpMk id="27" creationId="{978906C8-2332-6E7E-C401-EA5705A5035D}"/>
          </ac:cxnSpMkLst>
        </pc:cxnChg>
        <pc:cxnChg chg="add del mod">
          <ac:chgData name="zhiming wu" userId="2ae429e3c8d9cb69" providerId="LiveId" clId="{3D8BABEF-AFC6-4CB4-B817-38C7A8C88C0C}" dt="2024-05-16T18:36:33.631" v="245" actId="478"/>
          <ac:cxnSpMkLst>
            <pc:docMk/>
            <pc:sldMk cId="1337466372" sldId="257"/>
            <ac:cxnSpMk id="30" creationId="{C5711437-529B-936E-0A97-35193B264A9C}"/>
          </ac:cxnSpMkLst>
        </pc:cxnChg>
        <pc:cxnChg chg="add del mod">
          <ac:chgData name="zhiming wu" userId="2ae429e3c8d9cb69" providerId="LiveId" clId="{3D8BABEF-AFC6-4CB4-B817-38C7A8C88C0C}" dt="2024-05-16T18:45:25.788" v="342" actId="478"/>
          <ac:cxnSpMkLst>
            <pc:docMk/>
            <pc:sldMk cId="1337466372" sldId="257"/>
            <ac:cxnSpMk id="32" creationId="{B550CAC1-3F50-2E88-3E4E-773D88A10C18}"/>
          </ac:cxnSpMkLst>
        </pc:cxnChg>
        <pc:cxnChg chg="add mod">
          <ac:chgData name="zhiming wu" userId="2ae429e3c8d9cb69" providerId="LiveId" clId="{3D8BABEF-AFC6-4CB4-B817-38C7A8C88C0C}" dt="2024-05-16T20:40:54.167" v="667" actId="1076"/>
          <ac:cxnSpMkLst>
            <pc:docMk/>
            <pc:sldMk cId="1337466372" sldId="257"/>
            <ac:cxnSpMk id="52" creationId="{8332DC6E-AE3F-57F8-34D3-95D01F291170}"/>
          </ac:cxnSpMkLst>
        </pc:cxnChg>
        <pc:cxnChg chg="add mod">
          <ac:chgData name="zhiming wu" userId="2ae429e3c8d9cb69" providerId="LiveId" clId="{3D8BABEF-AFC6-4CB4-B817-38C7A8C88C0C}" dt="2024-05-16T20:40:54.167" v="667" actId="1076"/>
          <ac:cxnSpMkLst>
            <pc:docMk/>
            <pc:sldMk cId="1337466372" sldId="257"/>
            <ac:cxnSpMk id="65" creationId="{E9DA9231-5712-C53D-8201-3CD90D894F4D}"/>
          </ac:cxnSpMkLst>
        </pc:cxnChg>
        <pc:cxnChg chg="add mod">
          <ac:chgData name="zhiming wu" userId="2ae429e3c8d9cb69" providerId="LiveId" clId="{3D8BABEF-AFC6-4CB4-B817-38C7A8C88C0C}" dt="2024-05-16T20:40:54.167" v="667" actId="1076"/>
          <ac:cxnSpMkLst>
            <pc:docMk/>
            <pc:sldMk cId="1337466372" sldId="257"/>
            <ac:cxnSpMk id="84" creationId="{5D4EF8A1-0C7E-EF26-47C1-9A17B7B90936}"/>
          </ac:cxnSpMkLst>
        </pc:cxnChg>
      </pc:sldChg>
      <pc:sldChg chg="addSp delSp modSp new mod">
        <pc:chgData name="zhiming wu" userId="2ae429e3c8d9cb69" providerId="LiveId" clId="{3D8BABEF-AFC6-4CB4-B817-38C7A8C88C0C}" dt="2024-05-16T20:41:41.243" v="675" actId="14100"/>
        <pc:sldMkLst>
          <pc:docMk/>
          <pc:sldMk cId="2060114981" sldId="258"/>
        </pc:sldMkLst>
        <pc:spChg chg="mod">
          <ac:chgData name="zhiming wu" userId="2ae429e3c8d9cb69" providerId="LiveId" clId="{3D8BABEF-AFC6-4CB4-B817-38C7A8C88C0C}" dt="2024-05-16T20:41:00.911" v="669" actId="1076"/>
          <ac:spMkLst>
            <pc:docMk/>
            <pc:sldMk cId="2060114981" sldId="258"/>
            <ac:spMk id="2" creationId="{9EBD3686-ADDF-61C4-0EF3-A74ACB3908AA}"/>
          </ac:spMkLst>
        </pc:spChg>
        <pc:spChg chg="del">
          <ac:chgData name="zhiming wu" userId="2ae429e3c8d9cb69" providerId="LiveId" clId="{3D8BABEF-AFC6-4CB4-B817-38C7A8C88C0C}" dt="2024-05-16T18:12:25.579" v="172" actId="478"/>
          <ac:spMkLst>
            <pc:docMk/>
            <pc:sldMk cId="2060114981" sldId="258"/>
            <ac:spMk id="3" creationId="{2EF2ED62-661C-A58F-12DA-10A78816EDFD}"/>
          </ac:spMkLst>
        </pc:spChg>
        <pc:spChg chg="add del mod">
          <ac:chgData name="zhiming wu" userId="2ae429e3c8d9cb69" providerId="LiveId" clId="{3D8BABEF-AFC6-4CB4-B817-38C7A8C88C0C}" dt="2024-05-16T18:13:34.868" v="189" actId="478"/>
          <ac:spMkLst>
            <pc:docMk/>
            <pc:sldMk cId="2060114981" sldId="258"/>
            <ac:spMk id="4" creationId="{45908F77-20AD-26FD-18F0-8A7C8CD1287E}"/>
          </ac:spMkLst>
        </pc:spChg>
        <pc:spChg chg="add mod">
          <ac:chgData name="zhiming wu" userId="2ae429e3c8d9cb69" providerId="LiveId" clId="{3D8BABEF-AFC6-4CB4-B817-38C7A8C88C0C}" dt="2024-05-16T18:13:42.705" v="195" actId="1076"/>
          <ac:spMkLst>
            <pc:docMk/>
            <pc:sldMk cId="2060114981" sldId="258"/>
            <ac:spMk id="5" creationId="{E750A5F0-B924-003C-3F4F-D17E40582179}"/>
          </ac:spMkLst>
        </pc:spChg>
        <pc:spChg chg="add del mod">
          <ac:chgData name="zhiming wu" userId="2ae429e3c8d9cb69" providerId="LiveId" clId="{3D8BABEF-AFC6-4CB4-B817-38C7A8C88C0C}" dt="2024-05-16T18:13:38.667" v="193" actId="478"/>
          <ac:spMkLst>
            <pc:docMk/>
            <pc:sldMk cId="2060114981" sldId="258"/>
            <ac:spMk id="8" creationId="{BFA360F1-314F-81D7-F4EA-B76BA9A83EE5}"/>
          </ac:spMkLst>
        </pc:spChg>
        <pc:spChg chg="add del mod">
          <ac:chgData name="zhiming wu" userId="2ae429e3c8d9cb69" providerId="LiveId" clId="{3D8BABEF-AFC6-4CB4-B817-38C7A8C88C0C}" dt="2024-05-16T18:13:35.780" v="190" actId="478"/>
          <ac:spMkLst>
            <pc:docMk/>
            <pc:sldMk cId="2060114981" sldId="258"/>
            <ac:spMk id="9" creationId="{92F2211B-66D9-DF78-2452-2FAF1EEAE69B}"/>
          </ac:spMkLst>
        </pc:spChg>
        <pc:spChg chg="add mod">
          <ac:chgData name="zhiming wu" userId="2ae429e3c8d9cb69" providerId="LiveId" clId="{3D8BABEF-AFC6-4CB4-B817-38C7A8C88C0C}" dt="2024-05-16T18:13:46.760" v="196" actId="1076"/>
          <ac:spMkLst>
            <pc:docMk/>
            <pc:sldMk cId="2060114981" sldId="258"/>
            <ac:spMk id="10" creationId="{ACD2D9CF-A57D-F4D8-5F74-5F6239D8C0B6}"/>
          </ac:spMkLst>
        </pc:spChg>
        <pc:spChg chg="add mod">
          <ac:chgData name="zhiming wu" userId="2ae429e3c8d9cb69" providerId="LiveId" clId="{3D8BABEF-AFC6-4CB4-B817-38C7A8C88C0C}" dt="2024-05-16T18:55:51.484" v="445" actId="1076"/>
          <ac:spMkLst>
            <pc:docMk/>
            <pc:sldMk cId="2060114981" sldId="258"/>
            <ac:spMk id="12" creationId="{F995E6EE-E398-10B1-08B9-43A597C9BE40}"/>
          </ac:spMkLst>
        </pc:spChg>
        <pc:spChg chg="add mod">
          <ac:chgData name="zhiming wu" userId="2ae429e3c8d9cb69" providerId="LiveId" clId="{3D8BABEF-AFC6-4CB4-B817-38C7A8C88C0C}" dt="2024-05-16T18:56:15.330" v="450" actId="1076"/>
          <ac:spMkLst>
            <pc:docMk/>
            <pc:sldMk cId="2060114981" sldId="258"/>
            <ac:spMk id="13" creationId="{FF0F19CF-EE53-107A-C37A-48AB8E0C515B}"/>
          </ac:spMkLst>
        </pc:spChg>
        <pc:spChg chg="add mod ord">
          <ac:chgData name="zhiming wu" userId="2ae429e3c8d9cb69" providerId="LiveId" clId="{3D8BABEF-AFC6-4CB4-B817-38C7A8C88C0C}" dt="2024-05-16T20:41:41.243" v="675" actId="14100"/>
          <ac:spMkLst>
            <pc:docMk/>
            <pc:sldMk cId="2060114981" sldId="258"/>
            <ac:spMk id="14" creationId="{B27BEF66-3729-3B09-AA54-6350C3A585F7}"/>
          </ac:spMkLst>
        </pc:spChg>
        <pc:spChg chg="add mod">
          <ac:chgData name="zhiming wu" userId="2ae429e3c8d9cb69" providerId="LiveId" clId="{3D8BABEF-AFC6-4CB4-B817-38C7A8C88C0C}" dt="2024-05-16T20:41:15.836" v="670" actId="1076"/>
          <ac:spMkLst>
            <pc:docMk/>
            <pc:sldMk cId="2060114981" sldId="258"/>
            <ac:spMk id="20" creationId="{BBA46F4E-F74B-54EB-45F7-99555974F0EB}"/>
          </ac:spMkLst>
        </pc:spChg>
        <pc:spChg chg="add mod">
          <ac:chgData name="zhiming wu" userId="2ae429e3c8d9cb69" providerId="LiveId" clId="{3D8BABEF-AFC6-4CB4-B817-38C7A8C88C0C}" dt="2024-05-16T20:41:22.221" v="671" actId="1076"/>
          <ac:spMkLst>
            <pc:docMk/>
            <pc:sldMk cId="2060114981" sldId="258"/>
            <ac:spMk id="25" creationId="{FF4B5C8F-4AEB-6403-3C2D-38A1D0F7C14A}"/>
          </ac:spMkLst>
        </pc:spChg>
        <pc:spChg chg="add mod">
          <ac:chgData name="zhiming wu" userId="2ae429e3c8d9cb69" providerId="LiveId" clId="{3D8BABEF-AFC6-4CB4-B817-38C7A8C88C0C}" dt="2024-05-16T18:55:54.688" v="446" actId="1076"/>
          <ac:spMkLst>
            <pc:docMk/>
            <pc:sldMk cId="2060114981" sldId="258"/>
            <ac:spMk id="26" creationId="{A523A9A6-02A0-D6E2-E418-E42465C12611}"/>
          </ac:spMkLst>
        </pc:spChg>
        <pc:cxnChg chg="add del mod">
          <ac:chgData name="zhiming wu" userId="2ae429e3c8d9cb69" providerId="LiveId" clId="{3D8BABEF-AFC6-4CB4-B817-38C7A8C88C0C}" dt="2024-05-16T18:13:39.392" v="194" actId="478"/>
          <ac:cxnSpMkLst>
            <pc:docMk/>
            <pc:sldMk cId="2060114981" sldId="258"/>
            <ac:cxnSpMk id="6" creationId="{BFC57A54-A6FF-1753-68B8-F0656042742E}"/>
          </ac:cxnSpMkLst>
        </pc:cxnChg>
        <pc:cxnChg chg="add mod">
          <ac:chgData name="zhiming wu" userId="2ae429e3c8d9cb69" providerId="LiveId" clId="{3D8BABEF-AFC6-4CB4-B817-38C7A8C88C0C}" dt="2024-05-16T18:56:05.889" v="448" actId="14100"/>
          <ac:cxnSpMkLst>
            <pc:docMk/>
            <pc:sldMk cId="2060114981" sldId="258"/>
            <ac:cxnSpMk id="7" creationId="{45200847-28E6-8806-CA90-DB422C69E70D}"/>
          </ac:cxnSpMkLst>
        </pc:cxnChg>
        <pc:cxnChg chg="add del mod">
          <ac:chgData name="zhiming wu" userId="2ae429e3c8d9cb69" providerId="LiveId" clId="{3D8BABEF-AFC6-4CB4-B817-38C7A8C88C0C}" dt="2024-05-16T18:13:36.563" v="191" actId="478"/>
          <ac:cxnSpMkLst>
            <pc:docMk/>
            <pc:sldMk cId="2060114981" sldId="258"/>
            <ac:cxnSpMk id="7" creationId="{C263D3DA-1DCE-E7A9-A974-F9EC7DB7D7B9}"/>
          </ac:cxnSpMkLst>
        </pc:cxnChg>
        <pc:cxnChg chg="add del mod">
          <ac:chgData name="zhiming wu" userId="2ae429e3c8d9cb69" providerId="LiveId" clId="{3D8BABEF-AFC6-4CB4-B817-38C7A8C88C0C}" dt="2024-05-16T18:13:47.923" v="197" actId="478"/>
          <ac:cxnSpMkLst>
            <pc:docMk/>
            <pc:sldMk cId="2060114981" sldId="258"/>
            <ac:cxnSpMk id="11" creationId="{ABD117DC-3D42-8E37-8F83-6B8622FA2A04}"/>
          </ac:cxnSpMkLst>
        </pc:cxnChg>
        <pc:cxnChg chg="add del mod">
          <ac:chgData name="zhiming wu" userId="2ae429e3c8d9cb69" providerId="LiveId" clId="{3D8BABEF-AFC6-4CB4-B817-38C7A8C88C0C}" dt="2024-05-16T18:13:06.594" v="180" actId="478"/>
          <ac:cxnSpMkLst>
            <pc:docMk/>
            <pc:sldMk cId="2060114981" sldId="258"/>
            <ac:cxnSpMk id="13" creationId="{4824D2F9-F949-7EF9-9CAD-992629AAFDB3}"/>
          </ac:cxnSpMkLst>
        </pc:cxnChg>
        <pc:cxnChg chg="add del mod">
          <ac:chgData name="zhiming wu" userId="2ae429e3c8d9cb69" providerId="LiveId" clId="{3D8BABEF-AFC6-4CB4-B817-38C7A8C88C0C}" dt="2024-05-16T18:53:30.411" v="438" actId="478"/>
          <ac:cxnSpMkLst>
            <pc:docMk/>
            <pc:sldMk cId="2060114981" sldId="258"/>
            <ac:cxnSpMk id="19" creationId="{DDE84A45-7BF1-3498-F0BF-E3DB63B71FA4}"/>
          </ac:cxnSpMkLst>
        </pc:cxnChg>
        <pc:cxnChg chg="add mod">
          <ac:chgData name="zhiming wu" userId="2ae429e3c8d9cb69" providerId="LiveId" clId="{3D8BABEF-AFC6-4CB4-B817-38C7A8C88C0C}" dt="2024-05-16T20:41:15.836" v="670" actId="1076"/>
          <ac:cxnSpMkLst>
            <pc:docMk/>
            <pc:sldMk cId="2060114981" sldId="258"/>
            <ac:cxnSpMk id="22" creationId="{995F4970-CFE4-B326-C6CD-99E75A22227D}"/>
          </ac:cxnSpMkLst>
        </pc:cxnChg>
        <pc:cxnChg chg="add mod">
          <ac:chgData name="zhiming wu" userId="2ae429e3c8d9cb69" providerId="LiveId" clId="{3D8BABEF-AFC6-4CB4-B817-38C7A8C88C0C}" dt="2024-05-16T18:55:51.484" v="445" actId="1076"/>
          <ac:cxnSpMkLst>
            <pc:docMk/>
            <pc:sldMk cId="2060114981" sldId="258"/>
            <ac:cxnSpMk id="24" creationId="{2E7A85CC-CB2D-59B2-7ECC-6F1897C67616}"/>
          </ac:cxnSpMkLst>
        </pc:cxnChg>
      </pc:sldChg>
      <pc:sldChg chg="addSp delSp modSp new mod">
        <pc:chgData name="zhiming wu" userId="2ae429e3c8d9cb69" providerId="LiveId" clId="{3D8BABEF-AFC6-4CB4-B817-38C7A8C88C0C}" dt="2024-05-16T20:40:20.565" v="666" actId="1076"/>
        <pc:sldMkLst>
          <pc:docMk/>
          <pc:sldMk cId="295006620" sldId="259"/>
        </pc:sldMkLst>
        <pc:spChg chg="del">
          <ac:chgData name="zhiming wu" userId="2ae429e3c8d9cb69" providerId="LiveId" clId="{3D8BABEF-AFC6-4CB4-B817-38C7A8C88C0C}" dt="2024-05-16T20:40:12.703" v="663" actId="478"/>
          <ac:spMkLst>
            <pc:docMk/>
            <pc:sldMk cId="295006620" sldId="259"/>
            <ac:spMk id="2" creationId="{04489F40-9FD7-8FCD-6454-DF01293F6C8E}"/>
          </ac:spMkLst>
        </pc:spChg>
        <pc:spChg chg="del">
          <ac:chgData name="zhiming wu" userId="2ae429e3c8d9cb69" providerId="LiveId" clId="{3D8BABEF-AFC6-4CB4-B817-38C7A8C88C0C}" dt="2024-05-16T20:40:14.553" v="664" actId="478"/>
          <ac:spMkLst>
            <pc:docMk/>
            <pc:sldMk cId="295006620" sldId="259"/>
            <ac:spMk id="3" creationId="{7E21A864-145F-70A7-AEDF-8D435329A9CD}"/>
          </ac:spMkLst>
        </pc:spChg>
        <pc:spChg chg="add mod">
          <ac:chgData name="zhiming wu" userId="2ae429e3c8d9cb69" providerId="LiveId" clId="{3D8BABEF-AFC6-4CB4-B817-38C7A8C88C0C}" dt="2024-05-16T20:40:20.565" v="666" actId="1076"/>
          <ac:spMkLst>
            <pc:docMk/>
            <pc:sldMk cId="295006620" sldId="259"/>
            <ac:spMk id="4" creationId="{325D32BB-B440-EF7B-59DB-1E32CB1099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6362-DCBA-D03E-D136-A7C788D96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7CCFE-C8A2-D28A-99AF-D14829156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432C3-39F5-8B2D-94D3-C1EAC681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E7155-A371-4C7B-548F-CC20FAE6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CF90-827A-AC32-16D8-58ED6A24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E76C-D080-61A5-5CF7-07B3D1DF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95C90-6904-B7DC-C9E5-DEA16DA86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BEC1-1F7F-B1A1-9507-21A23D49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DBF9-4934-A81F-FB15-74077706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1FC5-4013-DE10-F150-D20A0654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B97A-7626-3652-E31E-7BFF10F0A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00F25-423F-6D76-5CE1-A07BD108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C54E5-E35D-CA9A-F6FE-2776E259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935F9-6AC9-11F2-E1F1-AB07A108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7FE1-A839-7FE3-158A-07BACC15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3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587B-B5CC-846D-E1FC-2E400AC6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C1337-BA8B-413B-F52B-2F252C2D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EDC5B-D1E5-DF9A-9368-258BFE2B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B7F3-D7F1-6848-2C93-DB8C0FC7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F37F8-23B3-3A24-26CC-D24CD52E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F2E2-D50B-740E-217E-DD2FC4D5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5254-5732-57E5-7F15-093832D0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7635D-127B-00BC-79AF-E9C1E5B7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D368-1B5B-B838-E64A-A676B058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E32B-076F-61D1-39F2-F2B739A4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1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FDD2-0BA8-84F8-9B0B-C9A3D586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CFD5-ABE3-0835-626B-AD2541F14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E29E6-CE03-4CC6-654C-B77588EE6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3AB-2240-44CB-B9F9-42F3A9B36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67E0E-0CE1-2736-D9BF-ED291896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8929-4849-82A6-89C8-8E8CCECA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9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0C94-638A-24F4-E209-088FFB83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74C9-5EA1-7765-E807-B2BA5CC5D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017A6-1D07-B78D-B01C-405A7C7B7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27C95-CE25-9042-589E-A6F9942EE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5CC5C-1501-FA0C-7415-6B61C6863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BBB108-8D94-48F2-E8C2-C992C36C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967A-5058-95C0-B9E5-297D1706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40EAA-7426-E872-33D7-4AB66CF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9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320B-0869-BC11-2D39-771AC1BE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444EE-1FB8-36C0-97ED-F384B382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00C42-81EA-5BB2-7485-DD556FC2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723AE-EA60-DBD0-454B-3450248B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3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A77C0-6D0D-2EE0-3DB9-B85417F6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36F1D-3EA3-7A0F-D972-E101D9FC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7F958-8D80-A017-DFCC-6EC752BF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F2EA-C6FC-F93B-A4BB-01E272EA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786B-86E0-BC74-C6BC-5BFEE2D0D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24C7F-62CB-1C96-A526-DD56B784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CA54B-CBDE-046E-C7A4-7B77B2A9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F7CC6-BAF7-18D7-7305-71467F21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BB26F-004C-2A84-EA85-DBC7252E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6215-5B0B-7C55-27AF-195B06F1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96041-8A30-747C-B4DD-506C8FA63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1D18-E99B-BC6A-1334-A3A4F61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3DBA7-8283-CED0-21CA-E0A726EA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5AEC9-160D-6937-BCCE-4C6257BF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BB34-713E-6B7B-88DD-C98A0CAF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3787CD-1039-6B7C-52C2-0DE6F523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B63A-DF84-3B8C-82D0-451BDC41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07FDB-0C1A-9B7C-D968-2B3807530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5119-AE7B-460E-98E9-17FFFAEE524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E791D-CDBC-C2A2-58D0-309DE23B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9CBC-D256-D541-276B-D3B07718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A716-AB2D-4E71-A14B-CA9717D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65AECE-D721-2B47-A066-E83E92C51D83}"/>
              </a:ext>
            </a:extLst>
          </p:cNvPr>
          <p:cNvCxnSpPr>
            <a:cxnSpLocks/>
            <a:stCxn id="6" idx="1"/>
            <a:endCxn id="28" idx="3"/>
          </p:cNvCxnSpPr>
          <p:nvPr/>
        </p:nvCxnSpPr>
        <p:spPr>
          <a:xfrm flipV="1">
            <a:off x="5917880" y="2470957"/>
            <a:ext cx="23642" cy="119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B006E0-0712-1A0B-8F6C-DF158956C8D1}"/>
              </a:ext>
            </a:extLst>
          </p:cNvPr>
          <p:cNvSpPr/>
          <p:nvPr/>
        </p:nvSpPr>
        <p:spPr>
          <a:xfrm>
            <a:off x="5731569" y="3569373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82ABF-DFE5-0AA6-E5E8-BC53287B80AA}"/>
              </a:ext>
            </a:extLst>
          </p:cNvPr>
          <p:cNvSpPr/>
          <p:nvPr/>
        </p:nvSpPr>
        <p:spPr>
          <a:xfrm>
            <a:off x="8607286" y="3580782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108B55-55E8-8E5D-8CAB-983ECB789128}"/>
              </a:ext>
            </a:extLst>
          </p:cNvPr>
          <p:cNvSpPr/>
          <p:nvPr/>
        </p:nvSpPr>
        <p:spPr>
          <a:xfrm>
            <a:off x="3647664" y="3560807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AE624-E4BE-EED8-F8D9-BCEAD9F2A98C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4919872" y="3893838"/>
            <a:ext cx="811698" cy="8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3C1FEA-D012-C88F-A5CE-CC3D6C8EF7BD}"/>
              </a:ext>
            </a:extLst>
          </p:cNvPr>
          <p:cNvSpPr txBox="1"/>
          <p:nvPr/>
        </p:nvSpPr>
        <p:spPr>
          <a:xfrm>
            <a:off x="4989784" y="3555836"/>
            <a:ext cx="7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FB0450-0A0C-F635-0483-860840A2E9D1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>
            <a:off x="7003777" y="3910616"/>
            <a:ext cx="1603509" cy="114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A1B36E-24E2-079A-0E68-1A06137F2BE0}"/>
              </a:ext>
            </a:extLst>
          </p:cNvPr>
          <p:cNvSpPr txBox="1"/>
          <p:nvPr/>
        </p:nvSpPr>
        <p:spPr>
          <a:xfrm>
            <a:off x="7856584" y="3637411"/>
            <a:ext cx="713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15FF7A-B93E-EBEA-A37C-F5BAEA66D80F}"/>
              </a:ext>
            </a:extLst>
          </p:cNvPr>
          <p:cNvSpPr/>
          <p:nvPr/>
        </p:nvSpPr>
        <p:spPr>
          <a:xfrm>
            <a:off x="3346177" y="3429000"/>
            <a:ext cx="4137699" cy="1197580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Online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E5AE424-F12C-FF11-154E-ED2E7F2B48C3}"/>
              </a:ext>
            </a:extLst>
          </p:cNvPr>
          <p:cNvSpPr/>
          <p:nvPr/>
        </p:nvSpPr>
        <p:spPr>
          <a:xfrm>
            <a:off x="5755211" y="1888419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Center Server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8BC9236-4ABD-0895-355C-A8D9E6E132BD}"/>
              </a:ext>
            </a:extLst>
          </p:cNvPr>
          <p:cNvSpPr/>
          <p:nvPr/>
        </p:nvSpPr>
        <p:spPr>
          <a:xfrm>
            <a:off x="5419687" y="1829987"/>
            <a:ext cx="2064189" cy="1102146"/>
          </a:xfrm>
          <a:prstGeom prst="rect">
            <a:avLst/>
          </a:prstGeom>
          <a:solidFill>
            <a:schemeClr val="accent2">
              <a:lumMod val="75000"/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82EC90-C971-9135-1717-8B7434E76821}"/>
              </a:ext>
            </a:extLst>
          </p:cNvPr>
          <p:cNvCxnSpPr>
            <a:cxnSpLocks/>
            <a:stCxn id="28" idx="6"/>
            <a:endCxn id="17" idx="1"/>
          </p:cNvCxnSpPr>
          <p:nvPr/>
        </p:nvCxnSpPr>
        <p:spPr>
          <a:xfrm>
            <a:off x="7027419" y="2229662"/>
            <a:ext cx="1766178" cy="14510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B7F8A85-2023-A80D-EAF1-8DFF3C2FF712}"/>
              </a:ext>
            </a:extLst>
          </p:cNvPr>
          <p:cNvSpPr/>
          <p:nvPr/>
        </p:nvSpPr>
        <p:spPr>
          <a:xfrm>
            <a:off x="5741059" y="5361083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Server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9DB6B34-0286-F635-8576-EC8698376A8B}"/>
              </a:ext>
            </a:extLst>
          </p:cNvPr>
          <p:cNvSpPr/>
          <p:nvPr/>
        </p:nvSpPr>
        <p:spPr>
          <a:xfrm>
            <a:off x="3647664" y="5349027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6B29E43-08DA-3080-4ABB-FFF7BE81C4E7}"/>
              </a:ext>
            </a:extLst>
          </p:cNvPr>
          <p:cNvCxnSpPr>
            <a:cxnSpLocks/>
            <a:stCxn id="64" idx="6"/>
          </p:cNvCxnSpPr>
          <p:nvPr/>
        </p:nvCxnSpPr>
        <p:spPr>
          <a:xfrm flipV="1">
            <a:off x="4919872" y="5682058"/>
            <a:ext cx="811698" cy="8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B2150B-CB1F-D4E3-B42C-D007C0BFAE08}"/>
              </a:ext>
            </a:extLst>
          </p:cNvPr>
          <p:cNvSpPr txBox="1"/>
          <p:nvPr/>
        </p:nvSpPr>
        <p:spPr>
          <a:xfrm>
            <a:off x="4989784" y="5344056"/>
            <a:ext cx="7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18C044-51B5-4300-B8BE-5A46CC596398}"/>
              </a:ext>
            </a:extLst>
          </p:cNvPr>
          <p:cNvCxnSpPr>
            <a:cxnSpLocks/>
            <a:stCxn id="58" idx="6"/>
            <a:endCxn id="17" idx="3"/>
          </p:cNvCxnSpPr>
          <p:nvPr/>
        </p:nvCxnSpPr>
        <p:spPr>
          <a:xfrm flipV="1">
            <a:off x="7013267" y="4163320"/>
            <a:ext cx="1780330" cy="1539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3908A5-7DD5-BECE-7986-418A5FA37D61}"/>
              </a:ext>
            </a:extLst>
          </p:cNvPr>
          <p:cNvSpPr/>
          <p:nvPr/>
        </p:nvSpPr>
        <p:spPr>
          <a:xfrm>
            <a:off x="3346177" y="5217218"/>
            <a:ext cx="4137699" cy="1197581"/>
          </a:xfrm>
          <a:prstGeom prst="rect">
            <a:avLst/>
          </a:prstGeom>
          <a:solidFill>
            <a:schemeClr val="accent2">
              <a:lumMod val="75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Offline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A704AEF-383F-1115-0D3F-910CCAB44FD4}"/>
              </a:ext>
            </a:extLst>
          </p:cNvPr>
          <p:cNvSpPr/>
          <p:nvPr/>
        </p:nvSpPr>
        <p:spPr>
          <a:xfrm>
            <a:off x="1676402" y="3577939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FB0AB7-1E88-E792-4D78-7D3DFE65B658}"/>
              </a:ext>
            </a:extLst>
          </p:cNvPr>
          <p:cNvSpPr/>
          <p:nvPr/>
        </p:nvSpPr>
        <p:spPr>
          <a:xfrm>
            <a:off x="1668120" y="5361083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5C1334-FDAA-E846-CD6D-F6164CCDE191}"/>
              </a:ext>
            </a:extLst>
          </p:cNvPr>
          <p:cNvCxnSpPr>
            <a:stCxn id="72" idx="6"/>
            <a:endCxn id="18" idx="2"/>
          </p:cNvCxnSpPr>
          <p:nvPr/>
        </p:nvCxnSpPr>
        <p:spPr>
          <a:xfrm flipV="1">
            <a:off x="2948610" y="3902050"/>
            <a:ext cx="699054" cy="171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657F01-7101-8AE7-7EE1-AF87BB7FD23C}"/>
              </a:ext>
            </a:extLst>
          </p:cNvPr>
          <p:cNvCxnSpPr>
            <a:cxnSpLocks/>
            <a:stCxn id="73" idx="6"/>
            <a:endCxn id="64" idx="2"/>
          </p:cNvCxnSpPr>
          <p:nvPr/>
        </p:nvCxnSpPr>
        <p:spPr>
          <a:xfrm flipV="1">
            <a:off x="2940328" y="5690270"/>
            <a:ext cx="707336" cy="12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C61333-454E-C15D-5F86-E9A721ECF745}"/>
              </a:ext>
            </a:extLst>
          </p:cNvPr>
          <p:cNvSpPr txBox="1"/>
          <p:nvPr/>
        </p:nvSpPr>
        <p:spPr>
          <a:xfrm>
            <a:off x="6079053" y="3006862"/>
            <a:ext cx="89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65AECE-D721-2B47-A066-E83E92C51D83}"/>
              </a:ext>
            </a:extLst>
          </p:cNvPr>
          <p:cNvCxnSpPr>
            <a:cxnSpLocks/>
            <a:stCxn id="6" idx="7"/>
            <a:endCxn id="28" idx="5"/>
          </p:cNvCxnSpPr>
          <p:nvPr/>
        </p:nvCxnSpPr>
        <p:spPr>
          <a:xfrm flipV="1">
            <a:off x="6817466" y="2470957"/>
            <a:ext cx="23642" cy="1198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F700CE6-E696-8A57-00CE-D2BC10168EC9}"/>
              </a:ext>
            </a:extLst>
          </p:cNvPr>
          <p:cNvSpPr txBox="1">
            <a:spLocks/>
          </p:cNvSpPr>
          <p:nvPr/>
        </p:nvSpPr>
        <p:spPr>
          <a:xfrm>
            <a:off x="669570" y="837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Hybrid IOT</a:t>
            </a:r>
          </a:p>
        </p:txBody>
      </p:sp>
    </p:spTree>
    <p:extLst>
      <p:ext uri="{BB962C8B-B14F-4D97-AF65-F5344CB8AC3E}">
        <p14:creationId xmlns:p14="http://schemas.microsoft.com/office/powerpoint/2010/main" val="5932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DD9130EF-2880-DC2A-9CCE-D53EC740FDDC}"/>
              </a:ext>
            </a:extLst>
          </p:cNvPr>
          <p:cNvSpPr/>
          <p:nvPr/>
        </p:nvSpPr>
        <p:spPr>
          <a:xfrm>
            <a:off x="2953887" y="2301083"/>
            <a:ext cx="6648714" cy="4046267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9FE94-6D83-F724-2C45-E7C2A5F9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00" y="14576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Local 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8CE13B-6564-339D-5799-0D5EDBA6792A}"/>
              </a:ext>
            </a:extLst>
          </p:cNvPr>
          <p:cNvSpPr/>
          <p:nvPr/>
        </p:nvSpPr>
        <p:spPr>
          <a:xfrm>
            <a:off x="3364694" y="3548086"/>
            <a:ext cx="1166276" cy="5556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Broker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DD7BB5-3980-A650-D94E-465316664F7A}"/>
              </a:ext>
            </a:extLst>
          </p:cNvPr>
          <p:cNvSpPr/>
          <p:nvPr/>
        </p:nvSpPr>
        <p:spPr>
          <a:xfrm>
            <a:off x="8164341" y="3484901"/>
            <a:ext cx="1065199" cy="6183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HTTP APIs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5FD27-8A74-BEFA-5D6A-2FF517A158C6}"/>
              </a:ext>
            </a:extLst>
          </p:cNvPr>
          <p:cNvSpPr txBox="1"/>
          <p:nvPr/>
        </p:nvSpPr>
        <p:spPr>
          <a:xfrm>
            <a:off x="4636240" y="3421282"/>
            <a:ext cx="7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10B04F-A590-B1DF-C89D-64F7BF3C3322}"/>
              </a:ext>
            </a:extLst>
          </p:cNvPr>
          <p:cNvSpPr/>
          <p:nvPr/>
        </p:nvSpPr>
        <p:spPr>
          <a:xfrm>
            <a:off x="10173102" y="4191842"/>
            <a:ext cx="1272208" cy="6326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7440B9-4270-6DC8-0311-4C5D05502252}"/>
              </a:ext>
            </a:extLst>
          </p:cNvPr>
          <p:cNvSpPr/>
          <p:nvPr/>
        </p:nvSpPr>
        <p:spPr>
          <a:xfrm>
            <a:off x="682539" y="3516607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1E8F-0508-4C54-743D-590B3DFB5612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V="1">
            <a:off x="1954747" y="3825927"/>
            <a:ext cx="1409947" cy="319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1767AB-B0A2-FD73-47A2-88D76594F7B4}"/>
              </a:ext>
            </a:extLst>
          </p:cNvPr>
          <p:cNvSpPr txBox="1"/>
          <p:nvPr/>
        </p:nvSpPr>
        <p:spPr>
          <a:xfrm>
            <a:off x="2143734" y="3456594"/>
            <a:ext cx="75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MQTT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049397-541F-1407-AC45-755BD9D46CD0}"/>
              </a:ext>
            </a:extLst>
          </p:cNvPr>
          <p:cNvCxnSpPr>
            <a:cxnSpLocks/>
            <a:stCxn id="6" idx="5"/>
            <a:endCxn id="11" idx="2"/>
          </p:cNvCxnSpPr>
          <p:nvPr/>
        </p:nvCxnSpPr>
        <p:spPr>
          <a:xfrm>
            <a:off x="9073545" y="4012672"/>
            <a:ext cx="1099557" cy="495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460A3C0-8E2E-F525-1528-549A1E94ABFD}"/>
              </a:ext>
            </a:extLst>
          </p:cNvPr>
          <p:cNvSpPr/>
          <p:nvPr/>
        </p:nvSpPr>
        <p:spPr>
          <a:xfrm>
            <a:off x="10056769" y="2339785"/>
            <a:ext cx="127220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Center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4FD08-E613-9893-D03A-9C68A3C2D874}"/>
              </a:ext>
            </a:extLst>
          </p:cNvPr>
          <p:cNvSpPr txBox="1"/>
          <p:nvPr/>
        </p:nvSpPr>
        <p:spPr>
          <a:xfrm flipH="1">
            <a:off x="9822844" y="3511678"/>
            <a:ext cx="104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D9CB145-2D17-531A-33B2-AAAF14278DCC}"/>
              </a:ext>
            </a:extLst>
          </p:cNvPr>
          <p:cNvSpPr/>
          <p:nvPr/>
        </p:nvSpPr>
        <p:spPr>
          <a:xfrm>
            <a:off x="6613913" y="2564352"/>
            <a:ext cx="1740023" cy="486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Sample Cache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2DC6E-AE3F-57F8-34D3-95D01F291170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V="1">
            <a:off x="4530970" y="3806601"/>
            <a:ext cx="859838" cy="193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4EF8A1-0C7E-EF26-47C1-9A17B7B90936}"/>
              </a:ext>
            </a:extLst>
          </p:cNvPr>
          <p:cNvCxnSpPr>
            <a:cxnSpLocks/>
            <a:stCxn id="28" idx="3"/>
            <a:endCxn id="6" idx="7"/>
          </p:cNvCxnSpPr>
          <p:nvPr/>
        </p:nvCxnSpPr>
        <p:spPr>
          <a:xfrm flipH="1">
            <a:off x="9073545" y="2922323"/>
            <a:ext cx="1169535" cy="653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34E9278-97EB-B95D-9A8F-866F65CAA76B}"/>
              </a:ext>
            </a:extLst>
          </p:cNvPr>
          <p:cNvSpPr/>
          <p:nvPr/>
        </p:nvSpPr>
        <p:spPr>
          <a:xfrm>
            <a:off x="5390808" y="3465358"/>
            <a:ext cx="1065198" cy="6824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Mqtt</a:t>
            </a:r>
            <a:r>
              <a:rPr lang="en-US" sz="1400" dirty="0">
                <a:solidFill>
                  <a:schemeClr val="tx1"/>
                </a:solidFill>
              </a:rPr>
              <a:t> Service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B47790DD-AAEF-B34C-3C8E-C0D3FD8DC10A}"/>
              </a:ext>
            </a:extLst>
          </p:cNvPr>
          <p:cNvSpPr/>
          <p:nvPr/>
        </p:nvSpPr>
        <p:spPr>
          <a:xfrm>
            <a:off x="7148509" y="4454766"/>
            <a:ext cx="759566" cy="55048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Msg Db</a:t>
            </a:r>
          </a:p>
        </p:txBody>
      </p: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1032C88F-9E52-25D4-39FE-744A830B6FA0}"/>
              </a:ext>
            </a:extLst>
          </p:cNvPr>
          <p:cNvSpPr/>
          <p:nvPr/>
        </p:nvSpPr>
        <p:spPr>
          <a:xfrm>
            <a:off x="7148509" y="3383469"/>
            <a:ext cx="759566" cy="846263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Db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B45ED0-D999-CA9B-65D9-103B66CF6C96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6456006" y="3806601"/>
            <a:ext cx="6925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746F49-45CE-6724-60BC-9D331D54BF47}"/>
              </a:ext>
            </a:extLst>
          </p:cNvPr>
          <p:cNvCxnSpPr>
            <a:cxnSpLocks/>
            <a:stCxn id="19" idx="5"/>
            <a:endCxn id="23" idx="2"/>
          </p:cNvCxnSpPr>
          <p:nvPr/>
        </p:nvCxnSpPr>
        <p:spPr>
          <a:xfrm>
            <a:off x="6300011" y="4047896"/>
            <a:ext cx="848498" cy="68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B6BB5D-EF35-3FEE-8AFA-BCAE1ED955DE}"/>
              </a:ext>
            </a:extLst>
          </p:cNvPr>
          <p:cNvCxnSpPr>
            <a:cxnSpLocks/>
            <a:stCxn id="19" idx="7"/>
            <a:endCxn id="37" idx="3"/>
          </p:cNvCxnSpPr>
          <p:nvPr/>
        </p:nvCxnSpPr>
        <p:spPr>
          <a:xfrm flipV="1">
            <a:off x="6300011" y="2979829"/>
            <a:ext cx="568722" cy="58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7628A527-EAB6-0102-C1EB-443244F58DCF}"/>
              </a:ext>
            </a:extLst>
          </p:cNvPr>
          <p:cNvSpPr/>
          <p:nvPr/>
        </p:nvSpPr>
        <p:spPr>
          <a:xfrm>
            <a:off x="7148508" y="5197366"/>
            <a:ext cx="759566" cy="81272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7EA7EA-57DD-DA01-DA74-0443E34B86EA}"/>
              </a:ext>
            </a:extLst>
          </p:cNvPr>
          <p:cNvCxnSpPr>
            <a:stCxn id="19" idx="4"/>
            <a:endCxn id="21" idx="2"/>
          </p:cNvCxnSpPr>
          <p:nvPr/>
        </p:nvCxnSpPr>
        <p:spPr>
          <a:xfrm>
            <a:off x="5923407" y="4147844"/>
            <a:ext cx="1225101" cy="14558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6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3686-ADDF-61C4-0EF3-A74ACB39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071" y="23073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Hiot</a:t>
            </a:r>
            <a:r>
              <a:rPr lang="en-US" b="1" dirty="0">
                <a:latin typeface="+mn-lt"/>
              </a:rPr>
              <a:t> Message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F9D90-561E-D138-6A43-ACC7B030CD24}"/>
              </a:ext>
            </a:extLst>
          </p:cNvPr>
          <p:cNvSpPr txBox="1"/>
          <p:nvPr/>
        </p:nvSpPr>
        <p:spPr>
          <a:xfrm>
            <a:off x="3814917" y="2727466"/>
            <a:ext cx="1499886" cy="110799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MQTT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00BEE-CEFD-A7B4-E290-317F7B0F92C7}"/>
              </a:ext>
            </a:extLst>
          </p:cNvPr>
          <p:cNvSpPr txBox="1"/>
          <p:nvPr/>
        </p:nvSpPr>
        <p:spPr>
          <a:xfrm>
            <a:off x="7565922" y="2727466"/>
            <a:ext cx="1651819" cy="110799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USB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Topic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Other Blocks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5EF9F1-9F78-0256-AB56-BBC68F8F289F}"/>
              </a:ext>
            </a:extLst>
          </p:cNvPr>
          <p:cNvCxnSpPr>
            <a:cxnSpLocks/>
          </p:cNvCxnSpPr>
          <p:nvPr/>
        </p:nvCxnSpPr>
        <p:spPr>
          <a:xfrm>
            <a:off x="4763729" y="3436374"/>
            <a:ext cx="26596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F12FD3-CC98-A1F6-3A60-D3CBAE4C34D3}"/>
              </a:ext>
            </a:extLst>
          </p:cNvPr>
          <p:cNvCxnSpPr/>
          <p:nvPr/>
        </p:nvCxnSpPr>
        <p:spPr>
          <a:xfrm>
            <a:off x="4955458" y="3672348"/>
            <a:ext cx="24678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1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5D32BB-B440-EF7B-59DB-1E32CB10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83" y="-72531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HIot</a:t>
            </a:r>
            <a:r>
              <a:rPr lang="en-US" b="1" dirty="0">
                <a:latin typeface="+mn-lt"/>
              </a:rPr>
              <a:t> Payload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FCA35-D226-1986-43CC-C162720F3741}"/>
              </a:ext>
            </a:extLst>
          </p:cNvPr>
          <p:cNvSpPr/>
          <p:nvPr/>
        </p:nvSpPr>
        <p:spPr>
          <a:xfrm>
            <a:off x="1528404" y="1253036"/>
            <a:ext cx="808755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5A1875-E19D-7221-9263-E6A2F879DDDF}"/>
              </a:ext>
            </a:extLst>
          </p:cNvPr>
          <p:cNvSpPr/>
          <p:nvPr/>
        </p:nvSpPr>
        <p:spPr>
          <a:xfrm>
            <a:off x="1528404" y="1253035"/>
            <a:ext cx="1278385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2E4EE1-BC39-C1CE-7E8F-918BAB2E6C80}"/>
              </a:ext>
            </a:extLst>
          </p:cNvPr>
          <p:cNvSpPr/>
          <p:nvPr/>
        </p:nvSpPr>
        <p:spPr>
          <a:xfrm>
            <a:off x="8017981" y="1253034"/>
            <a:ext cx="1597981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Block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66AA71-0F27-1008-6BB1-74E0B3880575}"/>
              </a:ext>
            </a:extLst>
          </p:cNvPr>
          <p:cNvSpPr/>
          <p:nvPr/>
        </p:nvSpPr>
        <p:spPr>
          <a:xfrm>
            <a:off x="7361033" y="1253034"/>
            <a:ext cx="65694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3779B-317D-E773-F5F1-9C21C7BE22D6}"/>
              </a:ext>
            </a:extLst>
          </p:cNvPr>
          <p:cNvSpPr/>
          <p:nvPr/>
        </p:nvSpPr>
        <p:spPr>
          <a:xfrm>
            <a:off x="3463738" y="1989882"/>
            <a:ext cx="1367229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AD0ADE-50A7-F0C6-4EE6-7D4E7D8399D7}"/>
              </a:ext>
            </a:extLst>
          </p:cNvPr>
          <p:cNvSpPr/>
          <p:nvPr/>
        </p:nvSpPr>
        <p:spPr>
          <a:xfrm>
            <a:off x="4830967" y="1989882"/>
            <a:ext cx="2530065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B44BB-9E50-DA02-F467-EB6315B1C762}"/>
              </a:ext>
            </a:extLst>
          </p:cNvPr>
          <p:cNvSpPr/>
          <p:nvPr/>
        </p:nvSpPr>
        <p:spPr>
          <a:xfrm>
            <a:off x="3463737" y="2726729"/>
            <a:ext cx="72803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650D5-FCA7-26EE-251D-0E1BBED67E84}"/>
              </a:ext>
            </a:extLst>
          </p:cNvPr>
          <p:cNvSpPr/>
          <p:nvPr/>
        </p:nvSpPr>
        <p:spPr>
          <a:xfrm>
            <a:off x="4191774" y="2726728"/>
            <a:ext cx="639193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903FF0-6775-03D0-CACC-FFF5D01922DA}"/>
              </a:ext>
            </a:extLst>
          </p:cNvPr>
          <p:cNvSpPr/>
          <p:nvPr/>
        </p:nvSpPr>
        <p:spPr>
          <a:xfrm>
            <a:off x="2806789" y="1253033"/>
            <a:ext cx="65694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D5A777-D857-BBE1-C069-753EA44AFCBA}"/>
              </a:ext>
            </a:extLst>
          </p:cNvPr>
          <p:cNvSpPr/>
          <p:nvPr/>
        </p:nvSpPr>
        <p:spPr>
          <a:xfrm>
            <a:off x="3463737" y="1253032"/>
            <a:ext cx="3897296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Block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50453F-467C-4116-EC42-451317B660DD}"/>
              </a:ext>
            </a:extLst>
          </p:cNvPr>
          <p:cNvCxnSpPr>
            <a:cxnSpLocks/>
          </p:cNvCxnSpPr>
          <p:nvPr/>
        </p:nvCxnSpPr>
        <p:spPr>
          <a:xfrm>
            <a:off x="3463737" y="1705793"/>
            <a:ext cx="0" cy="147369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E75892-7785-0EFA-A2D7-148839F3D5D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830967" y="2216263"/>
            <a:ext cx="0" cy="96322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790DCE1-7CD8-BF8C-2ECD-BBE537EC9A4B}"/>
              </a:ext>
            </a:extLst>
          </p:cNvPr>
          <p:cNvSpPr txBox="1"/>
          <p:nvPr/>
        </p:nvSpPr>
        <p:spPr>
          <a:xfrm>
            <a:off x="4191774" y="3262914"/>
            <a:ext cx="4501011" cy="286232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HM_BT_EMPTY = 0,</a:t>
            </a:r>
          </a:p>
          <a:p>
            <a:r>
              <a:rPr lang="en-US" dirty="0"/>
              <a:t>HM_BT_EDGE_BIRTH_NEW = 1,</a:t>
            </a:r>
          </a:p>
          <a:p>
            <a:r>
              <a:rPr lang="en-US" dirty="0"/>
              <a:t>HM_BT_DEVICE_BIRTH_NEW = 2,</a:t>
            </a:r>
          </a:p>
          <a:p>
            <a:r>
              <a:rPr lang="en-US" dirty="0"/>
              <a:t>HM_BT_EDGE_BIRTH = 3,</a:t>
            </a:r>
          </a:p>
          <a:p>
            <a:r>
              <a:rPr lang="en-US" dirty="0"/>
              <a:t>HM_BT_DEVICE_BIRTH = 4,</a:t>
            </a:r>
          </a:p>
          <a:p>
            <a:r>
              <a:rPr lang="en-US" dirty="0"/>
              <a:t>HM_BT_CHANNEL_BIRTH = 5,</a:t>
            </a:r>
          </a:p>
          <a:p>
            <a:r>
              <a:rPr lang="en-US" dirty="0"/>
              <a:t>HM_BT_CHANNEL_DATA_IID = 6,</a:t>
            </a:r>
          </a:p>
          <a:p>
            <a:r>
              <a:rPr lang="en-US" dirty="0"/>
              <a:t>HM_BT_CHANNEL_DATA_NAME = 7,</a:t>
            </a:r>
          </a:p>
          <a:p>
            <a:endParaRPr lang="en-US" dirty="0"/>
          </a:p>
          <a:p>
            <a:r>
              <a:rPr lang="en-US" strike="sngStrike" dirty="0"/>
              <a:t>HM_BT_TOPIC = 0x10 (for USB/LPC, no topic)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2647C4-7E0E-F4A0-7763-71AFCFA50A0A}"/>
              </a:ext>
            </a:extLst>
          </p:cNvPr>
          <p:cNvSpPr txBox="1"/>
          <p:nvPr/>
        </p:nvSpPr>
        <p:spPr>
          <a:xfrm>
            <a:off x="2829035" y="3262914"/>
            <a:ext cx="136273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dirty="0"/>
              <a:t>Size of Body</a:t>
            </a:r>
          </a:p>
        </p:txBody>
      </p:sp>
    </p:spTree>
    <p:extLst>
      <p:ext uri="{BB962C8B-B14F-4D97-AF65-F5344CB8AC3E}">
        <p14:creationId xmlns:p14="http://schemas.microsoft.com/office/powerpoint/2010/main" val="29500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8FBCC-EBD8-05EB-736A-06ACF888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+mn-lt"/>
              </a:rPr>
              <a:t>HIot</a:t>
            </a:r>
            <a:r>
              <a:rPr lang="en-US" b="1" dirty="0">
                <a:latin typeface="+mn-lt"/>
              </a:rPr>
              <a:t> Payload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FC3DF-0593-9465-730D-2779B69E86AB}"/>
              </a:ext>
            </a:extLst>
          </p:cNvPr>
          <p:cNvSpPr txBox="1"/>
          <p:nvPr/>
        </p:nvSpPr>
        <p:spPr>
          <a:xfrm>
            <a:off x="1915723" y="2225036"/>
            <a:ext cx="1499886" cy="110799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Birth</a:t>
            </a:r>
          </a:p>
          <a:p>
            <a:pPr algn="ctr"/>
            <a:r>
              <a:rPr lang="en-US" sz="1600" b="1" i="1" dirty="0"/>
              <a:t>(Edge/Device) 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Json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5A8E7-A9C5-4399-7DE9-3C77C4C214A9}"/>
              </a:ext>
            </a:extLst>
          </p:cNvPr>
          <p:cNvSpPr txBox="1"/>
          <p:nvPr/>
        </p:nvSpPr>
        <p:spPr>
          <a:xfrm>
            <a:off x="5822311" y="2216158"/>
            <a:ext cx="2382098" cy="2031325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</a:t>
            </a:r>
          </a:p>
          <a:p>
            <a:pPr algn="ctr"/>
            <a:r>
              <a:rPr lang="en-US" b="1" dirty="0"/>
              <a:t>(Variable Sample Rate)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T-V Pairs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Time Stamp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61686-506B-BB36-14BF-F0BBE6E22C20}"/>
              </a:ext>
            </a:extLst>
          </p:cNvPr>
          <p:cNvSpPr txBox="1"/>
          <p:nvPr/>
        </p:nvSpPr>
        <p:spPr>
          <a:xfrm>
            <a:off x="3721237" y="2225036"/>
            <a:ext cx="1661651" cy="861774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Channel Birth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B2662-7AED-923C-0E99-80586F40EFB2}"/>
              </a:ext>
            </a:extLst>
          </p:cNvPr>
          <p:cNvSpPr txBox="1"/>
          <p:nvPr/>
        </p:nvSpPr>
        <p:spPr>
          <a:xfrm>
            <a:off x="8643832" y="2225036"/>
            <a:ext cx="2709968" cy="175432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</a:t>
            </a:r>
          </a:p>
          <a:p>
            <a:pPr algn="ctr"/>
            <a:r>
              <a:rPr lang="en-US" b="1" dirty="0"/>
              <a:t>(Constant Sample Rate)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19426-D15C-F86A-2B3A-EA2249978435}"/>
              </a:ext>
            </a:extLst>
          </p:cNvPr>
          <p:cNvSpPr txBox="1"/>
          <p:nvPr/>
        </p:nvSpPr>
        <p:spPr>
          <a:xfrm>
            <a:off x="1915723" y="3693485"/>
            <a:ext cx="1499886" cy="1107996"/>
          </a:xfrm>
          <a:prstGeom prst="rect">
            <a:avLst/>
          </a:prstGeom>
          <a:noFill/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Birth</a:t>
            </a:r>
          </a:p>
          <a:p>
            <a:pPr algn="ctr"/>
            <a:r>
              <a:rPr lang="en-US" sz="1600" b="1" i="1" dirty="0"/>
              <a:t>(Edge/Device) </a:t>
            </a:r>
          </a:p>
          <a:p>
            <a:endParaRPr lang="en-US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1482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0EDF-8B7F-603D-E488-09271733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A660-452A-50C6-8325-CDA84AF40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64BDE-1BD3-C20A-BEBC-55C6F6BC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264750-8A9A-921E-FDF1-F5C8F57C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83" y="-7253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ULP -&gt; Main Core Data Buffer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C71166-3C9C-F11E-AC62-E98FD30202C9}"/>
              </a:ext>
            </a:extLst>
          </p:cNvPr>
          <p:cNvSpPr/>
          <p:nvPr/>
        </p:nvSpPr>
        <p:spPr>
          <a:xfrm>
            <a:off x="1903654" y="3706869"/>
            <a:ext cx="808755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0CDDA-608F-3BFD-CA41-4897CBE19F3E}"/>
              </a:ext>
            </a:extLst>
          </p:cNvPr>
          <p:cNvSpPr/>
          <p:nvPr/>
        </p:nvSpPr>
        <p:spPr>
          <a:xfrm>
            <a:off x="1903654" y="3706868"/>
            <a:ext cx="1278385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Block1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F88EB-3F03-1ACE-BF0F-996D7A1431CE}"/>
              </a:ext>
            </a:extLst>
          </p:cNvPr>
          <p:cNvSpPr/>
          <p:nvPr/>
        </p:nvSpPr>
        <p:spPr>
          <a:xfrm>
            <a:off x="9009963" y="3706867"/>
            <a:ext cx="981249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Block</a:t>
            </a:r>
            <a:r>
              <a:rPr lang="en-US" i="1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9C63E-9FA3-D6D9-A410-7DA623992EFD}"/>
              </a:ext>
            </a:extLst>
          </p:cNvPr>
          <p:cNvSpPr/>
          <p:nvPr/>
        </p:nvSpPr>
        <p:spPr>
          <a:xfrm>
            <a:off x="8353014" y="3706865"/>
            <a:ext cx="65694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1984D9-1340-4E8A-E2DF-C51E81DFC603}"/>
              </a:ext>
            </a:extLst>
          </p:cNvPr>
          <p:cNvSpPr/>
          <p:nvPr/>
        </p:nvSpPr>
        <p:spPr>
          <a:xfrm>
            <a:off x="7108356" y="2694844"/>
            <a:ext cx="844916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WrPos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3C7E8-780A-AC76-A9EB-BA06DDC0AC4B}"/>
              </a:ext>
            </a:extLst>
          </p:cNvPr>
          <p:cNvSpPr/>
          <p:nvPr/>
        </p:nvSpPr>
        <p:spPr>
          <a:xfrm>
            <a:off x="6753785" y="4548855"/>
            <a:ext cx="1599227" cy="452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8FC22E-A5C7-35A5-7C23-514F296EDA17}"/>
              </a:ext>
            </a:extLst>
          </p:cNvPr>
          <p:cNvSpPr/>
          <p:nvPr/>
        </p:nvSpPr>
        <p:spPr>
          <a:xfrm>
            <a:off x="3182039" y="3706866"/>
            <a:ext cx="656948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 . 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ABDDD-178A-94C0-F33A-591E98F6BBFF}"/>
              </a:ext>
            </a:extLst>
          </p:cNvPr>
          <p:cNvSpPr/>
          <p:nvPr/>
        </p:nvSpPr>
        <p:spPr>
          <a:xfrm>
            <a:off x="3838987" y="3706865"/>
            <a:ext cx="4514026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Block</a:t>
            </a:r>
            <a:r>
              <a:rPr lang="en-US" i="1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DA17CC-7AF2-294B-58C9-1ED3E16C43CE}"/>
              </a:ext>
            </a:extLst>
          </p:cNvPr>
          <p:cNvCxnSpPr>
            <a:cxnSpLocks/>
          </p:cNvCxnSpPr>
          <p:nvPr/>
        </p:nvCxnSpPr>
        <p:spPr>
          <a:xfrm>
            <a:off x="3838987" y="4159626"/>
            <a:ext cx="0" cy="12139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94E7112-EDA4-1C02-E130-149919569187}"/>
              </a:ext>
            </a:extLst>
          </p:cNvPr>
          <p:cNvSpPr/>
          <p:nvPr/>
        </p:nvSpPr>
        <p:spPr>
          <a:xfrm>
            <a:off x="8798158" y="2701263"/>
            <a:ext cx="981249" cy="452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9D512-9B25-ADEF-E41E-0750B1A08EE2}"/>
              </a:ext>
            </a:extLst>
          </p:cNvPr>
          <p:cNvSpPr/>
          <p:nvPr/>
        </p:nvSpPr>
        <p:spPr>
          <a:xfrm>
            <a:off x="7950399" y="2701263"/>
            <a:ext cx="844916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RdPos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9C91D6-5B6F-55BB-AC86-E81C07651125}"/>
              </a:ext>
            </a:extLst>
          </p:cNvPr>
          <p:cNvSpPr/>
          <p:nvPr/>
        </p:nvSpPr>
        <p:spPr>
          <a:xfrm>
            <a:off x="3840945" y="4541437"/>
            <a:ext cx="2911496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1B616-0E07-E923-C973-C7F8F3A77DCD}"/>
              </a:ext>
            </a:extLst>
          </p:cNvPr>
          <p:cNvSpPr/>
          <p:nvPr/>
        </p:nvSpPr>
        <p:spPr>
          <a:xfrm>
            <a:off x="6562846" y="2693659"/>
            <a:ext cx="545509" cy="452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Size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F1A02A-A657-D2C3-B1A7-7B4072AC5BCF}"/>
              </a:ext>
            </a:extLst>
          </p:cNvPr>
          <p:cNvCxnSpPr>
            <a:cxnSpLocks/>
          </p:cNvCxnSpPr>
          <p:nvPr/>
        </p:nvCxnSpPr>
        <p:spPr>
          <a:xfrm>
            <a:off x="6752441" y="4808519"/>
            <a:ext cx="0" cy="9996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6AC45-868E-61C3-D4DC-7E4B24A9F5A9}"/>
              </a:ext>
            </a:extLst>
          </p:cNvPr>
          <p:cNvSpPr/>
          <p:nvPr/>
        </p:nvSpPr>
        <p:spPr>
          <a:xfrm>
            <a:off x="3838377" y="1879677"/>
            <a:ext cx="2724470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 </a:t>
            </a:r>
            <a:r>
              <a:rPr lang="en-US" dirty="0" err="1">
                <a:solidFill>
                  <a:schemeClr val="tx1"/>
                </a:solidFill>
              </a:rPr>
              <a:t>db</a:t>
            </a:r>
            <a:r>
              <a:rPr lang="en-US" dirty="0">
                <a:solidFill>
                  <a:schemeClr val="tx1"/>
                </a:solidFill>
              </a:rPr>
              <a:t> pointers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09718D-ACF6-CC65-704A-B5F6600B7577}"/>
              </a:ext>
            </a:extLst>
          </p:cNvPr>
          <p:cNvSpPr/>
          <p:nvPr/>
        </p:nvSpPr>
        <p:spPr>
          <a:xfrm>
            <a:off x="1903654" y="1879676"/>
            <a:ext cx="1934723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Device Items 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1B8AEB-48E3-45EB-2A1A-3B0A51941B7F}"/>
              </a:ext>
            </a:extLst>
          </p:cNvPr>
          <p:cNvSpPr/>
          <p:nvPr/>
        </p:nvSpPr>
        <p:spPr>
          <a:xfrm>
            <a:off x="6562846" y="1879673"/>
            <a:ext cx="3725500" cy="452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Measurement </a:t>
            </a:r>
            <a:r>
              <a:rPr lang="en-US" dirty="0" err="1">
                <a:solidFill>
                  <a:schemeClr val="tx1"/>
                </a:solidFill>
              </a:rPr>
              <a:t>dbs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0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2C15A-00B1-8700-E0EA-2C9AB857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6DCD22-A421-E674-1276-0C016B21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Center Server</a:t>
            </a:r>
          </a:p>
        </p:txBody>
      </p:sp>
    </p:spTree>
    <p:extLst>
      <p:ext uri="{BB962C8B-B14F-4D97-AF65-F5344CB8AC3E}">
        <p14:creationId xmlns:p14="http://schemas.microsoft.com/office/powerpoint/2010/main" val="102447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253</Words>
  <Application>Microsoft Office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Local Server</vt:lpstr>
      <vt:lpstr>Hiot Message </vt:lpstr>
      <vt:lpstr>HIot Payload</vt:lpstr>
      <vt:lpstr>HIot Payload Block</vt:lpstr>
      <vt:lpstr>PowerPoint Presentation</vt:lpstr>
      <vt:lpstr>ULP -&gt; Main Core Data Buffer </vt:lpstr>
      <vt:lpstr>Center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zhiming wu</dc:creator>
  <cp:lastModifiedBy>zhiming wu</cp:lastModifiedBy>
  <cp:revision>17</cp:revision>
  <dcterms:created xsi:type="dcterms:W3CDTF">2024-05-16T17:44:55Z</dcterms:created>
  <dcterms:modified xsi:type="dcterms:W3CDTF">2025-05-06T21:58:48Z</dcterms:modified>
</cp:coreProperties>
</file>