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3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ags/tag5.xml" ContentType="application/vnd.openxmlformats-officedocument.presentationml.tags+xml"/>
  <Override PartName="/ppt/theme/themeOverride9.xml" ContentType="application/vnd.openxmlformats-officedocument.themeOverride+xml"/>
  <Override PartName="/ppt/tags/tag6.xml" ContentType="application/vnd.openxmlformats-officedocument.presentationml.tags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ags/tag7.xml" ContentType="application/vnd.openxmlformats-officedocument.presentationml.tags+xml"/>
  <Override PartName="/ppt/theme/themeOverride12.xml" ContentType="application/vnd.openxmlformats-officedocument.themeOverride+xml"/>
  <Override PartName="/ppt/tags/tag8.xml" ContentType="application/vnd.openxmlformats-officedocument.presentationml.tags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ags/tag9.xml" ContentType="application/vnd.openxmlformats-officedocument.presentationml.tags+xml"/>
  <Override PartName="/ppt/theme/themeOverride15.xml" ContentType="application/vnd.openxmlformats-officedocument.themeOverride+xml"/>
  <Override PartName="/ppt/tags/tag10.xml" ContentType="application/vnd.openxmlformats-officedocument.presentationml.tags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58" r:id="rId4"/>
    <p:sldId id="273" r:id="rId5"/>
    <p:sldId id="284" r:id="rId6"/>
    <p:sldId id="283" r:id="rId7"/>
    <p:sldId id="274" r:id="rId8"/>
    <p:sldId id="280" r:id="rId9"/>
    <p:sldId id="288" r:id="rId10"/>
    <p:sldId id="275" r:id="rId11"/>
    <p:sldId id="290" r:id="rId12"/>
    <p:sldId id="291" r:id="rId13"/>
    <p:sldId id="276" r:id="rId14"/>
    <p:sldId id="294" r:id="rId15"/>
    <p:sldId id="295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3" autoAdjust="0"/>
    <p:restoredTop sz="94370" autoAdjust="0"/>
  </p:normalViewPr>
  <p:slideViewPr>
    <p:cSldViewPr snapToGrid="0">
      <p:cViewPr>
        <p:scale>
          <a:sx n="62" d="100"/>
          <a:sy n="62" d="100"/>
        </p:scale>
        <p:origin x="76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67151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924996"/>
            <a:ext cx="10850563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4126588"/>
            <a:ext cx="10850563" cy="767764"/>
          </a:xfrm>
        </p:spPr>
        <p:txBody>
          <a:bodyPr anchor="b">
            <a:normAutofit/>
          </a:bodyPr>
          <a:lstStyle>
            <a:lvl1pPr algn="l">
              <a:defRPr sz="32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3840418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3180213"/>
            <a:ext cx="8128636" cy="804151"/>
          </a:xfrm>
          <a:noFill/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4027364"/>
            <a:ext cx="8128636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4026670"/>
            <a:ext cx="81286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770643"/>
            <a:ext cx="12192000" cy="1052318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875218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0B0534F-EB22-4404-88FD-A7852D9A8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570003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821044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136678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cxnSp>
        <p:nvCxnSpPr>
          <p:cNvPr id="1131" name="直接连接符 1130">
            <a:extLst>
              <a:ext uri="{FF2B5EF4-FFF2-40B4-BE49-F238E27FC236}">
                <a16:creationId xmlns:a16="http://schemas.microsoft.com/office/drawing/2014/main" id="{D4394073-F69C-4ECB-80F4-B33CA7C5C096}"/>
              </a:ext>
            </a:extLst>
          </p:cNvPr>
          <p:cNvCxnSpPr>
            <a:cxnSpLocks/>
          </p:cNvCxnSpPr>
          <p:nvPr userDrawn="1"/>
        </p:nvCxnSpPr>
        <p:spPr>
          <a:xfrm>
            <a:off x="669925" y="5447549"/>
            <a:ext cx="38004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155647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3330397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36468"/>
            <a:ext cx="12192000" cy="2689641"/>
          </a:xfrm>
        </p:spPr>
      </p:pic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PowerPoint standard template</a:t>
            </a:r>
            <a:endParaRPr lang="zh-CN" altLang="en-US" dirty="0"/>
          </a:p>
        </p:txBody>
      </p:sp>
      <p:grpSp>
        <p:nvGrpSpPr>
          <p:cNvPr id="109" name="组合 108">
            <a:extLst/>
          </p:cNvPr>
          <p:cNvGrpSpPr/>
          <p:nvPr userDrawn="1"/>
        </p:nvGrpSpPr>
        <p:grpSpPr>
          <a:xfrm>
            <a:off x="8901826" y="3015028"/>
            <a:ext cx="2613498" cy="811500"/>
            <a:chOff x="-4066" y="2662628"/>
            <a:chExt cx="2057401" cy="781570"/>
          </a:xfrm>
        </p:grpSpPr>
        <p:sp>
          <p:nvSpPr>
            <p:cNvPr id="111" name="文本框 110">
              <a:extLst/>
            </p:cNvPr>
            <p:cNvSpPr txBox="1"/>
            <p:nvPr/>
          </p:nvSpPr>
          <p:spPr>
            <a:xfrm>
              <a:off x="-4066" y="2897016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bg1"/>
                  </a:solidFill>
                  <a:latin typeface="+mn-lt"/>
                </a:rPr>
                <a:t>REPORT</a:t>
              </a:r>
              <a:endParaRPr lang="zh-CN" altLang="en-US" sz="166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2" name="矩形 111">
              <a:extLst/>
            </p:cNvPr>
            <p:cNvSpPr/>
            <p:nvPr/>
          </p:nvSpPr>
          <p:spPr>
            <a:xfrm>
              <a:off x="802304" y="2662628"/>
              <a:ext cx="1251031" cy="218355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bg1"/>
                  </a:solidFill>
                  <a:latin typeface="+mn-lt"/>
                </a:rPr>
                <a:t>FUDAN UNIV</a:t>
              </a:r>
            </a:p>
          </p:txBody>
        </p:sp>
      </p:grpSp>
      <p:sp>
        <p:nvSpPr>
          <p:cNvPr id="110" name="文本框 109">
            <a:extLst/>
          </p:cNvPr>
          <p:cNvSpPr txBox="1"/>
          <p:nvPr userDrawn="1"/>
        </p:nvSpPr>
        <p:spPr>
          <a:xfrm>
            <a:off x="7178355" y="3058100"/>
            <a:ext cx="1606717" cy="76800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9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6" name="矩形 125">
            <a:extLst/>
          </p:cNvPr>
          <p:cNvSpPr/>
          <p:nvPr/>
        </p:nvSpPr>
        <p:spPr>
          <a:xfrm>
            <a:off x="755373" y="600736"/>
            <a:ext cx="985139" cy="98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图片 2" descr="图片包含 户外, 标牌&#10;&#10;已生成极高可信度的说明">
            <a:extLst>
              <a:ext uri="{FF2B5EF4-FFF2-40B4-BE49-F238E27FC236}">
                <a16:creationId xmlns:a16="http://schemas.microsoft.com/office/drawing/2014/main" id="{4CBD8638-B0E6-421B-9401-E3B24F48BC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5" y="687013"/>
            <a:ext cx="814033" cy="8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414CC-49B8-4828-94F2-8D614A1FBBE6}"/>
              </a:ext>
            </a:extLst>
          </p:cNvPr>
          <p:cNvSpPr txBox="1"/>
          <p:nvPr/>
        </p:nvSpPr>
        <p:spPr>
          <a:xfrm>
            <a:off x="7695538" y="311595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片包含 户外, 树, 天空, 水&#10;&#10;已生成极高可信度的说明">
            <a:extLst>
              <a:ext uri="{FF2B5EF4-FFF2-40B4-BE49-F238E27FC236}">
                <a16:creationId xmlns:a16="http://schemas.microsoft.com/office/drawing/2014/main" id="{4D41058C-0193-47A1-9B8A-101085CD9D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318"/>
            <a:ext cx="12192000" cy="10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02ac5dda-fdd7-4302-a7cc-ce98b4e144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3CB051-5F6C-4C6B-9A3B-82DD9D8501A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6181" y="1515097"/>
            <a:ext cx="10855769" cy="4298903"/>
            <a:chOff x="666181" y="1515097"/>
            <a:chExt cx="10855769" cy="4298903"/>
          </a:xfrm>
        </p:grpSpPr>
        <p:grpSp>
          <p:nvGrpSpPr>
            <p:cNvPr id="6" name="ïṣḻiḑê">
              <a:extLst>
                <a:ext uri="{FF2B5EF4-FFF2-40B4-BE49-F238E27FC236}">
                  <a16:creationId xmlns:a16="http://schemas.microsoft.com/office/drawing/2014/main" id="{2E0965DC-09F1-4F5B-8D93-059A77774D0B}"/>
                </a:ext>
              </a:extLst>
            </p:cNvPr>
            <p:cNvGrpSpPr/>
            <p:nvPr/>
          </p:nvGrpSpPr>
          <p:grpSpPr>
            <a:xfrm>
              <a:off x="6364083" y="2981747"/>
              <a:ext cx="2540000" cy="1365603"/>
              <a:chOff x="4750079" y="1706835"/>
              <a:chExt cx="1785974" cy="1044090"/>
            </a:xfrm>
          </p:grpSpPr>
          <p:sp>
            <p:nvSpPr>
              <p:cNvPr id="63" name="ïšḷîďé">
                <a:extLst>
                  <a:ext uri="{FF2B5EF4-FFF2-40B4-BE49-F238E27FC236}">
                    <a16:creationId xmlns:a16="http://schemas.microsoft.com/office/drawing/2014/main" id="{38363951-60C7-41C6-A660-AD7E67759547}"/>
                  </a:ext>
                </a:extLst>
              </p:cNvPr>
              <p:cNvSpPr/>
              <p:nvPr/>
            </p:nvSpPr>
            <p:spPr>
              <a:xfrm>
                <a:off x="4750079" y="1747885"/>
                <a:ext cx="1785974" cy="10030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ṧļïḋè">
                <a:extLst>
                  <a:ext uri="{FF2B5EF4-FFF2-40B4-BE49-F238E27FC236}">
                    <a16:creationId xmlns:a16="http://schemas.microsoft.com/office/drawing/2014/main" id="{A86770FE-0E8E-45D5-8817-3C53BD32A079}"/>
                  </a:ext>
                </a:extLst>
              </p:cNvPr>
              <p:cNvSpPr/>
              <p:nvPr/>
            </p:nvSpPr>
            <p:spPr>
              <a:xfrm>
                <a:off x="4750079" y="1706835"/>
                <a:ext cx="1785974" cy="1003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ṩľídè">
              <a:extLst>
                <a:ext uri="{FF2B5EF4-FFF2-40B4-BE49-F238E27FC236}">
                  <a16:creationId xmlns:a16="http://schemas.microsoft.com/office/drawing/2014/main" id="{14CA80C8-A69A-4070-9B0C-FB8971531889}"/>
                </a:ext>
              </a:extLst>
            </p:cNvPr>
            <p:cNvSpPr/>
            <p:nvPr/>
          </p:nvSpPr>
          <p:spPr bwMode="auto">
            <a:xfrm>
              <a:off x="7410675" y="3421717"/>
              <a:ext cx="446820" cy="521921"/>
            </a:xfrm>
            <a:custGeom>
              <a:avLst/>
              <a:gdLst/>
              <a:ahLst/>
              <a:cxnLst>
                <a:cxn ang="0">
                  <a:pos x="55" y="9"/>
                </a:cxn>
                <a:cxn ang="0">
                  <a:pos x="55" y="14"/>
                </a:cxn>
                <a:cxn ang="0">
                  <a:pos x="27" y="23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7" y="0"/>
                </a:cxn>
                <a:cxn ang="0">
                  <a:pos x="55" y="9"/>
                </a:cxn>
                <a:cxn ang="0">
                  <a:pos x="55" y="21"/>
                </a:cxn>
                <a:cxn ang="0">
                  <a:pos x="55" y="27"/>
                </a:cxn>
                <a:cxn ang="0">
                  <a:pos x="27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7" y="27"/>
                </a:cxn>
                <a:cxn ang="0">
                  <a:pos x="55" y="21"/>
                </a:cxn>
                <a:cxn ang="0">
                  <a:pos x="55" y="35"/>
                </a:cxn>
                <a:cxn ang="0">
                  <a:pos x="55" y="41"/>
                </a:cxn>
                <a:cxn ang="0">
                  <a:pos x="27" y="50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27" y="41"/>
                </a:cxn>
                <a:cxn ang="0">
                  <a:pos x="55" y="35"/>
                </a:cxn>
                <a:cxn ang="0">
                  <a:pos x="55" y="49"/>
                </a:cxn>
                <a:cxn ang="0">
                  <a:pos x="55" y="55"/>
                </a:cxn>
                <a:cxn ang="0">
                  <a:pos x="27" y="64"/>
                </a:cxn>
                <a:cxn ang="0">
                  <a:pos x="0" y="55"/>
                </a:cxn>
                <a:cxn ang="0">
                  <a:pos x="0" y="49"/>
                </a:cxn>
                <a:cxn ang="0">
                  <a:pos x="27" y="55"/>
                </a:cxn>
                <a:cxn ang="0">
                  <a:pos x="55" y="49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ṧľiḓe">
              <a:extLst>
                <a:ext uri="{FF2B5EF4-FFF2-40B4-BE49-F238E27FC236}">
                  <a16:creationId xmlns:a16="http://schemas.microsoft.com/office/drawing/2014/main" id="{8514EF10-E7DD-40BC-8C1E-C492E1491591}"/>
                </a:ext>
              </a:extLst>
            </p:cNvPr>
            <p:cNvGrpSpPr/>
            <p:nvPr/>
          </p:nvGrpSpPr>
          <p:grpSpPr>
            <a:xfrm>
              <a:off x="8981950" y="1515097"/>
              <a:ext cx="2540000" cy="1365603"/>
              <a:chOff x="8981950" y="1515097"/>
              <a:chExt cx="2540000" cy="1365603"/>
            </a:xfrm>
          </p:grpSpPr>
          <p:sp>
            <p:nvSpPr>
              <p:cNvPr id="61" name="ïşliḋé">
                <a:extLst>
                  <a:ext uri="{FF2B5EF4-FFF2-40B4-BE49-F238E27FC236}">
                    <a16:creationId xmlns:a16="http://schemas.microsoft.com/office/drawing/2014/main" id="{5F53137C-BDBC-49E0-A775-CF6D93D57F94}"/>
                  </a:ext>
                </a:extLst>
              </p:cNvPr>
              <p:cNvSpPr/>
              <p:nvPr/>
            </p:nvSpPr>
            <p:spPr>
              <a:xfrm>
                <a:off x="8981950" y="1568788"/>
                <a:ext cx="2540000" cy="13119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sľîḑê">
                <a:extLst>
                  <a:ext uri="{FF2B5EF4-FFF2-40B4-BE49-F238E27FC236}">
                    <a16:creationId xmlns:a16="http://schemas.microsoft.com/office/drawing/2014/main" id="{B5D0B495-1C89-470E-B77F-41AA64DDABEB}"/>
                  </a:ext>
                </a:extLst>
              </p:cNvPr>
              <p:cNvSpPr/>
              <p:nvPr/>
            </p:nvSpPr>
            <p:spPr>
              <a:xfrm>
                <a:off x="8981950" y="1515097"/>
                <a:ext cx="2540000" cy="13119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slïḓè">
              <a:extLst>
                <a:ext uri="{FF2B5EF4-FFF2-40B4-BE49-F238E27FC236}">
                  <a16:creationId xmlns:a16="http://schemas.microsoft.com/office/drawing/2014/main" id="{2379873D-9F9E-4D0F-8087-17EB0053C7B0}"/>
                </a:ext>
              </a:extLst>
            </p:cNvPr>
            <p:cNvSpPr/>
            <p:nvPr/>
          </p:nvSpPr>
          <p:spPr bwMode="auto">
            <a:xfrm>
              <a:off x="10005225" y="1964601"/>
              <a:ext cx="493450" cy="466594"/>
            </a:xfrm>
            <a:custGeom>
              <a:avLst/>
              <a:gdLst/>
              <a:ahLst/>
              <a:cxnLst>
                <a:cxn ang="0">
                  <a:pos x="68" y="14"/>
                </a:cxn>
                <a:cxn ang="0">
                  <a:pos x="68" y="18"/>
                </a:cxn>
                <a:cxn ang="0">
                  <a:pos x="64" y="18"/>
                </a:cxn>
                <a:cxn ang="0">
                  <a:pos x="61" y="21"/>
                </a:cxn>
                <a:cxn ang="0">
                  <a:pos x="7" y="21"/>
                </a:cxn>
                <a:cxn ang="0">
                  <a:pos x="4" y="18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34" y="0"/>
                </a:cxn>
                <a:cxn ang="0">
                  <a:pos x="68" y="14"/>
                </a:cxn>
                <a:cxn ang="0">
                  <a:pos x="68" y="60"/>
                </a:cxn>
                <a:cxn ang="0">
                  <a:pos x="68" y="64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2" y="57"/>
                </a:cxn>
                <a:cxn ang="0">
                  <a:pos x="66" y="57"/>
                </a:cxn>
                <a:cxn ang="0">
                  <a:pos x="68" y="60"/>
                </a:cxn>
                <a:cxn ang="0">
                  <a:pos x="18" y="23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3" y="23"/>
                </a:cxn>
                <a:cxn ang="0">
                  <a:pos x="32" y="23"/>
                </a:cxn>
                <a:cxn ang="0">
                  <a:pos x="32" y="50"/>
                </a:cxn>
                <a:cxn ang="0">
                  <a:pos x="36" y="50"/>
                </a:cxn>
                <a:cxn ang="0">
                  <a:pos x="36" y="23"/>
                </a:cxn>
                <a:cxn ang="0">
                  <a:pos x="45" y="23"/>
                </a:cxn>
                <a:cxn ang="0">
                  <a:pos x="45" y="50"/>
                </a:cxn>
                <a:cxn ang="0">
                  <a:pos x="50" y="50"/>
                </a:cxn>
                <a:cxn ang="0">
                  <a:pos x="50" y="23"/>
                </a:cxn>
                <a:cxn ang="0">
                  <a:pos x="59" y="23"/>
                </a:cxn>
                <a:cxn ang="0">
                  <a:pos x="59" y="50"/>
                </a:cxn>
                <a:cxn ang="0">
                  <a:pos x="61" y="50"/>
                </a:cxn>
                <a:cxn ang="0">
                  <a:pos x="64" y="53"/>
                </a:cxn>
                <a:cxn ang="0">
                  <a:pos x="64" y="55"/>
                </a:cxn>
                <a:cxn ang="0">
                  <a:pos x="4" y="55"/>
                </a:cxn>
                <a:cxn ang="0">
                  <a:pos x="4" y="53"/>
                </a:cxn>
                <a:cxn ang="0">
                  <a:pos x="7" y="50"/>
                </a:cxn>
                <a:cxn ang="0">
                  <a:pos x="9" y="50"/>
                </a:cxn>
                <a:cxn ang="0">
                  <a:pos x="9" y="23"/>
                </a:cxn>
                <a:cxn ang="0">
                  <a:pos x="18" y="23"/>
                </a:cxn>
              </a:cxnLst>
              <a:rect l="0" t="0" r="r" b="b"/>
              <a:pathLst>
                <a:path w="68" h="64">
                  <a:moveTo>
                    <a:pt x="68" y="14"/>
                  </a:moveTo>
                  <a:cubicBezTo>
                    <a:pt x="68" y="18"/>
                    <a:pt x="68" y="18"/>
                    <a:pt x="68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68" y="14"/>
                  </a:lnTo>
                  <a:close/>
                  <a:moveTo>
                    <a:pt x="68" y="60"/>
                  </a:moveTo>
                  <a:cubicBezTo>
                    <a:pt x="68" y="64"/>
                    <a:pt x="68" y="64"/>
                    <a:pt x="68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1" y="57"/>
                    <a:pt x="2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7" y="57"/>
                    <a:pt x="68" y="58"/>
                    <a:pt x="68" y="60"/>
                  </a:cubicBezTo>
                  <a:close/>
                  <a:moveTo>
                    <a:pt x="18" y="23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1"/>
                    <a:pt x="5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ïŝliḋe">
              <a:extLst>
                <a:ext uri="{FF2B5EF4-FFF2-40B4-BE49-F238E27FC236}">
                  <a16:creationId xmlns:a16="http://schemas.microsoft.com/office/drawing/2014/main" id="{A21E4FC0-7B31-4FEB-BE2B-EABCA1C82DAA}"/>
                </a:ext>
              </a:extLst>
            </p:cNvPr>
            <p:cNvGrpSpPr/>
            <p:nvPr/>
          </p:nvGrpSpPr>
          <p:grpSpPr>
            <a:xfrm>
              <a:off x="8981950" y="4448397"/>
              <a:ext cx="2540000" cy="1365603"/>
              <a:chOff x="8981950" y="4448397"/>
              <a:chExt cx="2540000" cy="1365603"/>
            </a:xfrm>
          </p:grpSpPr>
          <p:sp>
            <p:nvSpPr>
              <p:cNvPr id="59" name="iśļiḑe">
                <a:extLst>
                  <a:ext uri="{FF2B5EF4-FFF2-40B4-BE49-F238E27FC236}">
                    <a16:creationId xmlns:a16="http://schemas.microsoft.com/office/drawing/2014/main" id="{7595CADA-B9D3-4F94-A542-3E151B77EA34}"/>
                  </a:ext>
                </a:extLst>
              </p:cNvPr>
              <p:cNvSpPr/>
              <p:nvPr/>
            </p:nvSpPr>
            <p:spPr>
              <a:xfrm>
                <a:off x="8981950" y="4502088"/>
                <a:ext cx="2540000" cy="131191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ṩḷîḋê">
                <a:extLst>
                  <a:ext uri="{FF2B5EF4-FFF2-40B4-BE49-F238E27FC236}">
                    <a16:creationId xmlns:a16="http://schemas.microsoft.com/office/drawing/2014/main" id="{512B3818-F8C2-44F4-8121-1DB6E6197022}"/>
                  </a:ext>
                </a:extLst>
              </p:cNvPr>
              <p:cNvSpPr/>
              <p:nvPr/>
            </p:nvSpPr>
            <p:spPr>
              <a:xfrm>
                <a:off x="8981950" y="4448397"/>
                <a:ext cx="2540000" cy="131191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íṣľiḑè">
              <a:extLst>
                <a:ext uri="{FF2B5EF4-FFF2-40B4-BE49-F238E27FC236}">
                  <a16:creationId xmlns:a16="http://schemas.microsoft.com/office/drawing/2014/main" id="{F4332315-C3DF-4DB0-890C-C46F9E1787C9}"/>
                </a:ext>
              </a:extLst>
            </p:cNvPr>
            <p:cNvSpPr/>
            <p:nvPr/>
          </p:nvSpPr>
          <p:spPr bwMode="auto">
            <a:xfrm>
              <a:off x="9973081" y="4869979"/>
              <a:ext cx="557739" cy="52243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ḷiḓê">
              <a:extLst>
                <a:ext uri="{FF2B5EF4-FFF2-40B4-BE49-F238E27FC236}">
                  <a16:creationId xmlns:a16="http://schemas.microsoft.com/office/drawing/2014/main" id="{91B994CE-602E-4E4C-8168-6A541906617F}"/>
                </a:ext>
              </a:extLst>
            </p:cNvPr>
            <p:cNvSpPr/>
            <p:nvPr/>
          </p:nvSpPr>
          <p:spPr>
            <a:xfrm>
              <a:off x="6364083" y="1568788"/>
              <a:ext cx="2540000" cy="13119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ŝ1îde">
              <a:extLst>
                <a:ext uri="{FF2B5EF4-FFF2-40B4-BE49-F238E27FC236}">
                  <a16:creationId xmlns:a16="http://schemas.microsoft.com/office/drawing/2014/main" id="{2379F462-819B-4115-8D21-DCB4B3A32BB5}"/>
                </a:ext>
              </a:extLst>
            </p:cNvPr>
            <p:cNvSpPr/>
            <p:nvPr/>
          </p:nvSpPr>
          <p:spPr>
            <a:xfrm>
              <a:off x="6364083" y="1515097"/>
              <a:ext cx="2540000" cy="13119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ḷiḋê">
              <a:extLst>
                <a:ext uri="{FF2B5EF4-FFF2-40B4-BE49-F238E27FC236}">
                  <a16:creationId xmlns:a16="http://schemas.microsoft.com/office/drawing/2014/main" id="{246D3237-517C-48FC-9EE5-5EAC0F41C124}"/>
                </a:ext>
              </a:extLst>
            </p:cNvPr>
            <p:cNvSpPr/>
            <p:nvPr/>
          </p:nvSpPr>
          <p:spPr bwMode="auto">
            <a:xfrm>
              <a:off x="7402308" y="1965065"/>
              <a:ext cx="463551" cy="465667"/>
            </a:xfrm>
            <a:custGeom>
              <a:avLst/>
              <a:gdLst/>
              <a:ahLst/>
              <a:cxnLst>
                <a:cxn ang="0">
                  <a:pos x="132" y="220"/>
                </a:cxn>
                <a:cxn ang="0">
                  <a:pos x="132" y="176"/>
                </a:cxn>
                <a:cxn ang="0">
                  <a:pos x="88" y="176"/>
                </a:cxn>
                <a:cxn ang="0">
                  <a:pos x="88" y="220"/>
                </a:cxn>
                <a:cxn ang="0">
                  <a:pos x="132" y="220"/>
                </a:cxn>
                <a:cxn ang="0">
                  <a:pos x="132" y="220"/>
                </a:cxn>
                <a:cxn ang="0">
                  <a:pos x="0" y="220"/>
                </a:cxn>
                <a:cxn ang="0">
                  <a:pos x="44" y="220"/>
                </a:cxn>
                <a:cxn ang="0">
                  <a:pos x="44" y="176"/>
                </a:cxn>
                <a:cxn ang="0">
                  <a:pos x="0" y="176"/>
                </a:cxn>
                <a:cxn ang="0">
                  <a:pos x="0" y="220"/>
                </a:cxn>
                <a:cxn ang="0">
                  <a:pos x="0" y="220"/>
                </a:cxn>
                <a:cxn ang="0">
                  <a:pos x="44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44" y="44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0" y="88"/>
                </a:cxn>
                <a:cxn ang="0">
                  <a:pos x="0" y="132"/>
                </a:cxn>
                <a:cxn ang="0">
                  <a:pos x="44" y="132"/>
                </a:cxn>
                <a:cxn ang="0">
                  <a:pos x="44" y="88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132" y="0"/>
                </a:cxn>
                <a:cxn ang="0">
                  <a:pos x="88" y="0"/>
                </a:cxn>
                <a:cxn ang="0">
                  <a:pos x="88" y="44"/>
                </a:cxn>
                <a:cxn ang="0">
                  <a:pos x="132" y="44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88" y="88"/>
                </a:cxn>
                <a:cxn ang="0">
                  <a:pos x="88" y="132"/>
                </a:cxn>
                <a:cxn ang="0">
                  <a:pos x="132" y="132"/>
                </a:cxn>
                <a:cxn ang="0">
                  <a:pos x="132" y="88"/>
                </a:cxn>
                <a:cxn ang="0">
                  <a:pos x="88" y="88"/>
                </a:cxn>
                <a:cxn ang="0">
                  <a:pos x="88" y="88"/>
                </a:cxn>
                <a:cxn ang="0">
                  <a:pos x="219" y="0"/>
                </a:cxn>
                <a:cxn ang="0">
                  <a:pos x="176" y="0"/>
                </a:cxn>
                <a:cxn ang="0">
                  <a:pos x="176" y="44"/>
                </a:cxn>
                <a:cxn ang="0">
                  <a:pos x="219" y="44"/>
                </a:cxn>
                <a:cxn ang="0">
                  <a:pos x="219" y="0"/>
                </a:cxn>
                <a:cxn ang="0">
                  <a:pos x="219" y="0"/>
                </a:cxn>
                <a:cxn ang="0">
                  <a:pos x="219" y="88"/>
                </a:cxn>
                <a:cxn ang="0">
                  <a:pos x="176" y="88"/>
                </a:cxn>
                <a:cxn ang="0">
                  <a:pos x="176" y="132"/>
                </a:cxn>
                <a:cxn ang="0">
                  <a:pos x="219" y="132"/>
                </a:cxn>
                <a:cxn ang="0">
                  <a:pos x="219" y="88"/>
                </a:cxn>
                <a:cxn ang="0">
                  <a:pos x="219" y="88"/>
                </a:cxn>
                <a:cxn ang="0">
                  <a:pos x="219" y="176"/>
                </a:cxn>
                <a:cxn ang="0">
                  <a:pos x="176" y="176"/>
                </a:cxn>
                <a:cxn ang="0">
                  <a:pos x="176" y="220"/>
                </a:cxn>
                <a:cxn ang="0">
                  <a:pos x="219" y="220"/>
                </a:cxn>
                <a:cxn ang="0">
                  <a:pos x="219" y="176"/>
                </a:cxn>
                <a:cxn ang="0">
                  <a:pos x="219" y="176"/>
                </a:cxn>
              </a:cxnLst>
              <a:rect l="0" t="0" r="r" b="b"/>
              <a:pathLst>
                <a:path w="219" h="220">
                  <a:moveTo>
                    <a:pt x="132" y="220"/>
                  </a:moveTo>
                  <a:lnTo>
                    <a:pt x="132" y="176"/>
                  </a:lnTo>
                  <a:lnTo>
                    <a:pt x="88" y="176"/>
                  </a:lnTo>
                  <a:lnTo>
                    <a:pt x="88" y="220"/>
                  </a:lnTo>
                  <a:lnTo>
                    <a:pt x="132" y="220"/>
                  </a:lnTo>
                  <a:lnTo>
                    <a:pt x="132" y="220"/>
                  </a:lnTo>
                  <a:close/>
                  <a:moveTo>
                    <a:pt x="0" y="220"/>
                  </a:moveTo>
                  <a:lnTo>
                    <a:pt x="44" y="220"/>
                  </a:lnTo>
                  <a:lnTo>
                    <a:pt x="44" y="176"/>
                  </a:lnTo>
                  <a:lnTo>
                    <a:pt x="0" y="176"/>
                  </a:lnTo>
                  <a:lnTo>
                    <a:pt x="0" y="220"/>
                  </a:lnTo>
                  <a:lnTo>
                    <a:pt x="0" y="220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0" y="88"/>
                  </a:moveTo>
                  <a:lnTo>
                    <a:pt x="0" y="132"/>
                  </a:lnTo>
                  <a:lnTo>
                    <a:pt x="44" y="132"/>
                  </a:lnTo>
                  <a:lnTo>
                    <a:pt x="44" y="88"/>
                  </a:lnTo>
                  <a:lnTo>
                    <a:pt x="0" y="88"/>
                  </a:lnTo>
                  <a:lnTo>
                    <a:pt x="0" y="88"/>
                  </a:lnTo>
                  <a:close/>
                  <a:moveTo>
                    <a:pt x="132" y="0"/>
                  </a:moveTo>
                  <a:lnTo>
                    <a:pt x="88" y="0"/>
                  </a:lnTo>
                  <a:lnTo>
                    <a:pt x="88" y="44"/>
                  </a:lnTo>
                  <a:lnTo>
                    <a:pt x="132" y="44"/>
                  </a:lnTo>
                  <a:lnTo>
                    <a:pt x="132" y="0"/>
                  </a:lnTo>
                  <a:lnTo>
                    <a:pt x="132" y="0"/>
                  </a:lnTo>
                  <a:close/>
                  <a:moveTo>
                    <a:pt x="88" y="88"/>
                  </a:moveTo>
                  <a:lnTo>
                    <a:pt x="88" y="132"/>
                  </a:lnTo>
                  <a:lnTo>
                    <a:pt x="132" y="132"/>
                  </a:lnTo>
                  <a:lnTo>
                    <a:pt x="132" y="88"/>
                  </a:lnTo>
                  <a:lnTo>
                    <a:pt x="88" y="88"/>
                  </a:lnTo>
                  <a:lnTo>
                    <a:pt x="88" y="88"/>
                  </a:lnTo>
                  <a:close/>
                  <a:moveTo>
                    <a:pt x="219" y="0"/>
                  </a:moveTo>
                  <a:lnTo>
                    <a:pt x="176" y="0"/>
                  </a:lnTo>
                  <a:lnTo>
                    <a:pt x="176" y="44"/>
                  </a:lnTo>
                  <a:lnTo>
                    <a:pt x="219" y="44"/>
                  </a:lnTo>
                  <a:lnTo>
                    <a:pt x="219" y="0"/>
                  </a:lnTo>
                  <a:lnTo>
                    <a:pt x="219" y="0"/>
                  </a:lnTo>
                  <a:close/>
                  <a:moveTo>
                    <a:pt x="219" y="88"/>
                  </a:moveTo>
                  <a:lnTo>
                    <a:pt x="176" y="88"/>
                  </a:lnTo>
                  <a:lnTo>
                    <a:pt x="176" y="132"/>
                  </a:lnTo>
                  <a:lnTo>
                    <a:pt x="219" y="132"/>
                  </a:lnTo>
                  <a:lnTo>
                    <a:pt x="219" y="88"/>
                  </a:lnTo>
                  <a:lnTo>
                    <a:pt x="219" y="88"/>
                  </a:lnTo>
                  <a:close/>
                  <a:moveTo>
                    <a:pt x="219" y="176"/>
                  </a:moveTo>
                  <a:lnTo>
                    <a:pt x="176" y="176"/>
                  </a:lnTo>
                  <a:lnTo>
                    <a:pt x="176" y="220"/>
                  </a:lnTo>
                  <a:lnTo>
                    <a:pt x="219" y="220"/>
                  </a:lnTo>
                  <a:lnTo>
                    <a:pt x="219" y="176"/>
                  </a:lnTo>
                  <a:lnTo>
                    <a:pt x="219" y="1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šļîḍè">
              <a:extLst>
                <a:ext uri="{FF2B5EF4-FFF2-40B4-BE49-F238E27FC236}">
                  <a16:creationId xmlns:a16="http://schemas.microsoft.com/office/drawing/2014/main" id="{B6FF7590-F5A2-4441-A058-B871244EA0F6}"/>
                </a:ext>
              </a:extLst>
            </p:cNvPr>
            <p:cNvGrpSpPr/>
            <p:nvPr/>
          </p:nvGrpSpPr>
          <p:grpSpPr>
            <a:xfrm>
              <a:off x="8981950" y="2981747"/>
              <a:ext cx="2540000" cy="1365603"/>
              <a:chOff x="8981950" y="2960394"/>
              <a:chExt cx="2540000" cy="1365603"/>
            </a:xfrm>
          </p:grpSpPr>
          <p:sp>
            <p:nvSpPr>
              <p:cNvPr id="57" name="ïṧľiḋê">
                <a:extLst>
                  <a:ext uri="{FF2B5EF4-FFF2-40B4-BE49-F238E27FC236}">
                    <a16:creationId xmlns:a16="http://schemas.microsoft.com/office/drawing/2014/main" id="{A8EA7624-6B8D-4E86-866D-87331858587F}"/>
                  </a:ext>
                </a:extLst>
              </p:cNvPr>
              <p:cNvSpPr/>
              <p:nvPr/>
            </p:nvSpPr>
            <p:spPr>
              <a:xfrm>
                <a:off x="8981950" y="3014085"/>
                <a:ext cx="2540000" cy="131191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sḻîḋê">
                <a:extLst>
                  <a:ext uri="{FF2B5EF4-FFF2-40B4-BE49-F238E27FC236}">
                    <a16:creationId xmlns:a16="http://schemas.microsoft.com/office/drawing/2014/main" id="{A6023766-E028-4B56-9CA2-4EA01D77F208}"/>
                  </a:ext>
                </a:extLst>
              </p:cNvPr>
              <p:cNvSpPr/>
              <p:nvPr/>
            </p:nvSpPr>
            <p:spPr>
              <a:xfrm>
                <a:off x="8981950" y="2960394"/>
                <a:ext cx="2540000" cy="131191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îṣľïḓê">
              <a:extLst>
                <a:ext uri="{FF2B5EF4-FFF2-40B4-BE49-F238E27FC236}">
                  <a16:creationId xmlns:a16="http://schemas.microsoft.com/office/drawing/2014/main" id="{CA21722C-6E35-4699-8E9F-E188608601F4}"/>
                </a:ext>
              </a:extLst>
            </p:cNvPr>
            <p:cNvSpPr/>
            <p:nvPr/>
          </p:nvSpPr>
          <p:spPr bwMode="auto">
            <a:xfrm>
              <a:off x="9987883" y="3387205"/>
              <a:ext cx="528134" cy="554686"/>
            </a:xfrm>
            <a:custGeom>
              <a:avLst/>
              <a:gdLst/>
              <a:ahLst/>
              <a:cxnLst>
                <a:cxn ang="0">
                  <a:pos x="288" y="115"/>
                </a:cxn>
                <a:cxn ang="0">
                  <a:pos x="253" y="58"/>
                </a:cxn>
                <a:cxn ang="0">
                  <a:pos x="182" y="18"/>
                </a:cxn>
                <a:cxn ang="0">
                  <a:pos x="112" y="18"/>
                </a:cxn>
                <a:cxn ang="0">
                  <a:pos x="41" y="58"/>
                </a:cxn>
                <a:cxn ang="0">
                  <a:pos x="6" y="115"/>
                </a:cxn>
                <a:cxn ang="0">
                  <a:pos x="6" y="194"/>
                </a:cxn>
                <a:cxn ang="0">
                  <a:pos x="41" y="252"/>
                </a:cxn>
                <a:cxn ang="0">
                  <a:pos x="112" y="292"/>
                </a:cxn>
                <a:cxn ang="0">
                  <a:pos x="182" y="292"/>
                </a:cxn>
                <a:cxn ang="0">
                  <a:pos x="253" y="252"/>
                </a:cxn>
                <a:cxn ang="0">
                  <a:pos x="288" y="194"/>
                </a:cxn>
                <a:cxn ang="0">
                  <a:pos x="126" y="279"/>
                </a:cxn>
                <a:cxn ang="0">
                  <a:pos x="147" y="233"/>
                </a:cxn>
                <a:cxn ang="0">
                  <a:pos x="168" y="279"/>
                </a:cxn>
                <a:cxn ang="0">
                  <a:pos x="168" y="31"/>
                </a:cxn>
                <a:cxn ang="0">
                  <a:pos x="147" y="77"/>
                </a:cxn>
                <a:cxn ang="0">
                  <a:pos x="126" y="31"/>
                </a:cxn>
                <a:cxn ang="0">
                  <a:pos x="220" y="144"/>
                </a:cxn>
                <a:cxn ang="0">
                  <a:pos x="225" y="163"/>
                </a:cxn>
                <a:cxn ang="0">
                  <a:pos x="220" y="155"/>
                </a:cxn>
                <a:cxn ang="0">
                  <a:pos x="217" y="116"/>
                </a:cxn>
                <a:cxn ang="0">
                  <a:pos x="249" y="76"/>
                </a:cxn>
                <a:cxn ang="0">
                  <a:pos x="270" y="110"/>
                </a:cxn>
                <a:cxn ang="0">
                  <a:pos x="217" y="116"/>
                </a:cxn>
                <a:cxn ang="0">
                  <a:pos x="121" y="198"/>
                </a:cxn>
                <a:cxn ang="0">
                  <a:pos x="96" y="155"/>
                </a:cxn>
                <a:cxn ang="0">
                  <a:pos x="121" y="112"/>
                </a:cxn>
                <a:cxn ang="0">
                  <a:pos x="172" y="112"/>
                </a:cxn>
                <a:cxn ang="0">
                  <a:pos x="198" y="155"/>
                </a:cxn>
                <a:cxn ang="0">
                  <a:pos x="173" y="198"/>
                </a:cxn>
                <a:cxn ang="0">
                  <a:pos x="183" y="95"/>
                </a:cxn>
                <a:cxn ang="0">
                  <a:pos x="190" y="83"/>
                </a:cxn>
                <a:cxn ang="0">
                  <a:pos x="183" y="95"/>
                </a:cxn>
                <a:cxn ang="0">
                  <a:pos x="121" y="89"/>
                </a:cxn>
                <a:cxn ang="0">
                  <a:pos x="100" y="101"/>
                </a:cxn>
                <a:cxn ang="0">
                  <a:pos x="74" y="167"/>
                </a:cxn>
                <a:cxn ang="0">
                  <a:pos x="74" y="143"/>
                </a:cxn>
                <a:cxn ang="0">
                  <a:pos x="74" y="167"/>
                </a:cxn>
                <a:cxn ang="0">
                  <a:pos x="77" y="116"/>
                </a:cxn>
                <a:cxn ang="0">
                  <a:pos x="24" y="110"/>
                </a:cxn>
                <a:cxn ang="0">
                  <a:pos x="45" y="75"/>
                </a:cxn>
                <a:cxn ang="0">
                  <a:pos x="84" y="78"/>
                </a:cxn>
                <a:cxn ang="0">
                  <a:pos x="46" y="169"/>
                </a:cxn>
                <a:cxn ang="0">
                  <a:pos x="84" y="232"/>
                </a:cxn>
                <a:cxn ang="0">
                  <a:pos x="23" y="223"/>
                </a:cxn>
                <a:cxn ang="0">
                  <a:pos x="110" y="215"/>
                </a:cxn>
                <a:cxn ang="0">
                  <a:pos x="103" y="227"/>
                </a:cxn>
                <a:cxn ang="0">
                  <a:pos x="110" y="215"/>
                </a:cxn>
                <a:cxn ang="0">
                  <a:pos x="172" y="221"/>
                </a:cxn>
                <a:cxn ang="0">
                  <a:pos x="194" y="209"/>
                </a:cxn>
                <a:cxn ang="0">
                  <a:pos x="210" y="232"/>
                </a:cxn>
                <a:cxn ang="0">
                  <a:pos x="248" y="169"/>
                </a:cxn>
                <a:cxn ang="0">
                  <a:pos x="271" y="224"/>
                </a:cxn>
                <a:cxn ang="0">
                  <a:pos x="238" y="235"/>
                </a:cxn>
              </a:cxnLst>
              <a:rect l="0" t="0" r="r" b="b"/>
              <a:pathLst>
                <a:path w="294" h="310">
                  <a:moveTo>
                    <a:pt x="262" y="155"/>
                  </a:moveTo>
                  <a:cubicBezTo>
                    <a:pt x="274" y="142"/>
                    <a:pt x="283" y="128"/>
                    <a:pt x="288" y="115"/>
                  </a:cubicBezTo>
                  <a:cubicBezTo>
                    <a:pt x="294" y="101"/>
                    <a:pt x="294" y="88"/>
                    <a:pt x="288" y="77"/>
                  </a:cubicBezTo>
                  <a:cubicBezTo>
                    <a:pt x="281" y="67"/>
                    <a:pt x="270" y="60"/>
                    <a:pt x="253" y="58"/>
                  </a:cubicBezTo>
                  <a:cubicBezTo>
                    <a:pt x="239" y="56"/>
                    <a:pt x="223" y="56"/>
                    <a:pt x="205" y="59"/>
                  </a:cubicBezTo>
                  <a:cubicBezTo>
                    <a:pt x="198" y="43"/>
                    <a:pt x="191" y="29"/>
                    <a:pt x="182" y="18"/>
                  </a:cubicBezTo>
                  <a:cubicBezTo>
                    <a:pt x="171" y="6"/>
                    <a:pt x="160" y="0"/>
                    <a:pt x="147" y="0"/>
                  </a:cubicBezTo>
                  <a:cubicBezTo>
                    <a:pt x="134" y="0"/>
                    <a:pt x="122" y="6"/>
                    <a:pt x="112" y="18"/>
                  </a:cubicBezTo>
                  <a:cubicBezTo>
                    <a:pt x="103" y="29"/>
                    <a:pt x="95" y="43"/>
                    <a:pt x="89" y="59"/>
                  </a:cubicBezTo>
                  <a:cubicBezTo>
                    <a:pt x="71" y="56"/>
                    <a:pt x="55" y="56"/>
                    <a:pt x="41" y="58"/>
                  </a:cubicBezTo>
                  <a:cubicBezTo>
                    <a:pt x="24" y="60"/>
                    <a:pt x="13" y="67"/>
                    <a:pt x="6" y="77"/>
                  </a:cubicBezTo>
                  <a:cubicBezTo>
                    <a:pt x="0" y="88"/>
                    <a:pt x="0" y="101"/>
                    <a:pt x="6" y="115"/>
                  </a:cubicBezTo>
                  <a:cubicBezTo>
                    <a:pt x="11" y="128"/>
                    <a:pt x="19" y="141"/>
                    <a:pt x="32" y="155"/>
                  </a:cubicBezTo>
                  <a:cubicBezTo>
                    <a:pt x="19" y="169"/>
                    <a:pt x="11" y="182"/>
                    <a:pt x="6" y="194"/>
                  </a:cubicBezTo>
                  <a:cubicBezTo>
                    <a:pt x="0" y="209"/>
                    <a:pt x="0" y="222"/>
                    <a:pt x="6" y="233"/>
                  </a:cubicBezTo>
                  <a:cubicBezTo>
                    <a:pt x="13" y="243"/>
                    <a:pt x="24" y="250"/>
                    <a:pt x="41" y="252"/>
                  </a:cubicBezTo>
                  <a:cubicBezTo>
                    <a:pt x="55" y="254"/>
                    <a:pt x="71" y="254"/>
                    <a:pt x="89" y="251"/>
                  </a:cubicBezTo>
                  <a:cubicBezTo>
                    <a:pt x="95" y="267"/>
                    <a:pt x="103" y="281"/>
                    <a:pt x="112" y="292"/>
                  </a:cubicBezTo>
                  <a:cubicBezTo>
                    <a:pt x="122" y="304"/>
                    <a:pt x="134" y="310"/>
                    <a:pt x="147" y="310"/>
                  </a:cubicBezTo>
                  <a:cubicBezTo>
                    <a:pt x="160" y="310"/>
                    <a:pt x="171" y="304"/>
                    <a:pt x="182" y="292"/>
                  </a:cubicBezTo>
                  <a:cubicBezTo>
                    <a:pt x="191" y="281"/>
                    <a:pt x="198" y="267"/>
                    <a:pt x="204" y="250"/>
                  </a:cubicBezTo>
                  <a:cubicBezTo>
                    <a:pt x="223" y="254"/>
                    <a:pt x="239" y="255"/>
                    <a:pt x="253" y="252"/>
                  </a:cubicBezTo>
                  <a:cubicBezTo>
                    <a:pt x="269" y="250"/>
                    <a:pt x="281" y="243"/>
                    <a:pt x="287" y="233"/>
                  </a:cubicBezTo>
                  <a:cubicBezTo>
                    <a:pt x="294" y="222"/>
                    <a:pt x="294" y="209"/>
                    <a:pt x="288" y="194"/>
                  </a:cubicBezTo>
                  <a:cubicBezTo>
                    <a:pt x="283" y="182"/>
                    <a:pt x="274" y="169"/>
                    <a:pt x="262" y="155"/>
                  </a:cubicBezTo>
                  <a:close/>
                  <a:moveTo>
                    <a:pt x="126" y="279"/>
                  </a:moveTo>
                  <a:cubicBezTo>
                    <a:pt x="119" y="271"/>
                    <a:pt x="114" y="260"/>
                    <a:pt x="109" y="246"/>
                  </a:cubicBezTo>
                  <a:cubicBezTo>
                    <a:pt x="122" y="243"/>
                    <a:pt x="135" y="238"/>
                    <a:pt x="147" y="233"/>
                  </a:cubicBezTo>
                  <a:cubicBezTo>
                    <a:pt x="159" y="238"/>
                    <a:pt x="172" y="243"/>
                    <a:pt x="185" y="246"/>
                  </a:cubicBezTo>
                  <a:cubicBezTo>
                    <a:pt x="180" y="260"/>
                    <a:pt x="174" y="271"/>
                    <a:pt x="168" y="279"/>
                  </a:cubicBezTo>
                  <a:cubicBezTo>
                    <a:pt x="154" y="296"/>
                    <a:pt x="139" y="296"/>
                    <a:pt x="126" y="279"/>
                  </a:cubicBezTo>
                  <a:close/>
                  <a:moveTo>
                    <a:pt x="168" y="31"/>
                  </a:moveTo>
                  <a:cubicBezTo>
                    <a:pt x="174" y="39"/>
                    <a:pt x="180" y="50"/>
                    <a:pt x="185" y="64"/>
                  </a:cubicBezTo>
                  <a:cubicBezTo>
                    <a:pt x="173" y="67"/>
                    <a:pt x="160" y="72"/>
                    <a:pt x="147" y="77"/>
                  </a:cubicBezTo>
                  <a:cubicBezTo>
                    <a:pt x="134" y="72"/>
                    <a:pt x="121" y="67"/>
                    <a:pt x="109" y="64"/>
                  </a:cubicBezTo>
                  <a:cubicBezTo>
                    <a:pt x="114" y="50"/>
                    <a:pt x="119" y="39"/>
                    <a:pt x="126" y="31"/>
                  </a:cubicBezTo>
                  <a:cubicBezTo>
                    <a:pt x="140" y="14"/>
                    <a:pt x="154" y="14"/>
                    <a:pt x="168" y="31"/>
                  </a:cubicBezTo>
                  <a:close/>
                  <a:moveTo>
                    <a:pt x="220" y="144"/>
                  </a:moveTo>
                  <a:cubicBezTo>
                    <a:pt x="225" y="147"/>
                    <a:pt x="229" y="151"/>
                    <a:pt x="234" y="155"/>
                  </a:cubicBezTo>
                  <a:cubicBezTo>
                    <a:pt x="231" y="158"/>
                    <a:pt x="228" y="160"/>
                    <a:pt x="225" y="163"/>
                  </a:cubicBezTo>
                  <a:cubicBezTo>
                    <a:pt x="223" y="164"/>
                    <a:pt x="221" y="166"/>
                    <a:pt x="220" y="167"/>
                  </a:cubicBezTo>
                  <a:cubicBezTo>
                    <a:pt x="220" y="163"/>
                    <a:pt x="220" y="159"/>
                    <a:pt x="220" y="155"/>
                  </a:cubicBezTo>
                  <a:cubicBezTo>
                    <a:pt x="220" y="151"/>
                    <a:pt x="220" y="148"/>
                    <a:pt x="220" y="144"/>
                  </a:cubicBezTo>
                  <a:close/>
                  <a:moveTo>
                    <a:pt x="217" y="116"/>
                  </a:moveTo>
                  <a:cubicBezTo>
                    <a:pt x="216" y="103"/>
                    <a:pt x="214" y="90"/>
                    <a:pt x="210" y="78"/>
                  </a:cubicBezTo>
                  <a:cubicBezTo>
                    <a:pt x="225" y="75"/>
                    <a:pt x="238" y="74"/>
                    <a:pt x="249" y="76"/>
                  </a:cubicBezTo>
                  <a:cubicBezTo>
                    <a:pt x="260" y="77"/>
                    <a:pt x="267" y="81"/>
                    <a:pt x="271" y="86"/>
                  </a:cubicBezTo>
                  <a:cubicBezTo>
                    <a:pt x="275" y="93"/>
                    <a:pt x="274" y="100"/>
                    <a:pt x="270" y="110"/>
                  </a:cubicBezTo>
                  <a:cubicBezTo>
                    <a:pt x="265" y="120"/>
                    <a:pt x="258" y="130"/>
                    <a:pt x="248" y="141"/>
                  </a:cubicBezTo>
                  <a:cubicBezTo>
                    <a:pt x="239" y="132"/>
                    <a:pt x="228" y="124"/>
                    <a:pt x="217" y="116"/>
                  </a:cubicBezTo>
                  <a:close/>
                  <a:moveTo>
                    <a:pt x="147" y="211"/>
                  </a:moveTo>
                  <a:cubicBezTo>
                    <a:pt x="138" y="207"/>
                    <a:pt x="130" y="202"/>
                    <a:pt x="121" y="198"/>
                  </a:cubicBezTo>
                  <a:cubicBezTo>
                    <a:pt x="112" y="192"/>
                    <a:pt x="103" y="187"/>
                    <a:pt x="97" y="183"/>
                  </a:cubicBezTo>
                  <a:cubicBezTo>
                    <a:pt x="96" y="174"/>
                    <a:pt x="96" y="165"/>
                    <a:pt x="96" y="155"/>
                  </a:cubicBezTo>
                  <a:cubicBezTo>
                    <a:pt x="96" y="145"/>
                    <a:pt x="96" y="135"/>
                    <a:pt x="97" y="127"/>
                  </a:cubicBezTo>
                  <a:cubicBezTo>
                    <a:pt x="104" y="122"/>
                    <a:pt x="112" y="118"/>
                    <a:pt x="121" y="112"/>
                  </a:cubicBezTo>
                  <a:cubicBezTo>
                    <a:pt x="130" y="108"/>
                    <a:pt x="138" y="103"/>
                    <a:pt x="147" y="99"/>
                  </a:cubicBezTo>
                  <a:cubicBezTo>
                    <a:pt x="156" y="103"/>
                    <a:pt x="164" y="108"/>
                    <a:pt x="172" y="112"/>
                  </a:cubicBezTo>
                  <a:cubicBezTo>
                    <a:pt x="181" y="117"/>
                    <a:pt x="189" y="122"/>
                    <a:pt x="197" y="127"/>
                  </a:cubicBezTo>
                  <a:cubicBezTo>
                    <a:pt x="198" y="135"/>
                    <a:pt x="198" y="145"/>
                    <a:pt x="198" y="155"/>
                  </a:cubicBezTo>
                  <a:cubicBezTo>
                    <a:pt x="198" y="165"/>
                    <a:pt x="198" y="175"/>
                    <a:pt x="197" y="183"/>
                  </a:cubicBezTo>
                  <a:cubicBezTo>
                    <a:pt x="190" y="188"/>
                    <a:pt x="182" y="193"/>
                    <a:pt x="173" y="198"/>
                  </a:cubicBezTo>
                  <a:cubicBezTo>
                    <a:pt x="165" y="202"/>
                    <a:pt x="156" y="206"/>
                    <a:pt x="147" y="211"/>
                  </a:cubicBezTo>
                  <a:close/>
                  <a:moveTo>
                    <a:pt x="183" y="95"/>
                  </a:moveTo>
                  <a:cubicBezTo>
                    <a:pt x="180" y="93"/>
                    <a:pt x="176" y="91"/>
                    <a:pt x="172" y="89"/>
                  </a:cubicBezTo>
                  <a:cubicBezTo>
                    <a:pt x="179" y="87"/>
                    <a:pt x="185" y="85"/>
                    <a:pt x="190" y="83"/>
                  </a:cubicBezTo>
                  <a:cubicBezTo>
                    <a:pt x="192" y="89"/>
                    <a:pt x="193" y="95"/>
                    <a:pt x="194" y="101"/>
                  </a:cubicBezTo>
                  <a:cubicBezTo>
                    <a:pt x="191" y="99"/>
                    <a:pt x="187" y="97"/>
                    <a:pt x="183" y="95"/>
                  </a:cubicBezTo>
                  <a:close/>
                  <a:moveTo>
                    <a:pt x="104" y="83"/>
                  </a:moveTo>
                  <a:cubicBezTo>
                    <a:pt x="110" y="85"/>
                    <a:pt x="115" y="87"/>
                    <a:pt x="121" y="89"/>
                  </a:cubicBezTo>
                  <a:cubicBezTo>
                    <a:pt x="118" y="91"/>
                    <a:pt x="114" y="93"/>
                    <a:pt x="111" y="95"/>
                  </a:cubicBezTo>
                  <a:cubicBezTo>
                    <a:pt x="107" y="97"/>
                    <a:pt x="103" y="99"/>
                    <a:pt x="100" y="101"/>
                  </a:cubicBezTo>
                  <a:cubicBezTo>
                    <a:pt x="101" y="95"/>
                    <a:pt x="102" y="89"/>
                    <a:pt x="104" y="83"/>
                  </a:cubicBezTo>
                  <a:close/>
                  <a:moveTo>
                    <a:pt x="74" y="167"/>
                  </a:moveTo>
                  <a:cubicBezTo>
                    <a:pt x="69" y="163"/>
                    <a:pt x="64" y="159"/>
                    <a:pt x="60" y="155"/>
                  </a:cubicBezTo>
                  <a:cubicBezTo>
                    <a:pt x="65" y="151"/>
                    <a:pt x="69" y="147"/>
                    <a:pt x="74" y="143"/>
                  </a:cubicBezTo>
                  <a:cubicBezTo>
                    <a:pt x="74" y="147"/>
                    <a:pt x="74" y="151"/>
                    <a:pt x="74" y="155"/>
                  </a:cubicBezTo>
                  <a:cubicBezTo>
                    <a:pt x="74" y="159"/>
                    <a:pt x="74" y="163"/>
                    <a:pt x="74" y="167"/>
                  </a:cubicBezTo>
                  <a:close/>
                  <a:moveTo>
                    <a:pt x="84" y="78"/>
                  </a:moveTo>
                  <a:cubicBezTo>
                    <a:pt x="80" y="90"/>
                    <a:pt x="78" y="103"/>
                    <a:pt x="77" y="116"/>
                  </a:cubicBezTo>
                  <a:cubicBezTo>
                    <a:pt x="65" y="124"/>
                    <a:pt x="55" y="132"/>
                    <a:pt x="46" y="141"/>
                  </a:cubicBezTo>
                  <a:cubicBezTo>
                    <a:pt x="36" y="130"/>
                    <a:pt x="28" y="120"/>
                    <a:pt x="24" y="110"/>
                  </a:cubicBezTo>
                  <a:cubicBezTo>
                    <a:pt x="19" y="100"/>
                    <a:pt x="19" y="93"/>
                    <a:pt x="23" y="86"/>
                  </a:cubicBezTo>
                  <a:cubicBezTo>
                    <a:pt x="26" y="81"/>
                    <a:pt x="34" y="77"/>
                    <a:pt x="45" y="75"/>
                  </a:cubicBezTo>
                  <a:cubicBezTo>
                    <a:pt x="48" y="75"/>
                    <a:pt x="52" y="75"/>
                    <a:pt x="56" y="75"/>
                  </a:cubicBezTo>
                  <a:cubicBezTo>
                    <a:pt x="64" y="75"/>
                    <a:pt x="73" y="76"/>
                    <a:pt x="84" y="78"/>
                  </a:cubicBezTo>
                  <a:close/>
                  <a:moveTo>
                    <a:pt x="24" y="200"/>
                  </a:moveTo>
                  <a:cubicBezTo>
                    <a:pt x="28" y="190"/>
                    <a:pt x="36" y="180"/>
                    <a:pt x="46" y="169"/>
                  </a:cubicBezTo>
                  <a:cubicBezTo>
                    <a:pt x="55" y="178"/>
                    <a:pt x="65" y="186"/>
                    <a:pt x="77" y="194"/>
                  </a:cubicBezTo>
                  <a:cubicBezTo>
                    <a:pt x="78" y="207"/>
                    <a:pt x="80" y="220"/>
                    <a:pt x="84" y="232"/>
                  </a:cubicBezTo>
                  <a:cubicBezTo>
                    <a:pt x="69" y="235"/>
                    <a:pt x="56" y="236"/>
                    <a:pt x="45" y="235"/>
                  </a:cubicBezTo>
                  <a:cubicBezTo>
                    <a:pt x="34" y="233"/>
                    <a:pt x="27" y="229"/>
                    <a:pt x="23" y="223"/>
                  </a:cubicBezTo>
                  <a:cubicBezTo>
                    <a:pt x="19" y="217"/>
                    <a:pt x="20" y="210"/>
                    <a:pt x="24" y="200"/>
                  </a:cubicBezTo>
                  <a:close/>
                  <a:moveTo>
                    <a:pt x="110" y="215"/>
                  </a:moveTo>
                  <a:cubicBezTo>
                    <a:pt x="114" y="217"/>
                    <a:pt x="117" y="219"/>
                    <a:pt x="121" y="221"/>
                  </a:cubicBezTo>
                  <a:cubicBezTo>
                    <a:pt x="115" y="223"/>
                    <a:pt x="109" y="225"/>
                    <a:pt x="103" y="227"/>
                  </a:cubicBezTo>
                  <a:cubicBezTo>
                    <a:pt x="102" y="221"/>
                    <a:pt x="101" y="215"/>
                    <a:pt x="100" y="209"/>
                  </a:cubicBezTo>
                  <a:cubicBezTo>
                    <a:pt x="103" y="211"/>
                    <a:pt x="107" y="213"/>
                    <a:pt x="110" y="215"/>
                  </a:cubicBezTo>
                  <a:close/>
                  <a:moveTo>
                    <a:pt x="190" y="227"/>
                  </a:moveTo>
                  <a:cubicBezTo>
                    <a:pt x="185" y="225"/>
                    <a:pt x="179" y="223"/>
                    <a:pt x="172" y="221"/>
                  </a:cubicBezTo>
                  <a:cubicBezTo>
                    <a:pt x="176" y="219"/>
                    <a:pt x="180" y="217"/>
                    <a:pt x="183" y="215"/>
                  </a:cubicBezTo>
                  <a:cubicBezTo>
                    <a:pt x="187" y="213"/>
                    <a:pt x="191" y="211"/>
                    <a:pt x="194" y="209"/>
                  </a:cubicBezTo>
                  <a:cubicBezTo>
                    <a:pt x="193" y="216"/>
                    <a:pt x="192" y="221"/>
                    <a:pt x="190" y="227"/>
                  </a:cubicBezTo>
                  <a:close/>
                  <a:moveTo>
                    <a:pt x="210" y="232"/>
                  </a:moveTo>
                  <a:cubicBezTo>
                    <a:pt x="213" y="220"/>
                    <a:pt x="216" y="207"/>
                    <a:pt x="217" y="194"/>
                  </a:cubicBezTo>
                  <a:cubicBezTo>
                    <a:pt x="228" y="186"/>
                    <a:pt x="239" y="178"/>
                    <a:pt x="248" y="169"/>
                  </a:cubicBezTo>
                  <a:cubicBezTo>
                    <a:pt x="258" y="180"/>
                    <a:pt x="265" y="190"/>
                    <a:pt x="270" y="200"/>
                  </a:cubicBezTo>
                  <a:cubicBezTo>
                    <a:pt x="274" y="210"/>
                    <a:pt x="274" y="218"/>
                    <a:pt x="271" y="224"/>
                  </a:cubicBezTo>
                  <a:cubicBezTo>
                    <a:pt x="267" y="229"/>
                    <a:pt x="260" y="233"/>
                    <a:pt x="249" y="235"/>
                  </a:cubicBezTo>
                  <a:cubicBezTo>
                    <a:pt x="246" y="235"/>
                    <a:pt x="242" y="235"/>
                    <a:pt x="238" y="235"/>
                  </a:cubicBezTo>
                  <a:cubicBezTo>
                    <a:pt x="230" y="235"/>
                    <a:pt x="221" y="234"/>
                    <a:pt x="210" y="23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išļiďè">
              <a:extLst>
                <a:ext uri="{FF2B5EF4-FFF2-40B4-BE49-F238E27FC236}">
                  <a16:creationId xmlns:a16="http://schemas.microsoft.com/office/drawing/2014/main" id="{9746DA33-9DAC-4243-9180-6DDEF59E4105}"/>
                </a:ext>
              </a:extLst>
            </p:cNvPr>
            <p:cNvGrpSpPr/>
            <p:nvPr/>
          </p:nvGrpSpPr>
          <p:grpSpPr>
            <a:xfrm>
              <a:off x="6364083" y="4448397"/>
              <a:ext cx="2540000" cy="1365603"/>
              <a:chOff x="6364083" y="4448397"/>
              <a:chExt cx="2540000" cy="1365603"/>
            </a:xfrm>
          </p:grpSpPr>
          <p:sp>
            <p:nvSpPr>
              <p:cNvPr id="55" name="îSľîďê">
                <a:extLst>
                  <a:ext uri="{FF2B5EF4-FFF2-40B4-BE49-F238E27FC236}">
                    <a16:creationId xmlns:a16="http://schemas.microsoft.com/office/drawing/2014/main" id="{FBE4DD8B-B144-4839-94CB-23AE11996CED}"/>
                  </a:ext>
                </a:extLst>
              </p:cNvPr>
              <p:cNvSpPr/>
              <p:nvPr/>
            </p:nvSpPr>
            <p:spPr>
              <a:xfrm>
                <a:off x="6364083" y="4502088"/>
                <a:ext cx="2540000" cy="131191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śľîḑê">
                <a:extLst>
                  <a:ext uri="{FF2B5EF4-FFF2-40B4-BE49-F238E27FC236}">
                    <a16:creationId xmlns:a16="http://schemas.microsoft.com/office/drawing/2014/main" id="{BDE5E1C5-6256-4FFA-9EFD-4C4BB4785216}"/>
                  </a:ext>
                </a:extLst>
              </p:cNvPr>
              <p:cNvSpPr/>
              <p:nvPr/>
            </p:nvSpPr>
            <p:spPr>
              <a:xfrm>
                <a:off x="6364083" y="4448397"/>
                <a:ext cx="2540000" cy="13119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i$ľîḋê">
              <a:extLst>
                <a:ext uri="{FF2B5EF4-FFF2-40B4-BE49-F238E27FC236}">
                  <a16:creationId xmlns:a16="http://schemas.microsoft.com/office/drawing/2014/main" id="{0284E8B3-165D-4843-B216-F091E7C91CB5}"/>
                </a:ext>
              </a:extLst>
            </p:cNvPr>
            <p:cNvSpPr/>
            <p:nvPr/>
          </p:nvSpPr>
          <p:spPr bwMode="auto">
            <a:xfrm>
              <a:off x="7325117" y="4891551"/>
              <a:ext cx="617932" cy="479294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íŝļîḍe">
              <a:extLst>
                <a:ext uri="{FF2B5EF4-FFF2-40B4-BE49-F238E27FC236}">
                  <a16:creationId xmlns:a16="http://schemas.microsoft.com/office/drawing/2014/main" id="{DEFC249C-8219-478B-8506-EEAE0D8AB6D2}"/>
                </a:ext>
              </a:extLst>
            </p:cNvPr>
            <p:cNvGrpSpPr/>
            <p:nvPr/>
          </p:nvGrpSpPr>
          <p:grpSpPr>
            <a:xfrm>
              <a:off x="666181" y="1937474"/>
              <a:ext cx="567633" cy="520848"/>
              <a:chOff x="742381" y="1937474"/>
              <a:chExt cx="567633" cy="520848"/>
            </a:xfrm>
          </p:grpSpPr>
          <p:sp>
            <p:nvSpPr>
              <p:cNvPr id="53" name="išļïḋé">
                <a:extLst>
                  <a:ext uri="{FF2B5EF4-FFF2-40B4-BE49-F238E27FC236}">
                    <a16:creationId xmlns:a16="http://schemas.microsoft.com/office/drawing/2014/main" id="{C1E4C45D-4159-4721-B9E2-7432FE753EC4}"/>
                  </a:ext>
                </a:extLst>
              </p:cNvPr>
              <p:cNvSpPr/>
              <p:nvPr/>
            </p:nvSpPr>
            <p:spPr>
              <a:xfrm>
                <a:off x="742381" y="1984823"/>
                <a:ext cx="567633" cy="47349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ṣľidè">
                <a:extLst>
                  <a:ext uri="{FF2B5EF4-FFF2-40B4-BE49-F238E27FC236}">
                    <a16:creationId xmlns:a16="http://schemas.microsoft.com/office/drawing/2014/main" id="{AA8CCCDB-2632-4626-A486-C94286AF00AD}"/>
                  </a:ext>
                </a:extLst>
              </p:cNvPr>
              <p:cNvSpPr/>
              <p:nvPr/>
            </p:nvSpPr>
            <p:spPr>
              <a:xfrm>
                <a:off x="742381" y="1937474"/>
                <a:ext cx="567633" cy="47349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/>
                <a:r>
                  <a:rPr lang="en-US" sz="2800" b="1" dirty="0"/>
                  <a:t>01</a:t>
                </a:r>
              </a:p>
            </p:txBody>
          </p:sp>
        </p:grpSp>
        <p:grpSp>
          <p:nvGrpSpPr>
            <p:cNvPr id="20" name="ïṡḻîḍê">
              <a:extLst>
                <a:ext uri="{FF2B5EF4-FFF2-40B4-BE49-F238E27FC236}">
                  <a16:creationId xmlns:a16="http://schemas.microsoft.com/office/drawing/2014/main" id="{6C29171A-DBA6-4146-8F49-A34C63982B6A}"/>
                </a:ext>
              </a:extLst>
            </p:cNvPr>
            <p:cNvGrpSpPr/>
            <p:nvPr/>
          </p:nvGrpSpPr>
          <p:grpSpPr>
            <a:xfrm>
              <a:off x="1297046" y="1720353"/>
              <a:ext cx="2144632" cy="955091"/>
              <a:chOff x="1373246" y="2770666"/>
              <a:chExt cx="2144632" cy="955091"/>
            </a:xfrm>
          </p:grpSpPr>
          <p:sp>
            <p:nvSpPr>
              <p:cNvPr id="51" name="î$ļïḍe">
                <a:extLst>
                  <a:ext uri="{FF2B5EF4-FFF2-40B4-BE49-F238E27FC236}">
                    <a16:creationId xmlns:a16="http://schemas.microsoft.com/office/drawing/2014/main" id="{EB9E5CD3-8E2A-411E-9E29-2E37B5F123EF}"/>
                  </a:ext>
                </a:extLst>
              </p:cNvPr>
              <p:cNvSpPr txBox="1"/>
              <p:nvPr/>
            </p:nvSpPr>
            <p:spPr>
              <a:xfrm>
                <a:off x="1373246" y="2770666"/>
                <a:ext cx="2144632" cy="3845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52" name="í$ḻîdê">
                <a:extLst>
                  <a:ext uri="{FF2B5EF4-FFF2-40B4-BE49-F238E27FC236}">
                    <a16:creationId xmlns:a16="http://schemas.microsoft.com/office/drawing/2014/main" id="{23676025-B59E-492B-867C-1F37AD082C3A}"/>
                  </a:ext>
                </a:extLst>
              </p:cNvPr>
              <p:cNvSpPr txBox="1"/>
              <p:nvPr/>
            </p:nvSpPr>
            <p:spPr>
              <a:xfrm>
                <a:off x="1373246" y="3155210"/>
                <a:ext cx="2144632" cy="57054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21" name="íšḷîḑé">
              <a:extLst>
                <a:ext uri="{FF2B5EF4-FFF2-40B4-BE49-F238E27FC236}">
                  <a16:creationId xmlns:a16="http://schemas.microsoft.com/office/drawing/2014/main" id="{FA069CE1-C586-4C4B-A104-25B37EA9906F}"/>
                </a:ext>
              </a:extLst>
            </p:cNvPr>
            <p:cNvGrpSpPr/>
            <p:nvPr/>
          </p:nvGrpSpPr>
          <p:grpSpPr>
            <a:xfrm>
              <a:off x="3593367" y="1937474"/>
              <a:ext cx="567633" cy="520848"/>
              <a:chOff x="3593367" y="1937474"/>
              <a:chExt cx="567633" cy="520848"/>
            </a:xfrm>
          </p:grpSpPr>
          <p:sp>
            <p:nvSpPr>
              <p:cNvPr id="49" name="íṡļïḍe">
                <a:extLst>
                  <a:ext uri="{FF2B5EF4-FFF2-40B4-BE49-F238E27FC236}">
                    <a16:creationId xmlns:a16="http://schemas.microsoft.com/office/drawing/2014/main" id="{AE017AF1-5170-4DFF-AC79-3802B506EB48}"/>
                  </a:ext>
                </a:extLst>
              </p:cNvPr>
              <p:cNvSpPr/>
              <p:nvPr/>
            </p:nvSpPr>
            <p:spPr>
              <a:xfrm>
                <a:off x="3593367" y="1984823"/>
                <a:ext cx="567633" cy="47349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îşľîḓê">
                <a:extLst>
                  <a:ext uri="{FF2B5EF4-FFF2-40B4-BE49-F238E27FC236}">
                    <a16:creationId xmlns:a16="http://schemas.microsoft.com/office/drawing/2014/main" id="{CE36226E-8C3C-4526-A162-2E24825E2FD4}"/>
                  </a:ext>
                </a:extLst>
              </p:cNvPr>
              <p:cNvSpPr/>
              <p:nvPr/>
            </p:nvSpPr>
            <p:spPr>
              <a:xfrm>
                <a:off x="3593367" y="1937474"/>
                <a:ext cx="567633" cy="4734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/>
                <a:r>
                  <a:rPr lang="en-US" sz="2800" b="1" dirty="0"/>
                  <a:t>04</a:t>
                </a:r>
              </a:p>
            </p:txBody>
          </p:sp>
        </p:grpSp>
        <p:grpSp>
          <p:nvGrpSpPr>
            <p:cNvPr id="22" name="íSlîḑe">
              <a:extLst>
                <a:ext uri="{FF2B5EF4-FFF2-40B4-BE49-F238E27FC236}">
                  <a16:creationId xmlns:a16="http://schemas.microsoft.com/office/drawing/2014/main" id="{395A77E7-8383-46F3-9933-C2C4ABB82F51}"/>
                </a:ext>
              </a:extLst>
            </p:cNvPr>
            <p:cNvGrpSpPr/>
            <p:nvPr/>
          </p:nvGrpSpPr>
          <p:grpSpPr>
            <a:xfrm>
              <a:off x="4224232" y="1720353"/>
              <a:ext cx="2144632" cy="955091"/>
              <a:chOff x="4224232" y="2770666"/>
              <a:chExt cx="2144632" cy="955091"/>
            </a:xfrm>
          </p:grpSpPr>
          <p:sp>
            <p:nvSpPr>
              <p:cNvPr id="47" name="íŝḷïḓè">
                <a:extLst>
                  <a:ext uri="{FF2B5EF4-FFF2-40B4-BE49-F238E27FC236}">
                    <a16:creationId xmlns:a16="http://schemas.microsoft.com/office/drawing/2014/main" id="{65C520AA-026B-4097-83CC-1D77D6AB5DBC}"/>
                  </a:ext>
                </a:extLst>
              </p:cNvPr>
              <p:cNvSpPr txBox="1"/>
              <p:nvPr/>
            </p:nvSpPr>
            <p:spPr>
              <a:xfrm>
                <a:off x="4224232" y="2770666"/>
                <a:ext cx="2144632" cy="3845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48" name="íṧlïďè">
                <a:extLst>
                  <a:ext uri="{FF2B5EF4-FFF2-40B4-BE49-F238E27FC236}">
                    <a16:creationId xmlns:a16="http://schemas.microsoft.com/office/drawing/2014/main" id="{2C2C6B58-FA2D-47AB-9AB6-397E8199F5D5}"/>
                  </a:ext>
                </a:extLst>
              </p:cNvPr>
              <p:cNvSpPr txBox="1"/>
              <p:nvPr/>
            </p:nvSpPr>
            <p:spPr>
              <a:xfrm>
                <a:off x="4224232" y="3155210"/>
                <a:ext cx="2144632" cy="57054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23" name="ïslídé">
              <a:extLst>
                <a:ext uri="{FF2B5EF4-FFF2-40B4-BE49-F238E27FC236}">
                  <a16:creationId xmlns:a16="http://schemas.microsoft.com/office/drawing/2014/main" id="{4E701AA3-FBDC-4807-BCD1-A1D42D53F1C2}"/>
                </a:ext>
              </a:extLst>
            </p:cNvPr>
            <p:cNvGrpSpPr/>
            <p:nvPr/>
          </p:nvGrpSpPr>
          <p:grpSpPr>
            <a:xfrm>
              <a:off x="666181" y="3404124"/>
              <a:ext cx="567633" cy="520848"/>
              <a:chOff x="742381" y="3404124"/>
              <a:chExt cx="567633" cy="520848"/>
            </a:xfrm>
          </p:grpSpPr>
          <p:sp>
            <p:nvSpPr>
              <p:cNvPr id="45" name="íśḷiḋê">
                <a:extLst>
                  <a:ext uri="{FF2B5EF4-FFF2-40B4-BE49-F238E27FC236}">
                    <a16:creationId xmlns:a16="http://schemas.microsoft.com/office/drawing/2014/main" id="{26488575-D32D-45FB-8AB7-00379CAC133E}"/>
                  </a:ext>
                </a:extLst>
              </p:cNvPr>
              <p:cNvSpPr/>
              <p:nvPr/>
            </p:nvSpPr>
            <p:spPr>
              <a:xfrm>
                <a:off x="742381" y="3451473"/>
                <a:ext cx="567633" cy="4734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ïṥḷîḑê">
                <a:extLst>
                  <a:ext uri="{FF2B5EF4-FFF2-40B4-BE49-F238E27FC236}">
                    <a16:creationId xmlns:a16="http://schemas.microsoft.com/office/drawing/2014/main" id="{0A0D1FFE-8589-450C-97C2-7E53ED0AB9DB}"/>
                  </a:ext>
                </a:extLst>
              </p:cNvPr>
              <p:cNvSpPr/>
              <p:nvPr/>
            </p:nvSpPr>
            <p:spPr>
              <a:xfrm>
                <a:off x="742381" y="3404124"/>
                <a:ext cx="567633" cy="4734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/>
                <a:r>
                  <a:rPr lang="en-US" sz="2800" b="1" dirty="0"/>
                  <a:t>02</a:t>
                </a:r>
              </a:p>
            </p:txBody>
          </p:sp>
        </p:grpSp>
        <p:grpSp>
          <p:nvGrpSpPr>
            <p:cNvPr id="24" name="ísḻiďe">
              <a:extLst>
                <a:ext uri="{FF2B5EF4-FFF2-40B4-BE49-F238E27FC236}">
                  <a16:creationId xmlns:a16="http://schemas.microsoft.com/office/drawing/2014/main" id="{48DF1E2A-AAE5-47C8-9468-7D2634FF76DE}"/>
                </a:ext>
              </a:extLst>
            </p:cNvPr>
            <p:cNvGrpSpPr/>
            <p:nvPr/>
          </p:nvGrpSpPr>
          <p:grpSpPr>
            <a:xfrm>
              <a:off x="1297046" y="3187003"/>
              <a:ext cx="2144632" cy="955091"/>
              <a:chOff x="1373246" y="3860460"/>
              <a:chExt cx="2144632" cy="955091"/>
            </a:xfrm>
          </p:grpSpPr>
          <p:sp>
            <p:nvSpPr>
              <p:cNvPr id="43" name="iSlíḑe">
                <a:extLst>
                  <a:ext uri="{FF2B5EF4-FFF2-40B4-BE49-F238E27FC236}">
                    <a16:creationId xmlns:a16="http://schemas.microsoft.com/office/drawing/2014/main" id="{2FBDCF8E-3398-4EC3-9DF7-F793B1DE0C1D}"/>
                  </a:ext>
                </a:extLst>
              </p:cNvPr>
              <p:cNvSpPr txBox="1"/>
              <p:nvPr/>
            </p:nvSpPr>
            <p:spPr>
              <a:xfrm>
                <a:off x="1373246" y="3860460"/>
                <a:ext cx="2144632" cy="3845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44" name="išľîḍê">
                <a:extLst>
                  <a:ext uri="{FF2B5EF4-FFF2-40B4-BE49-F238E27FC236}">
                    <a16:creationId xmlns:a16="http://schemas.microsoft.com/office/drawing/2014/main" id="{EFA0BBD4-2F36-44CA-AE41-0401D12FA79E}"/>
                  </a:ext>
                </a:extLst>
              </p:cNvPr>
              <p:cNvSpPr txBox="1"/>
              <p:nvPr/>
            </p:nvSpPr>
            <p:spPr>
              <a:xfrm>
                <a:off x="1373246" y="4245004"/>
                <a:ext cx="2144632" cy="57054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25" name="îṡliḍê">
              <a:extLst>
                <a:ext uri="{FF2B5EF4-FFF2-40B4-BE49-F238E27FC236}">
                  <a16:creationId xmlns:a16="http://schemas.microsoft.com/office/drawing/2014/main" id="{2C10F4BA-FF81-4084-AB93-565E14156553}"/>
                </a:ext>
              </a:extLst>
            </p:cNvPr>
            <p:cNvGrpSpPr/>
            <p:nvPr/>
          </p:nvGrpSpPr>
          <p:grpSpPr>
            <a:xfrm>
              <a:off x="3593367" y="3404124"/>
              <a:ext cx="567633" cy="520848"/>
              <a:chOff x="3593367" y="3404124"/>
              <a:chExt cx="567633" cy="520848"/>
            </a:xfrm>
          </p:grpSpPr>
          <p:sp>
            <p:nvSpPr>
              <p:cNvPr id="41" name="íṩľîdè">
                <a:extLst>
                  <a:ext uri="{FF2B5EF4-FFF2-40B4-BE49-F238E27FC236}">
                    <a16:creationId xmlns:a16="http://schemas.microsoft.com/office/drawing/2014/main" id="{92C4B7A0-B5C2-4EFC-8B71-1123C625AFAB}"/>
                  </a:ext>
                </a:extLst>
              </p:cNvPr>
              <p:cNvSpPr/>
              <p:nvPr/>
            </p:nvSpPr>
            <p:spPr>
              <a:xfrm>
                <a:off x="3593367" y="3451473"/>
                <a:ext cx="567633" cy="4734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ṥľiḍe">
                <a:extLst>
                  <a:ext uri="{FF2B5EF4-FFF2-40B4-BE49-F238E27FC236}">
                    <a16:creationId xmlns:a16="http://schemas.microsoft.com/office/drawing/2014/main" id="{C5CEED37-D9E0-4623-B6BC-132704A8B3C7}"/>
                  </a:ext>
                </a:extLst>
              </p:cNvPr>
              <p:cNvSpPr/>
              <p:nvPr/>
            </p:nvSpPr>
            <p:spPr>
              <a:xfrm>
                <a:off x="3593367" y="3404124"/>
                <a:ext cx="567633" cy="47349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/>
                <a:r>
                  <a:rPr lang="en-US" sz="2800" b="1" dirty="0"/>
                  <a:t>05</a:t>
                </a:r>
              </a:p>
            </p:txBody>
          </p:sp>
        </p:grpSp>
        <p:grpSp>
          <p:nvGrpSpPr>
            <p:cNvPr id="26" name="íṥľïḋè">
              <a:extLst>
                <a:ext uri="{FF2B5EF4-FFF2-40B4-BE49-F238E27FC236}">
                  <a16:creationId xmlns:a16="http://schemas.microsoft.com/office/drawing/2014/main" id="{F2050F9B-67DD-4863-8F99-BBCA652F733D}"/>
                </a:ext>
              </a:extLst>
            </p:cNvPr>
            <p:cNvGrpSpPr/>
            <p:nvPr/>
          </p:nvGrpSpPr>
          <p:grpSpPr>
            <a:xfrm>
              <a:off x="4224232" y="3187003"/>
              <a:ext cx="2144632" cy="955091"/>
              <a:chOff x="4224232" y="3860460"/>
              <a:chExt cx="2144632" cy="955091"/>
            </a:xfrm>
          </p:grpSpPr>
          <p:sp>
            <p:nvSpPr>
              <p:cNvPr id="39" name="íṩļíḓè">
                <a:extLst>
                  <a:ext uri="{FF2B5EF4-FFF2-40B4-BE49-F238E27FC236}">
                    <a16:creationId xmlns:a16="http://schemas.microsoft.com/office/drawing/2014/main" id="{BD648AF7-D47D-4E22-AB50-A34D968C29F9}"/>
                  </a:ext>
                </a:extLst>
              </p:cNvPr>
              <p:cNvSpPr txBox="1"/>
              <p:nvPr/>
            </p:nvSpPr>
            <p:spPr>
              <a:xfrm>
                <a:off x="4224232" y="3860460"/>
                <a:ext cx="2144632" cy="3845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40" name="iṧlïḓê">
                <a:extLst>
                  <a:ext uri="{FF2B5EF4-FFF2-40B4-BE49-F238E27FC236}">
                    <a16:creationId xmlns:a16="http://schemas.microsoft.com/office/drawing/2014/main" id="{72C2EC60-ACD3-4C10-8C9B-F2BFA7017826}"/>
                  </a:ext>
                </a:extLst>
              </p:cNvPr>
              <p:cNvSpPr txBox="1"/>
              <p:nvPr/>
            </p:nvSpPr>
            <p:spPr>
              <a:xfrm>
                <a:off x="4224232" y="4245004"/>
                <a:ext cx="2144632" cy="57054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27" name="îṣliḑê">
              <a:extLst>
                <a:ext uri="{FF2B5EF4-FFF2-40B4-BE49-F238E27FC236}">
                  <a16:creationId xmlns:a16="http://schemas.microsoft.com/office/drawing/2014/main" id="{8AC40449-F132-455C-AA40-D36044FAA795}"/>
                </a:ext>
              </a:extLst>
            </p:cNvPr>
            <p:cNvGrpSpPr/>
            <p:nvPr/>
          </p:nvGrpSpPr>
          <p:grpSpPr>
            <a:xfrm>
              <a:off x="666181" y="4870774"/>
              <a:ext cx="567633" cy="520848"/>
              <a:chOff x="742381" y="4870774"/>
              <a:chExt cx="567633" cy="520848"/>
            </a:xfrm>
          </p:grpSpPr>
          <p:sp>
            <p:nvSpPr>
              <p:cNvPr id="37" name="i$liḓê">
                <a:extLst>
                  <a:ext uri="{FF2B5EF4-FFF2-40B4-BE49-F238E27FC236}">
                    <a16:creationId xmlns:a16="http://schemas.microsoft.com/office/drawing/2014/main" id="{9BFD8EE1-2B0E-4272-95D4-9845348DBB5D}"/>
                  </a:ext>
                </a:extLst>
              </p:cNvPr>
              <p:cNvSpPr/>
              <p:nvPr/>
            </p:nvSpPr>
            <p:spPr>
              <a:xfrm>
                <a:off x="742381" y="4918123"/>
                <a:ext cx="567633" cy="47349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ïṧḻïḓê">
                <a:extLst>
                  <a:ext uri="{FF2B5EF4-FFF2-40B4-BE49-F238E27FC236}">
                    <a16:creationId xmlns:a16="http://schemas.microsoft.com/office/drawing/2014/main" id="{698B8FAB-8842-4070-BCA9-E77815924230}"/>
                  </a:ext>
                </a:extLst>
              </p:cNvPr>
              <p:cNvSpPr/>
              <p:nvPr/>
            </p:nvSpPr>
            <p:spPr>
              <a:xfrm>
                <a:off x="742381" y="4870774"/>
                <a:ext cx="567633" cy="47349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/>
                <a:r>
                  <a:rPr lang="en-US" sz="2800" b="1" dirty="0"/>
                  <a:t>03</a:t>
                </a:r>
              </a:p>
            </p:txBody>
          </p:sp>
        </p:grpSp>
        <p:grpSp>
          <p:nvGrpSpPr>
            <p:cNvPr id="28" name="iŝlîḑè">
              <a:extLst>
                <a:ext uri="{FF2B5EF4-FFF2-40B4-BE49-F238E27FC236}">
                  <a16:creationId xmlns:a16="http://schemas.microsoft.com/office/drawing/2014/main" id="{AB8711D9-0221-460C-8D7B-0BD6253FD3C3}"/>
                </a:ext>
              </a:extLst>
            </p:cNvPr>
            <p:cNvGrpSpPr/>
            <p:nvPr/>
          </p:nvGrpSpPr>
          <p:grpSpPr>
            <a:xfrm>
              <a:off x="1297046" y="4653653"/>
              <a:ext cx="2144632" cy="955091"/>
              <a:chOff x="1373246" y="4903395"/>
              <a:chExt cx="2144632" cy="955091"/>
            </a:xfrm>
          </p:grpSpPr>
          <p:sp>
            <p:nvSpPr>
              <p:cNvPr id="35" name="îśľíďê">
                <a:extLst>
                  <a:ext uri="{FF2B5EF4-FFF2-40B4-BE49-F238E27FC236}">
                    <a16:creationId xmlns:a16="http://schemas.microsoft.com/office/drawing/2014/main" id="{982ADB3E-43F1-41E2-A47F-C757BB4F8E6C}"/>
                  </a:ext>
                </a:extLst>
              </p:cNvPr>
              <p:cNvSpPr txBox="1"/>
              <p:nvPr/>
            </p:nvSpPr>
            <p:spPr>
              <a:xfrm>
                <a:off x="1373246" y="4903395"/>
                <a:ext cx="2144632" cy="3845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36" name="íšļiďe">
                <a:extLst>
                  <a:ext uri="{FF2B5EF4-FFF2-40B4-BE49-F238E27FC236}">
                    <a16:creationId xmlns:a16="http://schemas.microsoft.com/office/drawing/2014/main" id="{529DAEC8-BBAD-459E-9D8A-91577D2A39B0}"/>
                  </a:ext>
                </a:extLst>
              </p:cNvPr>
              <p:cNvSpPr txBox="1"/>
              <p:nvPr/>
            </p:nvSpPr>
            <p:spPr>
              <a:xfrm>
                <a:off x="1373246" y="5287939"/>
                <a:ext cx="2144632" cy="57054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  <p:grpSp>
          <p:nvGrpSpPr>
            <p:cNvPr id="29" name="ïṡliḍè">
              <a:extLst>
                <a:ext uri="{FF2B5EF4-FFF2-40B4-BE49-F238E27FC236}">
                  <a16:creationId xmlns:a16="http://schemas.microsoft.com/office/drawing/2014/main" id="{D9AA8C3A-F947-4538-B821-17741A79C572}"/>
                </a:ext>
              </a:extLst>
            </p:cNvPr>
            <p:cNvGrpSpPr/>
            <p:nvPr/>
          </p:nvGrpSpPr>
          <p:grpSpPr>
            <a:xfrm>
              <a:off x="3593368" y="4870774"/>
              <a:ext cx="567632" cy="520849"/>
              <a:chOff x="3593368" y="4870774"/>
              <a:chExt cx="567632" cy="520849"/>
            </a:xfrm>
          </p:grpSpPr>
          <p:sp>
            <p:nvSpPr>
              <p:cNvPr id="33" name="íṥ1iḑé">
                <a:extLst>
                  <a:ext uri="{FF2B5EF4-FFF2-40B4-BE49-F238E27FC236}">
                    <a16:creationId xmlns:a16="http://schemas.microsoft.com/office/drawing/2014/main" id="{C978049E-CE33-456E-8AA3-BE2E9A164159}"/>
                  </a:ext>
                </a:extLst>
              </p:cNvPr>
              <p:cNvSpPr/>
              <p:nvPr/>
            </p:nvSpPr>
            <p:spPr>
              <a:xfrm>
                <a:off x="3593368" y="4918125"/>
                <a:ext cx="567632" cy="47349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îṩļîḑê">
                <a:extLst>
                  <a:ext uri="{FF2B5EF4-FFF2-40B4-BE49-F238E27FC236}">
                    <a16:creationId xmlns:a16="http://schemas.microsoft.com/office/drawing/2014/main" id="{870271CA-17AF-47CA-9AA0-E3CCD20DD4EA}"/>
                  </a:ext>
                </a:extLst>
              </p:cNvPr>
              <p:cNvSpPr/>
              <p:nvPr/>
            </p:nvSpPr>
            <p:spPr>
              <a:xfrm>
                <a:off x="3593368" y="4870774"/>
                <a:ext cx="567632" cy="473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92500" lnSpcReduction="10000"/>
              </a:bodyPr>
              <a:lstStyle/>
              <a:p>
                <a:pPr algn="ctr"/>
                <a:r>
                  <a:rPr lang="en-US" sz="2800" b="1" dirty="0"/>
                  <a:t>06</a:t>
                </a:r>
              </a:p>
            </p:txBody>
          </p:sp>
        </p:grpSp>
        <p:grpSp>
          <p:nvGrpSpPr>
            <p:cNvPr id="30" name="ïṩḻîďe">
              <a:extLst>
                <a:ext uri="{FF2B5EF4-FFF2-40B4-BE49-F238E27FC236}">
                  <a16:creationId xmlns:a16="http://schemas.microsoft.com/office/drawing/2014/main" id="{601DD4F5-A110-4501-AAD8-92552F9E8F39}"/>
                </a:ext>
              </a:extLst>
            </p:cNvPr>
            <p:cNvGrpSpPr/>
            <p:nvPr/>
          </p:nvGrpSpPr>
          <p:grpSpPr>
            <a:xfrm>
              <a:off x="4224232" y="4653653"/>
              <a:ext cx="2144632" cy="955091"/>
              <a:chOff x="4224232" y="4903395"/>
              <a:chExt cx="2144632" cy="955091"/>
            </a:xfrm>
          </p:grpSpPr>
          <p:sp>
            <p:nvSpPr>
              <p:cNvPr id="31" name="iṩḷíḋé">
                <a:extLst>
                  <a:ext uri="{FF2B5EF4-FFF2-40B4-BE49-F238E27FC236}">
                    <a16:creationId xmlns:a16="http://schemas.microsoft.com/office/drawing/2014/main" id="{CD0D8C99-902D-49B3-BC9C-ECDBA2F2489A}"/>
                  </a:ext>
                </a:extLst>
              </p:cNvPr>
              <p:cNvSpPr txBox="1"/>
              <p:nvPr/>
            </p:nvSpPr>
            <p:spPr>
              <a:xfrm>
                <a:off x="4224232" y="4903395"/>
                <a:ext cx="2144632" cy="3845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32" name="iṩḷîďé">
                <a:extLst>
                  <a:ext uri="{FF2B5EF4-FFF2-40B4-BE49-F238E27FC236}">
                    <a16:creationId xmlns:a16="http://schemas.microsoft.com/office/drawing/2014/main" id="{C0B8D11E-B1D8-4613-971A-CE431DFD5AE8}"/>
                  </a:ext>
                </a:extLst>
              </p:cNvPr>
              <p:cNvSpPr txBox="1"/>
              <p:nvPr/>
            </p:nvSpPr>
            <p:spPr>
              <a:xfrm>
                <a:off x="4224232" y="5287939"/>
                <a:ext cx="2144632" cy="570547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8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2f67d7aa-9a92-4df8-879f-c32a1a5fa9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9E3FB3-4D54-4E5F-A674-56F175DB72B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907922" y="1556422"/>
            <a:ext cx="8469886" cy="4392578"/>
            <a:chOff x="1907922" y="1556422"/>
            <a:chExt cx="8469886" cy="4392578"/>
          </a:xfrm>
        </p:grpSpPr>
        <p:sp>
          <p:nvSpPr>
            <p:cNvPr id="6" name="í$ḷiḋe">
              <a:extLst>
                <a:ext uri="{FF2B5EF4-FFF2-40B4-BE49-F238E27FC236}">
                  <a16:creationId xmlns:a16="http://schemas.microsoft.com/office/drawing/2014/main" id="{3CF8E1FD-F26A-4C1D-85D4-692E9CDD9FA9}"/>
                </a:ext>
              </a:extLst>
            </p:cNvPr>
            <p:cNvSpPr/>
            <p:nvPr/>
          </p:nvSpPr>
          <p:spPr bwMode="auto">
            <a:xfrm>
              <a:off x="2212447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7" name="îSḻîḓè">
              <a:extLst>
                <a:ext uri="{FF2B5EF4-FFF2-40B4-BE49-F238E27FC236}">
                  <a16:creationId xmlns:a16="http://schemas.microsoft.com/office/drawing/2014/main" id="{3744ECF5-5148-4DCC-A776-C3DA021AE92C}"/>
                </a:ext>
              </a:extLst>
            </p:cNvPr>
            <p:cNvSpPr/>
            <p:nvPr/>
          </p:nvSpPr>
          <p:spPr bwMode="auto">
            <a:xfrm>
              <a:off x="2389713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8" name="íśľïḓe">
              <a:extLst>
                <a:ext uri="{FF2B5EF4-FFF2-40B4-BE49-F238E27FC236}">
                  <a16:creationId xmlns:a16="http://schemas.microsoft.com/office/drawing/2014/main" id="{F39151DE-4ECD-4902-B661-7BD583EAD387}"/>
                </a:ext>
              </a:extLst>
            </p:cNvPr>
            <p:cNvSpPr/>
            <p:nvPr/>
          </p:nvSpPr>
          <p:spPr bwMode="auto">
            <a:xfrm>
              <a:off x="2566979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9" name="ïSḷiḍe">
              <a:extLst>
                <a:ext uri="{FF2B5EF4-FFF2-40B4-BE49-F238E27FC236}">
                  <a16:creationId xmlns:a16="http://schemas.microsoft.com/office/drawing/2014/main" id="{CCEA651C-6C3C-4D97-9550-FECB2024EFBF}"/>
                </a:ext>
              </a:extLst>
            </p:cNvPr>
            <p:cNvSpPr/>
            <p:nvPr/>
          </p:nvSpPr>
          <p:spPr bwMode="auto">
            <a:xfrm>
              <a:off x="2744245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0" name="îs1iďê">
              <a:extLst>
                <a:ext uri="{FF2B5EF4-FFF2-40B4-BE49-F238E27FC236}">
                  <a16:creationId xmlns:a16="http://schemas.microsoft.com/office/drawing/2014/main" id="{F800C9DB-C2E9-4D20-A181-573A61844ED2}"/>
                </a:ext>
              </a:extLst>
            </p:cNvPr>
            <p:cNvSpPr/>
            <p:nvPr/>
          </p:nvSpPr>
          <p:spPr bwMode="auto">
            <a:xfrm>
              <a:off x="2921511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1" name="îSļiḓè">
              <a:extLst>
                <a:ext uri="{FF2B5EF4-FFF2-40B4-BE49-F238E27FC236}">
                  <a16:creationId xmlns:a16="http://schemas.microsoft.com/office/drawing/2014/main" id="{15AD759A-E0CB-48A2-A1D7-969A17942718}"/>
                </a:ext>
              </a:extLst>
            </p:cNvPr>
            <p:cNvSpPr/>
            <p:nvPr/>
          </p:nvSpPr>
          <p:spPr bwMode="auto">
            <a:xfrm>
              <a:off x="3098777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2" name="işľiďé">
              <a:extLst>
                <a:ext uri="{FF2B5EF4-FFF2-40B4-BE49-F238E27FC236}">
                  <a16:creationId xmlns:a16="http://schemas.microsoft.com/office/drawing/2014/main" id="{AAD39296-19F1-48B8-90DF-8E55DC083343}"/>
                </a:ext>
              </a:extLst>
            </p:cNvPr>
            <p:cNvSpPr/>
            <p:nvPr/>
          </p:nvSpPr>
          <p:spPr bwMode="auto">
            <a:xfrm>
              <a:off x="3276043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3" name="ísļïďe">
              <a:extLst>
                <a:ext uri="{FF2B5EF4-FFF2-40B4-BE49-F238E27FC236}">
                  <a16:creationId xmlns:a16="http://schemas.microsoft.com/office/drawing/2014/main" id="{87ADDAEA-D4FB-48D7-8E9D-95355EEB3499}"/>
                </a:ext>
              </a:extLst>
            </p:cNvPr>
            <p:cNvSpPr/>
            <p:nvPr/>
          </p:nvSpPr>
          <p:spPr bwMode="auto">
            <a:xfrm>
              <a:off x="3453309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4" name="ïšļïḓê">
              <a:extLst>
                <a:ext uri="{FF2B5EF4-FFF2-40B4-BE49-F238E27FC236}">
                  <a16:creationId xmlns:a16="http://schemas.microsoft.com/office/drawing/2014/main" id="{2FCE6A9B-D4CB-44D4-ABFE-6883BCCD43F5}"/>
                </a:ext>
              </a:extLst>
            </p:cNvPr>
            <p:cNvSpPr/>
            <p:nvPr/>
          </p:nvSpPr>
          <p:spPr bwMode="auto">
            <a:xfrm>
              <a:off x="3630575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5" name="íśḷîḑe">
              <a:extLst>
                <a:ext uri="{FF2B5EF4-FFF2-40B4-BE49-F238E27FC236}">
                  <a16:creationId xmlns:a16="http://schemas.microsoft.com/office/drawing/2014/main" id="{803D5715-7564-4171-8523-D7FE0FB9AFF1}"/>
                </a:ext>
              </a:extLst>
            </p:cNvPr>
            <p:cNvSpPr/>
            <p:nvPr/>
          </p:nvSpPr>
          <p:spPr bwMode="auto">
            <a:xfrm>
              <a:off x="3807838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6" name="ïṥ1iḋé">
              <a:extLst>
                <a:ext uri="{FF2B5EF4-FFF2-40B4-BE49-F238E27FC236}">
                  <a16:creationId xmlns:a16="http://schemas.microsoft.com/office/drawing/2014/main" id="{7CCE3E86-13E9-4D0D-97C8-63A81F0E4A0E}"/>
                </a:ext>
              </a:extLst>
            </p:cNvPr>
            <p:cNvSpPr/>
            <p:nvPr/>
          </p:nvSpPr>
          <p:spPr bwMode="auto">
            <a:xfrm>
              <a:off x="2212447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7" name="ï$ļïḓê">
              <a:extLst>
                <a:ext uri="{FF2B5EF4-FFF2-40B4-BE49-F238E27FC236}">
                  <a16:creationId xmlns:a16="http://schemas.microsoft.com/office/drawing/2014/main" id="{EF522AD2-5F7A-4EC2-AFFA-FE29D2611393}"/>
                </a:ext>
              </a:extLst>
            </p:cNvPr>
            <p:cNvSpPr/>
            <p:nvPr/>
          </p:nvSpPr>
          <p:spPr bwMode="auto">
            <a:xfrm>
              <a:off x="2389713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8" name="ïṣliḓè">
              <a:extLst>
                <a:ext uri="{FF2B5EF4-FFF2-40B4-BE49-F238E27FC236}">
                  <a16:creationId xmlns:a16="http://schemas.microsoft.com/office/drawing/2014/main" id="{87BB804F-F41A-4097-998D-E93D9ED17235}"/>
                </a:ext>
              </a:extLst>
            </p:cNvPr>
            <p:cNvSpPr/>
            <p:nvPr/>
          </p:nvSpPr>
          <p:spPr bwMode="auto">
            <a:xfrm>
              <a:off x="2566979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19" name="íṧlïde">
              <a:extLst>
                <a:ext uri="{FF2B5EF4-FFF2-40B4-BE49-F238E27FC236}">
                  <a16:creationId xmlns:a16="http://schemas.microsoft.com/office/drawing/2014/main" id="{D59BCC82-A55F-45A8-A287-080783C5C668}"/>
                </a:ext>
              </a:extLst>
            </p:cNvPr>
            <p:cNvSpPr/>
            <p:nvPr/>
          </p:nvSpPr>
          <p:spPr bwMode="auto">
            <a:xfrm>
              <a:off x="2744245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0" name="iŝlîḓè">
              <a:extLst>
                <a:ext uri="{FF2B5EF4-FFF2-40B4-BE49-F238E27FC236}">
                  <a16:creationId xmlns:a16="http://schemas.microsoft.com/office/drawing/2014/main" id="{608AB224-5773-4AF9-8CD4-9445CBECFD32}"/>
                </a:ext>
              </a:extLst>
            </p:cNvPr>
            <p:cNvSpPr/>
            <p:nvPr/>
          </p:nvSpPr>
          <p:spPr bwMode="auto">
            <a:xfrm>
              <a:off x="2921511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1" name="îṥľíḋè">
              <a:extLst>
                <a:ext uri="{FF2B5EF4-FFF2-40B4-BE49-F238E27FC236}">
                  <a16:creationId xmlns:a16="http://schemas.microsoft.com/office/drawing/2014/main" id="{E068F962-C6D0-47B6-BC81-55FD85CB277B}"/>
                </a:ext>
              </a:extLst>
            </p:cNvPr>
            <p:cNvSpPr/>
            <p:nvPr/>
          </p:nvSpPr>
          <p:spPr bwMode="auto">
            <a:xfrm>
              <a:off x="3098777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2" name="ísḻïďé">
              <a:extLst>
                <a:ext uri="{FF2B5EF4-FFF2-40B4-BE49-F238E27FC236}">
                  <a16:creationId xmlns:a16="http://schemas.microsoft.com/office/drawing/2014/main" id="{E78414EF-2A12-42D9-8FC3-FC37F4B8CDC0}"/>
                </a:ext>
              </a:extLst>
            </p:cNvPr>
            <p:cNvSpPr/>
            <p:nvPr/>
          </p:nvSpPr>
          <p:spPr bwMode="auto">
            <a:xfrm>
              <a:off x="3276043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3" name="îş1ïďe">
              <a:extLst>
                <a:ext uri="{FF2B5EF4-FFF2-40B4-BE49-F238E27FC236}">
                  <a16:creationId xmlns:a16="http://schemas.microsoft.com/office/drawing/2014/main" id="{E54FB77D-CCEC-4CD4-BE54-8BC0024B535D}"/>
                </a:ext>
              </a:extLst>
            </p:cNvPr>
            <p:cNvSpPr/>
            <p:nvPr/>
          </p:nvSpPr>
          <p:spPr bwMode="auto">
            <a:xfrm>
              <a:off x="3453309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4" name="î$ļîḋê">
              <a:extLst>
                <a:ext uri="{FF2B5EF4-FFF2-40B4-BE49-F238E27FC236}">
                  <a16:creationId xmlns:a16="http://schemas.microsoft.com/office/drawing/2014/main" id="{33C441C9-A69D-4F88-B571-25A774DA27AA}"/>
                </a:ext>
              </a:extLst>
            </p:cNvPr>
            <p:cNvSpPr/>
            <p:nvPr/>
          </p:nvSpPr>
          <p:spPr bwMode="auto">
            <a:xfrm>
              <a:off x="3630575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5" name="ïşľidè">
              <a:extLst>
                <a:ext uri="{FF2B5EF4-FFF2-40B4-BE49-F238E27FC236}">
                  <a16:creationId xmlns:a16="http://schemas.microsoft.com/office/drawing/2014/main" id="{65F3BE14-2A2B-4DB1-AE08-5AFF9695C7EF}"/>
                </a:ext>
              </a:extLst>
            </p:cNvPr>
            <p:cNvSpPr/>
            <p:nvPr/>
          </p:nvSpPr>
          <p:spPr bwMode="auto">
            <a:xfrm>
              <a:off x="3807838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26" name="îsľiḋè">
              <a:extLst>
                <a:ext uri="{FF2B5EF4-FFF2-40B4-BE49-F238E27FC236}">
                  <a16:creationId xmlns:a16="http://schemas.microsoft.com/office/drawing/2014/main" id="{82DC3356-16AD-4453-A1BB-6BF5F265CDDD}"/>
                </a:ext>
              </a:extLst>
            </p:cNvPr>
            <p:cNvSpPr/>
            <p:nvPr/>
          </p:nvSpPr>
          <p:spPr bwMode="auto">
            <a:xfrm>
              <a:off x="1907922" y="1556422"/>
              <a:ext cx="2330450" cy="21304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27" name="iṩļîḑê">
              <a:extLst>
                <a:ext uri="{FF2B5EF4-FFF2-40B4-BE49-F238E27FC236}">
                  <a16:creationId xmlns:a16="http://schemas.microsoft.com/office/drawing/2014/main" id="{CACF0559-39D8-4A5F-8378-8AD01012B367}"/>
                </a:ext>
              </a:extLst>
            </p:cNvPr>
            <p:cNvGrpSpPr/>
            <p:nvPr/>
          </p:nvGrpSpPr>
          <p:grpSpPr>
            <a:xfrm>
              <a:off x="2383379" y="1853284"/>
              <a:ext cx="1379537" cy="1833563"/>
              <a:chOff x="2382585" y="1853284"/>
              <a:chExt cx="1379537" cy="1833563"/>
            </a:xfrm>
          </p:grpSpPr>
          <p:sp>
            <p:nvSpPr>
              <p:cNvPr id="84" name="îṥľïḓé">
                <a:extLst>
                  <a:ext uri="{FF2B5EF4-FFF2-40B4-BE49-F238E27FC236}">
                    <a16:creationId xmlns:a16="http://schemas.microsoft.com/office/drawing/2014/main" id="{FA017095-CED0-4FA7-A8F8-56AB82B928E0}"/>
                  </a:ext>
                </a:extLst>
              </p:cNvPr>
              <p:cNvSpPr/>
              <p:nvPr/>
            </p:nvSpPr>
            <p:spPr bwMode="auto">
              <a:xfrm>
                <a:off x="2382585" y="1853284"/>
                <a:ext cx="427037" cy="18335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ṣḷîḍe">
                <a:extLst>
                  <a:ext uri="{FF2B5EF4-FFF2-40B4-BE49-F238E27FC236}">
                    <a16:creationId xmlns:a16="http://schemas.microsoft.com/office/drawing/2014/main" id="{8D93B6AF-E30A-4C24-ABA2-4753000461D4}"/>
                  </a:ext>
                </a:extLst>
              </p:cNvPr>
              <p:cNvSpPr/>
              <p:nvPr/>
            </p:nvSpPr>
            <p:spPr bwMode="auto">
              <a:xfrm>
                <a:off x="2854072" y="2666084"/>
                <a:ext cx="427037" cy="10207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ṡḷidé">
                <a:extLst>
                  <a:ext uri="{FF2B5EF4-FFF2-40B4-BE49-F238E27FC236}">
                    <a16:creationId xmlns:a16="http://schemas.microsoft.com/office/drawing/2014/main" id="{38C43A61-8482-46BF-8D7F-43944C23E6DC}"/>
                  </a:ext>
                </a:extLst>
              </p:cNvPr>
              <p:cNvSpPr/>
              <p:nvPr/>
            </p:nvSpPr>
            <p:spPr bwMode="auto">
              <a:xfrm>
                <a:off x="3325560" y="2834359"/>
                <a:ext cx="436562" cy="8524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8" name="ïslî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032878" y="4266601"/>
              <a:ext cx="20805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9" name="ïṩ1íḋ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032878" y="3879003"/>
              <a:ext cx="20805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0" name="iśḷïḋè">
              <a:extLst>
                <a:ext uri="{FF2B5EF4-FFF2-40B4-BE49-F238E27FC236}">
                  <a16:creationId xmlns:a16="http://schemas.microsoft.com/office/drawing/2014/main" id="{CAFA166D-D10F-46CA-A7B6-BECE1DDA175D}"/>
                </a:ext>
              </a:extLst>
            </p:cNvPr>
            <p:cNvSpPr/>
            <p:nvPr/>
          </p:nvSpPr>
          <p:spPr bwMode="auto">
            <a:xfrm>
              <a:off x="5282165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1" name="ïšľiḋé">
              <a:extLst>
                <a:ext uri="{FF2B5EF4-FFF2-40B4-BE49-F238E27FC236}">
                  <a16:creationId xmlns:a16="http://schemas.microsoft.com/office/drawing/2014/main" id="{10B5B76D-8535-439A-8410-A9255282A8C3}"/>
                </a:ext>
              </a:extLst>
            </p:cNvPr>
            <p:cNvSpPr/>
            <p:nvPr/>
          </p:nvSpPr>
          <p:spPr bwMode="auto">
            <a:xfrm>
              <a:off x="5459431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2" name="iṡļidé">
              <a:extLst>
                <a:ext uri="{FF2B5EF4-FFF2-40B4-BE49-F238E27FC236}">
                  <a16:creationId xmlns:a16="http://schemas.microsoft.com/office/drawing/2014/main" id="{EBB3D8BC-0B2B-4F03-AD40-63B70306D5CE}"/>
                </a:ext>
              </a:extLst>
            </p:cNvPr>
            <p:cNvSpPr/>
            <p:nvPr/>
          </p:nvSpPr>
          <p:spPr bwMode="auto">
            <a:xfrm>
              <a:off x="5636697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3" name="îṩ1ïḍe">
              <a:extLst>
                <a:ext uri="{FF2B5EF4-FFF2-40B4-BE49-F238E27FC236}">
                  <a16:creationId xmlns:a16="http://schemas.microsoft.com/office/drawing/2014/main" id="{B3CBAEDB-3263-47A1-B2E8-7909B1DA6044}"/>
                </a:ext>
              </a:extLst>
            </p:cNvPr>
            <p:cNvSpPr/>
            <p:nvPr/>
          </p:nvSpPr>
          <p:spPr bwMode="auto">
            <a:xfrm>
              <a:off x="5813963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4" name="iS1iďè">
              <a:extLst>
                <a:ext uri="{FF2B5EF4-FFF2-40B4-BE49-F238E27FC236}">
                  <a16:creationId xmlns:a16="http://schemas.microsoft.com/office/drawing/2014/main" id="{78741A7E-9625-43E8-9EEC-EAB014116818}"/>
                </a:ext>
              </a:extLst>
            </p:cNvPr>
            <p:cNvSpPr/>
            <p:nvPr/>
          </p:nvSpPr>
          <p:spPr bwMode="auto">
            <a:xfrm>
              <a:off x="5991229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5" name="íšľïḍe">
              <a:extLst>
                <a:ext uri="{FF2B5EF4-FFF2-40B4-BE49-F238E27FC236}">
                  <a16:creationId xmlns:a16="http://schemas.microsoft.com/office/drawing/2014/main" id="{8A03233F-E4A5-4BA0-A14A-ED99F5F4EE49}"/>
                </a:ext>
              </a:extLst>
            </p:cNvPr>
            <p:cNvSpPr/>
            <p:nvPr/>
          </p:nvSpPr>
          <p:spPr bwMode="auto">
            <a:xfrm>
              <a:off x="6168495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6" name="îs1íḋe">
              <a:extLst>
                <a:ext uri="{FF2B5EF4-FFF2-40B4-BE49-F238E27FC236}">
                  <a16:creationId xmlns:a16="http://schemas.microsoft.com/office/drawing/2014/main" id="{9467F62E-AC10-4B2D-962B-8A5D1A81C901}"/>
                </a:ext>
              </a:extLst>
            </p:cNvPr>
            <p:cNvSpPr/>
            <p:nvPr/>
          </p:nvSpPr>
          <p:spPr bwMode="auto">
            <a:xfrm>
              <a:off x="6345761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7" name="iṧḻîḍe">
              <a:extLst>
                <a:ext uri="{FF2B5EF4-FFF2-40B4-BE49-F238E27FC236}">
                  <a16:creationId xmlns:a16="http://schemas.microsoft.com/office/drawing/2014/main" id="{06E738FD-B208-4CDD-B5A8-E822D1357DF4}"/>
                </a:ext>
              </a:extLst>
            </p:cNvPr>
            <p:cNvSpPr/>
            <p:nvPr/>
          </p:nvSpPr>
          <p:spPr bwMode="auto">
            <a:xfrm>
              <a:off x="6523027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8" name="ïŝlíḓê">
              <a:extLst>
                <a:ext uri="{FF2B5EF4-FFF2-40B4-BE49-F238E27FC236}">
                  <a16:creationId xmlns:a16="http://schemas.microsoft.com/office/drawing/2014/main" id="{773E7DCA-DFD9-485A-B3E4-F20E2DA3A134}"/>
                </a:ext>
              </a:extLst>
            </p:cNvPr>
            <p:cNvSpPr/>
            <p:nvPr/>
          </p:nvSpPr>
          <p:spPr bwMode="auto">
            <a:xfrm>
              <a:off x="6700293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39" name="ï$ḻîḓè">
              <a:extLst>
                <a:ext uri="{FF2B5EF4-FFF2-40B4-BE49-F238E27FC236}">
                  <a16:creationId xmlns:a16="http://schemas.microsoft.com/office/drawing/2014/main" id="{A600ADFD-06D5-45F1-8073-9E70B4327AE5}"/>
                </a:ext>
              </a:extLst>
            </p:cNvPr>
            <p:cNvSpPr/>
            <p:nvPr/>
          </p:nvSpPr>
          <p:spPr bwMode="auto">
            <a:xfrm>
              <a:off x="6877556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0" name="íŝḻiḑè">
              <a:extLst>
                <a:ext uri="{FF2B5EF4-FFF2-40B4-BE49-F238E27FC236}">
                  <a16:creationId xmlns:a16="http://schemas.microsoft.com/office/drawing/2014/main" id="{E101874E-86A3-4433-AB6A-92B620A83DE4}"/>
                </a:ext>
              </a:extLst>
            </p:cNvPr>
            <p:cNvSpPr/>
            <p:nvPr/>
          </p:nvSpPr>
          <p:spPr bwMode="auto">
            <a:xfrm>
              <a:off x="5282165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1" name="iSḻíḑê">
              <a:extLst>
                <a:ext uri="{FF2B5EF4-FFF2-40B4-BE49-F238E27FC236}">
                  <a16:creationId xmlns:a16="http://schemas.microsoft.com/office/drawing/2014/main" id="{18E71052-DA41-41B0-85D4-7B48315C4943}"/>
                </a:ext>
              </a:extLst>
            </p:cNvPr>
            <p:cNvSpPr/>
            <p:nvPr/>
          </p:nvSpPr>
          <p:spPr bwMode="auto">
            <a:xfrm>
              <a:off x="5459431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2" name="îṡ1ïďé">
              <a:extLst>
                <a:ext uri="{FF2B5EF4-FFF2-40B4-BE49-F238E27FC236}">
                  <a16:creationId xmlns:a16="http://schemas.microsoft.com/office/drawing/2014/main" id="{A4AE2050-DEAF-47B8-A439-8B7D3AE0B3C9}"/>
                </a:ext>
              </a:extLst>
            </p:cNvPr>
            <p:cNvSpPr/>
            <p:nvPr/>
          </p:nvSpPr>
          <p:spPr bwMode="auto">
            <a:xfrm>
              <a:off x="5636697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3" name="iśļiḋè">
              <a:extLst>
                <a:ext uri="{FF2B5EF4-FFF2-40B4-BE49-F238E27FC236}">
                  <a16:creationId xmlns:a16="http://schemas.microsoft.com/office/drawing/2014/main" id="{040B1DBF-0E18-4B95-8F74-2A047C4F6DAB}"/>
                </a:ext>
              </a:extLst>
            </p:cNvPr>
            <p:cNvSpPr/>
            <p:nvPr/>
          </p:nvSpPr>
          <p:spPr bwMode="auto">
            <a:xfrm>
              <a:off x="5813963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4" name="iS1îḋe">
              <a:extLst>
                <a:ext uri="{FF2B5EF4-FFF2-40B4-BE49-F238E27FC236}">
                  <a16:creationId xmlns:a16="http://schemas.microsoft.com/office/drawing/2014/main" id="{88FDCCAD-872F-43A5-9E08-E6E7575CE57F}"/>
                </a:ext>
              </a:extLst>
            </p:cNvPr>
            <p:cNvSpPr/>
            <p:nvPr/>
          </p:nvSpPr>
          <p:spPr bwMode="auto">
            <a:xfrm>
              <a:off x="5991229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5" name="iSlïďé">
              <a:extLst>
                <a:ext uri="{FF2B5EF4-FFF2-40B4-BE49-F238E27FC236}">
                  <a16:creationId xmlns:a16="http://schemas.microsoft.com/office/drawing/2014/main" id="{5E2729EB-E02E-47EB-A6DA-091FE293E0BB}"/>
                </a:ext>
              </a:extLst>
            </p:cNvPr>
            <p:cNvSpPr/>
            <p:nvPr/>
          </p:nvSpPr>
          <p:spPr bwMode="auto">
            <a:xfrm>
              <a:off x="6168495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6" name="işlîḍè">
              <a:extLst>
                <a:ext uri="{FF2B5EF4-FFF2-40B4-BE49-F238E27FC236}">
                  <a16:creationId xmlns:a16="http://schemas.microsoft.com/office/drawing/2014/main" id="{8BFF07B3-1D5E-40CC-8A1D-08CB9126EABD}"/>
                </a:ext>
              </a:extLst>
            </p:cNvPr>
            <p:cNvSpPr/>
            <p:nvPr/>
          </p:nvSpPr>
          <p:spPr bwMode="auto">
            <a:xfrm>
              <a:off x="6345761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7" name="iṡ1íḓè">
              <a:extLst>
                <a:ext uri="{FF2B5EF4-FFF2-40B4-BE49-F238E27FC236}">
                  <a16:creationId xmlns:a16="http://schemas.microsoft.com/office/drawing/2014/main" id="{BA8B985C-F5D0-4EAB-BB06-3134A5A619A2}"/>
                </a:ext>
              </a:extLst>
            </p:cNvPr>
            <p:cNvSpPr/>
            <p:nvPr/>
          </p:nvSpPr>
          <p:spPr bwMode="auto">
            <a:xfrm>
              <a:off x="6523027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8" name="îṧľíḍè">
              <a:extLst>
                <a:ext uri="{FF2B5EF4-FFF2-40B4-BE49-F238E27FC236}">
                  <a16:creationId xmlns:a16="http://schemas.microsoft.com/office/drawing/2014/main" id="{740E2B05-ED01-4FC8-9947-1D6BF9D39C99}"/>
                </a:ext>
              </a:extLst>
            </p:cNvPr>
            <p:cNvSpPr/>
            <p:nvPr/>
          </p:nvSpPr>
          <p:spPr bwMode="auto">
            <a:xfrm>
              <a:off x="6700293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49" name="ï$ľîdé">
              <a:extLst>
                <a:ext uri="{FF2B5EF4-FFF2-40B4-BE49-F238E27FC236}">
                  <a16:creationId xmlns:a16="http://schemas.microsoft.com/office/drawing/2014/main" id="{8DA3C215-389E-434A-8C44-36F4760366B6}"/>
                </a:ext>
              </a:extLst>
            </p:cNvPr>
            <p:cNvSpPr/>
            <p:nvPr/>
          </p:nvSpPr>
          <p:spPr bwMode="auto">
            <a:xfrm>
              <a:off x="6877556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0" name="iŝḻïḋé">
              <a:extLst>
                <a:ext uri="{FF2B5EF4-FFF2-40B4-BE49-F238E27FC236}">
                  <a16:creationId xmlns:a16="http://schemas.microsoft.com/office/drawing/2014/main" id="{84FE64F6-98CB-4CF4-8CEB-0265E4946718}"/>
                </a:ext>
              </a:extLst>
            </p:cNvPr>
            <p:cNvSpPr/>
            <p:nvPr/>
          </p:nvSpPr>
          <p:spPr bwMode="auto">
            <a:xfrm>
              <a:off x="4982403" y="1573566"/>
              <a:ext cx="2320925" cy="21304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51" name="îSliḓé">
              <a:extLst>
                <a:ext uri="{FF2B5EF4-FFF2-40B4-BE49-F238E27FC236}">
                  <a16:creationId xmlns:a16="http://schemas.microsoft.com/office/drawing/2014/main" id="{6F5E343A-02D1-4F44-8A31-4CA638B886B7}"/>
                </a:ext>
              </a:extLst>
            </p:cNvPr>
            <p:cNvGrpSpPr/>
            <p:nvPr/>
          </p:nvGrpSpPr>
          <p:grpSpPr>
            <a:xfrm>
              <a:off x="5447540" y="1930754"/>
              <a:ext cx="1390650" cy="1773238"/>
              <a:chOff x="5447539" y="1930754"/>
              <a:chExt cx="1390650" cy="1773238"/>
            </a:xfrm>
          </p:grpSpPr>
          <p:sp>
            <p:nvSpPr>
              <p:cNvPr id="81" name="îṧľîḓê">
                <a:extLst>
                  <a:ext uri="{FF2B5EF4-FFF2-40B4-BE49-F238E27FC236}">
                    <a16:creationId xmlns:a16="http://schemas.microsoft.com/office/drawing/2014/main" id="{DD211706-14A8-41A3-9A1A-579E8EB64C01}"/>
                  </a:ext>
                </a:extLst>
              </p:cNvPr>
              <p:cNvSpPr/>
              <p:nvPr/>
            </p:nvSpPr>
            <p:spPr bwMode="auto">
              <a:xfrm>
                <a:off x="5447539" y="2643541"/>
                <a:ext cx="436563" cy="10604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íṩḷidê">
                <a:extLst>
                  <a:ext uri="{FF2B5EF4-FFF2-40B4-BE49-F238E27FC236}">
                    <a16:creationId xmlns:a16="http://schemas.microsoft.com/office/drawing/2014/main" id="{13A81722-D143-453C-8C01-CA0E6DDEB83C}"/>
                  </a:ext>
                </a:extLst>
              </p:cNvPr>
              <p:cNvSpPr/>
              <p:nvPr/>
            </p:nvSpPr>
            <p:spPr bwMode="auto">
              <a:xfrm>
                <a:off x="5923789" y="1930754"/>
                <a:ext cx="436563" cy="177323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iŝlïḓè">
                <a:extLst>
                  <a:ext uri="{FF2B5EF4-FFF2-40B4-BE49-F238E27FC236}">
                    <a16:creationId xmlns:a16="http://schemas.microsoft.com/office/drawing/2014/main" id="{214B3B60-B191-424B-9C4C-5D294C88AB62}"/>
                  </a:ext>
                </a:extLst>
              </p:cNvPr>
              <p:cNvSpPr/>
              <p:nvPr/>
            </p:nvSpPr>
            <p:spPr bwMode="auto">
              <a:xfrm>
                <a:off x="6400039" y="3356329"/>
                <a:ext cx="438150" cy="3476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52" name="ïšļï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102596" y="4264508"/>
              <a:ext cx="20805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3" name="iṣḻîḑ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5102596" y="3876910"/>
              <a:ext cx="20805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54" name="îślíḑê">
              <a:extLst>
                <a:ext uri="{FF2B5EF4-FFF2-40B4-BE49-F238E27FC236}">
                  <a16:creationId xmlns:a16="http://schemas.microsoft.com/office/drawing/2014/main" id="{9BCAC414-CD8B-49C1-921A-2CBA108B1F98}"/>
                </a:ext>
              </a:extLst>
            </p:cNvPr>
            <p:cNvSpPr/>
            <p:nvPr/>
          </p:nvSpPr>
          <p:spPr bwMode="auto">
            <a:xfrm>
              <a:off x="8351883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5" name="ïs1íďê">
              <a:extLst>
                <a:ext uri="{FF2B5EF4-FFF2-40B4-BE49-F238E27FC236}">
                  <a16:creationId xmlns:a16="http://schemas.microsoft.com/office/drawing/2014/main" id="{5DFD6C4E-FA8D-43B2-998C-A563663A69C7}"/>
                </a:ext>
              </a:extLst>
            </p:cNvPr>
            <p:cNvSpPr/>
            <p:nvPr/>
          </p:nvSpPr>
          <p:spPr bwMode="auto">
            <a:xfrm>
              <a:off x="8529149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6" name="îŝ1íḍè">
              <a:extLst>
                <a:ext uri="{FF2B5EF4-FFF2-40B4-BE49-F238E27FC236}">
                  <a16:creationId xmlns:a16="http://schemas.microsoft.com/office/drawing/2014/main" id="{138EDA43-AA5E-4795-8624-6A3D6290A807}"/>
                </a:ext>
              </a:extLst>
            </p:cNvPr>
            <p:cNvSpPr/>
            <p:nvPr/>
          </p:nvSpPr>
          <p:spPr bwMode="auto">
            <a:xfrm>
              <a:off x="8706415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7" name="íṡḻíďè">
              <a:extLst>
                <a:ext uri="{FF2B5EF4-FFF2-40B4-BE49-F238E27FC236}">
                  <a16:creationId xmlns:a16="http://schemas.microsoft.com/office/drawing/2014/main" id="{7B7CD645-BF9A-4CB7-81E6-91C74C389A40}"/>
                </a:ext>
              </a:extLst>
            </p:cNvPr>
            <p:cNvSpPr/>
            <p:nvPr/>
          </p:nvSpPr>
          <p:spPr bwMode="auto">
            <a:xfrm>
              <a:off x="8883681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8" name="išḷîḋe">
              <a:extLst>
                <a:ext uri="{FF2B5EF4-FFF2-40B4-BE49-F238E27FC236}">
                  <a16:creationId xmlns:a16="http://schemas.microsoft.com/office/drawing/2014/main" id="{14BD9058-77D6-487D-AA10-6D9896C96741}"/>
                </a:ext>
              </a:extLst>
            </p:cNvPr>
            <p:cNvSpPr/>
            <p:nvPr/>
          </p:nvSpPr>
          <p:spPr bwMode="auto">
            <a:xfrm>
              <a:off x="9060947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59" name="ïŝḻiḑê">
              <a:extLst>
                <a:ext uri="{FF2B5EF4-FFF2-40B4-BE49-F238E27FC236}">
                  <a16:creationId xmlns:a16="http://schemas.microsoft.com/office/drawing/2014/main" id="{7296FA95-F2E4-41FF-897E-67B833E89D6E}"/>
                </a:ext>
              </a:extLst>
            </p:cNvPr>
            <p:cNvSpPr/>
            <p:nvPr/>
          </p:nvSpPr>
          <p:spPr bwMode="auto">
            <a:xfrm>
              <a:off x="9238213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0" name="ïš1íďé">
              <a:extLst>
                <a:ext uri="{FF2B5EF4-FFF2-40B4-BE49-F238E27FC236}">
                  <a16:creationId xmlns:a16="http://schemas.microsoft.com/office/drawing/2014/main" id="{3BF66545-F97E-4246-9353-B2B251163D02}"/>
                </a:ext>
              </a:extLst>
            </p:cNvPr>
            <p:cNvSpPr/>
            <p:nvPr/>
          </p:nvSpPr>
          <p:spPr bwMode="auto">
            <a:xfrm>
              <a:off x="9415479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1" name="íśḻîdè">
              <a:extLst>
                <a:ext uri="{FF2B5EF4-FFF2-40B4-BE49-F238E27FC236}">
                  <a16:creationId xmlns:a16="http://schemas.microsoft.com/office/drawing/2014/main" id="{863A5502-B102-4FA6-933A-C2BF6F28BF4F}"/>
                </a:ext>
              </a:extLst>
            </p:cNvPr>
            <p:cNvSpPr/>
            <p:nvPr/>
          </p:nvSpPr>
          <p:spPr bwMode="auto">
            <a:xfrm>
              <a:off x="9592745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2" name="îṧlíḍe">
              <a:extLst>
                <a:ext uri="{FF2B5EF4-FFF2-40B4-BE49-F238E27FC236}">
                  <a16:creationId xmlns:a16="http://schemas.microsoft.com/office/drawing/2014/main" id="{41D19CAE-86C5-41B1-A860-98DD282A2BE5}"/>
                </a:ext>
              </a:extLst>
            </p:cNvPr>
            <p:cNvSpPr/>
            <p:nvPr/>
          </p:nvSpPr>
          <p:spPr bwMode="auto">
            <a:xfrm>
              <a:off x="9770011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3" name="ïslïḍê">
              <a:extLst>
                <a:ext uri="{FF2B5EF4-FFF2-40B4-BE49-F238E27FC236}">
                  <a16:creationId xmlns:a16="http://schemas.microsoft.com/office/drawing/2014/main" id="{37B5A1B0-E9AE-492B-8631-F2204AD0659E}"/>
                </a:ext>
              </a:extLst>
            </p:cNvPr>
            <p:cNvSpPr/>
            <p:nvPr/>
          </p:nvSpPr>
          <p:spPr bwMode="auto">
            <a:xfrm>
              <a:off x="9947274" y="4987730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4" name="i$ḻïḑè">
              <a:extLst>
                <a:ext uri="{FF2B5EF4-FFF2-40B4-BE49-F238E27FC236}">
                  <a16:creationId xmlns:a16="http://schemas.microsoft.com/office/drawing/2014/main" id="{1328080F-E84D-4B02-9477-E563D974CCF6}"/>
                </a:ext>
              </a:extLst>
            </p:cNvPr>
            <p:cNvSpPr/>
            <p:nvPr/>
          </p:nvSpPr>
          <p:spPr bwMode="auto">
            <a:xfrm>
              <a:off x="8351883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5" name="ïṣlíḑé">
              <a:extLst>
                <a:ext uri="{FF2B5EF4-FFF2-40B4-BE49-F238E27FC236}">
                  <a16:creationId xmlns:a16="http://schemas.microsoft.com/office/drawing/2014/main" id="{121407F9-8D51-4FFE-8529-A43431580B02}"/>
                </a:ext>
              </a:extLst>
            </p:cNvPr>
            <p:cNvSpPr/>
            <p:nvPr/>
          </p:nvSpPr>
          <p:spPr bwMode="auto">
            <a:xfrm>
              <a:off x="8529149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6" name="íşľidé">
              <a:extLst>
                <a:ext uri="{FF2B5EF4-FFF2-40B4-BE49-F238E27FC236}">
                  <a16:creationId xmlns:a16="http://schemas.microsoft.com/office/drawing/2014/main" id="{BB739432-C179-4500-9A5D-F150BD9EF23A}"/>
                </a:ext>
              </a:extLst>
            </p:cNvPr>
            <p:cNvSpPr/>
            <p:nvPr/>
          </p:nvSpPr>
          <p:spPr bwMode="auto">
            <a:xfrm>
              <a:off x="8706415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7" name="íṡḷíďè">
              <a:extLst>
                <a:ext uri="{FF2B5EF4-FFF2-40B4-BE49-F238E27FC236}">
                  <a16:creationId xmlns:a16="http://schemas.microsoft.com/office/drawing/2014/main" id="{E1BFC57C-9F0F-43F2-ACF0-9664EF82406E}"/>
                </a:ext>
              </a:extLst>
            </p:cNvPr>
            <p:cNvSpPr/>
            <p:nvPr/>
          </p:nvSpPr>
          <p:spPr bwMode="auto">
            <a:xfrm>
              <a:off x="8883681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8" name="ïṥlïḋè">
              <a:extLst>
                <a:ext uri="{FF2B5EF4-FFF2-40B4-BE49-F238E27FC236}">
                  <a16:creationId xmlns:a16="http://schemas.microsoft.com/office/drawing/2014/main" id="{75C92C27-2B5F-482F-8134-ABDC6C77B199}"/>
                </a:ext>
              </a:extLst>
            </p:cNvPr>
            <p:cNvSpPr/>
            <p:nvPr/>
          </p:nvSpPr>
          <p:spPr bwMode="auto">
            <a:xfrm>
              <a:off x="9060947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69" name="îşľidé">
              <a:extLst>
                <a:ext uri="{FF2B5EF4-FFF2-40B4-BE49-F238E27FC236}">
                  <a16:creationId xmlns:a16="http://schemas.microsoft.com/office/drawing/2014/main" id="{786D581E-095B-4E47-8BB9-4708D32F24C3}"/>
                </a:ext>
              </a:extLst>
            </p:cNvPr>
            <p:cNvSpPr/>
            <p:nvPr/>
          </p:nvSpPr>
          <p:spPr bwMode="auto">
            <a:xfrm>
              <a:off x="9238213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70" name="ïṩḷîḓé">
              <a:extLst>
                <a:ext uri="{FF2B5EF4-FFF2-40B4-BE49-F238E27FC236}">
                  <a16:creationId xmlns:a16="http://schemas.microsoft.com/office/drawing/2014/main" id="{ECD69B9D-A2FC-403F-A88A-244C49146648}"/>
                </a:ext>
              </a:extLst>
            </p:cNvPr>
            <p:cNvSpPr/>
            <p:nvPr/>
          </p:nvSpPr>
          <p:spPr bwMode="auto">
            <a:xfrm>
              <a:off x="9415479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71" name="iṡlîdè">
              <a:extLst>
                <a:ext uri="{FF2B5EF4-FFF2-40B4-BE49-F238E27FC236}">
                  <a16:creationId xmlns:a16="http://schemas.microsoft.com/office/drawing/2014/main" id="{69ED3136-B1B2-46FD-8F10-5D7D89839665}"/>
                </a:ext>
              </a:extLst>
            </p:cNvPr>
            <p:cNvSpPr/>
            <p:nvPr/>
          </p:nvSpPr>
          <p:spPr bwMode="auto">
            <a:xfrm>
              <a:off x="9592745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72" name="ïŝḻîḍe">
              <a:extLst>
                <a:ext uri="{FF2B5EF4-FFF2-40B4-BE49-F238E27FC236}">
                  <a16:creationId xmlns:a16="http://schemas.microsoft.com/office/drawing/2014/main" id="{5C3C9429-E270-4F72-A073-685823E51B80}"/>
                </a:ext>
              </a:extLst>
            </p:cNvPr>
            <p:cNvSpPr/>
            <p:nvPr/>
          </p:nvSpPr>
          <p:spPr bwMode="auto">
            <a:xfrm>
              <a:off x="9770011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73" name="išlíďê">
              <a:extLst>
                <a:ext uri="{FF2B5EF4-FFF2-40B4-BE49-F238E27FC236}">
                  <a16:creationId xmlns:a16="http://schemas.microsoft.com/office/drawing/2014/main" id="{65BE91B9-781F-45F7-8D84-321BCD926070}"/>
                </a:ext>
              </a:extLst>
            </p:cNvPr>
            <p:cNvSpPr/>
            <p:nvPr/>
          </p:nvSpPr>
          <p:spPr bwMode="auto">
            <a:xfrm>
              <a:off x="9947274" y="5651724"/>
              <a:ext cx="126010" cy="297276"/>
            </a:xfrm>
            <a:custGeom>
              <a:avLst/>
              <a:gdLst>
                <a:gd name="connsiteX0" fmla="*/ 370873 w 1290638"/>
                <a:gd name="connsiteY0" fmla="*/ 598487 h 3044825"/>
                <a:gd name="connsiteX1" fmla="*/ 519222 w 1290638"/>
                <a:gd name="connsiteY1" fmla="*/ 598487 h 3044825"/>
                <a:gd name="connsiteX2" fmla="*/ 548892 w 1290638"/>
                <a:gd name="connsiteY2" fmla="*/ 598487 h 3044825"/>
                <a:gd name="connsiteX3" fmla="*/ 919765 w 1290638"/>
                <a:gd name="connsiteY3" fmla="*/ 598487 h 3044825"/>
                <a:gd name="connsiteX4" fmla="*/ 1290638 w 1290638"/>
                <a:gd name="connsiteY4" fmla="*/ 962526 h 3044825"/>
                <a:gd name="connsiteX5" fmla="*/ 1290638 w 1290638"/>
                <a:gd name="connsiteY5" fmla="*/ 1661479 h 3044825"/>
                <a:gd name="connsiteX6" fmla="*/ 1171959 w 1290638"/>
                <a:gd name="connsiteY6" fmla="*/ 1777972 h 3044825"/>
                <a:gd name="connsiteX7" fmla="*/ 1053279 w 1290638"/>
                <a:gd name="connsiteY7" fmla="*/ 1661479 h 3044825"/>
                <a:gd name="connsiteX8" fmla="*/ 1053279 w 1290638"/>
                <a:gd name="connsiteY8" fmla="*/ 1253756 h 3044825"/>
                <a:gd name="connsiteX9" fmla="*/ 1053279 w 1290638"/>
                <a:gd name="connsiteY9" fmla="*/ 1006210 h 3044825"/>
                <a:gd name="connsiteX10" fmla="*/ 993940 w 1290638"/>
                <a:gd name="connsiteY10" fmla="*/ 1006210 h 3044825"/>
                <a:gd name="connsiteX11" fmla="*/ 993940 w 1290638"/>
                <a:gd name="connsiteY11" fmla="*/ 1268318 h 3044825"/>
                <a:gd name="connsiteX12" fmla="*/ 993940 w 1290638"/>
                <a:gd name="connsiteY12" fmla="*/ 1719725 h 3044825"/>
                <a:gd name="connsiteX13" fmla="*/ 993940 w 1290638"/>
                <a:gd name="connsiteY13" fmla="*/ 1777972 h 3044825"/>
                <a:gd name="connsiteX14" fmla="*/ 993940 w 1290638"/>
                <a:gd name="connsiteY14" fmla="*/ 2884648 h 3044825"/>
                <a:gd name="connsiteX15" fmla="*/ 830756 w 1290638"/>
                <a:gd name="connsiteY15" fmla="*/ 3044825 h 3044825"/>
                <a:gd name="connsiteX16" fmla="*/ 667572 w 1290638"/>
                <a:gd name="connsiteY16" fmla="*/ 2884648 h 3044825"/>
                <a:gd name="connsiteX17" fmla="*/ 667572 w 1290638"/>
                <a:gd name="connsiteY17" fmla="*/ 1777972 h 3044825"/>
                <a:gd name="connsiteX18" fmla="*/ 608232 w 1290638"/>
                <a:gd name="connsiteY18" fmla="*/ 1777972 h 3044825"/>
                <a:gd name="connsiteX19" fmla="*/ 608232 w 1290638"/>
                <a:gd name="connsiteY19" fmla="*/ 2884648 h 3044825"/>
                <a:gd name="connsiteX20" fmla="*/ 459883 w 1290638"/>
                <a:gd name="connsiteY20" fmla="*/ 3044825 h 3044825"/>
                <a:gd name="connsiteX21" fmla="*/ 296698 w 1290638"/>
                <a:gd name="connsiteY21" fmla="*/ 2884648 h 3044825"/>
                <a:gd name="connsiteX22" fmla="*/ 296698 w 1290638"/>
                <a:gd name="connsiteY22" fmla="*/ 1777972 h 3044825"/>
                <a:gd name="connsiteX23" fmla="*/ 296698 w 1290638"/>
                <a:gd name="connsiteY23" fmla="*/ 1719725 h 3044825"/>
                <a:gd name="connsiteX24" fmla="*/ 296698 w 1290638"/>
                <a:gd name="connsiteY24" fmla="*/ 1268318 h 3044825"/>
                <a:gd name="connsiteX25" fmla="*/ 296698 w 1290638"/>
                <a:gd name="connsiteY25" fmla="*/ 1006210 h 3044825"/>
                <a:gd name="connsiteX26" fmla="*/ 237358 w 1290638"/>
                <a:gd name="connsiteY26" fmla="*/ 1006210 h 3044825"/>
                <a:gd name="connsiteX27" fmla="*/ 237358 w 1290638"/>
                <a:gd name="connsiteY27" fmla="*/ 1253756 h 3044825"/>
                <a:gd name="connsiteX28" fmla="*/ 237358 w 1290638"/>
                <a:gd name="connsiteY28" fmla="*/ 1661479 h 3044825"/>
                <a:gd name="connsiteX29" fmla="*/ 118679 w 1290638"/>
                <a:gd name="connsiteY29" fmla="*/ 1777972 h 3044825"/>
                <a:gd name="connsiteX30" fmla="*/ 0 w 1290638"/>
                <a:gd name="connsiteY30" fmla="*/ 1661479 h 3044825"/>
                <a:gd name="connsiteX31" fmla="*/ 0 w 1290638"/>
                <a:gd name="connsiteY31" fmla="*/ 962526 h 3044825"/>
                <a:gd name="connsiteX32" fmla="*/ 370873 w 1290638"/>
                <a:gd name="connsiteY32" fmla="*/ 598487 h 3044825"/>
                <a:gd name="connsiteX33" fmla="*/ 646113 w 1290638"/>
                <a:gd name="connsiteY33" fmla="*/ 0 h 3044825"/>
                <a:gd name="connsiteX34" fmla="*/ 920751 w 1290638"/>
                <a:gd name="connsiteY34" fmla="*/ 269875 h 3044825"/>
                <a:gd name="connsiteX35" fmla="*/ 646113 w 1290638"/>
                <a:gd name="connsiteY35" fmla="*/ 539750 h 3044825"/>
                <a:gd name="connsiteX36" fmla="*/ 371475 w 1290638"/>
                <a:gd name="connsiteY36" fmla="*/ 269875 h 3044825"/>
                <a:gd name="connsiteX37" fmla="*/ 646113 w 1290638"/>
                <a:gd name="connsiteY37" fmla="*/ 0 h 304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0638" h="3044825">
                  <a:moveTo>
                    <a:pt x="370873" y="598487"/>
                  </a:moveTo>
                  <a:cubicBezTo>
                    <a:pt x="370873" y="598487"/>
                    <a:pt x="370873" y="598487"/>
                    <a:pt x="519222" y="598487"/>
                  </a:cubicBezTo>
                  <a:cubicBezTo>
                    <a:pt x="519222" y="598487"/>
                    <a:pt x="519222" y="598487"/>
                    <a:pt x="548892" y="598487"/>
                  </a:cubicBezTo>
                  <a:cubicBezTo>
                    <a:pt x="548892" y="598487"/>
                    <a:pt x="548892" y="598487"/>
                    <a:pt x="919765" y="598487"/>
                  </a:cubicBezTo>
                  <a:cubicBezTo>
                    <a:pt x="1112619" y="598487"/>
                    <a:pt x="1275803" y="758664"/>
                    <a:pt x="1290638" y="962526"/>
                  </a:cubicBezTo>
                  <a:cubicBezTo>
                    <a:pt x="1290638" y="962526"/>
                    <a:pt x="1290638" y="962526"/>
                    <a:pt x="1290638" y="1661479"/>
                  </a:cubicBezTo>
                  <a:cubicBezTo>
                    <a:pt x="1290638" y="1734287"/>
                    <a:pt x="1231299" y="1777972"/>
                    <a:pt x="1171959" y="1777972"/>
                  </a:cubicBezTo>
                  <a:cubicBezTo>
                    <a:pt x="1097784" y="1777972"/>
                    <a:pt x="1053279" y="1734287"/>
                    <a:pt x="1053279" y="1661479"/>
                  </a:cubicBezTo>
                  <a:cubicBezTo>
                    <a:pt x="1053279" y="1661479"/>
                    <a:pt x="1053279" y="1661479"/>
                    <a:pt x="1053279" y="1253756"/>
                  </a:cubicBezTo>
                  <a:cubicBezTo>
                    <a:pt x="1053279" y="1253756"/>
                    <a:pt x="1053279" y="1253756"/>
                    <a:pt x="1053279" y="1006210"/>
                  </a:cubicBezTo>
                  <a:cubicBezTo>
                    <a:pt x="1053279" y="1006210"/>
                    <a:pt x="1053279" y="1006210"/>
                    <a:pt x="993940" y="1006210"/>
                  </a:cubicBezTo>
                  <a:cubicBezTo>
                    <a:pt x="993940" y="1006210"/>
                    <a:pt x="993940" y="1006210"/>
                    <a:pt x="993940" y="1268318"/>
                  </a:cubicBezTo>
                  <a:cubicBezTo>
                    <a:pt x="993940" y="1268318"/>
                    <a:pt x="993940" y="1268318"/>
                    <a:pt x="993940" y="1719725"/>
                  </a:cubicBezTo>
                  <a:cubicBezTo>
                    <a:pt x="993940" y="1719725"/>
                    <a:pt x="993940" y="1719725"/>
                    <a:pt x="993940" y="1777972"/>
                  </a:cubicBezTo>
                  <a:cubicBezTo>
                    <a:pt x="993940" y="1777972"/>
                    <a:pt x="993940" y="1777972"/>
                    <a:pt x="993940" y="2884648"/>
                  </a:cubicBezTo>
                  <a:cubicBezTo>
                    <a:pt x="993940" y="2972017"/>
                    <a:pt x="919765" y="3044825"/>
                    <a:pt x="830756" y="3044825"/>
                  </a:cubicBezTo>
                  <a:cubicBezTo>
                    <a:pt x="741746" y="3044825"/>
                    <a:pt x="667572" y="2972017"/>
                    <a:pt x="667572" y="2884648"/>
                  </a:cubicBezTo>
                  <a:cubicBezTo>
                    <a:pt x="667572" y="2884648"/>
                    <a:pt x="667572" y="2884648"/>
                    <a:pt x="667572" y="1777972"/>
                  </a:cubicBezTo>
                  <a:cubicBezTo>
                    <a:pt x="667572" y="1777972"/>
                    <a:pt x="667572" y="1777972"/>
                    <a:pt x="608232" y="1777972"/>
                  </a:cubicBezTo>
                  <a:cubicBezTo>
                    <a:pt x="608232" y="1777972"/>
                    <a:pt x="608232" y="1777972"/>
                    <a:pt x="608232" y="2884648"/>
                  </a:cubicBezTo>
                  <a:cubicBezTo>
                    <a:pt x="608232" y="2972017"/>
                    <a:pt x="548892" y="3044825"/>
                    <a:pt x="459883" y="3044825"/>
                  </a:cubicBezTo>
                  <a:cubicBezTo>
                    <a:pt x="370873" y="3044825"/>
                    <a:pt x="296698" y="2972017"/>
                    <a:pt x="296698" y="2884648"/>
                  </a:cubicBezTo>
                  <a:cubicBezTo>
                    <a:pt x="296698" y="2884648"/>
                    <a:pt x="296698" y="2884648"/>
                    <a:pt x="296698" y="1777972"/>
                  </a:cubicBezTo>
                  <a:cubicBezTo>
                    <a:pt x="296698" y="1777972"/>
                    <a:pt x="296698" y="1777972"/>
                    <a:pt x="296698" y="1719725"/>
                  </a:cubicBezTo>
                  <a:cubicBezTo>
                    <a:pt x="296698" y="1719725"/>
                    <a:pt x="296698" y="1719725"/>
                    <a:pt x="296698" y="1268318"/>
                  </a:cubicBezTo>
                  <a:cubicBezTo>
                    <a:pt x="296698" y="1268318"/>
                    <a:pt x="296698" y="1268318"/>
                    <a:pt x="296698" y="1006210"/>
                  </a:cubicBezTo>
                  <a:cubicBezTo>
                    <a:pt x="296698" y="1006210"/>
                    <a:pt x="296698" y="1006210"/>
                    <a:pt x="237358" y="1006210"/>
                  </a:cubicBezTo>
                  <a:cubicBezTo>
                    <a:pt x="237358" y="1006210"/>
                    <a:pt x="237358" y="1006210"/>
                    <a:pt x="237358" y="1253756"/>
                  </a:cubicBezTo>
                  <a:cubicBezTo>
                    <a:pt x="237358" y="1253756"/>
                    <a:pt x="237358" y="1253756"/>
                    <a:pt x="237358" y="1661479"/>
                  </a:cubicBezTo>
                  <a:cubicBezTo>
                    <a:pt x="237358" y="1734287"/>
                    <a:pt x="192854" y="1777972"/>
                    <a:pt x="118679" y="1777972"/>
                  </a:cubicBezTo>
                  <a:cubicBezTo>
                    <a:pt x="59340" y="1777972"/>
                    <a:pt x="0" y="1734287"/>
                    <a:pt x="0" y="1661479"/>
                  </a:cubicBezTo>
                  <a:cubicBezTo>
                    <a:pt x="0" y="1661479"/>
                    <a:pt x="0" y="1661479"/>
                    <a:pt x="0" y="962526"/>
                  </a:cubicBezTo>
                  <a:cubicBezTo>
                    <a:pt x="0" y="758664"/>
                    <a:pt x="178019" y="598487"/>
                    <a:pt x="370873" y="598487"/>
                  </a:cubicBezTo>
                  <a:close/>
                  <a:moveTo>
                    <a:pt x="646113" y="0"/>
                  </a:moveTo>
                  <a:cubicBezTo>
                    <a:pt x="797791" y="0"/>
                    <a:pt x="920751" y="120827"/>
                    <a:pt x="920751" y="269875"/>
                  </a:cubicBezTo>
                  <a:cubicBezTo>
                    <a:pt x="920751" y="418923"/>
                    <a:pt x="797791" y="539750"/>
                    <a:pt x="646113" y="539750"/>
                  </a:cubicBezTo>
                  <a:cubicBezTo>
                    <a:pt x="494435" y="539750"/>
                    <a:pt x="371475" y="418923"/>
                    <a:pt x="371475" y="269875"/>
                  </a:cubicBezTo>
                  <a:cubicBezTo>
                    <a:pt x="371475" y="120827"/>
                    <a:pt x="494435" y="0"/>
                    <a:pt x="646113" y="0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/>
            </a:p>
          </p:txBody>
        </p:sp>
        <p:sp>
          <p:nvSpPr>
            <p:cNvPr id="74" name="i$ľîḓé">
              <a:extLst>
                <a:ext uri="{FF2B5EF4-FFF2-40B4-BE49-F238E27FC236}">
                  <a16:creationId xmlns:a16="http://schemas.microsoft.com/office/drawing/2014/main" id="{B886FC09-B691-445F-929D-CCAF9A5D53CE}"/>
                </a:ext>
              </a:extLst>
            </p:cNvPr>
            <p:cNvSpPr/>
            <p:nvPr/>
          </p:nvSpPr>
          <p:spPr bwMode="auto">
            <a:xfrm>
              <a:off x="8047358" y="1556422"/>
              <a:ext cx="2330450" cy="21304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75" name="íşḷîdé">
              <a:extLst>
                <a:ext uri="{FF2B5EF4-FFF2-40B4-BE49-F238E27FC236}">
                  <a16:creationId xmlns:a16="http://schemas.microsoft.com/office/drawing/2014/main" id="{95E7E5BE-7B91-49E5-9CB7-B19819EFE778}"/>
                </a:ext>
              </a:extLst>
            </p:cNvPr>
            <p:cNvGrpSpPr/>
            <p:nvPr/>
          </p:nvGrpSpPr>
          <p:grpSpPr>
            <a:xfrm>
              <a:off x="8522815" y="1824710"/>
              <a:ext cx="1379537" cy="1862138"/>
              <a:chOff x="8523608" y="1824710"/>
              <a:chExt cx="1379537" cy="1862138"/>
            </a:xfrm>
          </p:grpSpPr>
          <p:sp>
            <p:nvSpPr>
              <p:cNvPr id="78" name="i$ḻïḍé">
                <a:extLst>
                  <a:ext uri="{FF2B5EF4-FFF2-40B4-BE49-F238E27FC236}">
                    <a16:creationId xmlns:a16="http://schemas.microsoft.com/office/drawing/2014/main" id="{E93510F6-2A49-47AD-879C-E46D0DF399B6}"/>
                  </a:ext>
                </a:extLst>
              </p:cNvPr>
              <p:cNvSpPr/>
              <p:nvPr/>
            </p:nvSpPr>
            <p:spPr bwMode="auto">
              <a:xfrm>
                <a:off x="8523608" y="2626397"/>
                <a:ext cx="436562" cy="10604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ïṧļidé">
                <a:extLst>
                  <a:ext uri="{FF2B5EF4-FFF2-40B4-BE49-F238E27FC236}">
                    <a16:creationId xmlns:a16="http://schemas.microsoft.com/office/drawing/2014/main" id="{E6003E61-F7D8-4A45-8C7B-8D0E379ADF7C}"/>
                  </a:ext>
                </a:extLst>
              </p:cNvPr>
              <p:cNvSpPr/>
              <p:nvPr/>
            </p:nvSpPr>
            <p:spPr bwMode="auto">
              <a:xfrm>
                <a:off x="9004621" y="1824710"/>
                <a:ext cx="427037" cy="186213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íṡľïďé">
                <a:extLst>
                  <a:ext uri="{FF2B5EF4-FFF2-40B4-BE49-F238E27FC236}">
                    <a16:creationId xmlns:a16="http://schemas.microsoft.com/office/drawing/2014/main" id="{31A5CEB1-9F5D-4AE1-992B-732F160D1DE3}"/>
                  </a:ext>
                </a:extLst>
              </p:cNvPr>
              <p:cNvSpPr/>
              <p:nvPr/>
            </p:nvSpPr>
            <p:spPr bwMode="auto">
              <a:xfrm>
                <a:off x="9476108" y="2894685"/>
                <a:ext cx="427037" cy="79216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76" name="íşľí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172314" y="4271480"/>
              <a:ext cx="2080538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77" name="íṩľï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172314" y="3883882"/>
              <a:ext cx="208053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5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414CC-49B8-4828-94F2-8D614A1FBBE6}"/>
              </a:ext>
            </a:extLst>
          </p:cNvPr>
          <p:cNvSpPr txBox="1"/>
          <p:nvPr/>
        </p:nvSpPr>
        <p:spPr>
          <a:xfrm>
            <a:off x="7695538" y="311595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 descr="图片包含 户外, 树, 天空, 水&#10;&#10;已生成极高可信度的说明">
            <a:extLst>
              <a:ext uri="{FF2B5EF4-FFF2-40B4-BE49-F238E27FC236}">
                <a16:creationId xmlns:a16="http://schemas.microsoft.com/office/drawing/2014/main" id="{A1802218-88FB-43C3-A8AF-19020BA33D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318"/>
            <a:ext cx="12192000" cy="10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户外, 树, 天空, 水&#10;&#10;已生成极高可信度的说明">
            <a:extLst>
              <a:ext uri="{FF2B5EF4-FFF2-40B4-BE49-F238E27FC236}">
                <a16:creationId xmlns:a16="http://schemas.microsoft.com/office/drawing/2014/main" id="{8E5CF4FF-CF47-4D53-88BD-80115BC44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9800" y="-1"/>
            <a:ext cx="7442200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F2537F-F7D9-4634-8FD4-3B540CE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ea788740-32dc-412a-8e46-f9a4f416b8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094856-D383-4856-86D6-DA24D54547A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-1" y="-1"/>
            <a:ext cx="7101844" cy="6858004"/>
            <a:chOff x="-1" y="-1"/>
            <a:chExt cx="7101844" cy="6858004"/>
          </a:xfrm>
        </p:grpSpPr>
        <p:grpSp>
          <p:nvGrpSpPr>
            <p:cNvPr id="7" name="ïṣḷîde">
              <a:extLst>
                <a:ext uri="{FF2B5EF4-FFF2-40B4-BE49-F238E27FC236}">
                  <a16:creationId xmlns:a16="http://schemas.microsoft.com/office/drawing/2014/main" id="{7F45F1F8-E543-4AE9-8066-5DDB7FA2778D}"/>
                </a:ext>
              </a:extLst>
            </p:cNvPr>
            <p:cNvGrpSpPr/>
            <p:nvPr/>
          </p:nvGrpSpPr>
          <p:grpSpPr>
            <a:xfrm>
              <a:off x="2458721" y="-1"/>
              <a:ext cx="4643122" cy="6858003"/>
              <a:chOff x="502176" y="-1"/>
              <a:chExt cx="6964681" cy="10287002"/>
            </a:xfrm>
          </p:grpSpPr>
          <p:sp>
            <p:nvSpPr>
              <p:cNvPr id="17" name="íṧ1ïḋè">
                <a:extLst>
                  <a:ext uri="{FF2B5EF4-FFF2-40B4-BE49-F238E27FC236}">
                    <a16:creationId xmlns:a16="http://schemas.microsoft.com/office/drawing/2014/main" id="{958892C1-CF4A-4D9F-870E-149E62940551}"/>
                  </a:ext>
                </a:extLst>
              </p:cNvPr>
              <p:cNvSpPr/>
              <p:nvPr/>
            </p:nvSpPr>
            <p:spPr>
              <a:xfrm>
                <a:off x="791736" y="0"/>
                <a:ext cx="6675121" cy="10287001"/>
              </a:xfrm>
              <a:prstGeom prst="triangl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$1îḑé">
                <a:extLst>
                  <a:ext uri="{FF2B5EF4-FFF2-40B4-BE49-F238E27FC236}">
                    <a16:creationId xmlns:a16="http://schemas.microsoft.com/office/drawing/2014/main" id="{F6BEBC81-BFA5-474B-9172-F84265DCB79C}"/>
                  </a:ext>
                </a:extLst>
              </p:cNvPr>
              <p:cNvSpPr/>
              <p:nvPr/>
            </p:nvSpPr>
            <p:spPr>
              <a:xfrm>
                <a:off x="502176" y="243840"/>
                <a:ext cx="6492242" cy="10043160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ṣḻîḍé">
                <a:extLst>
                  <a:ext uri="{FF2B5EF4-FFF2-40B4-BE49-F238E27FC236}">
                    <a16:creationId xmlns:a16="http://schemas.microsoft.com/office/drawing/2014/main" id="{DDCB3CCA-1C72-4243-8798-69F8CB591F6C}"/>
                  </a:ext>
                </a:extLst>
              </p:cNvPr>
              <p:cNvSpPr/>
              <p:nvPr/>
            </p:nvSpPr>
            <p:spPr>
              <a:xfrm rot="10800000" flipH="1">
                <a:off x="3634444" y="-1"/>
                <a:ext cx="494853" cy="822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459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ïṧľïḋê">
              <a:extLst>
                <a:ext uri="{FF2B5EF4-FFF2-40B4-BE49-F238E27FC236}">
                  <a16:creationId xmlns:a16="http://schemas.microsoft.com/office/drawing/2014/main" id="{4B640D2F-8D50-486A-810C-3E8116D60BCF}"/>
                </a:ext>
              </a:extLst>
            </p:cNvPr>
            <p:cNvSpPr/>
            <p:nvPr/>
          </p:nvSpPr>
          <p:spPr>
            <a:xfrm rot="759468">
              <a:off x="5250498" y="2864381"/>
              <a:ext cx="1129243" cy="112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şľíḍè">
              <a:extLst>
                <a:ext uri="{FF2B5EF4-FFF2-40B4-BE49-F238E27FC236}">
                  <a16:creationId xmlns:a16="http://schemas.microsoft.com/office/drawing/2014/main" id="{22B03806-A5A0-4392-87DC-71294DDA60F3}"/>
                </a:ext>
              </a:extLst>
            </p:cNvPr>
            <p:cNvSpPr/>
            <p:nvPr/>
          </p:nvSpPr>
          <p:spPr>
            <a:xfrm rot="759468">
              <a:off x="5380257" y="2994140"/>
              <a:ext cx="869724" cy="869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íslidé">
              <a:extLst>
                <a:ext uri="{FF2B5EF4-FFF2-40B4-BE49-F238E27FC236}">
                  <a16:creationId xmlns:a16="http://schemas.microsoft.com/office/drawing/2014/main" id="{9FF9CFA2-0FED-436B-BE14-7DF4BF1C20DB}"/>
                </a:ext>
              </a:extLst>
            </p:cNvPr>
            <p:cNvGrpSpPr/>
            <p:nvPr/>
          </p:nvGrpSpPr>
          <p:grpSpPr>
            <a:xfrm>
              <a:off x="5673266" y="3216781"/>
              <a:ext cx="283706" cy="424444"/>
              <a:chOff x="-1" y="0"/>
              <a:chExt cx="425557" cy="636665"/>
            </a:xfrm>
          </p:grpSpPr>
          <p:sp>
            <p:nvSpPr>
              <p:cNvPr id="15" name="îṩliḍé">
                <a:extLst>
                  <a:ext uri="{FF2B5EF4-FFF2-40B4-BE49-F238E27FC236}">
                    <a16:creationId xmlns:a16="http://schemas.microsoft.com/office/drawing/2014/main" id="{4A814B44-0AC6-4BD1-AFDC-8FC9E9CC96E0}"/>
                  </a:ext>
                </a:extLst>
              </p:cNvPr>
              <p:cNvSpPr/>
              <p:nvPr/>
            </p:nvSpPr>
            <p:spPr>
              <a:xfrm>
                <a:off x="-1" y="0"/>
                <a:ext cx="425557" cy="636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29" y="3726"/>
                    </a:moveTo>
                    <a:cubicBezTo>
                      <a:pt x="20063" y="2916"/>
                      <a:pt x="19173" y="2214"/>
                      <a:pt x="18202" y="1728"/>
                    </a:cubicBezTo>
                    <a:cubicBezTo>
                      <a:pt x="17151" y="1188"/>
                      <a:pt x="16018" y="756"/>
                      <a:pt x="14724" y="432"/>
                    </a:cubicBezTo>
                    <a:cubicBezTo>
                      <a:pt x="13429" y="162"/>
                      <a:pt x="12135" y="0"/>
                      <a:pt x="10760" y="0"/>
                    </a:cubicBezTo>
                    <a:cubicBezTo>
                      <a:pt x="9465" y="0"/>
                      <a:pt x="8171" y="162"/>
                      <a:pt x="6876" y="432"/>
                    </a:cubicBezTo>
                    <a:cubicBezTo>
                      <a:pt x="5582" y="756"/>
                      <a:pt x="4449" y="1188"/>
                      <a:pt x="3398" y="1728"/>
                    </a:cubicBezTo>
                    <a:cubicBezTo>
                      <a:pt x="2427" y="2214"/>
                      <a:pt x="1537" y="2916"/>
                      <a:pt x="971" y="3726"/>
                    </a:cubicBezTo>
                    <a:cubicBezTo>
                      <a:pt x="324" y="4536"/>
                      <a:pt x="0" y="5400"/>
                      <a:pt x="0" y="6318"/>
                    </a:cubicBezTo>
                    <a:cubicBezTo>
                      <a:pt x="0" y="7776"/>
                      <a:pt x="728" y="9018"/>
                      <a:pt x="2184" y="10098"/>
                    </a:cubicBezTo>
                    <a:cubicBezTo>
                      <a:pt x="2831" y="10530"/>
                      <a:pt x="3317" y="10962"/>
                      <a:pt x="3721" y="11286"/>
                    </a:cubicBezTo>
                    <a:cubicBezTo>
                      <a:pt x="4126" y="11664"/>
                      <a:pt x="4611" y="12096"/>
                      <a:pt x="5016" y="12636"/>
                    </a:cubicBezTo>
                    <a:cubicBezTo>
                      <a:pt x="5420" y="13176"/>
                      <a:pt x="5663" y="13716"/>
                      <a:pt x="5744" y="14148"/>
                    </a:cubicBezTo>
                    <a:cubicBezTo>
                      <a:pt x="5016" y="14418"/>
                      <a:pt x="4692" y="14796"/>
                      <a:pt x="4692" y="15336"/>
                    </a:cubicBezTo>
                    <a:cubicBezTo>
                      <a:pt x="4692" y="15660"/>
                      <a:pt x="4935" y="15984"/>
                      <a:pt x="5258" y="16200"/>
                    </a:cubicBezTo>
                    <a:cubicBezTo>
                      <a:pt x="4935" y="16470"/>
                      <a:pt x="4692" y="16794"/>
                      <a:pt x="4692" y="17118"/>
                    </a:cubicBezTo>
                    <a:cubicBezTo>
                      <a:pt x="4692" y="17604"/>
                      <a:pt x="5016" y="17982"/>
                      <a:pt x="5663" y="18252"/>
                    </a:cubicBezTo>
                    <a:cubicBezTo>
                      <a:pt x="5501" y="18468"/>
                      <a:pt x="5420" y="18684"/>
                      <a:pt x="5420" y="18900"/>
                    </a:cubicBezTo>
                    <a:cubicBezTo>
                      <a:pt x="5420" y="19332"/>
                      <a:pt x="5582" y="19710"/>
                      <a:pt x="6067" y="19926"/>
                    </a:cubicBezTo>
                    <a:cubicBezTo>
                      <a:pt x="6472" y="20142"/>
                      <a:pt x="7038" y="20250"/>
                      <a:pt x="7685" y="20250"/>
                    </a:cubicBezTo>
                    <a:cubicBezTo>
                      <a:pt x="8009" y="20682"/>
                      <a:pt x="8413" y="21006"/>
                      <a:pt x="8980" y="21276"/>
                    </a:cubicBezTo>
                    <a:cubicBezTo>
                      <a:pt x="9546" y="21492"/>
                      <a:pt x="10112" y="21600"/>
                      <a:pt x="10760" y="21600"/>
                    </a:cubicBezTo>
                    <a:cubicBezTo>
                      <a:pt x="11488" y="21600"/>
                      <a:pt x="12054" y="21492"/>
                      <a:pt x="12620" y="21276"/>
                    </a:cubicBezTo>
                    <a:cubicBezTo>
                      <a:pt x="13187" y="21006"/>
                      <a:pt x="13591" y="20682"/>
                      <a:pt x="13915" y="20250"/>
                    </a:cubicBezTo>
                    <a:cubicBezTo>
                      <a:pt x="14562" y="20250"/>
                      <a:pt x="15128" y="20142"/>
                      <a:pt x="15533" y="19926"/>
                    </a:cubicBezTo>
                    <a:cubicBezTo>
                      <a:pt x="15937" y="19710"/>
                      <a:pt x="16180" y="19332"/>
                      <a:pt x="16180" y="18900"/>
                    </a:cubicBezTo>
                    <a:cubicBezTo>
                      <a:pt x="16180" y="18684"/>
                      <a:pt x="16099" y="18468"/>
                      <a:pt x="15937" y="18252"/>
                    </a:cubicBezTo>
                    <a:cubicBezTo>
                      <a:pt x="16584" y="17982"/>
                      <a:pt x="16908" y="17604"/>
                      <a:pt x="16908" y="17118"/>
                    </a:cubicBezTo>
                    <a:cubicBezTo>
                      <a:pt x="16908" y="16794"/>
                      <a:pt x="16665" y="16470"/>
                      <a:pt x="16342" y="16200"/>
                    </a:cubicBezTo>
                    <a:cubicBezTo>
                      <a:pt x="16665" y="15984"/>
                      <a:pt x="16908" y="15660"/>
                      <a:pt x="16908" y="15336"/>
                    </a:cubicBezTo>
                    <a:cubicBezTo>
                      <a:pt x="16908" y="14796"/>
                      <a:pt x="16503" y="14418"/>
                      <a:pt x="15856" y="14148"/>
                    </a:cubicBezTo>
                    <a:cubicBezTo>
                      <a:pt x="15937" y="13716"/>
                      <a:pt x="16180" y="13176"/>
                      <a:pt x="16584" y="12636"/>
                    </a:cubicBezTo>
                    <a:cubicBezTo>
                      <a:pt x="16989" y="12096"/>
                      <a:pt x="17474" y="11664"/>
                      <a:pt x="17879" y="11286"/>
                    </a:cubicBezTo>
                    <a:cubicBezTo>
                      <a:pt x="18283" y="10962"/>
                      <a:pt x="18769" y="10530"/>
                      <a:pt x="19416" y="10098"/>
                    </a:cubicBezTo>
                    <a:cubicBezTo>
                      <a:pt x="20872" y="9018"/>
                      <a:pt x="21600" y="7776"/>
                      <a:pt x="21600" y="6318"/>
                    </a:cubicBezTo>
                    <a:cubicBezTo>
                      <a:pt x="21600" y="5400"/>
                      <a:pt x="21276" y="4536"/>
                      <a:pt x="20629" y="3726"/>
                    </a:cubicBezTo>
                    <a:close/>
                    <a:moveTo>
                      <a:pt x="17474" y="8856"/>
                    </a:moveTo>
                    <a:cubicBezTo>
                      <a:pt x="17312" y="8964"/>
                      <a:pt x="17070" y="9072"/>
                      <a:pt x="16827" y="9288"/>
                    </a:cubicBezTo>
                    <a:cubicBezTo>
                      <a:pt x="16503" y="9504"/>
                      <a:pt x="16342" y="9666"/>
                      <a:pt x="16180" y="9774"/>
                    </a:cubicBezTo>
                    <a:cubicBezTo>
                      <a:pt x="14400" y="11232"/>
                      <a:pt x="13348" y="12582"/>
                      <a:pt x="13187" y="13986"/>
                    </a:cubicBezTo>
                    <a:cubicBezTo>
                      <a:pt x="8413" y="13986"/>
                      <a:pt x="8413" y="13986"/>
                      <a:pt x="8413" y="13986"/>
                    </a:cubicBezTo>
                    <a:cubicBezTo>
                      <a:pt x="8252" y="12582"/>
                      <a:pt x="7200" y="11232"/>
                      <a:pt x="5420" y="9774"/>
                    </a:cubicBezTo>
                    <a:cubicBezTo>
                      <a:pt x="5258" y="9666"/>
                      <a:pt x="5097" y="9504"/>
                      <a:pt x="4773" y="9288"/>
                    </a:cubicBezTo>
                    <a:cubicBezTo>
                      <a:pt x="4449" y="9072"/>
                      <a:pt x="4288" y="8964"/>
                      <a:pt x="4126" y="8856"/>
                    </a:cubicBezTo>
                    <a:cubicBezTo>
                      <a:pt x="3155" y="8100"/>
                      <a:pt x="2670" y="7236"/>
                      <a:pt x="2670" y="6318"/>
                    </a:cubicBezTo>
                    <a:cubicBezTo>
                      <a:pt x="2670" y="5616"/>
                      <a:pt x="2912" y="5022"/>
                      <a:pt x="3398" y="4428"/>
                    </a:cubicBezTo>
                    <a:cubicBezTo>
                      <a:pt x="3883" y="3834"/>
                      <a:pt x="4530" y="3348"/>
                      <a:pt x="5339" y="2970"/>
                    </a:cubicBezTo>
                    <a:cubicBezTo>
                      <a:pt x="6067" y="2646"/>
                      <a:pt x="6957" y="2322"/>
                      <a:pt x="7928" y="2106"/>
                    </a:cubicBezTo>
                    <a:cubicBezTo>
                      <a:pt x="8899" y="1890"/>
                      <a:pt x="9789" y="1782"/>
                      <a:pt x="10760" y="1782"/>
                    </a:cubicBezTo>
                    <a:cubicBezTo>
                      <a:pt x="11730" y="1782"/>
                      <a:pt x="12701" y="1890"/>
                      <a:pt x="13672" y="2106"/>
                    </a:cubicBezTo>
                    <a:cubicBezTo>
                      <a:pt x="14643" y="2322"/>
                      <a:pt x="15452" y="2646"/>
                      <a:pt x="16261" y="2970"/>
                    </a:cubicBezTo>
                    <a:cubicBezTo>
                      <a:pt x="17070" y="3348"/>
                      <a:pt x="17717" y="3834"/>
                      <a:pt x="18202" y="4428"/>
                    </a:cubicBezTo>
                    <a:cubicBezTo>
                      <a:pt x="18688" y="5022"/>
                      <a:pt x="18930" y="5616"/>
                      <a:pt x="18930" y="6318"/>
                    </a:cubicBezTo>
                    <a:cubicBezTo>
                      <a:pt x="18930" y="7236"/>
                      <a:pt x="18445" y="8100"/>
                      <a:pt x="17474" y="8856"/>
                    </a:cubicBezTo>
                    <a:close/>
                    <a:moveTo>
                      <a:pt x="17474" y="8856"/>
                    </a:moveTo>
                    <a:cubicBezTo>
                      <a:pt x="17474" y="8856"/>
                      <a:pt x="17474" y="8856"/>
                      <a:pt x="17474" y="8856"/>
                    </a:cubicBezTo>
                  </a:path>
                </a:pathLst>
              </a:cu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ŝḷíďè">
                <a:extLst>
                  <a:ext uri="{FF2B5EF4-FFF2-40B4-BE49-F238E27FC236}">
                    <a16:creationId xmlns:a16="http://schemas.microsoft.com/office/drawing/2014/main" id="{605A2CD1-BA1A-4117-A121-318518351BB4}"/>
                  </a:ext>
                </a:extLst>
              </p:cNvPr>
              <p:cNvSpPr/>
              <p:nvPr/>
            </p:nvSpPr>
            <p:spPr>
              <a:xfrm>
                <a:off x="199082" y="119583"/>
                <a:ext cx="106891" cy="79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961" y="1728"/>
                    </a:moveTo>
                    <a:cubicBezTo>
                      <a:pt x="8382" y="432"/>
                      <a:pt x="5481" y="0"/>
                      <a:pt x="2579" y="0"/>
                    </a:cubicBezTo>
                    <a:cubicBezTo>
                      <a:pt x="1934" y="0"/>
                      <a:pt x="1290" y="432"/>
                      <a:pt x="967" y="1296"/>
                    </a:cubicBezTo>
                    <a:cubicBezTo>
                      <a:pt x="322" y="1728"/>
                      <a:pt x="0" y="2592"/>
                      <a:pt x="0" y="3456"/>
                    </a:cubicBezTo>
                    <a:cubicBezTo>
                      <a:pt x="0" y="4752"/>
                      <a:pt x="322" y="5616"/>
                      <a:pt x="967" y="6048"/>
                    </a:cubicBezTo>
                    <a:cubicBezTo>
                      <a:pt x="1290" y="6912"/>
                      <a:pt x="1934" y="7344"/>
                      <a:pt x="2579" y="7344"/>
                    </a:cubicBezTo>
                    <a:cubicBezTo>
                      <a:pt x="5803" y="7344"/>
                      <a:pt x="8704" y="8208"/>
                      <a:pt x="11606" y="9936"/>
                    </a:cubicBezTo>
                    <a:cubicBezTo>
                      <a:pt x="14830" y="12096"/>
                      <a:pt x="16119" y="14688"/>
                      <a:pt x="16119" y="18144"/>
                    </a:cubicBezTo>
                    <a:cubicBezTo>
                      <a:pt x="16119" y="19008"/>
                      <a:pt x="16442" y="19872"/>
                      <a:pt x="17087" y="20736"/>
                    </a:cubicBezTo>
                    <a:cubicBezTo>
                      <a:pt x="17409" y="21168"/>
                      <a:pt x="18054" y="21600"/>
                      <a:pt x="19021" y="21600"/>
                    </a:cubicBezTo>
                    <a:cubicBezTo>
                      <a:pt x="19666" y="21600"/>
                      <a:pt x="20310" y="21168"/>
                      <a:pt x="20633" y="20736"/>
                    </a:cubicBezTo>
                    <a:cubicBezTo>
                      <a:pt x="21278" y="19872"/>
                      <a:pt x="21600" y="19008"/>
                      <a:pt x="21600" y="18144"/>
                    </a:cubicBezTo>
                    <a:cubicBezTo>
                      <a:pt x="21600" y="14256"/>
                      <a:pt x="20633" y="10800"/>
                      <a:pt x="18376" y="7776"/>
                    </a:cubicBezTo>
                    <a:cubicBezTo>
                      <a:pt x="16442" y="5184"/>
                      <a:pt x="13863" y="3024"/>
                      <a:pt x="10961" y="1728"/>
                    </a:cubicBezTo>
                    <a:close/>
                    <a:moveTo>
                      <a:pt x="10961" y="1728"/>
                    </a:moveTo>
                    <a:cubicBezTo>
                      <a:pt x="10961" y="1728"/>
                      <a:pt x="10961" y="1728"/>
                      <a:pt x="10961" y="1728"/>
                    </a:cubicBezTo>
                  </a:path>
                </a:pathLst>
              </a:custGeom>
              <a:solidFill>
                <a:srgbClr val="EAEAEA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ís1íḑè">
              <a:extLst>
                <a:ext uri="{FF2B5EF4-FFF2-40B4-BE49-F238E27FC236}">
                  <a16:creationId xmlns:a16="http://schemas.microsoft.com/office/drawing/2014/main" id="{5BB585B1-5A16-40D4-8505-7438E7DA0457}"/>
                </a:ext>
              </a:extLst>
            </p:cNvPr>
            <p:cNvSpPr/>
            <p:nvPr/>
          </p:nvSpPr>
          <p:spPr>
            <a:xfrm>
              <a:off x="-1" y="6039001"/>
              <a:ext cx="6786881" cy="81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874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iṡḻiḍe">
              <a:extLst>
                <a:ext uri="{FF2B5EF4-FFF2-40B4-BE49-F238E27FC236}">
                  <a16:creationId xmlns:a16="http://schemas.microsoft.com/office/drawing/2014/main" id="{72CA5EB9-25A4-416C-B670-DE603B180BD1}"/>
                </a:ext>
              </a:extLst>
            </p:cNvPr>
            <p:cNvGrpSpPr/>
            <p:nvPr/>
          </p:nvGrpSpPr>
          <p:grpSpPr>
            <a:xfrm>
              <a:off x="687279" y="2756111"/>
              <a:ext cx="4528534" cy="1899399"/>
              <a:chOff x="687278" y="2398652"/>
              <a:chExt cx="3524773" cy="1899399"/>
            </a:xfrm>
          </p:grpSpPr>
          <p:sp>
            <p:nvSpPr>
              <p:cNvPr id="13" name="îSľiḍê">
                <a:extLst>
                  <a:ext uri="{FF2B5EF4-FFF2-40B4-BE49-F238E27FC236}">
                    <a16:creationId xmlns:a16="http://schemas.microsoft.com/office/drawing/2014/main" id="{7AD7F1E1-713E-42CA-9D81-48F94333D48E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4" name="íṡļiďè">
                <a:extLst>
                  <a:ext uri="{FF2B5EF4-FFF2-40B4-BE49-F238E27FC236}">
                    <a16:creationId xmlns:a16="http://schemas.microsoft.com/office/drawing/2014/main" id="{AAEAC3F0-563A-47E4-812F-4EDF1EF2644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8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00d071f8-1eab-4aa2-8982-a6771706aaf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9F2790-51E4-41CE-8217-2F365C7EA0F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90415" y="1244866"/>
            <a:ext cx="10587186" cy="4898759"/>
            <a:chOff x="690415" y="1244866"/>
            <a:chExt cx="10587186" cy="4898759"/>
          </a:xfrm>
        </p:grpSpPr>
        <p:grpSp>
          <p:nvGrpSpPr>
            <p:cNvPr id="6" name="ïṥ1ïde">
              <a:extLst>
                <a:ext uri="{FF2B5EF4-FFF2-40B4-BE49-F238E27FC236}">
                  <a16:creationId xmlns:a16="http://schemas.microsoft.com/office/drawing/2014/main" id="{C9732911-F38E-417B-9259-08FD5AED118F}"/>
                </a:ext>
              </a:extLst>
            </p:cNvPr>
            <p:cNvGrpSpPr/>
            <p:nvPr/>
          </p:nvGrpSpPr>
          <p:grpSpPr>
            <a:xfrm>
              <a:off x="1321528" y="4218586"/>
              <a:ext cx="780137" cy="780137"/>
              <a:chOff x="3181757" y="2258239"/>
              <a:chExt cx="475436" cy="475436"/>
            </a:xfrm>
            <a:effectLst/>
          </p:grpSpPr>
          <p:sp>
            <p:nvSpPr>
              <p:cNvPr id="63" name="îṥľiḑè">
                <a:extLst>
                  <a:ext uri="{FF2B5EF4-FFF2-40B4-BE49-F238E27FC236}">
                    <a16:creationId xmlns:a16="http://schemas.microsoft.com/office/drawing/2014/main" id="{C0FB61CD-42DB-465D-B5E0-A9D350391B06}"/>
                  </a:ext>
                </a:extLst>
              </p:cNvPr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64" name="îsḷîďé">
                <a:extLst>
                  <a:ext uri="{FF2B5EF4-FFF2-40B4-BE49-F238E27FC236}">
                    <a16:creationId xmlns:a16="http://schemas.microsoft.com/office/drawing/2014/main" id="{C55DF899-DBAA-4FF1-97AC-A55921208CDB}"/>
                  </a:ext>
                </a:extLst>
              </p:cNvPr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65" name="iŝ1íḑe">
                  <a:extLst>
                    <a:ext uri="{FF2B5EF4-FFF2-40B4-BE49-F238E27FC236}">
                      <a16:creationId xmlns:a16="http://schemas.microsoft.com/office/drawing/2014/main" id="{FF1A9960-2275-440F-A7F7-26275E109712}"/>
                    </a:ext>
                  </a:extLst>
                </p:cNvPr>
                <p:cNvSpPr/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iṩḷíḑè">
                  <a:extLst>
                    <a:ext uri="{FF2B5EF4-FFF2-40B4-BE49-F238E27FC236}">
                      <a16:creationId xmlns:a16="http://schemas.microsoft.com/office/drawing/2014/main" id="{7E4F611D-807A-488D-8D18-00B49145D752}"/>
                    </a:ext>
                  </a:extLst>
                </p:cNvPr>
                <p:cNvSpPr/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îṥlíḓè">
              <a:extLst>
                <a:ext uri="{FF2B5EF4-FFF2-40B4-BE49-F238E27FC236}">
                  <a16:creationId xmlns:a16="http://schemas.microsoft.com/office/drawing/2014/main" id="{F12D35BD-01A7-419A-8484-9FBAE806FDE1}"/>
                </a:ext>
              </a:extLst>
            </p:cNvPr>
            <p:cNvGrpSpPr/>
            <p:nvPr/>
          </p:nvGrpSpPr>
          <p:grpSpPr>
            <a:xfrm rot="16200000">
              <a:off x="530191" y="2723969"/>
              <a:ext cx="2361962" cy="439866"/>
              <a:chOff x="2057400" y="1428750"/>
              <a:chExt cx="2044430" cy="400051"/>
            </a:xfrm>
          </p:grpSpPr>
          <p:sp>
            <p:nvSpPr>
              <p:cNvPr id="61" name="íš1idè">
                <a:extLst>
                  <a:ext uri="{FF2B5EF4-FFF2-40B4-BE49-F238E27FC236}">
                    <a16:creationId xmlns:a16="http://schemas.microsoft.com/office/drawing/2014/main" id="{8271DFA9-A148-401B-9613-B438F8D0F55C}"/>
                  </a:ext>
                </a:extLst>
              </p:cNvPr>
              <p:cNvSpPr/>
              <p:nvPr/>
            </p:nvSpPr>
            <p:spPr bwMode="auto">
              <a:xfrm>
                <a:off x="2057400" y="1428750"/>
                <a:ext cx="2044430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ṥḻîďê">
                <a:extLst>
                  <a:ext uri="{FF2B5EF4-FFF2-40B4-BE49-F238E27FC236}">
                    <a16:creationId xmlns:a16="http://schemas.microsoft.com/office/drawing/2014/main" id="{4A4082A1-A164-4A20-8550-4AD50D776D59}"/>
                  </a:ext>
                </a:extLst>
              </p:cNvPr>
              <p:cNvSpPr/>
              <p:nvPr/>
            </p:nvSpPr>
            <p:spPr bwMode="auto">
              <a:xfrm>
                <a:off x="2057401" y="1428751"/>
                <a:ext cx="503832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ïśḻíḍè">
              <a:extLst>
                <a:ext uri="{FF2B5EF4-FFF2-40B4-BE49-F238E27FC236}">
                  <a16:creationId xmlns:a16="http://schemas.microsoft.com/office/drawing/2014/main" id="{FCD4E4A7-F11A-4E00-BAB9-AA6769858F01}"/>
                </a:ext>
              </a:extLst>
            </p:cNvPr>
            <p:cNvSpPr/>
            <p:nvPr/>
          </p:nvSpPr>
          <p:spPr bwMode="auto">
            <a:xfrm>
              <a:off x="1436202" y="1244866"/>
              <a:ext cx="549938" cy="458282"/>
            </a:xfrm>
            <a:prstGeom prst="flowChartOffpageConnector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10%</a:t>
              </a:r>
            </a:p>
          </p:txBody>
        </p:sp>
        <p:sp>
          <p:nvSpPr>
            <p:cNvPr id="9" name="ïṣ1íḑè">
              <a:extLst>
                <a:ext uri="{FF2B5EF4-FFF2-40B4-BE49-F238E27FC236}">
                  <a16:creationId xmlns:a16="http://schemas.microsoft.com/office/drawing/2014/main" id="{61639D4B-880D-4BCC-9B7C-5B1AD26062D8}"/>
                </a:ext>
              </a:extLst>
            </p:cNvPr>
            <p:cNvSpPr txBox="1"/>
            <p:nvPr/>
          </p:nvSpPr>
          <p:spPr bwMode="auto">
            <a:xfrm>
              <a:off x="697816" y="5049000"/>
              <a:ext cx="2022018" cy="41293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10" name="işľidé">
              <a:extLst>
                <a:ext uri="{FF2B5EF4-FFF2-40B4-BE49-F238E27FC236}">
                  <a16:creationId xmlns:a16="http://schemas.microsoft.com/office/drawing/2014/main" id="{521D967B-1F04-4757-8D76-B5147CD6E14F}"/>
                </a:ext>
              </a:extLst>
            </p:cNvPr>
            <p:cNvSpPr txBox="1"/>
            <p:nvPr/>
          </p:nvSpPr>
          <p:spPr bwMode="auto">
            <a:xfrm>
              <a:off x="690415" y="5461934"/>
              <a:ext cx="2034252" cy="6816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grpSp>
          <p:nvGrpSpPr>
            <p:cNvPr id="11" name="iSḷídè">
              <a:extLst>
                <a:ext uri="{FF2B5EF4-FFF2-40B4-BE49-F238E27FC236}">
                  <a16:creationId xmlns:a16="http://schemas.microsoft.com/office/drawing/2014/main" id="{ACA3E215-AE86-4E92-AE36-40F465BCEBF1}"/>
                </a:ext>
              </a:extLst>
            </p:cNvPr>
            <p:cNvGrpSpPr/>
            <p:nvPr/>
          </p:nvGrpSpPr>
          <p:grpSpPr>
            <a:xfrm>
              <a:off x="3460056" y="4218586"/>
              <a:ext cx="780137" cy="780137"/>
              <a:chOff x="4581932" y="2258239"/>
              <a:chExt cx="475436" cy="475436"/>
            </a:xfrm>
            <a:effectLst/>
          </p:grpSpPr>
          <p:sp>
            <p:nvSpPr>
              <p:cNvPr id="54" name="ïŝḷîḓé">
                <a:extLst>
                  <a:ext uri="{FF2B5EF4-FFF2-40B4-BE49-F238E27FC236}">
                    <a16:creationId xmlns:a16="http://schemas.microsoft.com/office/drawing/2014/main" id="{EAD830C9-8F3A-4B81-B6C1-7909ABF90AC4}"/>
                  </a:ext>
                </a:extLst>
              </p:cNvPr>
              <p:cNvSpPr/>
              <p:nvPr/>
            </p:nvSpPr>
            <p:spPr bwMode="auto">
              <a:xfrm>
                <a:off x="4581932" y="2258239"/>
                <a:ext cx="475436" cy="475436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5" name="iṣḻïdé">
                <a:extLst>
                  <a:ext uri="{FF2B5EF4-FFF2-40B4-BE49-F238E27FC236}">
                    <a16:creationId xmlns:a16="http://schemas.microsoft.com/office/drawing/2014/main" id="{5F8C94CD-8E1E-4141-91DB-92C581F38F06}"/>
                  </a:ext>
                </a:extLst>
              </p:cNvPr>
              <p:cNvGrpSpPr/>
              <p:nvPr/>
            </p:nvGrpSpPr>
            <p:grpSpPr>
              <a:xfrm>
                <a:off x="4705933" y="2383968"/>
                <a:ext cx="227685" cy="223978"/>
                <a:chOff x="4797425" y="4017963"/>
                <a:chExt cx="195263" cy="192088"/>
              </a:xfrm>
              <a:solidFill>
                <a:schemeClr val="bg1"/>
              </a:solidFill>
            </p:grpSpPr>
            <p:sp>
              <p:nvSpPr>
                <p:cNvPr id="56" name="ïŝľide">
                  <a:extLst>
                    <a:ext uri="{FF2B5EF4-FFF2-40B4-BE49-F238E27FC236}">
                      <a16:creationId xmlns:a16="http://schemas.microsoft.com/office/drawing/2014/main" id="{0C3C0BE4-FD9C-4FAE-AF42-CE1652443E20}"/>
                    </a:ext>
                  </a:extLst>
                </p:cNvPr>
                <p:cNvSpPr/>
                <p:nvPr/>
              </p:nvSpPr>
              <p:spPr bwMode="auto">
                <a:xfrm>
                  <a:off x="4833938" y="4017963"/>
                  <a:ext cx="7938" cy="95250"/>
                </a:xfrm>
                <a:custGeom>
                  <a:avLst/>
                  <a:gdLst/>
                  <a:ahLst/>
                  <a:cxnLst>
                    <a:cxn ang="0">
                      <a:pos x="1" y="37"/>
                    </a:cxn>
                    <a:cxn ang="0">
                      <a:pos x="3" y="35"/>
                    </a:cxn>
                    <a:cxn ang="0">
                      <a:pos x="3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35"/>
                    </a:cxn>
                    <a:cxn ang="0">
                      <a:pos x="1" y="37"/>
                    </a:cxn>
                  </a:cxnLst>
                  <a:rect l="0" t="0" r="r" b="b"/>
                  <a:pathLst>
                    <a:path w="3" h="37">
                      <a:moveTo>
                        <a:pt x="1" y="37"/>
                      </a:moveTo>
                      <a:cubicBezTo>
                        <a:pt x="2" y="37"/>
                        <a:pt x="3" y="36"/>
                        <a:pt x="3" y="3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0" y="37"/>
                        <a:pt x="1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íṡḷiḍè">
                  <a:extLst>
                    <a:ext uri="{FF2B5EF4-FFF2-40B4-BE49-F238E27FC236}">
                      <a16:creationId xmlns:a16="http://schemas.microsoft.com/office/drawing/2014/main" id="{AFB7F037-4C53-4EEE-9B8A-31D5E51CECB5}"/>
                    </a:ext>
                  </a:extLst>
                </p:cNvPr>
                <p:cNvSpPr/>
                <p:nvPr/>
              </p:nvSpPr>
              <p:spPr bwMode="auto">
                <a:xfrm>
                  <a:off x="4860925" y="4017963"/>
                  <a:ext cx="11113" cy="58738"/>
                </a:xfrm>
                <a:custGeom>
                  <a:avLst/>
                  <a:gdLst/>
                  <a:ahLst/>
                  <a:cxnLst>
                    <a:cxn ang="0">
                      <a:pos x="2" y="23"/>
                    </a:cxn>
                    <a:cxn ang="0">
                      <a:pos x="4" y="21"/>
                    </a:cxn>
                    <a:cxn ang="0">
                      <a:pos x="4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1"/>
                    </a:cxn>
                    <a:cxn ang="0">
                      <a:pos x="2" y="23"/>
                    </a:cxn>
                  </a:cxnLst>
                  <a:rect l="0" t="0" r="r" b="b"/>
                  <a:pathLst>
                    <a:path w="4" h="23">
                      <a:moveTo>
                        <a:pt x="2" y="23"/>
                      </a:moveTo>
                      <a:cubicBezTo>
                        <a:pt x="3" y="23"/>
                        <a:pt x="4" y="22"/>
                        <a:pt x="4" y="2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2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iŝḻíḍê">
                  <a:extLst>
                    <a:ext uri="{FF2B5EF4-FFF2-40B4-BE49-F238E27FC236}">
                      <a16:creationId xmlns:a16="http://schemas.microsoft.com/office/drawing/2014/main" id="{70C663D3-2737-47C4-B882-4C1DFD018A93}"/>
                    </a:ext>
                  </a:extLst>
                </p:cNvPr>
                <p:cNvSpPr/>
                <p:nvPr/>
              </p:nvSpPr>
              <p:spPr bwMode="auto">
                <a:xfrm>
                  <a:off x="4892675" y="4017963"/>
                  <a:ext cx="7938" cy="7620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3" y="28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8"/>
                    </a:cxn>
                    <a:cxn ang="0">
                      <a:pos x="2" y="30"/>
                    </a:cxn>
                  </a:cxnLst>
                  <a:rect l="0" t="0" r="r" b="b"/>
                  <a:pathLst>
                    <a:path w="3" h="30">
                      <a:moveTo>
                        <a:pt x="2" y="30"/>
                      </a:moveTo>
                      <a:cubicBezTo>
                        <a:pt x="3" y="30"/>
                        <a:pt x="3" y="29"/>
                        <a:pt x="3" y="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Slïďe">
                  <a:extLst>
                    <a:ext uri="{FF2B5EF4-FFF2-40B4-BE49-F238E27FC236}">
                      <a16:creationId xmlns:a16="http://schemas.microsoft.com/office/drawing/2014/main" id="{334C18F6-CFDA-4DF2-827A-76ADDB90227E}"/>
                    </a:ext>
                  </a:extLst>
                </p:cNvPr>
                <p:cNvSpPr/>
                <p:nvPr/>
              </p:nvSpPr>
              <p:spPr bwMode="auto">
                <a:xfrm>
                  <a:off x="4922838" y="4017963"/>
                  <a:ext cx="7938" cy="38100"/>
                </a:xfrm>
                <a:custGeom>
                  <a:avLst/>
                  <a:gdLst/>
                  <a:ahLst/>
                  <a:cxnLst>
                    <a:cxn ang="0">
                      <a:pos x="2" y="15"/>
                    </a:cxn>
                    <a:cxn ang="0">
                      <a:pos x="3" y="14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14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3" h="15">
                      <a:moveTo>
                        <a:pt x="2" y="15"/>
                      </a:move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2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ïşľíďe">
                  <a:extLst>
                    <a:ext uri="{FF2B5EF4-FFF2-40B4-BE49-F238E27FC236}">
                      <a16:creationId xmlns:a16="http://schemas.microsoft.com/office/drawing/2014/main" id="{4935AB10-DB91-4AE6-A31C-1254B1E7D9B9}"/>
                    </a:ext>
                  </a:extLst>
                </p:cNvPr>
                <p:cNvSpPr/>
                <p:nvPr/>
              </p:nvSpPr>
              <p:spPr bwMode="auto">
                <a:xfrm>
                  <a:off x="4797425" y="4017963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73" y="23"/>
                    </a:cxn>
                    <a:cxn ang="0">
                      <a:pos x="64" y="70"/>
                    </a:cxn>
                    <a:cxn ang="0">
                      <a:pos x="62" y="32"/>
                    </a:cxn>
                    <a:cxn ang="0">
                      <a:pos x="61" y="70"/>
                    </a:cxn>
                    <a:cxn ang="0">
                      <a:pos x="52" y="51"/>
                    </a:cxn>
                    <a:cxn ang="0">
                      <a:pos x="49" y="51"/>
                    </a:cxn>
                    <a:cxn ang="0">
                      <a:pos x="40" y="70"/>
                    </a:cxn>
                    <a:cxn ang="0">
                      <a:pos x="39" y="57"/>
                    </a:cxn>
                    <a:cxn ang="0">
                      <a:pos x="37" y="70"/>
                    </a:cxn>
                    <a:cxn ang="0">
                      <a:pos x="29" y="56"/>
                    </a:cxn>
                    <a:cxn ang="0">
                      <a:pos x="25" y="56"/>
                    </a:cxn>
                    <a:cxn ang="0">
                      <a:pos x="17" y="70"/>
                    </a:cxn>
                    <a:cxn ang="0">
                      <a:pos x="15" y="67"/>
                    </a:cxn>
                    <a:cxn ang="0">
                      <a:pos x="14" y="70"/>
                    </a:cxn>
                    <a:cxn ang="0">
                      <a:pos x="28" y="39"/>
                    </a:cxn>
                    <a:cxn ang="0">
                      <a:pos x="43" y="46"/>
                    </a:cxn>
                    <a:cxn ang="0">
                      <a:pos x="71" y="14"/>
                    </a:cxn>
                    <a:cxn ang="0">
                      <a:pos x="74" y="16"/>
                    </a:cxn>
                    <a:cxn ang="0">
                      <a:pos x="73" y="2"/>
                    </a:cxn>
                    <a:cxn ang="0">
                      <a:pos x="71" y="0"/>
                    </a:cxn>
                    <a:cxn ang="0">
                      <a:pos x="58" y="5"/>
                    </a:cxn>
                    <a:cxn ang="0">
                      <a:pos x="66" y="6"/>
                    </a:cxn>
                    <a:cxn ang="0">
                      <a:pos x="28" y="34"/>
                    </a:cxn>
                    <a:cxn ang="0">
                      <a:pos x="5" y="65"/>
                    </a:cxn>
                    <a:cxn ang="0">
                      <a:pos x="2" y="0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0" y="73"/>
                    </a:cxn>
                    <a:cxn ang="0">
                      <a:pos x="0" y="73"/>
                    </a:cxn>
                    <a:cxn ang="0">
                      <a:pos x="0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5"/>
                    </a:cxn>
                    <a:cxn ang="0">
                      <a:pos x="2" y="75"/>
                    </a:cxn>
                    <a:cxn ang="0">
                      <a:pos x="2" y="75"/>
                    </a:cxn>
                    <a:cxn ang="0">
                      <a:pos x="73" y="75"/>
                    </a:cxn>
                    <a:cxn ang="0">
                      <a:pos x="76" y="72"/>
                    </a:cxn>
                    <a:cxn ang="0">
                      <a:pos x="74" y="22"/>
                    </a:cxn>
                  </a:cxnLst>
                  <a:rect l="0" t="0" r="r" b="b"/>
                  <a:pathLst>
                    <a:path w="76" h="75">
                      <a:moveTo>
                        <a:pt x="74" y="22"/>
                      </a:moveTo>
                      <a:cubicBezTo>
                        <a:pt x="73" y="22"/>
                        <a:pt x="73" y="22"/>
                        <a:pt x="73" y="2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3"/>
                        <a:pt x="63" y="32"/>
                        <a:pt x="62" y="32"/>
                      </a:cubicBezTo>
                      <a:cubicBezTo>
                        <a:pt x="62" y="32"/>
                        <a:pt x="61" y="33"/>
                        <a:pt x="61" y="34"/>
                      </a:cubicBezTo>
                      <a:cubicBezTo>
                        <a:pt x="61" y="70"/>
                        <a:pt x="61" y="70"/>
                        <a:pt x="61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2" y="50"/>
                        <a:pt x="51" y="49"/>
                        <a:pt x="51" y="49"/>
                      </a:cubicBezTo>
                      <a:cubicBezTo>
                        <a:pt x="50" y="49"/>
                        <a:pt x="49" y="50"/>
                        <a:pt x="49" y="51"/>
                      </a:cubicBezTo>
                      <a:cubicBezTo>
                        <a:pt x="49" y="70"/>
                        <a:pt x="49" y="70"/>
                        <a:pt x="49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7"/>
                        <a:pt x="40" y="57"/>
                        <a:pt x="39" y="57"/>
                      </a:cubicBezTo>
                      <a:cubicBezTo>
                        <a:pt x="38" y="57"/>
                        <a:pt x="37" y="57"/>
                        <a:pt x="37" y="58"/>
                      </a:cubicBezTo>
                      <a:cubicBezTo>
                        <a:pt x="37" y="70"/>
                        <a:pt x="37" y="70"/>
                        <a:pt x="37" y="70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4"/>
                        <a:pt x="27" y="54"/>
                      </a:cubicBezTo>
                      <a:cubicBezTo>
                        <a:pt x="26" y="54"/>
                        <a:pt x="25" y="55"/>
                        <a:pt x="25" y="56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8"/>
                        <a:pt x="16" y="67"/>
                        <a:pt x="15" y="67"/>
                      </a:cubicBezTo>
                      <a:cubicBezTo>
                        <a:pt x="14" y="67"/>
                        <a:pt x="14" y="68"/>
                        <a:pt x="14" y="68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7" y="70"/>
                        <a:pt x="7" y="70"/>
                        <a:pt x="7" y="70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1" y="47"/>
                        <a:pt x="43" y="47"/>
                        <a:pt x="43" y="46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5"/>
                        <a:pt x="72" y="16"/>
                        <a:pt x="73" y="16"/>
                      </a:cubicBezTo>
                      <a:cubicBezTo>
                        <a:pt x="73" y="16"/>
                        <a:pt x="73" y="16"/>
                        <a:pt x="74" y="16"/>
                      </a:cubicBezTo>
                      <a:cubicBezTo>
                        <a:pt x="75" y="15"/>
                        <a:pt x="76" y="14"/>
                        <a:pt x="76" y="13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1"/>
                        <a:pt x="73" y="1"/>
                        <a:pt x="72" y="1"/>
                      </a:cubicBezTo>
                      <a:cubicBezTo>
                        <a:pt x="72" y="0"/>
                        <a:pt x="71" y="0"/>
                        <a:pt x="71" y="0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8" y="2"/>
                        <a:pt x="58" y="4"/>
                        <a:pt x="58" y="5"/>
                      </a:cubicBezTo>
                      <a:cubicBezTo>
                        <a:pt x="58" y="6"/>
                        <a:pt x="59" y="7"/>
                        <a:pt x="61" y="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7" y="33"/>
                        <a:pt x="26" y="34"/>
                        <a:pt x="25" y="3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74" y="75"/>
                        <a:pt x="75" y="74"/>
                        <a:pt x="75" y="74"/>
                      </a:cubicBezTo>
                      <a:cubicBezTo>
                        <a:pt x="76" y="73"/>
                        <a:pt x="76" y="73"/>
                        <a:pt x="76" y="72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6" y="22"/>
                        <a:pt x="75" y="22"/>
                        <a:pt x="74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2" name="iṥḻiḋè">
              <a:extLst>
                <a:ext uri="{FF2B5EF4-FFF2-40B4-BE49-F238E27FC236}">
                  <a16:creationId xmlns:a16="http://schemas.microsoft.com/office/drawing/2014/main" id="{A8A85D11-05AB-4348-B380-B88B0E039FBE}"/>
                </a:ext>
              </a:extLst>
            </p:cNvPr>
            <p:cNvGrpSpPr/>
            <p:nvPr/>
          </p:nvGrpSpPr>
          <p:grpSpPr>
            <a:xfrm rot="16200000">
              <a:off x="2668825" y="2723969"/>
              <a:ext cx="2361962" cy="439866"/>
              <a:chOff x="2057400" y="1428750"/>
              <a:chExt cx="2044430" cy="400051"/>
            </a:xfrm>
          </p:grpSpPr>
          <p:sp>
            <p:nvSpPr>
              <p:cNvPr id="52" name="iṡļíḍê">
                <a:extLst>
                  <a:ext uri="{FF2B5EF4-FFF2-40B4-BE49-F238E27FC236}">
                    <a16:creationId xmlns:a16="http://schemas.microsoft.com/office/drawing/2014/main" id="{4B92179E-8690-4F22-859F-6C8B39ACC8B3}"/>
                  </a:ext>
                </a:extLst>
              </p:cNvPr>
              <p:cNvSpPr/>
              <p:nvPr/>
            </p:nvSpPr>
            <p:spPr bwMode="auto">
              <a:xfrm>
                <a:off x="2057400" y="1428750"/>
                <a:ext cx="2044430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šļide">
                <a:extLst>
                  <a:ext uri="{FF2B5EF4-FFF2-40B4-BE49-F238E27FC236}">
                    <a16:creationId xmlns:a16="http://schemas.microsoft.com/office/drawing/2014/main" id="{0D7A49EE-CA01-4738-AB90-0A6E4BF054CF}"/>
                  </a:ext>
                </a:extLst>
              </p:cNvPr>
              <p:cNvSpPr/>
              <p:nvPr/>
            </p:nvSpPr>
            <p:spPr bwMode="auto">
              <a:xfrm>
                <a:off x="2057400" y="1428751"/>
                <a:ext cx="696248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šļidè">
              <a:extLst>
                <a:ext uri="{FF2B5EF4-FFF2-40B4-BE49-F238E27FC236}">
                  <a16:creationId xmlns:a16="http://schemas.microsoft.com/office/drawing/2014/main" id="{558926EC-E86D-4044-AF97-A4452EDBED27}"/>
                </a:ext>
              </a:extLst>
            </p:cNvPr>
            <p:cNvSpPr/>
            <p:nvPr/>
          </p:nvSpPr>
          <p:spPr bwMode="auto">
            <a:xfrm>
              <a:off x="3574837" y="1244866"/>
              <a:ext cx="549938" cy="458282"/>
            </a:xfrm>
            <a:prstGeom prst="flowChartOffpageConnector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20%</a:t>
              </a:r>
            </a:p>
          </p:txBody>
        </p:sp>
        <p:sp>
          <p:nvSpPr>
            <p:cNvPr id="14" name="îṡlïḍé">
              <a:extLst>
                <a:ext uri="{FF2B5EF4-FFF2-40B4-BE49-F238E27FC236}">
                  <a16:creationId xmlns:a16="http://schemas.microsoft.com/office/drawing/2014/main" id="{54FCAA56-6F23-47D5-80F4-4F2E9440792F}"/>
                </a:ext>
              </a:extLst>
            </p:cNvPr>
            <p:cNvSpPr txBox="1"/>
            <p:nvPr/>
          </p:nvSpPr>
          <p:spPr bwMode="auto">
            <a:xfrm>
              <a:off x="2836049" y="5049000"/>
              <a:ext cx="2022018" cy="41293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15" name="í$ḷíde">
              <a:extLst>
                <a:ext uri="{FF2B5EF4-FFF2-40B4-BE49-F238E27FC236}">
                  <a16:creationId xmlns:a16="http://schemas.microsoft.com/office/drawing/2014/main" id="{02C420ED-ABCB-4077-A2C8-B9EEA1BE91D2}"/>
                </a:ext>
              </a:extLst>
            </p:cNvPr>
            <p:cNvSpPr txBox="1"/>
            <p:nvPr/>
          </p:nvSpPr>
          <p:spPr bwMode="auto">
            <a:xfrm>
              <a:off x="2828648" y="5461934"/>
              <a:ext cx="2034252" cy="6816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grpSp>
          <p:nvGrpSpPr>
            <p:cNvPr id="16" name="îšlïḓè">
              <a:extLst>
                <a:ext uri="{FF2B5EF4-FFF2-40B4-BE49-F238E27FC236}">
                  <a16:creationId xmlns:a16="http://schemas.microsoft.com/office/drawing/2014/main" id="{395BD919-90A1-4D29-9775-368E7C68A8DD}"/>
                </a:ext>
              </a:extLst>
            </p:cNvPr>
            <p:cNvGrpSpPr/>
            <p:nvPr/>
          </p:nvGrpSpPr>
          <p:grpSpPr>
            <a:xfrm>
              <a:off x="5598583" y="4218586"/>
              <a:ext cx="780137" cy="780137"/>
              <a:chOff x="5972582" y="2258239"/>
              <a:chExt cx="475436" cy="475436"/>
            </a:xfrm>
            <a:effectLst/>
          </p:grpSpPr>
          <p:sp>
            <p:nvSpPr>
              <p:cNvPr id="48" name="îsļíde">
                <a:extLst>
                  <a:ext uri="{FF2B5EF4-FFF2-40B4-BE49-F238E27FC236}">
                    <a16:creationId xmlns:a16="http://schemas.microsoft.com/office/drawing/2014/main" id="{4E8684E9-3F77-4A69-A73C-B6CCAFD9476A}"/>
                  </a:ext>
                </a:extLst>
              </p:cNvPr>
              <p:cNvSpPr/>
              <p:nvPr/>
            </p:nvSpPr>
            <p:spPr bwMode="auto">
              <a:xfrm>
                <a:off x="5972582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9" name="îś1íḓê">
                <a:extLst>
                  <a:ext uri="{FF2B5EF4-FFF2-40B4-BE49-F238E27FC236}">
                    <a16:creationId xmlns:a16="http://schemas.microsoft.com/office/drawing/2014/main" id="{8874F5BA-5B2D-48C0-81D6-AF0723F50E33}"/>
                  </a:ext>
                </a:extLst>
              </p:cNvPr>
              <p:cNvGrpSpPr/>
              <p:nvPr/>
            </p:nvGrpSpPr>
            <p:grpSpPr>
              <a:xfrm>
                <a:off x="6115816" y="2349936"/>
                <a:ext cx="188968" cy="292042"/>
                <a:chOff x="5403850" y="3486150"/>
                <a:chExt cx="139700" cy="215900"/>
              </a:xfrm>
              <a:solidFill>
                <a:schemeClr val="bg1"/>
              </a:solidFill>
            </p:grpSpPr>
            <p:sp>
              <p:nvSpPr>
                <p:cNvPr id="50" name="ïšliḍé">
                  <a:extLst>
                    <a:ext uri="{FF2B5EF4-FFF2-40B4-BE49-F238E27FC236}">
                      <a16:creationId xmlns:a16="http://schemas.microsoft.com/office/drawing/2014/main" id="{81BFF73F-E29E-4475-AB8A-2655920A767B}"/>
                    </a:ext>
                  </a:extLst>
                </p:cNvPr>
                <p:cNvSpPr/>
                <p:nvPr/>
              </p:nvSpPr>
              <p:spPr bwMode="auto">
                <a:xfrm>
                  <a:off x="5438775" y="3522663"/>
                  <a:ext cx="69850" cy="155575"/>
                </a:xfrm>
                <a:custGeom>
                  <a:avLst/>
                  <a:gdLst/>
                  <a:ahLst/>
                  <a:cxnLst>
                    <a:cxn ang="0">
                      <a:pos x="17" y="44"/>
                    </a:cxn>
                    <a:cxn ang="0">
                      <a:pos x="16" y="47"/>
                    </a:cxn>
                    <a:cxn ang="0">
                      <a:pos x="22" y="57"/>
                    </a:cxn>
                    <a:cxn ang="0">
                      <a:pos x="5" y="57"/>
                    </a:cxn>
                    <a:cxn ang="0">
                      <a:pos x="15" y="40"/>
                    </a:cxn>
                    <a:cxn ang="0">
                      <a:pos x="15" y="39"/>
                    </a:cxn>
                    <a:cxn ang="0">
                      <a:pos x="15" y="39"/>
                    </a:cxn>
                    <a:cxn ang="0">
                      <a:pos x="15" y="16"/>
                    </a:cxn>
                    <a:cxn ang="0">
                      <a:pos x="24" y="2"/>
                    </a:cxn>
                    <a:cxn ang="0">
                      <a:pos x="24" y="1"/>
                    </a:cxn>
                    <a:cxn ang="0">
                      <a:pos x="22" y="0"/>
                    </a:cxn>
                    <a:cxn ang="0">
                      <a:pos x="5" y="0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8" y="10"/>
                    </a:cxn>
                    <a:cxn ang="0">
                      <a:pos x="11" y="11"/>
                    </a:cxn>
                    <a:cxn ang="0">
                      <a:pos x="11" y="9"/>
                    </a:cxn>
                    <a:cxn ang="0">
                      <a:pos x="8" y="3"/>
                    </a:cxn>
                    <a:cxn ang="0">
                      <a:pos x="19" y="3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39"/>
                    </a:cxn>
                    <a:cxn ang="0">
                      <a:pos x="12" y="39"/>
                    </a:cxn>
                    <a:cxn ang="0">
                      <a:pos x="1" y="58"/>
                    </a:cxn>
                    <a:cxn ang="0">
                      <a:pos x="1" y="60"/>
                    </a:cxn>
                    <a:cxn ang="0">
                      <a:pos x="2" y="61"/>
                    </a:cxn>
                    <a:cxn ang="0">
                      <a:pos x="25" y="61"/>
                    </a:cxn>
                    <a:cxn ang="0">
                      <a:pos x="27" y="60"/>
                    </a:cxn>
                    <a:cxn ang="0">
                      <a:pos x="27" y="58"/>
                    </a:cxn>
                    <a:cxn ang="0">
                      <a:pos x="19" y="45"/>
                    </a:cxn>
                    <a:cxn ang="0">
                      <a:pos x="17" y="44"/>
                    </a:cxn>
                  </a:cxnLst>
                  <a:rect l="0" t="0" r="r" b="b"/>
                  <a:pathLst>
                    <a:path w="27" h="61">
                      <a:moveTo>
                        <a:pt x="17" y="44"/>
                      </a:moveTo>
                      <a:cubicBezTo>
                        <a:pt x="16" y="45"/>
                        <a:pt x="16" y="46"/>
                        <a:pt x="16" y="47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39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10" y="12"/>
                        <a:pt x="11" y="11"/>
                      </a:cubicBezTo>
                      <a:cubicBezTo>
                        <a:pt x="12" y="11"/>
                        <a:pt x="12" y="9"/>
                        <a:pt x="11" y="9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59"/>
                        <a:pt x="0" y="60"/>
                        <a:pt x="1" y="60"/>
                      </a:cubicBezTo>
                      <a:cubicBezTo>
                        <a:pt x="1" y="61"/>
                        <a:pt x="1" y="61"/>
                        <a:pt x="2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6" y="61"/>
                        <a:pt x="26" y="61"/>
                        <a:pt x="27" y="60"/>
                      </a:cubicBezTo>
                      <a:cubicBezTo>
                        <a:pt x="27" y="60"/>
                        <a:pt x="27" y="59"/>
                        <a:pt x="27" y="58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4"/>
                        <a:pt x="18" y="44"/>
                        <a:pt x="17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$1iḋe">
                  <a:extLst>
                    <a:ext uri="{FF2B5EF4-FFF2-40B4-BE49-F238E27FC236}">
                      <a16:creationId xmlns:a16="http://schemas.microsoft.com/office/drawing/2014/main" id="{A67F254E-1C9D-40B2-8610-BB343B7743CC}"/>
                    </a:ext>
                  </a:extLst>
                </p:cNvPr>
                <p:cNvSpPr/>
                <p:nvPr/>
              </p:nvSpPr>
              <p:spPr bwMode="auto">
                <a:xfrm>
                  <a:off x="5403850" y="3486150"/>
                  <a:ext cx="139700" cy="215900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38" y="49"/>
                    </a:cxn>
                    <a:cxn ang="0">
                      <a:pos x="38" y="35"/>
                    </a:cxn>
                    <a:cxn ang="0">
                      <a:pos x="43" y="26"/>
                    </a:cxn>
                    <a:cxn ang="0">
                      <a:pos x="54" y="8"/>
                    </a:cxn>
                    <a:cxn ang="0">
                      <a:pos x="55" y="5"/>
                    </a:cxn>
                    <a:cxn ang="0">
                      <a:pos x="49" y="0"/>
                    </a:cxn>
                    <a:cxn ang="0">
                      <a:pos x="49" y="0"/>
                    </a:cxn>
                    <a:cxn ang="0">
                      <a:pos x="39" y="0"/>
                    </a:cxn>
                    <a:cxn ang="0">
                      <a:pos x="28" y="0"/>
                    </a:cxn>
                    <a:cxn ang="0">
                      <a:pos x="6" y="0"/>
                    </a:cxn>
                    <a:cxn ang="0">
                      <a:pos x="1" y="2"/>
                    </a:cxn>
                    <a:cxn ang="0">
                      <a:pos x="1" y="8"/>
                    </a:cxn>
                    <a:cxn ang="0">
                      <a:pos x="12" y="26"/>
                    </a:cxn>
                    <a:cxn ang="0">
                      <a:pos x="17" y="35"/>
                    </a:cxn>
                    <a:cxn ang="0">
                      <a:pos x="17" y="49"/>
                    </a:cxn>
                    <a:cxn ang="0">
                      <a:pos x="12" y="58"/>
                    </a:cxn>
                    <a:cxn ang="0">
                      <a:pos x="1" y="76"/>
                    </a:cxn>
                    <a:cxn ang="0">
                      <a:pos x="1" y="82"/>
                    </a:cxn>
                    <a:cxn ang="0">
                      <a:pos x="6" y="84"/>
                    </a:cxn>
                    <a:cxn ang="0">
                      <a:pos x="16" y="84"/>
                    </a:cxn>
                    <a:cxn ang="0">
                      <a:pos x="28" y="84"/>
                    </a:cxn>
                    <a:cxn ang="0">
                      <a:pos x="49" y="84"/>
                    </a:cxn>
                    <a:cxn ang="0">
                      <a:pos x="54" y="82"/>
                    </a:cxn>
                    <a:cxn ang="0">
                      <a:pos x="54" y="76"/>
                    </a:cxn>
                    <a:cxn ang="0">
                      <a:pos x="43" y="58"/>
                    </a:cxn>
                    <a:cxn ang="0">
                      <a:pos x="28" y="79"/>
                    </a:cxn>
                    <a:cxn ang="0">
                      <a:pos x="16" y="79"/>
                    </a:cxn>
                    <a:cxn ang="0">
                      <a:pos x="6" y="79"/>
                    </a:cxn>
                    <a:cxn ang="0">
                      <a:pos x="17" y="61"/>
                    </a:cxn>
                    <a:cxn ang="0">
                      <a:pos x="23" y="50"/>
                    </a:cxn>
                    <a:cxn ang="0">
                      <a:pos x="23" y="34"/>
                    </a:cxn>
                    <a:cxn ang="0">
                      <a:pos x="17" y="24"/>
                    </a:cxn>
                    <a:cxn ang="0">
                      <a:pos x="6" y="5"/>
                    </a:cxn>
                    <a:cxn ang="0">
                      <a:pos x="28" y="5"/>
                    </a:cxn>
                    <a:cxn ang="0">
                      <a:pos x="39" y="5"/>
                    </a:cxn>
                    <a:cxn ang="0">
                      <a:pos x="49" y="5"/>
                    </a:cxn>
                    <a:cxn ang="0">
                      <a:pos x="38" y="24"/>
                    </a:cxn>
                    <a:cxn ang="0">
                      <a:pos x="33" y="34"/>
                    </a:cxn>
                    <a:cxn ang="0">
                      <a:pos x="33" y="50"/>
                    </a:cxn>
                    <a:cxn ang="0">
                      <a:pos x="38" y="61"/>
                    </a:cxn>
                    <a:cxn ang="0">
                      <a:pos x="49" y="79"/>
                    </a:cxn>
                    <a:cxn ang="0">
                      <a:pos x="28" y="79"/>
                    </a:cxn>
                  </a:cxnLst>
                  <a:rect l="0" t="0" r="r" b="b"/>
                  <a:pathLst>
                    <a:path w="55" h="84">
                      <a:moveTo>
                        <a:pt x="43" y="58"/>
                      </a:move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7"/>
                        <a:pt x="55" y="6"/>
                        <a:pt x="55" y="5"/>
                      </a:cubicBezTo>
                      <a:cubicBezTo>
                        <a:pt x="55" y="2"/>
                        <a:pt x="52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2" y="83"/>
                        <a:pt x="4" y="84"/>
                        <a:pt x="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49" y="84"/>
                        <a:pt x="49" y="84"/>
                        <a:pt x="49" y="84"/>
                      </a:cubicBezTo>
                      <a:cubicBezTo>
                        <a:pt x="51" y="84"/>
                        <a:pt x="53" y="83"/>
                        <a:pt x="54" y="82"/>
                      </a:cubicBezTo>
                      <a:cubicBezTo>
                        <a:pt x="55" y="80"/>
                        <a:pt x="55" y="78"/>
                        <a:pt x="54" y="76"/>
                      </a:cubicBezTo>
                      <a:lnTo>
                        <a:pt x="43" y="58"/>
                      </a:lnTo>
                      <a:close/>
                      <a:moveTo>
                        <a:pt x="28" y="79"/>
                      </a:move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17" y="61"/>
                        <a:pt x="17" y="61"/>
                        <a:pt x="17" y="6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lnTo>
                        <a:pt x="28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7" name="ís1îḑè">
              <a:extLst>
                <a:ext uri="{FF2B5EF4-FFF2-40B4-BE49-F238E27FC236}">
                  <a16:creationId xmlns:a16="http://schemas.microsoft.com/office/drawing/2014/main" id="{0FED058E-17C9-45F3-9C9B-23CC1F00CAA6}"/>
                </a:ext>
              </a:extLst>
            </p:cNvPr>
            <p:cNvGrpSpPr/>
            <p:nvPr/>
          </p:nvGrpSpPr>
          <p:grpSpPr>
            <a:xfrm rot="16200000">
              <a:off x="4807459" y="2723969"/>
              <a:ext cx="2361962" cy="439866"/>
              <a:chOff x="2057400" y="1428750"/>
              <a:chExt cx="2044430" cy="400050"/>
            </a:xfrm>
          </p:grpSpPr>
          <p:sp>
            <p:nvSpPr>
              <p:cNvPr id="46" name="îšḻiḓè">
                <a:extLst>
                  <a:ext uri="{FF2B5EF4-FFF2-40B4-BE49-F238E27FC236}">
                    <a16:creationId xmlns:a16="http://schemas.microsoft.com/office/drawing/2014/main" id="{3C250BF0-A0D7-4973-A78A-BFB6A87139EE}"/>
                  </a:ext>
                </a:extLst>
              </p:cNvPr>
              <p:cNvSpPr/>
              <p:nvPr/>
            </p:nvSpPr>
            <p:spPr bwMode="auto">
              <a:xfrm>
                <a:off x="2057400" y="1428750"/>
                <a:ext cx="2044430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ṡ1ïďe">
                <a:extLst>
                  <a:ext uri="{FF2B5EF4-FFF2-40B4-BE49-F238E27FC236}">
                    <a16:creationId xmlns:a16="http://schemas.microsoft.com/office/drawing/2014/main" id="{01A526BB-F5BA-4111-B7B4-8C1C2F571164}"/>
                  </a:ext>
                </a:extLst>
              </p:cNvPr>
              <p:cNvSpPr/>
              <p:nvPr/>
            </p:nvSpPr>
            <p:spPr bwMode="auto">
              <a:xfrm>
                <a:off x="2057400" y="1428750"/>
                <a:ext cx="858285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8" name="iṣḷíḍê">
              <a:extLst>
                <a:ext uri="{FF2B5EF4-FFF2-40B4-BE49-F238E27FC236}">
                  <a16:creationId xmlns:a16="http://schemas.microsoft.com/office/drawing/2014/main" id="{8B77E90D-01FE-4009-B761-20EFF704928C}"/>
                </a:ext>
              </a:extLst>
            </p:cNvPr>
            <p:cNvSpPr/>
            <p:nvPr/>
          </p:nvSpPr>
          <p:spPr bwMode="auto">
            <a:xfrm>
              <a:off x="5713471" y="1244867"/>
              <a:ext cx="549938" cy="458282"/>
            </a:xfrm>
            <a:prstGeom prst="flowChartOffpageConnector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30%</a:t>
              </a:r>
            </a:p>
          </p:txBody>
        </p:sp>
        <p:sp>
          <p:nvSpPr>
            <p:cNvPr id="19" name="îsḷíḋe">
              <a:extLst>
                <a:ext uri="{FF2B5EF4-FFF2-40B4-BE49-F238E27FC236}">
                  <a16:creationId xmlns:a16="http://schemas.microsoft.com/office/drawing/2014/main" id="{06A49528-055A-4AE4-B150-79C3966ECEDC}"/>
                </a:ext>
              </a:extLst>
            </p:cNvPr>
            <p:cNvSpPr txBox="1"/>
            <p:nvPr/>
          </p:nvSpPr>
          <p:spPr bwMode="auto">
            <a:xfrm>
              <a:off x="4974282" y="5049000"/>
              <a:ext cx="2022018" cy="41293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20" name="ïṩḻîḍe">
              <a:extLst>
                <a:ext uri="{FF2B5EF4-FFF2-40B4-BE49-F238E27FC236}">
                  <a16:creationId xmlns:a16="http://schemas.microsoft.com/office/drawing/2014/main" id="{D08284AC-C004-455C-864D-3ECFC3AD9D49}"/>
                </a:ext>
              </a:extLst>
            </p:cNvPr>
            <p:cNvSpPr txBox="1"/>
            <p:nvPr/>
          </p:nvSpPr>
          <p:spPr bwMode="auto">
            <a:xfrm>
              <a:off x="4966881" y="5461934"/>
              <a:ext cx="2034252" cy="6816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grpSp>
          <p:nvGrpSpPr>
            <p:cNvPr id="21" name="íŝľîḓè">
              <a:extLst>
                <a:ext uri="{FF2B5EF4-FFF2-40B4-BE49-F238E27FC236}">
                  <a16:creationId xmlns:a16="http://schemas.microsoft.com/office/drawing/2014/main" id="{B4F4AFA0-C180-45C6-A3AF-5817735C3A85}"/>
                </a:ext>
              </a:extLst>
            </p:cNvPr>
            <p:cNvGrpSpPr/>
            <p:nvPr/>
          </p:nvGrpSpPr>
          <p:grpSpPr>
            <a:xfrm>
              <a:off x="7737113" y="4218586"/>
              <a:ext cx="780137" cy="780137"/>
              <a:chOff x="4248557" y="3177907"/>
              <a:chExt cx="475436" cy="475436"/>
            </a:xfrm>
            <a:effectLst/>
          </p:grpSpPr>
          <p:sp>
            <p:nvSpPr>
              <p:cNvPr id="40" name="îs1îḓe">
                <a:extLst>
                  <a:ext uri="{FF2B5EF4-FFF2-40B4-BE49-F238E27FC236}">
                    <a16:creationId xmlns:a16="http://schemas.microsoft.com/office/drawing/2014/main" id="{6BAFBF9D-220D-44BB-9BD9-90C93BC3DDF6}"/>
                  </a:ext>
                </a:extLst>
              </p:cNvPr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1" name="iş1íḑè">
                <a:extLst>
                  <a:ext uri="{FF2B5EF4-FFF2-40B4-BE49-F238E27FC236}">
                    <a16:creationId xmlns:a16="http://schemas.microsoft.com/office/drawing/2014/main" id="{C235797F-DC97-4D13-A0BD-26BC3969A04B}"/>
                  </a:ext>
                </a:extLst>
              </p:cNvPr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42" name="íṡľiḍé">
                  <a:extLst>
                    <a:ext uri="{FF2B5EF4-FFF2-40B4-BE49-F238E27FC236}">
                      <a16:creationId xmlns:a16="http://schemas.microsoft.com/office/drawing/2014/main" id="{3D8C8681-E51A-4A7D-ABF7-CF6A221B7551}"/>
                    </a:ext>
                  </a:extLst>
                </p:cNvPr>
                <p:cNvSpPr/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šḻiḋê">
                  <a:extLst>
                    <a:ext uri="{FF2B5EF4-FFF2-40B4-BE49-F238E27FC236}">
                      <a16:creationId xmlns:a16="http://schemas.microsoft.com/office/drawing/2014/main" id="{4985B416-C1FD-4511-BD34-421306F1345D}"/>
                    </a:ext>
                  </a:extLst>
                </p:cNvPr>
                <p:cNvSpPr/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ïSḷiḑe">
                  <a:extLst>
                    <a:ext uri="{FF2B5EF4-FFF2-40B4-BE49-F238E27FC236}">
                      <a16:creationId xmlns:a16="http://schemas.microsoft.com/office/drawing/2014/main" id="{A0421979-00E1-4711-9AC1-3EFFDEC267DF}"/>
                    </a:ext>
                  </a:extLst>
                </p:cNvPr>
                <p:cNvSpPr/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ísļîdè">
                  <a:extLst>
                    <a:ext uri="{FF2B5EF4-FFF2-40B4-BE49-F238E27FC236}">
                      <a16:creationId xmlns:a16="http://schemas.microsoft.com/office/drawing/2014/main" id="{B6311A22-A77B-4900-AFC5-7B30933AAEA8}"/>
                    </a:ext>
                  </a:extLst>
                </p:cNvPr>
                <p:cNvSpPr/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2" name="îṣlïḓê">
              <a:extLst>
                <a:ext uri="{FF2B5EF4-FFF2-40B4-BE49-F238E27FC236}">
                  <a16:creationId xmlns:a16="http://schemas.microsoft.com/office/drawing/2014/main" id="{7F4F9A97-E15A-4C61-BB25-DACB3882DB4A}"/>
                </a:ext>
              </a:extLst>
            </p:cNvPr>
            <p:cNvGrpSpPr/>
            <p:nvPr/>
          </p:nvGrpSpPr>
          <p:grpSpPr>
            <a:xfrm rot="16200000">
              <a:off x="6946098" y="2723969"/>
              <a:ext cx="2361963" cy="439866"/>
              <a:chOff x="2057399" y="1428750"/>
              <a:chExt cx="2044431" cy="400051"/>
            </a:xfrm>
          </p:grpSpPr>
          <p:sp>
            <p:nvSpPr>
              <p:cNvPr id="38" name="íśḻïḍê">
                <a:extLst>
                  <a:ext uri="{FF2B5EF4-FFF2-40B4-BE49-F238E27FC236}">
                    <a16:creationId xmlns:a16="http://schemas.microsoft.com/office/drawing/2014/main" id="{8CFB35FD-74E6-494E-B2A3-DA89E6EF663A}"/>
                  </a:ext>
                </a:extLst>
              </p:cNvPr>
              <p:cNvSpPr/>
              <p:nvPr/>
            </p:nvSpPr>
            <p:spPr bwMode="auto">
              <a:xfrm>
                <a:off x="2057400" y="1428750"/>
                <a:ext cx="2044430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ṩḻîde">
                <a:extLst>
                  <a:ext uri="{FF2B5EF4-FFF2-40B4-BE49-F238E27FC236}">
                    <a16:creationId xmlns:a16="http://schemas.microsoft.com/office/drawing/2014/main" id="{3AEED3C8-3EF9-4D74-A606-2971604D6BBB}"/>
                  </a:ext>
                </a:extLst>
              </p:cNvPr>
              <p:cNvSpPr/>
              <p:nvPr/>
            </p:nvSpPr>
            <p:spPr bwMode="auto">
              <a:xfrm>
                <a:off x="2057399" y="1428751"/>
                <a:ext cx="1050702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" name="îṥļiḍè">
              <a:extLst>
                <a:ext uri="{FF2B5EF4-FFF2-40B4-BE49-F238E27FC236}">
                  <a16:creationId xmlns:a16="http://schemas.microsoft.com/office/drawing/2014/main" id="{A11C4397-BE72-438A-B5DB-5A3F4122A32D}"/>
                </a:ext>
              </a:extLst>
            </p:cNvPr>
            <p:cNvSpPr/>
            <p:nvPr/>
          </p:nvSpPr>
          <p:spPr bwMode="auto">
            <a:xfrm>
              <a:off x="7852106" y="1244867"/>
              <a:ext cx="549938" cy="458282"/>
            </a:xfrm>
            <a:prstGeom prst="flowChartOffpageConnector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50%</a:t>
              </a:r>
            </a:p>
          </p:txBody>
        </p:sp>
        <p:sp>
          <p:nvSpPr>
            <p:cNvPr id="24" name="išliďè">
              <a:extLst>
                <a:ext uri="{FF2B5EF4-FFF2-40B4-BE49-F238E27FC236}">
                  <a16:creationId xmlns:a16="http://schemas.microsoft.com/office/drawing/2014/main" id="{3543894C-1028-4357-A50C-AAE26A8386C1}"/>
                </a:ext>
              </a:extLst>
            </p:cNvPr>
            <p:cNvSpPr txBox="1"/>
            <p:nvPr/>
          </p:nvSpPr>
          <p:spPr bwMode="auto">
            <a:xfrm>
              <a:off x="7112516" y="5049000"/>
              <a:ext cx="2022018" cy="41293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25" name="íṩļïḋé">
              <a:extLst>
                <a:ext uri="{FF2B5EF4-FFF2-40B4-BE49-F238E27FC236}">
                  <a16:creationId xmlns:a16="http://schemas.microsoft.com/office/drawing/2014/main" id="{4D0EB54E-2858-4530-AD21-264F5725BB06}"/>
                </a:ext>
              </a:extLst>
            </p:cNvPr>
            <p:cNvSpPr txBox="1"/>
            <p:nvPr/>
          </p:nvSpPr>
          <p:spPr bwMode="auto">
            <a:xfrm>
              <a:off x="7105115" y="5461934"/>
              <a:ext cx="2034252" cy="6816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grpSp>
          <p:nvGrpSpPr>
            <p:cNvPr id="26" name="i$líḓê">
              <a:extLst>
                <a:ext uri="{FF2B5EF4-FFF2-40B4-BE49-F238E27FC236}">
                  <a16:creationId xmlns:a16="http://schemas.microsoft.com/office/drawing/2014/main" id="{A0AADA06-6605-4DAB-943E-93F97311BAA8}"/>
                </a:ext>
              </a:extLst>
            </p:cNvPr>
            <p:cNvGrpSpPr/>
            <p:nvPr/>
          </p:nvGrpSpPr>
          <p:grpSpPr>
            <a:xfrm>
              <a:off x="9875641" y="4218586"/>
              <a:ext cx="780137" cy="780137"/>
              <a:chOff x="2848382" y="3177907"/>
              <a:chExt cx="475436" cy="475436"/>
            </a:xfrm>
            <a:effectLst/>
          </p:grpSpPr>
          <p:sp>
            <p:nvSpPr>
              <p:cNvPr id="33" name="îṥliḑe">
                <a:extLst>
                  <a:ext uri="{FF2B5EF4-FFF2-40B4-BE49-F238E27FC236}">
                    <a16:creationId xmlns:a16="http://schemas.microsoft.com/office/drawing/2014/main" id="{A682B55F-1D4B-4934-9D4F-E3688C9A7682}"/>
                  </a:ext>
                </a:extLst>
              </p:cNvPr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íṧḻiḋê">
                <a:extLst>
                  <a:ext uri="{FF2B5EF4-FFF2-40B4-BE49-F238E27FC236}">
                    <a16:creationId xmlns:a16="http://schemas.microsoft.com/office/drawing/2014/main" id="{5AF4EE47-2349-46D3-9BA3-EFE3480F0A1F}"/>
                  </a:ext>
                </a:extLst>
              </p:cNvPr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35" name="î$ļiďê">
                  <a:extLst>
                    <a:ext uri="{FF2B5EF4-FFF2-40B4-BE49-F238E27FC236}">
                      <a16:creationId xmlns:a16="http://schemas.microsoft.com/office/drawing/2014/main" id="{9FE26251-1B3F-4C18-996D-3A00C0E37AFE}"/>
                    </a:ext>
                  </a:extLst>
                </p:cNvPr>
                <p:cNvSpPr/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$ḻîḑê">
                  <a:extLst>
                    <a:ext uri="{FF2B5EF4-FFF2-40B4-BE49-F238E27FC236}">
                      <a16:creationId xmlns:a16="http://schemas.microsoft.com/office/drawing/2014/main" id="{E277172D-91A2-416C-9204-2F9263D7AF06}"/>
                    </a:ext>
                  </a:extLst>
                </p:cNvPr>
                <p:cNvSpPr/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ļiḍè">
                  <a:extLst>
                    <a:ext uri="{FF2B5EF4-FFF2-40B4-BE49-F238E27FC236}">
                      <a16:creationId xmlns:a16="http://schemas.microsoft.com/office/drawing/2014/main" id="{00C7DC85-52CD-401B-BA7C-8A9F420A3468}"/>
                    </a:ext>
                  </a:extLst>
                </p:cNvPr>
                <p:cNvSpPr/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27" name="íṩḻîḑé">
              <a:extLst>
                <a:ext uri="{FF2B5EF4-FFF2-40B4-BE49-F238E27FC236}">
                  <a16:creationId xmlns:a16="http://schemas.microsoft.com/office/drawing/2014/main" id="{EF68DDDA-ECF4-4AD3-98C0-06AA9CEEAD98}"/>
                </a:ext>
              </a:extLst>
            </p:cNvPr>
            <p:cNvGrpSpPr/>
            <p:nvPr/>
          </p:nvGrpSpPr>
          <p:grpSpPr>
            <a:xfrm rot="16200000">
              <a:off x="9084729" y="2723970"/>
              <a:ext cx="2361962" cy="439866"/>
              <a:chOff x="2057400" y="1428750"/>
              <a:chExt cx="2044430" cy="400052"/>
            </a:xfrm>
          </p:grpSpPr>
          <p:sp>
            <p:nvSpPr>
              <p:cNvPr id="31" name="iśľîḍê">
                <a:extLst>
                  <a:ext uri="{FF2B5EF4-FFF2-40B4-BE49-F238E27FC236}">
                    <a16:creationId xmlns:a16="http://schemas.microsoft.com/office/drawing/2014/main" id="{04781038-9DE1-46C3-9E35-C13B411DD5B3}"/>
                  </a:ext>
                </a:extLst>
              </p:cNvPr>
              <p:cNvSpPr/>
              <p:nvPr/>
            </p:nvSpPr>
            <p:spPr bwMode="auto">
              <a:xfrm>
                <a:off x="2057400" y="1428750"/>
                <a:ext cx="2044430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ś1íďé">
                <a:extLst>
                  <a:ext uri="{FF2B5EF4-FFF2-40B4-BE49-F238E27FC236}">
                    <a16:creationId xmlns:a16="http://schemas.microsoft.com/office/drawing/2014/main" id="{1834D8D9-C72E-4C81-831C-C41823F62E4D}"/>
                  </a:ext>
                </a:extLst>
              </p:cNvPr>
              <p:cNvSpPr/>
              <p:nvPr/>
            </p:nvSpPr>
            <p:spPr bwMode="auto">
              <a:xfrm>
                <a:off x="2057400" y="1428752"/>
                <a:ext cx="1526681" cy="400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ïṡḻíḍè">
              <a:extLst>
                <a:ext uri="{FF2B5EF4-FFF2-40B4-BE49-F238E27FC236}">
                  <a16:creationId xmlns:a16="http://schemas.microsoft.com/office/drawing/2014/main" id="{1D2C5A08-EED0-4B15-ABD7-2C1EED74BA6F}"/>
                </a:ext>
              </a:extLst>
            </p:cNvPr>
            <p:cNvSpPr/>
            <p:nvPr/>
          </p:nvSpPr>
          <p:spPr bwMode="auto">
            <a:xfrm>
              <a:off x="9990740" y="1244867"/>
              <a:ext cx="549938" cy="458282"/>
            </a:xfrm>
            <a:prstGeom prst="flowChartOffpageConnector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70%</a:t>
              </a:r>
            </a:p>
          </p:txBody>
        </p:sp>
        <p:sp>
          <p:nvSpPr>
            <p:cNvPr id="29" name="ïs1íḍé">
              <a:extLst>
                <a:ext uri="{FF2B5EF4-FFF2-40B4-BE49-F238E27FC236}">
                  <a16:creationId xmlns:a16="http://schemas.microsoft.com/office/drawing/2014/main" id="{FE1F4BFD-0404-459E-A295-BBF02CDCA36C}"/>
                </a:ext>
              </a:extLst>
            </p:cNvPr>
            <p:cNvSpPr txBox="1"/>
            <p:nvPr/>
          </p:nvSpPr>
          <p:spPr bwMode="auto">
            <a:xfrm>
              <a:off x="9250750" y="5049000"/>
              <a:ext cx="2022018" cy="41293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b="1" dirty="0">
                  <a:effectLst/>
                </a:rPr>
                <a:t>Text Here</a:t>
              </a:r>
              <a:endParaRPr lang="zh-CN" altLang="en-US" b="1" dirty="0">
                <a:effectLst/>
              </a:endParaRPr>
            </a:p>
          </p:txBody>
        </p:sp>
        <p:sp>
          <p:nvSpPr>
            <p:cNvPr id="30" name="íšḻîḍe">
              <a:extLst>
                <a:ext uri="{FF2B5EF4-FFF2-40B4-BE49-F238E27FC236}">
                  <a16:creationId xmlns:a16="http://schemas.microsoft.com/office/drawing/2014/main" id="{D9FC307A-D8B9-4914-B8D4-4FC1FBD738DD}"/>
                </a:ext>
              </a:extLst>
            </p:cNvPr>
            <p:cNvSpPr txBox="1"/>
            <p:nvPr/>
          </p:nvSpPr>
          <p:spPr bwMode="auto">
            <a:xfrm>
              <a:off x="9243349" y="5461934"/>
              <a:ext cx="2034252" cy="681691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19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天空, 城市, 户外, 建筑物&#10;&#10;已生成极高可信度的说明">
            <a:extLst>
              <a:ext uri="{FF2B5EF4-FFF2-40B4-BE49-F238E27FC236}">
                <a16:creationId xmlns:a16="http://schemas.microsoft.com/office/drawing/2014/main" id="{51CEA01F-EFF6-4BAE-8388-97A1ADE14A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3304"/>
            <a:ext cx="12192000" cy="21556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  <p:sp>
        <p:nvSpPr>
          <p:cNvPr id="18" name="文本框 17">
            <a:extLst/>
          </p:cNvPr>
          <p:cNvSpPr txBox="1"/>
          <p:nvPr/>
        </p:nvSpPr>
        <p:spPr>
          <a:xfrm>
            <a:off x="8915401" y="3654148"/>
            <a:ext cx="2613497" cy="56647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</a:rPr>
              <a:t>THANKS</a:t>
            </a:r>
            <a:endParaRPr lang="zh-CN" alt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/>
          </p:cNvPr>
          <p:cNvSpPr/>
          <p:nvPr/>
        </p:nvSpPr>
        <p:spPr>
          <a:xfrm>
            <a:off x="755373" y="600736"/>
            <a:ext cx="985139" cy="985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86AC12F-EAAF-4DA6-BABE-B7BFC49A89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YYYY/MM/DD</a:t>
            </a:r>
            <a:endParaRPr lang="zh-CN" altLang="en-US" dirty="0"/>
          </a:p>
        </p:txBody>
      </p:sp>
      <p:pic>
        <p:nvPicPr>
          <p:cNvPr id="10" name="图片 9" descr="图片包含 户外, 标牌&#10;&#10;已生成极高可信度的说明">
            <a:extLst>
              <a:ext uri="{FF2B5EF4-FFF2-40B4-BE49-F238E27FC236}">
                <a16:creationId xmlns:a16="http://schemas.microsoft.com/office/drawing/2014/main" id="{5FAB9E2B-D57D-425D-AB34-BE1479C232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5" y="687013"/>
            <a:ext cx="814033" cy="8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259e69-0052-40b6-98f5-4b0b629e2df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866E5C8-B3B1-4EA4-9E56-47E95F2F133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093563" y="1433312"/>
            <a:ext cx="7507360" cy="4155688"/>
            <a:chOff x="3093563" y="1433312"/>
            <a:chExt cx="7507360" cy="4155688"/>
          </a:xfrm>
        </p:grpSpPr>
        <p:grpSp>
          <p:nvGrpSpPr>
            <p:cNvPr id="6" name="ïSḻîḓé">
              <a:extLst>
                <a:ext uri="{FF2B5EF4-FFF2-40B4-BE49-F238E27FC236}">
                  <a16:creationId xmlns:a16="http://schemas.microsoft.com/office/drawing/2014/main" id="{4F886D9F-4BD3-4F56-9EE0-9E772118D035}"/>
                </a:ext>
              </a:extLst>
            </p:cNvPr>
            <p:cNvGrpSpPr/>
            <p:nvPr/>
          </p:nvGrpSpPr>
          <p:grpSpPr>
            <a:xfrm>
              <a:off x="6096000" y="1433312"/>
              <a:ext cx="4504923" cy="4155688"/>
              <a:chOff x="6242348" y="1400333"/>
              <a:chExt cx="4504923" cy="4155688"/>
            </a:xfrm>
          </p:grpSpPr>
          <p:sp>
            <p:nvSpPr>
              <p:cNvPr id="9" name="i$ḷíḑè">
                <a:extLst>
                  <a:ext uri="{FF2B5EF4-FFF2-40B4-BE49-F238E27FC236}">
                    <a16:creationId xmlns:a16="http://schemas.microsoft.com/office/drawing/2014/main" id="{4E30C5D6-B98E-4497-ACDB-52CE795E2EB8}"/>
                  </a:ext>
                </a:extLst>
              </p:cNvPr>
              <p:cNvSpPr/>
              <p:nvPr/>
            </p:nvSpPr>
            <p:spPr>
              <a:xfrm>
                <a:off x="6242348" y="1400333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  <p:sp>
            <p:nvSpPr>
              <p:cNvPr id="10" name="íŝ1îde">
                <a:extLst>
                  <a:ext uri="{FF2B5EF4-FFF2-40B4-BE49-F238E27FC236}">
                    <a16:creationId xmlns:a16="http://schemas.microsoft.com/office/drawing/2014/main" id="{2D9CC96D-0191-42FF-9B15-ED29540C7422}"/>
                  </a:ext>
                </a:extLst>
              </p:cNvPr>
              <p:cNvSpPr/>
              <p:nvPr/>
            </p:nvSpPr>
            <p:spPr>
              <a:xfrm>
                <a:off x="6242348" y="1934994"/>
                <a:ext cx="4504923" cy="4130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400" b="1" dirty="0"/>
                  <a:t>Text here</a:t>
                </a:r>
                <a:endParaRPr lang="en-US" sz="1400" b="1" dirty="0"/>
              </a:p>
            </p:txBody>
          </p:sp>
          <p:sp>
            <p:nvSpPr>
              <p:cNvPr id="11" name="î$lïḑè">
                <a:extLst>
                  <a:ext uri="{FF2B5EF4-FFF2-40B4-BE49-F238E27FC236}">
                    <a16:creationId xmlns:a16="http://schemas.microsoft.com/office/drawing/2014/main" id="{512F94E4-7753-4270-8BBA-C64768D45A68}"/>
                  </a:ext>
                </a:extLst>
              </p:cNvPr>
              <p:cNvSpPr/>
              <p:nvPr/>
            </p:nvSpPr>
            <p:spPr>
              <a:xfrm>
                <a:off x="6242348" y="2469655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  <p:sp>
            <p:nvSpPr>
              <p:cNvPr id="12" name="ïṥliḋe">
                <a:extLst>
                  <a:ext uri="{FF2B5EF4-FFF2-40B4-BE49-F238E27FC236}">
                    <a16:creationId xmlns:a16="http://schemas.microsoft.com/office/drawing/2014/main" id="{BE32538D-4605-45A3-A478-20669571E5C7}"/>
                  </a:ext>
                </a:extLst>
              </p:cNvPr>
              <p:cNvSpPr/>
              <p:nvPr/>
            </p:nvSpPr>
            <p:spPr>
              <a:xfrm>
                <a:off x="6242348" y="3004315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  <p:sp>
            <p:nvSpPr>
              <p:cNvPr id="13" name="îš1îḍe">
                <a:extLst>
                  <a:ext uri="{FF2B5EF4-FFF2-40B4-BE49-F238E27FC236}">
                    <a16:creationId xmlns:a16="http://schemas.microsoft.com/office/drawing/2014/main" id="{82D71890-D6F6-4011-9EF8-B62E858D5816}"/>
                  </a:ext>
                </a:extLst>
              </p:cNvPr>
              <p:cNvSpPr/>
              <p:nvPr/>
            </p:nvSpPr>
            <p:spPr>
              <a:xfrm>
                <a:off x="6242348" y="4073638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  <p:sp>
            <p:nvSpPr>
              <p:cNvPr id="14" name="iṣḻiḋè">
                <a:extLst>
                  <a:ext uri="{FF2B5EF4-FFF2-40B4-BE49-F238E27FC236}">
                    <a16:creationId xmlns:a16="http://schemas.microsoft.com/office/drawing/2014/main" id="{06D26461-4308-4681-94DF-1DCF877440B5}"/>
                  </a:ext>
                </a:extLst>
              </p:cNvPr>
              <p:cNvSpPr/>
              <p:nvPr/>
            </p:nvSpPr>
            <p:spPr>
              <a:xfrm>
                <a:off x="6242348" y="4608299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  <p:sp>
            <p:nvSpPr>
              <p:cNvPr id="15" name="îšḻïḍè">
                <a:extLst>
                  <a:ext uri="{FF2B5EF4-FFF2-40B4-BE49-F238E27FC236}">
                    <a16:creationId xmlns:a16="http://schemas.microsoft.com/office/drawing/2014/main" id="{53B180BA-E239-49A6-B121-305B7CB4E21E}"/>
                  </a:ext>
                </a:extLst>
              </p:cNvPr>
              <p:cNvSpPr/>
              <p:nvPr/>
            </p:nvSpPr>
            <p:spPr>
              <a:xfrm>
                <a:off x="6242348" y="5142958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  <p:sp>
            <p:nvSpPr>
              <p:cNvPr id="16" name="îšḷíḑê">
                <a:extLst>
                  <a:ext uri="{FF2B5EF4-FFF2-40B4-BE49-F238E27FC236}">
                    <a16:creationId xmlns:a16="http://schemas.microsoft.com/office/drawing/2014/main" id="{3BE587F1-295D-44D0-9A00-A6A34BC41B2F}"/>
                  </a:ext>
                </a:extLst>
              </p:cNvPr>
              <p:cNvSpPr/>
              <p:nvPr/>
            </p:nvSpPr>
            <p:spPr>
              <a:xfrm>
                <a:off x="6242348" y="3538977"/>
                <a:ext cx="4504923" cy="413063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rIns="90000" rtlCol="0" anchor="ctr">
                <a:normAutofit/>
              </a:bodyPr>
              <a:lstStyle/>
              <a:p>
                <a:r>
                  <a:rPr lang="en-US" altLang="zh-CN" sz="1200" dirty="0"/>
                  <a:t>Text here</a:t>
                </a:r>
                <a:endParaRPr lang="en-US" sz="1200" dirty="0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8E85D90-A9F7-42C3-8D80-A8911508D3D7}"/>
                </a:ext>
              </a:extLst>
            </p:cNvPr>
            <p:cNvCxnSpPr/>
            <p:nvPr/>
          </p:nvCxnSpPr>
          <p:spPr>
            <a:xfrm>
              <a:off x="4971000" y="1433313"/>
              <a:ext cx="0" cy="4155687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ṣľïḋé">
              <a:extLst>
                <a:ext uri="{FF2B5EF4-FFF2-40B4-BE49-F238E27FC236}">
                  <a16:creationId xmlns:a16="http://schemas.microsoft.com/office/drawing/2014/main" id="{C62D7D3C-A2D9-48CE-A6F9-43F5208EE870}"/>
                </a:ext>
              </a:extLst>
            </p:cNvPr>
            <p:cNvSpPr txBox="1"/>
            <p:nvPr/>
          </p:nvSpPr>
          <p:spPr>
            <a:xfrm>
              <a:off x="3093563" y="1433312"/>
              <a:ext cx="1877437" cy="8161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rmAutofit/>
            </a:bodyPr>
            <a:lstStyle/>
            <a:p>
              <a:pPr algn="r"/>
              <a:r>
                <a:rPr lang="tr-TR" altLang="zh-CN" dirty="0"/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23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414CC-49B8-4828-94F2-8D614A1FBBE6}"/>
              </a:ext>
            </a:extLst>
          </p:cNvPr>
          <p:cNvSpPr txBox="1"/>
          <p:nvPr/>
        </p:nvSpPr>
        <p:spPr>
          <a:xfrm>
            <a:off x="7695538" y="311595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户外, 树, 天空, 水&#10;&#10;已生成极高可信度的说明">
            <a:extLst>
              <a:ext uri="{FF2B5EF4-FFF2-40B4-BE49-F238E27FC236}">
                <a16:creationId xmlns:a16="http://schemas.microsoft.com/office/drawing/2014/main" id="{16216D86-389A-4A90-A27F-F5A2C60435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318"/>
            <a:ext cx="12192000" cy="10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43FED5-3202-4207-B23C-C4B0AF58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0fdb4452-3051-49bf-acf8-9e72d55046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8C498D6-598E-4F27-BCC8-E047ED1983B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87279" y="0"/>
            <a:ext cx="10835473" cy="6858000"/>
            <a:chOff x="687279" y="0"/>
            <a:chExt cx="10835473" cy="6858000"/>
          </a:xfrm>
        </p:grpSpPr>
        <p:sp>
          <p:nvSpPr>
            <p:cNvPr id="6" name="iṥlîḍê">
              <a:extLst>
                <a:ext uri="{FF2B5EF4-FFF2-40B4-BE49-F238E27FC236}">
                  <a16:creationId xmlns:a16="http://schemas.microsoft.com/office/drawing/2014/main" id="{13764B7E-D7E5-4B34-87DC-AB560807A75A}"/>
                </a:ext>
              </a:extLst>
            </p:cNvPr>
            <p:cNvSpPr/>
            <p:nvPr/>
          </p:nvSpPr>
          <p:spPr>
            <a:xfrm>
              <a:off x="3981375" y="0"/>
              <a:ext cx="241802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91D2B34-AA92-42F1-876D-20FF33009DB9}"/>
                </a:ext>
              </a:extLst>
            </p:cNvPr>
            <p:cNvCxnSpPr/>
            <p:nvPr/>
          </p:nvCxnSpPr>
          <p:spPr>
            <a:xfrm>
              <a:off x="4303010" y="3429000"/>
              <a:ext cx="177475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EEF532B-DE89-455D-9E3C-B52C062A7DD8}"/>
                </a:ext>
              </a:extLst>
            </p:cNvPr>
            <p:cNvCxnSpPr/>
            <p:nvPr/>
          </p:nvCxnSpPr>
          <p:spPr>
            <a:xfrm>
              <a:off x="4303010" y="4666963"/>
              <a:ext cx="177475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ŝḻïďé">
              <a:extLst>
                <a:ext uri="{FF2B5EF4-FFF2-40B4-BE49-F238E27FC236}">
                  <a16:creationId xmlns:a16="http://schemas.microsoft.com/office/drawing/2014/main" id="{3CD0429B-77DB-4621-A5B2-EF7FC7501051}"/>
                </a:ext>
              </a:extLst>
            </p:cNvPr>
            <p:cNvSpPr/>
            <p:nvPr/>
          </p:nvSpPr>
          <p:spPr>
            <a:xfrm>
              <a:off x="5076085" y="611601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077" y="57150"/>
                  </a:moveTo>
                  <a:cubicBezTo>
                    <a:pt x="116012" y="57150"/>
                    <a:pt x="117723" y="57819"/>
                    <a:pt x="119211" y="59159"/>
                  </a:cubicBezTo>
                  <a:cubicBezTo>
                    <a:pt x="120700" y="60498"/>
                    <a:pt x="121444" y="62210"/>
                    <a:pt x="121444" y="64293"/>
                  </a:cubicBezTo>
                  <a:lnTo>
                    <a:pt x="121444" y="145107"/>
                  </a:lnTo>
                  <a:lnTo>
                    <a:pt x="147786" y="118765"/>
                  </a:lnTo>
                  <a:cubicBezTo>
                    <a:pt x="151061" y="115490"/>
                    <a:pt x="154335" y="115490"/>
                    <a:pt x="157609" y="118765"/>
                  </a:cubicBezTo>
                  <a:cubicBezTo>
                    <a:pt x="159097" y="120253"/>
                    <a:pt x="159841" y="121964"/>
                    <a:pt x="159841" y="123899"/>
                  </a:cubicBezTo>
                  <a:cubicBezTo>
                    <a:pt x="159841" y="125834"/>
                    <a:pt x="159097" y="127545"/>
                    <a:pt x="157609" y="129034"/>
                  </a:cubicBezTo>
                  <a:lnTo>
                    <a:pt x="114300" y="171003"/>
                  </a:lnTo>
                  <a:lnTo>
                    <a:pt x="70991" y="129034"/>
                  </a:lnTo>
                  <a:cubicBezTo>
                    <a:pt x="67717" y="125462"/>
                    <a:pt x="67791" y="122039"/>
                    <a:pt x="71214" y="118765"/>
                  </a:cubicBezTo>
                  <a:cubicBezTo>
                    <a:pt x="74637" y="115490"/>
                    <a:pt x="77986" y="115490"/>
                    <a:pt x="81260" y="118765"/>
                  </a:cubicBezTo>
                  <a:lnTo>
                    <a:pt x="107156" y="144661"/>
                  </a:lnTo>
                  <a:lnTo>
                    <a:pt x="107156" y="64293"/>
                  </a:lnTo>
                  <a:cubicBezTo>
                    <a:pt x="107156" y="62210"/>
                    <a:pt x="107826" y="60498"/>
                    <a:pt x="109165" y="59159"/>
                  </a:cubicBezTo>
                  <a:cubicBezTo>
                    <a:pt x="110505" y="57819"/>
                    <a:pt x="112142" y="57150"/>
                    <a:pt x="114077" y="57150"/>
                  </a:cubicBezTo>
                  <a:close/>
                  <a:moveTo>
                    <a:pt x="114300" y="14287"/>
                  </a:moveTo>
                  <a:cubicBezTo>
                    <a:pt x="86618" y="14287"/>
                    <a:pt x="63029" y="24035"/>
                    <a:pt x="43532" y="43532"/>
                  </a:cubicBezTo>
                  <a:cubicBezTo>
                    <a:pt x="24036" y="63028"/>
                    <a:pt x="14288" y="86618"/>
                    <a:pt x="14288" y="114300"/>
                  </a:cubicBezTo>
                  <a:cubicBezTo>
                    <a:pt x="14288" y="141982"/>
                    <a:pt x="24036" y="165571"/>
                    <a:pt x="43532" y="185068"/>
                  </a:cubicBezTo>
                  <a:cubicBezTo>
                    <a:pt x="63029" y="204564"/>
                    <a:pt x="86618" y="214312"/>
                    <a:pt x="114300" y="214312"/>
                  </a:cubicBezTo>
                  <a:cubicBezTo>
                    <a:pt x="141982" y="214312"/>
                    <a:pt x="165646" y="204564"/>
                    <a:pt x="185291" y="185068"/>
                  </a:cubicBezTo>
                  <a:cubicBezTo>
                    <a:pt x="204936" y="165571"/>
                    <a:pt x="214759" y="141982"/>
                    <a:pt x="214759" y="114300"/>
                  </a:cubicBezTo>
                  <a:cubicBezTo>
                    <a:pt x="214759" y="86618"/>
                    <a:pt x="204936" y="63028"/>
                    <a:pt x="185291" y="43532"/>
                  </a:cubicBezTo>
                  <a:cubicBezTo>
                    <a:pt x="165646" y="24035"/>
                    <a:pt x="141982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45852" y="0"/>
                    <a:pt x="172790" y="11162"/>
                    <a:pt x="195114" y="33486"/>
                  </a:cubicBezTo>
                  <a:cubicBezTo>
                    <a:pt x="217438" y="55810"/>
                    <a:pt x="228600" y="82748"/>
                    <a:pt x="228600" y="114300"/>
                  </a:cubicBezTo>
                  <a:cubicBezTo>
                    <a:pt x="228600" y="145851"/>
                    <a:pt x="217438" y="172789"/>
                    <a:pt x="195114" y="195113"/>
                  </a:cubicBezTo>
                  <a:cubicBezTo>
                    <a:pt x="172790" y="217438"/>
                    <a:pt x="145852" y="228600"/>
                    <a:pt x="114300" y="228600"/>
                  </a:cubicBezTo>
                  <a:cubicBezTo>
                    <a:pt x="82748" y="228600"/>
                    <a:pt x="55811" y="217438"/>
                    <a:pt x="33486" y="195113"/>
                  </a:cubicBezTo>
                  <a:cubicBezTo>
                    <a:pt x="11162" y="172789"/>
                    <a:pt x="0" y="145851"/>
                    <a:pt x="0" y="114300"/>
                  </a:cubicBezTo>
                  <a:cubicBezTo>
                    <a:pt x="0" y="82748"/>
                    <a:pt x="11162" y="55810"/>
                    <a:pt x="33486" y="33486"/>
                  </a:cubicBezTo>
                  <a:cubicBezTo>
                    <a:pt x="55811" y="11162"/>
                    <a:pt x="82748" y="0"/>
                    <a:pt x="114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ṧļiḍé">
              <a:extLst>
                <a:ext uri="{FF2B5EF4-FFF2-40B4-BE49-F238E27FC236}">
                  <a16:creationId xmlns:a16="http://schemas.microsoft.com/office/drawing/2014/main" id="{81F6FEAF-6A74-42AC-89D3-4826AD51441C}"/>
                </a:ext>
              </a:extLst>
            </p:cNvPr>
            <p:cNvSpPr txBox="1"/>
            <p:nvPr/>
          </p:nvSpPr>
          <p:spPr>
            <a:xfrm>
              <a:off x="4771841" y="1132160"/>
              <a:ext cx="83708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latin typeface="Impact" panose="020B0806030902050204" pitchFamily="34" charset="0"/>
                </a:rPr>
                <a:t>$250</a:t>
              </a:r>
            </a:p>
          </p:txBody>
        </p:sp>
        <p:sp>
          <p:nvSpPr>
            <p:cNvPr id="11" name="iṩḷiďê">
              <a:extLst>
                <a:ext uri="{FF2B5EF4-FFF2-40B4-BE49-F238E27FC236}">
                  <a16:creationId xmlns:a16="http://schemas.microsoft.com/office/drawing/2014/main" id="{F7A21A46-3D9C-41CC-91D4-36F9E735EDAA}"/>
                </a:ext>
              </a:extLst>
            </p:cNvPr>
            <p:cNvSpPr/>
            <p:nvPr/>
          </p:nvSpPr>
          <p:spPr>
            <a:xfrm>
              <a:off x="4153191" y="2405866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iSḻïḋè">
              <a:extLst>
                <a:ext uri="{FF2B5EF4-FFF2-40B4-BE49-F238E27FC236}">
                  <a16:creationId xmlns:a16="http://schemas.microsoft.com/office/drawing/2014/main" id="{B768F98E-B4A9-413E-995E-F0BA0E455B64}"/>
                </a:ext>
              </a:extLst>
            </p:cNvPr>
            <p:cNvSpPr/>
            <p:nvPr/>
          </p:nvSpPr>
          <p:spPr>
            <a:xfrm>
              <a:off x="4153191" y="2783854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3" name="íṥḻiḑè">
              <a:extLst>
                <a:ext uri="{FF2B5EF4-FFF2-40B4-BE49-F238E27FC236}">
                  <a16:creationId xmlns:a16="http://schemas.microsoft.com/office/drawing/2014/main" id="{A3E7C570-1A73-406F-832E-0FE553EF459F}"/>
                </a:ext>
              </a:extLst>
            </p:cNvPr>
            <p:cNvSpPr/>
            <p:nvPr/>
          </p:nvSpPr>
          <p:spPr>
            <a:xfrm>
              <a:off x="4136359" y="3651823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sļidê">
              <a:extLst>
                <a:ext uri="{FF2B5EF4-FFF2-40B4-BE49-F238E27FC236}">
                  <a16:creationId xmlns:a16="http://schemas.microsoft.com/office/drawing/2014/main" id="{EECB5700-3E66-4AA8-B660-41D796031DE6}"/>
                </a:ext>
              </a:extLst>
            </p:cNvPr>
            <p:cNvSpPr/>
            <p:nvPr/>
          </p:nvSpPr>
          <p:spPr>
            <a:xfrm>
              <a:off x="4136359" y="4029811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5" name="i$ḷiḑê">
              <a:extLst>
                <a:ext uri="{FF2B5EF4-FFF2-40B4-BE49-F238E27FC236}">
                  <a16:creationId xmlns:a16="http://schemas.microsoft.com/office/drawing/2014/main" id="{9E6FA133-74A5-4162-B47D-6F28CA1D128B}"/>
                </a:ext>
              </a:extLst>
            </p:cNvPr>
            <p:cNvSpPr/>
            <p:nvPr/>
          </p:nvSpPr>
          <p:spPr>
            <a:xfrm>
              <a:off x="4153191" y="4875946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6" name="íšḷîḓé">
              <a:extLst>
                <a:ext uri="{FF2B5EF4-FFF2-40B4-BE49-F238E27FC236}">
                  <a16:creationId xmlns:a16="http://schemas.microsoft.com/office/drawing/2014/main" id="{B43CD24C-AD28-4490-87FB-E239406DA042}"/>
                </a:ext>
              </a:extLst>
            </p:cNvPr>
            <p:cNvSpPr/>
            <p:nvPr/>
          </p:nvSpPr>
          <p:spPr>
            <a:xfrm>
              <a:off x="4153191" y="5253934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7" name="íşļíḑè">
              <a:extLst>
                <a:ext uri="{FF2B5EF4-FFF2-40B4-BE49-F238E27FC236}">
                  <a16:creationId xmlns:a16="http://schemas.microsoft.com/office/drawing/2014/main" id="{B3F866EE-985D-4D23-A278-898C41DF4C29}"/>
                </a:ext>
              </a:extLst>
            </p:cNvPr>
            <p:cNvSpPr/>
            <p:nvPr/>
          </p:nvSpPr>
          <p:spPr>
            <a:xfrm>
              <a:off x="6543053" y="0"/>
              <a:ext cx="2418021" cy="6858000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756A084-11B4-40F7-BFA4-18AB6B0E107B}"/>
                </a:ext>
              </a:extLst>
            </p:cNvPr>
            <p:cNvCxnSpPr/>
            <p:nvPr/>
          </p:nvCxnSpPr>
          <p:spPr>
            <a:xfrm>
              <a:off x="6864688" y="3429000"/>
              <a:ext cx="177475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E331D57-C9F7-4322-A980-E97D3A2714B5}"/>
                </a:ext>
              </a:extLst>
            </p:cNvPr>
            <p:cNvCxnSpPr/>
            <p:nvPr/>
          </p:nvCxnSpPr>
          <p:spPr>
            <a:xfrm>
              <a:off x="6864688" y="4666963"/>
              <a:ext cx="177475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šľîḍè">
              <a:extLst>
                <a:ext uri="{FF2B5EF4-FFF2-40B4-BE49-F238E27FC236}">
                  <a16:creationId xmlns:a16="http://schemas.microsoft.com/office/drawing/2014/main" id="{106051B9-AB13-41DE-9869-51160F8284E4}"/>
                </a:ext>
              </a:extLst>
            </p:cNvPr>
            <p:cNvSpPr/>
            <p:nvPr/>
          </p:nvSpPr>
          <p:spPr>
            <a:xfrm>
              <a:off x="7637762" y="611601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077" y="57150"/>
                  </a:moveTo>
                  <a:cubicBezTo>
                    <a:pt x="116012" y="57150"/>
                    <a:pt x="117723" y="57819"/>
                    <a:pt x="119211" y="59159"/>
                  </a:cubicBezTo>
                  <a:cubicBezTo>
                    <a:pt x="120700" y="60498"/>
                    <a:pt x="121444" y="62210"/>
                    <a:pt x="121444" y="64293"/>
                  </a:cubicBezTo>
                  <a:lnTo>
                    <a:pt x="121444" y="145107"/>
                  </a:lnTo>
                  <a:lnTo>
                    <a:pt x="147786" y="118765"/>
                  </a:lnTo>
                  <a:cubicBezTo>
                    <a:pt x="151061" y="115490"/>
                    <a:pt x="154335" y="115490"/>
                    <a:pt x="157609" y="118765"/>
                  </a:cubicBezTo>
                  <a:cubicBezTo>
                    <a:pt x="159097" y="120253"/>
                    <a:pt x="159841" y="121964"/>
                    <a:pt x="159841" y="123899"/>
                  </a:cubicBezTo>
                  <a:cubicBezTo>
                    <a:pt x="159841" y="125834"/>
                    <a:pt x="159097" y="127545"/>
                    <a:pt x="157609" y="129034"/>
                  </a:cubicBezTo>
                  <a:lnTo>
                    <a:pt x="114300" y="171003"/>
                  </a:lnTo>
                  <a:lnTo>
                    <a:pt x="70991" y="129034"/>
                  </a:lnTo>
                  <a:cubicBezTo>
                    <a:pt x="67717" y="125462"/>
                    <a:pt x="67791" y="122039"/>
                    <a:pt x="71214" y="118765"/>
                  </a:cubicBezTo>
                  <a:cubicBezTo>
                    <a:pt x="74637" y="115490"/>
                    <a:pt x="77986" y="115490"/>
                    <a:pt x="81260" y="118765"/>
                  </a:cubicBezTo>
                  <a:lnTo>
                    <a:pt x="107156" y="144661"/>
                  </a:lnTo>
                  <a:lnTo>
                    <a:pt x="107156" y="64293"/>
                  </a:lnTo>
                  <a:cubicBezTo>
                    <a:pt x="107156" y="62210"/>
                    <a:pt x="107826" y="60498"/>
                    <a:pt x="109165" y="59159"/>
                  </a:cubicBezTo>
                  <a:cubicBezTo>
                    <a:pt x="110505" y="57819"/>
                    <a:pt x="112142" y="57150"/>
                    <a:pt x="114077" y="57150"/>
                  </a:cubicBezTo>
                  <a:close/>
                  <a:moveTo>
                    <a:pt x="114300" y="14287"/>
                  </a:moveTo>
                  <a:cubicBezTo>
                    <a:pt x="86618" y="14287"/>
                    <a:pt x="63029" y="24035"/>
                    <a:pt x="43532" y="43532"/>
                  </a:cubicBezTo>
                  <a:cubicBezTo>
                    <a:pt x="24036" y="63028"/>
                    <a:pt x="14288" y="86618"/>
                    <a:pt x="14288" y="114300"/>
                  </a:cubicBezTo>
                  <a:cubicBezTo>
                    <a:pt x="14288" y="141982"/>
                    <a:pt x="24036" y="165571"/>
                    <a:pt x="43532" y="185068"/>
                  </a:cubicBezTo>
                  <a:cubicBezTo>
                    <a:pt x="63029" y="204564"/>
                    <a:pt x="86618" y="214312"/>
                    <a:pt x="114300" y="214312"/>
                  </a:cubicBezTo>
                  <a:cubicBezTo>
                    <a:pt x="141982" y="214312"/>
                    <a:pt x="165646" y="204564"/>
                    <a:pt x="185291" y="185068"/>
                  </a:cubicBezTo>
                  <a:cubicBezTo>
                    <a:pt x="204936" y="165571"/>
                    <a:pt x="214759" y="141982"/>
                    <a:pt x="214759" y="114300"/>
                  </a:cubicBezTo>
                  <a:cubicBezTo>
                    <a:pt x="214759" y="86618"/>
                    <a:pt x="204936" y="63028"/>
                    <a:pt x="185291" y="43532"/>
                  </a:cubicBezTo>
                  <a:cubicBezTo>
                    <a:pt x="165646" y="24035"/>
                    <a:pt x="141982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45852" y="0"/>
                    <a:pt x="172790" y="11162"/>
                    <a:pt x="195114" y="33486"/>
                  </a:cubicBezTo>
                  <a:cubicBezTo>
                    <a:pt x="217438" y="55810"/>
                    <a:pt x="228600" y="82748"/>
                    <a:pt x="228600" y="114300"/>
                  </a:cubicBezTo>
                  <a:cubicBezTo>
                    <a:pt x="228600" y="145851"/>
                    <a:pt x="217438" y="172789"/>
                    <a:pt x="195114" y="195113"/>
                  </a:cubicBezTo>
                  <a:cubicBezTo>
                    <a:pt x="172790" y="217438"/>
                    <a:pt x="145852" y="228600"/>
                    <a:pt x="114300" y="228600"/>
                  </a:cubicBezTo>
                  <a:cubicBezTo>
                    <a:pt x="82748" y="228600"/>
                    <a:pt x="55811" y="217438"/>
                    <a:pt x="33486" y="195113"/>
                  </a:cubicBezTo>
                  <a:cubicBezTo>
                    <a:pt x="11162" y="172789"/>
                    <a:pt x="0" y="145851"/>
                    <a:pt x="0" y="114300"/>
                  </a:cubicBezTo>
                  <a:cubicBezTo>
                    <a:pt x="0" y="82748"/>
                    <a:pt x="11162" y="55810"/>
                    <a:pt x="33486" y="33486"/>
                  </a:cubicBezTo>
                  <a:cubicBezTo>
                    <a:pt x="55811" y="11162"/>
                    <a:pt x="82748" y="0"/>
                    <a:pt x="1143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$líde">
              <a:extLst>
                <a:ext uri="{FF2B5EF4-FFF2-40B4-BE49-F238E27FC236}">
                  <a16:creationId xmlns:a16="http://schemas.microsoft.com/office/drawing/2014/main" id="{E6607CF7-8D88-4099-90DD-D54D7E137A4D}"/>
                </a:ext>
              </a:extLst>
            </p:cNvPr>
            <p:cNvSpPr txBox="1"/>
            <p:nvPr/>
          </p:nvSpPr>
          <p:spPr>
            <a:xfrm>
              <a:off x="7333519" y="1132160"/>
              <a:ext cx="83708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$250</a:t>
              </a:r>
            </a:p>
          </p:txBody>
        </p:sp>
        <p:sp>
          <p:nvSpPr>
            <p:cNvPr id="22" name="iSľidê">
              <a:extLst>
                <a:ext uri="{FF2B5EF4-FFF2-40B4-BE49-F238E27FC236}">
                  <a16:creationId xmlns:a16="http://schemas.microsoft.com/office/drawing/2014/main" id="{B1AA202A-0D72-4BA6-8A6D-6C70DCDDA9A9}"/>
                </a:ext>
              </a:extLst>
            </p:cNvPr>
            <p:cNvSpPr/>
            <p:nvPr/>
          </p:nvSpPr>
          <p:spPr>
            <a:xfrm>
              <a:off x="6735160" y="2405866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100000"/>
                    </a:schemeClr>
                  </a:solidFill>
                  <a:effectLst/>
                </a:rPr>
                <a:t>Text here</a:t>
              </a:r>
              <a:endParaRPr lang="zh-CN" altLang="en-US" sz="1600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3" name="išľïḑè">
              <a:extLst>
                <a:ext uri="{FF2B5EF4-FFF2-40B4-BE49-F238E27FC236}">
                  <a16:creationId xmlns:a16="http://schemas.microsoft.com/office/drawing/2014/main" id="{E9D1FBF8-296F-4C94-8278-6846314718D3}"/>
                </a:ext>
              </a:extLst>
            </p:cNvPr>
            <p:cNvSpPr/>
            <p:nvPr/>
          </p:nvSpPr>
          <p:spPr>
            <a:xfrm>
              <a:off x="6735160" y="2783854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4" name="îṧḷíḓé">
              <a:extLst>
                <a:ext uri="{FF2B5EF4-FFF2-40B4-BE49-F238E27FC236}">
                  <a16:creationId xmlns:a16="http://schemas.microsoft.com/office/drawing/2014/main" id="{2D3D1922-A589-4929-B136-1525B0745E0F}"/>
                </a:ext>
              </a:extLst>
            </p:cNvPr>
            <p:cNvSpPr/>
            <p:nvPr/>
          </p:nvSpPr>
          <p:spPr>
            <a:xfrm>
              <a:off x="6718328" y="3651823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100000"/>
                    </a:schemeClr>
                  </a:solidFill>
                  <a:effectLst/>
                </a:rPr>
                <a:t>Text here</a:t>
              </a:r>
              <a:endParaRPr lang="zh-CN" altLang="en-US" sz="1600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5" name="ïŝļide">
              <a:extLst>
                <a:ext uri="{FF2B5EF4-FFF2-40B4-BE49-F238E27FC236}">
                  <a16:creationId xmlns:a16="http://schemas.microsoft.com/office/drawing/2014/main" id="{BB4B4401-81BF-4E85-9E8B-BD558FA6FBF2}"/>
                </a:ext>
              </a:extLst>
            </p:cNvPr>
            <p:cNvSpPr/>
            <p:nvPr/>
          </p:nvSpPr>
          <p:spPr>
            <a:xfrm>
              <a:off x="6718328" y="4029811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6" name="íṡḷíḍè">
              <a:extLst>
                <a:ext uri="{FF2B5EF4-FFF2-40B4-BE49-F238E27FC236}">
                  <a16:creationId xmlns:a16="http://schemas.microsoft.com/office/drawing/2014/main" id="{AA96D988-EC77-48EF-9AD8-920BC4CC0DC9}"/>
                </a:ext>
              </a:extLst>
            </p:cNvPr>
            <p:cNvSpPr/>
            <p:nvPr/>
          </p:nvSpPr>
          <p:spPr>
            <a:xfrm>
              <a:off x="6735160" y="4875946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100000"/>
                    </a:schemeClr>
                  </a:solidFill>
                  <a:effectLst/>
                </a:rPr>
                <a:t>Text here</a:t>
              </a:r>
              <a:endParaRPr lang="zh-CN" altLang="en-US" sz="1600" b="1" dirty="0">
                <a:solidFill>
                  <a:schemeClr val="bg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7" name="î$ḷîḍé">
              <a:extLst>
                <a:ext uri="{FF2B5EF4-FFF2-40B4-BE49-F238E27FC236}">
                  <a16:creationId xmlns:a16="http://schemas.microsoft.com/office/drawing/2014/main" id="{6A6FD7FC-344F-459F-A964-9A69DDB17FC3}"/>
                </a:ext>
              </a:extLst>
            </p:cNvPr>
            <p:cNvSpPr/>
            <p:nvPr/>
          </p:nvSpPr>
          <p:spPr>
            <a:xfrm>
              <a:off x="6735160" y="5253934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</p:txBody>
        </p:sp>
        <p:sp>
          <p:nvSpPr>
            <p:cNvPr id="28" name="iśḻîdé">
              <a:extLst>
                <a:ext uri="{FF2B5EF4-FFF2-40B4-BE49-F238E27FC236}">
                  <a16:creationId xmlns:a16="http://schemas.microsoft.com/office/drawing/2014/main" id="{170A6A44-1798-4B6A-B569-E582F11BAB00}"/>
                </a:ext>
              </a:extLst>
            </p:cNvPr>
            <p:cNvSpPr/>
            <p:nvPr/>
          </p:nvSpPr>
          <p:spPr>
            <a:xfrm>
              <a:off x="9104731" y="0"/>
              <a:ext cx="2418021" cy="685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BC7009-E19C-46EA-B8B7-92CE1157B96F}"/>
                </a:ext>
              </a:extLst>
            </p:cNvPr>
            <p:cNvCxnSpPr/>
            <p:nvPr/>
          </p:nvCxnSpPr>
          <p:spPr>
            <a:xfrm>
              <a:off x="9426364" y="3429000"/>
              <a:ext cx="177475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0C64D4-06C1-486A-B81D-1A78C72574F9}"/>
                </a:ext>
              </a:extLst>
            </p:cNvPr>
            <p:cNvCxnSpPr/>
            <p:nvPr/>
          </p:nvCxnSpPr>
          <p:spPr>
            <a:xfrm>
              <a:off x="9426364" y="4666963"/>
              <a:ext cx="177475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ï$ľidé">
              <a:extLst>
                <a:ext uri="{FF2B5EF4-FFF2-40B4-BE49-F238E27FC236}">
                  <a16:creationId xmlns:a16="http://schemas.microsoft.com/office/drawing/2014/main" id="{ABBAB2D6-4EE9-42B8-A8E5-DE21829F51F4}"/>
                </a:ext>
              </a:extLst>
            </p:cNvPr>
            <p:cNvSpPr/>
            <p:nvPr/>
          </p:nvSpPr>
          <p:spPr>
            <a:xfrm>
              <a:off x="10199439" y="611601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077" y="57150"/>
                  </a:moveTo>
                  <a:cubicBezTo>
                    <a:pt x="116012" y="57150"/>
                    <a:pt x="117723" y="57819"/>
                    <a:pt x="119211" y="59159"/>
                  </a:cubicBezTo>
                  <a:cubicBezTo>
                    <a:pt x="120700" y="60498"/>
                    <a:pt x="121444" y="62210"/>
                    <a:pt x="121444" y="64293"/>
                  </a:cubicBezTo>
                  <a:lnTo>
                    <a:pt x="121444" y="145107"/>
                  </a:lnTo>
                  <a:lnTo>
                    <a:pt x="147786" y="118765"/>
                  </a:lnTo>
                  <a:cubicBezTo>
                    <a:pt x="151061" y="115490"/>
                    <a:pt x="154335" y="115490"/>
                    <a:pt x="157609" y="118765"/>
                  </a:cubicBezTo>
                  <a:cubicBezTo>
                    <a:pt x="159097" y="120253"/>
                    <a:pt x="159841" y="121964"/>
                    <a:pt x="159841" y="123899"/>
                  </a:cubicBezTo>
                  <a:cubicBezTo>
                    <a:pt x="159841" y="125834"/>
                    <a:pt x="159097" y="127545"/>
                    <a:pt x="157609" y="129034"/>
                  </a:cubicBezTo>
                  <a:lnTo>
                    <a:pt x="114300" y="171003"/>
                  </a:lnTo>
                  <a:lnTo>
                    <a:pt x="70991" y="129034"/>
                  </a:lnTo>
                  <a:cubicBezTo>
                    <a:pt x="67717" y="125462"/>
                    <a:pt x="67791" y="122039"/>
                    <a:pt x="71214" y="118765"/>
                  </a:cubicBezTo>
                  <a:cubicBezTo>
                    <a:pt x="74637" y="115490"/>
                    <a:pt x="77986" y="115490"/>
                    <a:pt x="81260" y="118765"/>
                  </a:cubicBezTo>
                  <a:lnTo>
                    <a:pt x="107156" y="144661"/>
                  </a:lnTo>
                  <a:lnTo>
                    <a:pt x="107156" y="64293"/>
                  </a:lnTo>
                  <a:cubicBezTo>
                    <a:pt x="107156" y="62210"/>
                    <a:pt x="107826" y="60498"/>
                    <a:pt x="109165" y="59159"/>
                  </a:cubicBezTo>
                  <a:cubicBezTo>
                    <a:pt x="110505" y="57819"/>
                    <a:pt x="112142" y="57150"/>
                    <a:pt x="114077" y="57150"/>
                  </a:cubicBezTo>
                  <a:close/>
                  <a:moveTo>
                    <a:pt x="114300" y="14287"/>
                  </a:moveTo>
                  <a:cubicBezTo>
                    <a:pt x="86618" y="14287"/>
                    <a:pt x="63029" y="24035"/>
                    <a:pt x="43532" y="43532"/>
                  </a:cubicBezTo>
                  <a:cubicBezTo>
                    <a:pt x="24036" y="63028"/>
                    <a:pt x="14288" y="86618"/>
                    <a:pt x="14288" y="114300"/>
                  </a:cubicBezTo>
                  <a:cubicBezTo>
                    <a:pt x="14288" y="141982"/>
                    <a:pt x="24036" y="165571"/>
                    <a:pt x="43532" y="185068"/>
                  </a:cubicBezTo>
                  <a:cubicBezTo>
                    <a:pt x="63029" y="204564"/>
                    <a:pt x="86618" y="214312"/>
                    <a:pt x="114300" y="214312"/>
                  </a:cubicBezTo>
                  <a:cubicBezTo>
                    <a:pt x="141982" y="214312"/>
                    <a:pt x="165646" y="204564"/>
                    <a:pt x="185291" y="185068"/>
                  </a:cubicBezTo>
                  <a:cubicBezTo>
                    <a:pt x="204936" y="165571"/>
                    <a:pt x="214759" y="141982"/>
                    <a:pt x="214759" y="114300"/>
                  </a:cubicBezTo>
                  <a:cubicBezTo>
                    <a:pt x="214759" y="86618"/>
                    <a:pt x="204936" y="63028"/>
                    <a:pt x="185291" y="43532"/>
                  </a:cubicBezTo>
                  <a:cubicBezTo>
                    <a:pt x="165646" y="24035"/>
                    <a:pt x="141982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45852" y="0"/>
                    <a:pt x="172790" y="11162"/>
                    <a:pt x="195114" y="33486"/>
                  </a:cubicBezTo>
                  <a:cubicBezTo>
                    <a:pt x="217438" y="55810"/>
                    <a:pt x="228600" y="82748"/>
                    <a:pt x="228600" y="114300"/>
                  </a:cubicBezTo>
                  <a:cubicBezTo>
                    <a:pt x="228600" y="145851"/>
                    <a:pt x="217438" y="172789"/>
                    <a:pt x="195114" y="195113"/>
                  </a:cubicBezTo>
                  <a:cubicBezTo>
                    <a:pt x="172790" y="217438"/>
                    <a:pt x="145852" y="228600"/>
                    <a:pt x="114300" y="228600"/>
                  </a:cubicBezTo>
                  <a:cubicBezTo>
                    <a:pt x="82748" y="228600"/>
                    <a:pt x="55811" y="217438"/>
                    <a:pt x="33486" y="195113"/>
                  </a:cubicBezTo>
                  <a:cubicBezTo>
                    <a:pt x="11162" y="172789"/>
                    <a:pt x="0" y="145851"/>
                    <a:pt x="0" y="114300"/>
                  </a:cubicBezTo>
                  <a:cubicBezTo>
                    <a:pt x="0" y="82748"/>
                    <a:pt x="11162" y="55810"/>
                    <a:pt x="33486" y="33486"/>
                  </a:cubicBezTo>
                  <a:cubicBezTo>
                    <a:pt x="55811" y="11162"/>
                    <a:pt x="82748" y="0"/>
                    <a:pt x="11430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śľîḍè">
              <a:extLst>
                <a:ext uri="{FF2B5EF4-FFF2-40B4-BE49-F238E27FC236}">
                  <a16:creationId xmlns:a16="http://schemas.microsoft.com/office/drawing/2014/main" id="{EE72D963-85BE-4ED3-B755-A82A88881671}"/>
                </a:ext>
              </a:extLst>
            </p:cNvPr>
            <p:cNvSpPr txBox="1"/>
            <p:nvPr/>
          </p:nvSpPr>
          <p:spPr>
            <a:xfrm>
              <a:off x="9895197" y="1132160"/>
              <a:ext cx="837089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latin typeface="Impact" panose="020B0806030902050204" pitchFamily="34" charset="0"/>
                </a:rPr>
                <a:t>$250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5B3E0DC-E487-45E0-8845-BCA6BAB1831E}"/>
                </a:ext>
              </a:extLst>
            </p:cNvPr>
            <p:cNvCxnSpPr/>
            <p:nvPr/>
          </p:nvCxnSpPr>
          <p:spPr>
            <a:xfrm>
              <a:off x="9426364" y="4666963"/>
              <a:ext cx="1774751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îşḻiḓé">
              <a:extLst>
                <a:ext uri="{FF2B5EF4-FFF2-40B4-BE49-F238E27FC236}">
                  <a16:creationId xmlns:a16="http://schemas.microsoft.com/office/drawing/2014/main" id="{8C280D28-0899-4E6A-89D7-DA65273388B0}"/>
                </a:ext>
              </a:extLst>
            </p:cNvPr>
            <p:cNvSpPr/>
            <p:nvPr/>
          </p:nvSpPr>
          <p:spPr>
            <a:xfrm>
              <a:off x="9296836" y="2405866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35" name="iṧľidè">
              <a:extLst>
                <a:ext uri="{FF2B5EF4-FFF2-40B4-BE49-F238E27FC236}">
                  <a16:creationId xmlns:a16="http://schemas.microsoft.com/office/drawing/2014/main" id="{C155ABF0-63A8-498D-A8BB-82CD38D56B28}"/>
                </a:ext>
              </a:extLst>
            </p:cNvPr>
            <p:cNvSpPr/>
            <p:nvPr/>
          </p:nvSpPr>
          <p:spPr>
            <a:xfrm>
              <a:off x="9296836" y="2783854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6" name="îSliḋè">
              <a:extLst>
                <a:ext uri="{FF2B5EF4-FFF2-40B4-BE49-F238E27FC236}">
                  <a16:creationId xmlns:a16="http://schemas.microsoft.com/office/drawing/2014/main" id="{50A7DC6B-4D8E-46B7-AC43-76A11AFAED90}"/>
                </a:ext>
              </a:extLst>
            </p:cNvPr>
            <p:cNvSpPr/>
            <p:nvPr/>
          </p:nvSpPr>
          <p:spPr>
            <a:xfrm>
              <a:off x="9280004" y="3651823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37" name="î$ļïḋê">
              <a:extLst>
                <a:ext uri="{FF2B5EF4-FFF2-40B4-BE49-F238E27FC236}">
                  <a16:creationId xmlns:a16="http://schemas.microsoft.com/office/drawing/2014/main" id="{011D136D-816C-4BEA-A541-644F424538F6}"/>
                </a:ext>
              </a:extLst>
            </p:cNvPr>
            <p:cNvSpPr/>
            <p:nvPr/>
          </p:nvSpPr>
          <p:spPr>
            <a:xfrm>
              <a:off x="9280004" y="4029811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38" name="ïśľiďe">
              <a:extLst>
                <a:ext uri="{FF2B5EF4-FFF2-40B4-BE49-F238E27FC236}">
                  <a16:creationId xmlns:a16="http://schemas.microsoft.com/office/drawing/2014/main" id="{152F3174-0D17-4369-9414-73B7549DD0FE}"/>
                </a:ext>
              </a:extLst>
            </p:cNvPr>
            <p:cNvSpPr/>
            <p:nvPr/>
          </p:nvSpPr>
          <p:spPr>
            <a:xfrm>
              <a:off x="9296836" y="4875946"/>
              <a:ext cx="2074388" cy="377988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39" name="ïsḻíďè">
              <a:extLst>
                <a:ext uri="{FF2B5EF4-FFF2-40B4-BE49-F238E27FC236}">
                  <a16:creationId xmlns:a16="http://schemas.microsoft.com/office/drawing/2014/main" id="{EAA9D8AD-6004-455E-B4B3-FD3516800042}"/>
                </a:ext>
              </a:extLst>
            </p:cNvPr>
            <p:cNvSpPr/>
            <p:nvPr/>
          </p:nvSpPr>
          <p:spPr>
            <a:xfrm>
              <a:off x="9296836" y="5253934"/>
              <a:ext cx="2074388" cy="561193"/>
            </a:xfrm>
            <a:prstGeom prst="rect">
              <a:avLst/>
            </a:prstGeom>
          </p:spPr>
          <p:txBody>
            <a:bodyPr wrap="square" lIns="90000" tIns="46800" rIns="90000" bIns="4680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40" name="ïSļiḑè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687279" y="3225659"/>
              <a:ext cx="3142567" cy="1457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/>
                <a:t>Theme color makes PPT more convenient to change.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 dirty="0"/>
                <a:t>Adjust the spacing to adapt to Chinese typesetting, use the reference line in PPT.</a:t>
              </a:r>
            </a:p>
          </p:txBody>
        </p:sp>
        <p:sp>
          <p:nvSpPr>
            <p:cNvPr id="41" name="iš1iḍe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687279" y="2783854"/>
              <a:ext cx="314256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B55DD093-8965-45D5-AA9D-7758624B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97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íṥ1ïďé">
            <a:extLst>
              <a:ext uri="{FF2B5EF4-FFF2-40B4-BE49-F238E27FC236}">
                <a16:creationId xmlns:a16="http://schemas.microsoft.com/office/drawing/2014/main" id="{0ECA175C-0AD0-4425-B6C4-187A4C9B1609}"/>
              </a:ext>
            </a:extLst>
          </p:cNvPr>
          <p:cNvSpPr/>
          <p:nvPr/>
        </p:nvSpPr>
        <p:spPr>
          <a:xfrm>
            <a:off x="0" y="3392488"/>
            <a:ext cx="12192000" cy="1592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i$líḓè">
            <a:extLst>
              <a:ext uri="{FF2B5EF4-FFF2-40B4-BE49-F238E27FC236}">
                <a16:creationId xmlns:a16="http://schemas.microsoft.com/office/drawing/2014/main" id="{AF066CB3-BEB8-47CB-B744-465CB7DD3434}"/>
              </a:ext>
            </a:extLst>
          </p:cNvPr>
          <p:cNvSpPr txBox="1"/>
          <p:nvPr/>
        </p:nvSpPr>
        <p:spPr>
          <a:xfrm>
            <a:off x="675926" y="5184000"/>
            <a:ext cx="1915200" cy="646809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8" name="ïśḷïde">
            <a:extLst>
              <a:ext uri="{FF2B5EF4-FFF2-40B4-BE49-F238E27FC236}">
                <a16:creationId xmlns:a16="http://schemas.microsoft.com/office/drawing/2014/main" id="{97BD3250-3AE8-482C-92B7-4229ED91055A}"/>
              </a:ext>
            </a:extLst>
          </p:cNvPr>
          <p:cNvSpPr txBox="1"/>
          <p:nvPr/>
        </p:nvSpPr>
        <p:spPr>
          <a:xfrm>
            <a:off x="2908554" y="5184000"/>
            <a:ext cx="1915200" cy="646809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9" name="iṧlîdê">
            <a:extLst>
              <a:ext uri="{FF2B5EF4-FFF2-40B4-BE49-F238E27FC236}">
                <a16:creationId xmlns:a16="http://schemas.microsoft.com/office/drawing/2014/main" id="{A8027234-7D17-4606-8474-2015513FADE4}"/>
              </a:ext>
            </a:extLst>
          </p:cNvPr>
          <p:cNvSpPr txBox="1"/>
          <p:nvPr/>
        </p:nvSpPr>
        <p:spPr>
          <a:xfrm>
            <a:off x="5141182" y="5184000"/>
            <a:ext cx="1915200" cy="646809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10" name="ïṡļiḍe">
            <a:extLst>
              <a:ext uri="{FF2B5EF4-FFF2-40B4-BE49-F238E27FC236}">
                <a16:creationId xmlns:a16="http://schemas.microsoft.com/office/drawing/2014/main" id="{53CF15DC-1734-4877-815E-02D01353C992}"/>
              </a:ext>
            </a:extLst>
          </p:cNvPr>
          <p:cNvSpPr txBox="1"/>
          <p:nvPr/>
        </p:nvSpPr>
        <p:spPr>
          <a:xfrm>
            <a:off x="7373810" y="5184000"/>
            <a:ext cx="1915200" cy="646809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sp>
        <p:nvSpPr>
          <p:cNvPr id="34" name="iṡ1ïḍê">
            <a:extLst>
              <a:ext uri="{FF2B5EF4-FFF2-40B4-BE49-F238E27FC236}">
                <a16:creationId xmlns:a16="http://schemas.microsoft.com/office/drawing/2014/main" id="{18CC69B0-50C8-46F8-ABC0-BF571CE26A57}"/>
              </a:ext>
            </a:extLst>
          </p:cNvPr>
          <p:cNvSpPr/>
          <p:nvPr/>
        </p:nvSpPr>
        <p:spPr>
          <a:xfrm>
            <a:off x="669927" y="3392488"/>
            <a:ext cx="1916724" cy="159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isḷiḓè">
            <a:extLst>
              <a:ext uri="{FF2B5EF4-FFF2-40B4-BE49-F238E27FC236}">
                <a16:creationId xmlns:a16="http://schemas.microsoft.com/office/drawing/2014/main" id="{7179EEB9-49D3-4DDD-9492-D6DE6DC815B1}"/>
              </a:ext>
            </a:extLst>
          </p:cNvPr>
          <p:cNvSpPr/>
          <p:nvPr/>
        </p:nvSpPr>
        <p:spPr>
          <a:xfrm>
            <a:off x="669928" y="4149000"/>
            <a:ext cx="1915200" cy="353906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pPr lvl="0" algn="ctr" defTabSz="914378"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36" name="ïS1ïdè">
            <a:extLst>
              <a:ext uri="{FF2B5EF4-FFF2-40B4-BE49-F238E27FC236}">
                <a16:creationId xmlns:a16="http://schemas.microsoft.com/office/drawing/2014/main" id="{3C68832E-C509-4B0A-97A8-D35A13535F8A}"/>
              </a:ext>
            </a:extLst>
          </p:cNvPr>
          <p:cNvSpPr/>
          <p:nvPr/>
        </p:nvSpPr>
        <p:spPr>
          <a:xfrm>
            <a:off x="669926" y="3644668"/>
            <a:ext cx="1915200" cy="369332"/>
          </a:xfrm>
          <a:prstGeom prst="rect">
            <a:avLst/>
          </a:prstGeom>
        </p:spPr>
        <p:txBody>
          <a:bodyPr wrap="none" lIns="90000" tIns="46800" rIns="90000" bIns="46800">
            <a:normAutofit fontScale="92500" lnSpcReduction="20000"/>
          </a:bodyPr>
          <a:lstStyle/>
          <a:p>
            <a:pPr lvl="0" algn="ctr" defTabSz="914378">
              <a:defRPr/>
            </a:pPr>
            <a:r>
              <a:rPr lang="en-US" altLang="zh-CN" sz="2400" dirty="0"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0" name="ïšḷïḓé">
            <a:extLst>
              <a:ext uri="{FF2B5EF4-FFF2-40B4-BE49-F238E27FC236}">
                <a16:creationId xmlns:a16="http://schemas.microsoft.com/office/drawing/2014/main" id="{0CA3BD3B-954E-4837-827A-24260AA75266}"/>
              </a:ext>
            </a:extLst>
          </p:cNvPr>
          <p:cNvSpPr/>
          <p:nvPr/>
        </p:nvSpPr>
        <p:spPr>
          <a:xfrm>
            <a:off x="2906984" y="3392488"/>
            <a:ext cx="1916724" cy="159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1" name="íṩļiḑê">
            <a:extLst>
              <a:ext uri="{FF2B5EF4-FFF2-40B4-BE49-F238E27FC236}">
                <a16:creationId xmlns:a16="http://schemas.microsoft.com/office/drawing/2014/main" id="{AB2C7B21-8B1E-413B-A482-ACA30AAF4243}"/>
              </a:ext>
            </a:extLst>
          </p:cNvPr>
          <p:cNvSpPr/>
          <p:nvPr/>
        </p:nvSpPr>
        <p:spPr>
          <a:xfrm>
            <a:off x="2906984" y="4149000"/>
            <a:ext cx="1915200" cy="353906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pPr lvl="0" algn="ctr" defTabSz="914378"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32" name="ïślíḍê">
            <a:extLst>
              <a:ext uri="{FF2B5EF4-FFF2-40B4-BE49-F238E27FC236}">
                <a16:creationId xmlns:a16="http://schemas.microsoft.com/office/drawing/2014/main" id="{4DEFBF94-823A-4511-8E62-E112B129E1C5}"/>
              </a:ext>
            </a:extLst>
          </p:cNvPr>
          <p:cNvSpPr/>
          <p:nvPr/>
        </p:nvSpPr>
        <p:spPr>
          <a:xfrm>
            <a:off x="2906983" y="3644668"/>
            <a:ext cx="1915200" cy="369332"/>
          </a:xfrm>
          <a:prstGeom prst="rect">
            <a:avLst/>
          </a:prstGeom>
        </p:spPr>
        <p:txBody>
          <a:bodyPr wrap="none" lIns="90000" tIns="46800" rIns="90000" bIns="46800">
            <a:normAutofit fontScale="92500" lnSpcReduction="20000"/>
          </a:bodyPr>
          <a:lstStyle/>
          <a:p>
            <a:pPr lvl="0" algn="ctr" defTabSz="914378">
              <a:defRPr/>
            </a:pPr>
            <a:r>
              <a:rPr lang="en-US" altLang="zh-CN" sz="2400" dirty="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ṣ1îďe">
            <a:extLst>
              <a:ext uri="{FF2B5EF4-FFF2-40B4-BE49-F238E27FC236}">
                <a16:creationId xmlns:a16="http://schemas.microsoft.com/office/drawing/2014/main" id="{51CDF8BB-AEF9-40FD-ADDB-6C67096AEC43}"/>
              </a:ext>
            </a:extLst>
          </p:cNvPr>
          <p:cNvSpPr/>
          <p:nvPr/>
        </p:nvSpPr>
        <p:spPr>
          <a:xfrm>
            <a:off x="5138185" y="3392488"/>
            <a:ext cx="1916724" cy="159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işľîďé">
            <a:extLst>
              <a:ext uri="{FF2B5EF4-FFF2-40B4-BE49-F238E27FC236}">
                <a16:creationId xmlns:a16="http://schemas.microsoft.com/office/drawing/2014/main" id="{34D3BF6E-1B00-4604-8051-CE9E92DADFDB}"/>
              </a:ext>
            </a:extLst>
          </p:cNvPr>
          <p:cNvSpPr/>
          <p:nvPr/>
        </p:nvSpPr>
        <p:spPr>
          <a:xfrm>
            <a:off x="5138185" y="4149000"/>
            <a:ext cx="1915200" cy="353906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pPr lvl="0" algn="ctr" defTabSz="914378"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8" name="i$ľiḓè">
            <a:extLst>
              <a:ext uri="{FF2B5EF4-FFF2-40B4-BE49-F238E27FC236}">
                <a16:creationId xmlns:a16="http://schemas.microsoft.com/office/drawing/2014/main" id="{4E6D51A6-0D91-4C70-A9BD-E356DC1EA520}"/>
              </a:ext>
            </a:extLst>
          </p:cNvPr>
          <p:cNvSpPr/>
          <p:nvPr/>
        </p:nvSpPr>
        <p:spPr>
          <a:xfrm>
            <a:off x="5138184" y="3644668"/>
            <a:ext cx="1915200" cy="369332"/>
          </a:xfrm>
          <a:prstGeom prst="rect">
            <a:avLst/>
          </a:prstGeom>
        </p:spPr>
        <p:txBody>
          <a:bodyPr wrap="none" lIns="90000" tIns="46800" rIns="90000" bIns="46800">
            <a:normAutofit fontScale="92500" lnSpcReduction="20000"/>
          </a:bodyPr>
          <a:lstStyle/>
          <a:p>
            <a:pPr lvl="0" algn="ctr" defTabSz="914378">
              <a:defRPr/>
            </a:pPr>
            <a:r>
              <a:rPr lang="en-US" altLang="zh-CN" sz="2400" dirty="0"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ïşlîde">
            <a:extLst>
              <a:ext uri="{FF2B5EF4-FFF2-40B4-BE49-F238E27FC236}">
                <a16:creationId xmlns:a16="http://schemas.microsoft.com/office/drawing/2014/main" id="{8A61B200-FF98-4732-BF35-3A520BFDC303}"/>
              </a:ext>
            </a:extLst>
          </p:cNvPr>
          <p:cNvSpPr/>
          <p:nvPr/>
        </p:nvSpPr>
        <p:spPr>
          <a:xfrm>
            <a:off x="7369381" y="3392488"/>
            <a:ext cx="1916724" cy="159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ïṣļíďe">
            <a:extLst>
              <a:ext uri="{FF2B5EF4-FFF2-40B4-BE49-F238E27FC236}">
                <a16:creationId xmlns:a16="http://schemas.microsoft.com/office/drawing/2014/main" id="{2E27FC4D-AAFF-4F85-A8E5-339264AA4715}"/>
              </a:ext>
            </a:extLst>
          </p:cNvPr>
          <p:cNvSpPr/>
          <p:nvPr/>
        </p:nvSpPr>
        <p:spPr>
          <a:xfrm>
            <a:off x="7369381" y="4149000"/>
            <a:ext cx="1915200" cy="353906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pPr lvl="0" algn="ctr" defTabSz="914378"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4" name="îṣľíďé">
            <a:extLst>
              <a:ext uri="{FF2B5EF4-FFF2-40B4-BE49-F238E27FC236}">
                <a16:creationId xmlns:a16="http://schemas.microsoft.com/office/drawing/2014/main" id="{543BD4E1-7E64-4E87-BDAE-8435BE1FFA79}"/>
              </a:ext>
            </a:extLst>
          </p:cNvPr>
          <p:cNvSpPr/>
          <p:nvPr/>
        </p:nvSpPr>
        <p:spPr>
          <a:xfrm>
            <a:off x="7369381" y="3644668"/>
            <a:ext cx="1915200" cy="369332"/>
          </a:xfrm>
          <a:prstGeom prst="rect">
            <a:avLst/>
          </a:prstGeom>
        </p:spPr>
        <p:txBody>
          <a:bodyPr wrap="none" lIns="90000" tIns="46800" rIns="90000" bIns="46800">
            <a:normAutofit fontScale="92500" lnSpcReduction="20000"/>
          </a:bodyPr>
          <a:lstStyle/>
          <a:p>
            <a:pPr lvl="0" algn="ctr" defTabSz="914378">
              <a:defRPr/>
            </a:pPr>
            <a:r>
              <a:rPr lang="en-US" altLang="zh-CN" sz="240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îşlíḑé">
            <a:extLst>
              <a:ext uri="{FF2B5EF4-FFF2-40B4-BE49-F238E27FC236}">
                <a16:creationId xmlns:a16="http://schemas.microsoft.com/office/drawing/2014/main" id="{120EE2C9-3353-465F-9B16-7EE13BBA3F55}"/>
              </a:ext>
            </a:extLst>
          </p:cNvPr>
          <p:cNvSpPr/>
          <p:nvPr/>
        </p:nvSpPr>
        <p:spPr>
          <a:xfrm>
            <a:off x="9606437" y="3392488"/>
            <a:ext cx="1916724" cy="159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iṣľiḓe">
            <a:extLst>
              <a:ext uri="{FF2B5EF4-FFF2-40B4-BE49-F238E27FC236}">
                <a16:creationId xmlns:a16="http://schemas.microsoft.com/office/drawing/2014/main" id="{7B84F123-12A0-4056-8D6B-1A4A0BECFB63}"/>
              </a:ext>
            </a:extLst>
          </p:cNvPr>
          <p:cNvSpPr/>
          <p:nvPr/>
        </p:nvSpPr>
        <p:spPr>
          <a:xfrm>
            <a:off x="9606437" y="4149000"/>
            <a:ext cx="1915200" cy="353906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pPr lvl="0" algn="ctr" defTabSz="914378">
              <a:defRPr/>
            </a:pPr>
            <a:r>
              <a:rPr lang="en-US" altLang="zh-CN" sz="1600" b="1" dirty="0"/>
              <a:t>Text Here</a:t>
            </a:r>
            <a:endParaRPr lang="zh-CN" altLang="en-US" sz="1600" b="1" dirty="0"/>
          </a:p>
        </p:txBody>
      </p:sp>
      <p:sp>
        <p:nvSpPr>
          <p:cNvPr id="20" name="ïṥḻíḑe">
            <a:extLst>
              <a:ext uri="{FF2B5EF4-FFF2-40B4-BE49-F238E27FC236}">
                <a16:creationId xmlns:a16="http://schemas.microsoft.com/office/drawing/2014/main" id="{E5B0E240-E2D4-46D6-83C1-7DBF57723668}"/>
              </a:ext>
            </a:extLst>
          </p:cNvPr>
          <p:cNvSpPr/>
          <p:nvPr/>
        </p:nvSpPr>
        <p:spPr>
          <a:xfrm>
            <a:off x="9606437" y="3644668"/>
            <a:ext cx="1915200" cy="369332"/>
          </a:xfrm>
          <a:prstGeom prst="rect">
            <a:avLst/>
          </a:prstGeom>
        </p:spPr>
        <p:txBody>
          <a:bodyPr wrap="none" lIns="90000" tIns="46800" rIns="90000" bIns="46800">
            <a:normAutofit fontScale="92500" lnSpcReduction="20000"/>
          </a:bodyPr>
          <a:lstStyle/>
          <a:p>
            <a:pPr lvl="0" algn="ctr" defTabSz="914378">
              <a:defRPr/>
            </a:pPr>
            <a:r>
              <a:rPr lang="en-US" altLang="zh-CN" sz="2400" dirty="0"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6" name="iŝliḓe">
            <a:extLst>
              <a:ext uri="{FF2B5EF4-FFF2-40B4-BE49-F238E27FC236}">
                <a16:creationId xmlns:a16="http://schemas.microsoft.com/office/drawing/2014/main" id="{584ACCF7-72C5-4B79-ADE0-3896DA546132}"/>
              </a:ext>
            </a:extLst>
          </p:cNvPr>
          <p:cNvSpPr txBox="1"/>
          <p:nvPr/>
        </p:nvSpPr>
        <p:spPr>
          <a:xfrm>
            <a:off x="9606437" y="5184000"/>
            <a:ext cx="1915200" cy="646809"/>
          </a:xfrm>
          <a:prstGeom prst="rect">
            <a:avLst/>
          </a:prstGeom>
          <a:noFill/>
        </p:spPr>
        <p:txBody>
          <a:bodyPr wrap="square" lIns="90000" tIns="46800" rIns="90000" bIns="4680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/>
              <a:t>Copy paste fonts. Choose the only option to retain text.</a:t>
            </a:r>
          </a:p>
        </p:txBody>
      </p:sp>
      <p:pic>
        <p:nvPicPr>
          <p:cNvPr id="38" name="图片 37" descr="图片包含 天空, 户外, 树, 建筑物&#10;&#10;已生成极高可信度的说明">
            <a:extLst>
              <a:ext uri="{FF2B5EF4-FFF2-40B4-BE49-F238E27FC236}">
                <a16:creationId xmlns:a16="http://schemas.microsoft.com/office/drawing/2014/main" id="{6F45A5BA-04C5-4DC7-90A2-0D650D4E45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60" y="1617784"/>
            <a:ext cx="1910866" cy="1774703"/>
          </a:xfrm>
          <a:prstGeom prst="rect">
            <a:avLst/>
          </a:prstGeom>
        </p:spPr>
      </p:pic>
      <p:pic>
        <p:nvPicPr>
          <p:cNvPr id="40" name="图片 39" descr="图片包含 草, 户外, 天空, 建筑物&#10;&#10;已生成极高可信度的说明">
            <a:extLst>
              <a:ext uri="{FF2B5EF4-FFF2-40B4-BE49-F238E27FC236}">
                <a16:creationId xmlns:a16="http://schemas.microsoft.com/office/drawing/2014/main" id="{3A712648-0884-41C0-B168-A40CA4EF0C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7319" y="1617784"/>
            <a:ext cx="1906384" cy="1772866"/>
          </a:xfrm>
          <a:prstGeom prst="rect">
            <a:avLst/>
          </a:prstGeom>
        </p:spPr>
      </p:pic>
      <p:pic>
        <p:nvPicPr>
          <p:cNvPr id="42" name="图片 41" descr="图片包含 户外, 建筑物, 围栏, 砖形&#10;&#10;已生成极高可信度的说明">
            <a:extLst>
              <a:ext uri="{FF2B5EF4-FFF2-40B4-BE49-F238E27FC236}">
                <a16:creationId xmlns:a16="http://schemas.microsoft.com/office/drawing/2014/main" id="{12849EE8-6481-4E06-96F4-BE336BB731A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9566" y="1587237"/>
            <a:ext cx="1916726" cy="1804332"/>
          </a:xfrm>
          <a:prstGeom prst="rect">
            <a:avLst/>
          </a:prstGeom>
        </p:spPr>
      </p:pic>
      <p:pic>
        <p:nvPicPr>
          <p:cNvPr id="44" name="图片 43" descr="图片包含 天空, 户外, 树&#10;&#10;已生成极高可信度的说明">
            <a:extLst>
              <a:ext uri="{FF2B5EF4-FFF2-40B4-BE49-F238E27FC236}">
                <a16:creationId xmlns:a16="http://schemas.microsoft.com/office/drawing/2014/main" id="{E74A9B4C-58A5-4D0E-AF65-E46A1C5F90C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2434" y="1617784"/>
            <a:ext cx="1912247" cy="1772866"/>
          </a:xfrm>
          <a:prstGeom prst="rect">
            <a:avLst/>
          </a:prstGeom>
        </p:spPr>
      </p:pic>
      <p:pic>
        <p:nvPicPr>
          <p:cNvPr id="46" name="图片 45" descr="图片包含 树, 户外, 建筑物, 天空&#10;&#10;已生成极高可信度的说明">
            <a:extLst>
              <a:ext uri="{FF2B5EF4-FFF2-40B4-BE49-F238E27FC236}">
                <a16:creationId xmlns:a16="http://schemas.microsoft.com/office/drawing/2014/main" id="{30052305-A656-4CBE-8623-284BE9BE9EF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6433" y="1614935"/>
            <a:ext cx="1922589" cy="17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FFAB20-FE58-4B1C-90C4-2003274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2f5142ed-cedd-4101-b125-39cec74acf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D26DF1D-AD12-4DA4-8B81-D677277603F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64460" y="1268760"/>
            <a:ext cx="10503218" cy="4800993"/>
            <a:chOff x="864460" y="1268760"/>
            <a:chExt cx="10503218" cy="480099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443E61A-5C39-4790-B590-22AC4C6302CE}"/>
                </a:ext>
              </a:extLst>
            </p:cNvPr>
            <p:cNvCxnSpPr/>
            <p:nvPr/>
          </p:nvCxnSpPr>
          <p:spPr>
            <a:xfrm>
              <a:off x="6712282" y="3933056"/>
              <a:ext cx="0" cy="1728192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FF7B0D1-8B47-4452-ACAA-CEC7497627BE}"/>
                </a:ext>
              </a:extLst>
            </p:cNvPr>
            <p:cNvCxnSpPr/>
            <p:nvPr/>
          </p:nvCxnSpPr>
          <p:spPr>
            <a:xfrm>
              <a:off x="9184123" y="3933056"/>
              <a:ext cx="0" cy="1728192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îsļídè">
              <a:extLst>
                <a:ext uri="{FF2B5EF4-FFF2-40B4-BE49-F238E27FC236}">
                  <a16:creationId xmlns:a16="http://schemas.microsoft.com/office/drawing/2014/main" id="{896D9332-B3C4-43CC-8B9C-9E915AA51746}"/>
                </a:ext>
              </a:extLst>
            </p:cNvPr>
            <p:cNvGrpSpPr/>
            <p:nvPr/>
          </p:nvGrpSpPr>
          <p:grpSpPr>
            <a:xfrm>
              <a:off x="864460" y="1268760"/>
              <a:ext cx="2983586" cy="4800993"/>
              <a:chOff x="864460" y="1268760"/>
              <a:chExt cx="2983586" cy="4800993"/>
            </a:xfrm>
          </p:grpSpPr>
          <p:sp>
            <p:nvSpPr>
              <p:cNvPr id="31" name="íṩḷiḍe">
                <a:extLst>
                  <a:ext uri="{FF2B5EF4-FFF2-40B4-BE49-F238E27FC236}">
                    <a16:creationId xmlns:a16="http://schemas.microsoft.com/office/drawing/2014/main" id="{DEB9849E-2467-4085-BBEA-DBAF39990443}"/>
                  </a:ext>
                </a:extLst>
              </p:cNvPr>
              <p:cNvSpPr/>
              <p:nvPr/>
            </p:nvSpPr>
            <p:spPr bwMode="auto">
              <a:xfrm>
                <a:off x="2303194" y="4221614"/>
                <a:ext cx="157786" cy="469055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ṣliḓê">
                <a:extLst>
                  <a:ext uri="{FF2B5EF4-FFF2-40B4-BE49-F238E27FC236}">
                    <a16:creationId xmlns:a16="http://schemas.microsoft.com/office/drawing/2014/main" id="{B0743EE1-CE75-4E40-8F67-2A0DB633F245}"/>
                  </a:ext>
                </a:extLst>
              </p:cNvPr>
              <p:cNvSpPr/>
              <p:nvPr/>
            </p:nvSpPr>
            <p:spPr bwMode="auto">
              <a:xfrm>
                <a:off x="2296021" y="4147024"/>
                <a:ext cx="116189" cy="131967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îşḻíḍé">
                <a:extLst>
                  <a:ext uri="{FF2B5EF4-FFF2-40B4-BE49-F238E27FC236}">
                    <a16:creationId xmlns:a16="http://schemas.microsoft.com/office/drawing/2014/main" id="{A4E11596-C237-445D-8FA2-1B27635DC566}"/>
                  </a:ext>
                </a:extLst>
              </p:cNvPr>
              <p:cNvSpPr/>
              <p:nvPr/>
            </p:nvSpPr>
            <p:spPr bwMode="auto">
              <a:xfrm>
                <a:off x="2294587" y="4191491"/>
                <a:ext cx="134836" cy="129098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íṩḷïḑé">
                <a:extLst>
                  <a:ext uri="{FF2B5EF4-FFF2-40B4-BE49-F238E27FC236}">
                    <a16:creationId xmlns:a16="http://schemas.microsoft.com/office/drawing/2014/main" id="{291C7BA3-64E1-4A8D-8692-3349F6E5A582}"/>
                  </a:ext>
                </a:extLst>
              </p:cNvPr>
              <p:cNvSpPr/>
              <p:nvPr/>
            </p:nvSpPr>
            <p:spPr bwMode="auto">
              <a:xfrm>
                <a:off x="2399299" y="4679193"/>
                <a:ext cx="40164" cy="50205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íŝḷíďè">
                <a:extLst>
                  <a:ext uri="{FF2B5EF4-FFF2-40B4-BE49-F238E27FC236}">
                    <a16:creationId xmlns:a16="http://schemas.microsoft.com/office/drawing/2014/main" id="{D630FD3E-32A7-4F7E-A3E9-1982494828A2}"/>
                  </a:ext>
                </a:extLst>
              </p:cNvPr>
              <p:cNvSpPr/>
              <p:nvPr/>
            </p:nvSpPr>
            <p:spPr bwMode="auto">
              <a:xfrm>
                <a:off x="1743758" y="4814638"/>
                <a:ext cx="1278065" cy="1136058"/>
              </a:xfrm>
              <a:custGeom>
                <a:avLst/>
                <a:gdLst>
                  <a:gd name="T0" fmla="*/ 530225 w 891"/>
                  <a:gd name="T1" fmla="*/ 1254125 h 792"/>
                  <a:gd name="T2" fmla="*/ 361950 w 891"/>
                  <a:gd name="T3" fmla="*/ 1230313 h 792"/>
                  <a:gd name="T4" fmla="*/ 336550 w 891"/>
                  <a:gd name="T5" fmla="*/ 1212850 h 792"/>
                  <a:gd name="T6" fmla="*/ 301625 w 891"/>
                  <a:gd name="T7" fmla="*/ 1165225 h 792"/>
                  <a:gd name="T8" fmla="*/ 174625 w 891"/>
                  <a:gd name="T9" fmla="*/ 1084263 h 792"/>
                  <a:gd name="T10" fmla="*/ 103188 w 891"/>
                  <a:gd name="T11" fmla="*/ 1001713 h 792"/>
                  <a:gd name="T12" fmla="*/ 88900 w 891"/>
                  <a:gd name="T13" fmla="*/ 947738 h 792"/>
                  <a:gd name="T14" fmla="*/ 96838 w 891"/>
                  <a:gd name="T15" fmla="*/ 889000 h 792"/>
                  <a:gd name="T16" fmla="*/ 71438 w 891"/>
                  <a:gd name="T17" fmla="*/ 865188 h 792"/>
                  <a:gd name="T18" fmla="*/ 41275 w 891"/>
                  <a:gd name="T19" fmla="*/ 838200 h 792"/>
                  <a:gd name="T20" fmla="*/ 76200 w 891"/>
                  <a:gd name="T21" fmla="*/ 814388 h 792"/>
                  <a:gd name="T22" fmla="*/ 96838 w 891"/>
                  <a:gd name="T23" fmla="*/ 795338 h 792"/>
                  <a:gd name="T24" fmla="*/ 88900 w 891"/>
                  <a:gd name="T25" fmla="*/ 738188 h 792"/>
                  <a:gd name="T26" fmla="*/ 103188 w 891"/>
                  <a:gd name="T27" fmla="*/ 701675 h 792"/>
                  <a:gd name="T28" fmla="*/ 76200 w 891"/>
                  <a:gd name="T29" fmla="*/ 690563 h 792"/>
                  <a:gd name="T30" fmla="*/ 36513 w 891"/>
                  <a:gd name="T31" fmla="*/ 674688 h 792"/>
                  <a:gd name="T32" fmla="*/ 53975 w 891"/>
                  <a:gd name="T33" fmla="*/ 642938 h 792"/>
                  <a:gd name="T34" fmla="*/ 88900 w 891"/>
                  <a:gd name="T35" fmla="*/ 623888 h 792"/>
                  <a:gd name="T36" fmla="*/ 87313 w 891"/>
                  <a:gd name="T37" fmla="*/ 579438 h 792"/>
                  <a:gd name="T38" fmla="*/ 88900 w 891"/>
                  <a:gd name="T39" fmla="*/ 544513 h 792"/>
                  <a:gd name="T40" fmla="*/ 84138 w 891"/>
                  <a:gd name="T41" fmla="*/ 508000 h 792"/>
                  <a:gd name="T42" fmla="*/ 50800 w 891"/>
                  <a:gd name="T43" fmla="*/ 492125 h 792"/>
                  <a:gd name="T44" fmla="*/ 57150 w 891"/>
                  <a:gd name="T45" fmla="*/ 461963 h 792"/>
                  <a:gd name="T46" fmla="*/ 95250 w 891"/>
                  <a:gd name="T47" fmla="*/ 446088 h 792"/>
                  <a:gd name="T48" fmla="*/ 101600 w 891"/>
                  <a:gd name="T49" fmla="*/ 415925 h 792"/>
                  <a:gd name="T50" fmla="*/ 96838 w 891"/>
                  <a:gd name="T51" fmla="*/ 388938 h 792"/>
                  <a:gd name="T52" fmla="*/ 112713 w 891"/>
                  <a:gd name="T53" fmla="*/ 346075 h 792"/>
                  <a:gd name="T54" fmla="*/ 93663 w 891"/>
                  <a:gd name="T55" fmla="*/ 339725 h 792"/>
                  <a:gd name="T56" fmla="*/ 53975 w 891"/>
                  <a:gd name="T57" fmla="*/ 322263 h 792"/>
                  <a:gd name="T58" fmla="*/ 0 w 891"/>
                  <a:gd name="T59" fmla="*/ 0 h 792"/>
                  <a:gd name="T60" fmla="*/ 1385888 w 891"/>
                  <a:gd name="T61" fmla="*/ 233363 h 792"/>
                  <a:gd name="T62" fmla="*/ 1355725 w 891"/>
                  <a:gd name="T63" fmla="*/ 260350 h 792"/>
                  <a:gd name="T64" fmla="*/ 1325563 w 891"/>
                  <a:gd name="T65" fmla="*/ 266700 h 792"/>
                  <a:gd name="T66" fmla="*/ 1320800 w 891"/>
                  <a:gd name="T67" fmla="*/ 285750 h 792"/>
                  <a:gd name="T68" fmla="*/ 1331913 w 891"/>
                  <a:gd name="T69" fmla="*/ 325438 h 792"/>
                  <a:gd name="T70" fmla="*/ 1320800 w 891"/>
                  <a:gd name="T71" fmla="*/ 361950 h 792"/>
                  <a:gd name="T72" fmla="*/ 1346200 w 891"/>
                  <a:gd name="T73" fmla="*/ 376238 h 792"/>
                  <a:gd name="T74" fmla="*/ 1382713 w 891"/>
                  <a:gd name="T75" fmla="*/ 403225 h 792"/>
                  <a:gd name="T76" fmla="*/ 1355725 w 891"/>
                  <a:gd name="T77" fmla="*/ 430213 h 792"/>
                  <a:gd name="T78" fmla="*/ 1335088 w 891"/>
                  <a:gd name="T79" fmla="*/ 446088 h 792"/>
                  <a:gd name="T80" fmla="*/ 1341438 w 891"/>
                  <a:gd name="T81" fmla="*/ 492125 h 792"/>
                  <a:gd name="T82" fmla="*/ 1335088 w 891"/>
                  <a:gd name="T83" fmla="*/ 533400 h 792"/>
                  <a:gd name="T84" fmla="*/ 1358900 w 891"/>
                  <a:gd name="T85" fmla="*/ 563563 h 792"/>
                  <a:gd name="T86" fmla="*/ 1392238 w 891"/>
                  <a:gd name="T87" fmla="*/ 585788 h 792"/>
                  <a:gd name="T88" fmla="*/ 1370013 w 891"/>
                  <a:gd name="T89" fmla="*/ 612775 h 792"/>
                  <a:gd name="T90" fmla="*/ 1327150 w 891"/>
                  <a:gd name="T91" fmla="*/ 619125 h 792"/>
                  <a:gd name="T92" fmla="*/ 1338263 w 891"/>
                  <a:gd name="T93" fmla="*/ 652463 h 792"/>
                  <a:gd name="T94" fmla="*/ 1335088 w 891"/>
                  <a:gd name="T95" fmla="*/ 690563 h 792"/>
                  <a:gd name="T96" fmla="*/ 1339850 w 891"/>
                  <a:gd name="T97" fmla="*/ 735013 h 792"/>
                  <a:gd name="T98" fmla="*/ 1376363 w 891"/>
                  <a:gd name="T99" fmla="*/ 752475 h 792"/>
                  <a:gd name="T100" fmla="*/ 1381125 w 891"/>
                  <a:gd name="T101" fmla="*/ 777875 h 792"/>
                  <a:gd name="T102" fmla="*/ 1341438 w 891"/>
                  <a:gd name="T103" fmla="*/ 798513 h 792"/>
                  <a:gd name="T104" fmla="*/ 1335088 w 891"/>
                  <a:gd name="T105" fmla="*/ 849313 h 792"/>
                  <a:gd name="T106" fmla="*/ 1339850 w 891"/>
                  <a:gd name="T107" fmla="*/ 879475 h 792"/>
                  <a:gd name="T108" fmla="*/ 1362075 w 891"/>
                  <a:gd name="T109" fmla="*/ 908050 h 792"/>
                  <a:gd name="T110" fmla="*/ 1358900 w 891"/>
                  <a:gd name="T111" fmla="*/ 944563 h 792"/>
                  <a:gd name="T112" fmla="*/ 1301750 w 891"/>
                  <a:gd name="T113" fmla="*/ 1036638 h 792"/>
                  <a:gd name="T114" fmla="*/ 1231900 w 891"/>
                  <a:gd name="T115" fmla="*/ 1103313 h 792"/>
                  <a:gd name="T116" fmla="*/ 1128713 w 891"/>
                  <a:gd name="T117" fmla="*/ 1177925 h 792"/>
                  <a:gd name="T118" fmla="*/ 1103313 w 891"/>
                  <a:gd name="T119" fmla="*/ 1212850 h 792"/>
                  <a:gd name="T120" fmla="*/ 1071563 w 891"/>
                  <a:gd name="T121" fmla="*/ 1230313 h 792"/>
                  <a:gd name="T122" fmla="*/ 869950 w 891"/>
                  <a:gd name="T123" fmla="*/ 1254125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sḻíḋe">
                <a:extLst>
                  <a:ext uri="{FF2B5EF4-FFF2-40B4-BE49-F238E27FC236}">
                    <a16:creationId xmlns:a16="http://schemas.microsoft.com/office/drawing/2014/main" id="{4B6C3CBC-8115-42D2-A1F5-F53E9A90FBA7}"/>
                  </a:ext>
                </a:extLst>
              </p:cNvPr>
              <p:cNvSpPr/>
              <p:nvPr/>
            </p:nvSpPr>
            <p:spPr bwMode="auto">
              <a:xfrm>
                <a:off x="2017731" y="4814638"/>
                <a:ext cx="361473" cy="1136058"/>
              </a:xfrm>
              <a:custGeom>
                <a:avLst/>
                <a:gdLst>
                  <a:gd name="T0" fmla="*/ 146050 w 252"/>
                  <a:gd name="T1" fmla="*/ 1254125 h 792"/>
                  <a:gd name="T2" fmla="*/ 93663 w 252"/>
                  <a:gd name="T3" fmla="*/ 1225550 h 792"/>
                  <a:gd name="T4" fmla="*/ 87313 w 252"/>
                  <a:gd name="T5" fmla="*/ 1189038 h 792"/>
                  <a:gd name="T6" fmla="*/ 52388 w 252"/>
                  <a:gd name="T7" fmla="*/ 1103313 h 792"/>
                  <a:gd name="T8" fmla="*/ 22225 w 252"/>
                  <a:gd name="T9" fmla="*/ 982663 h 792"/>
                  <a:gd name="T10" fmla="*/ 22225 w 252"/>
                  <a:gd name="T11" fmla="*/ 898525 h 792"/>
                  <a:gd name="T12" fmla="*/ 15875 w 252"/>
                  <a:gd name="T13" fmla="*/ 865188 h 792"/>
                  <a:gd name="T14" fmla="*/ 15875 w 252"/>
                  <a:gd name="T15" fmla="*/ 814388 h 792"/>
                  <a:gd name="T16" fmla="*/ 22225 w 252"/>
                  <a:gd name="T17" fmla="*/ 787400 h 792"/>
                  <a:gd name="T18" fmla="*/ 22225 w 252"/>
                  <a:gd name="T19" fmla="*/ 714375 h 792"/>
                  <a:gd name="T20" fmla="*/ 20638 w 252"/>
                  <a:gd name="T21" fmla="*/ 690563 h 792"/>
                  <a:gd name="T22" fmla="*/ 6350 w 252"/>
                  <a:gd name="T23" fmla="*/ 682625 h 792"/>
                  <a:gd name="T24" fmla="*/ 9525 w 252"/>
                  <a:gd name="T25" fmla="*/ 642938 h 792"/>
                  <a:gd name="T26" fmla="*/ 20638 w 252"/>
                  <a:gd name="T27" fmla="*/ 623888 h 792"/>
                  <a:gd name="T28" fmla="*/ 20638 w 252"/>
                  <a:gd name="T29" fmla="*/ 527050 h 792"/>
                  <a:gd name="T30" fmla="*/ 15875 w 252"/>
                  <a:gd name="T31" fmla="*/ 503238 h 792"/>
                  <a:gd name="T32" fmla="*/ 9525 w 252"/>
                  <a:gd name="T33" fmla="*/ 461963 h 792"/>
                  <a:gd name="T34" fmla="*/ 22225 w 252"/>
                  <a:gd name="T35" fmla="*/ 446088 h 792"/>
                  <a:gd name="T36" fmla="*/ 22225 w 252"/>
                  <a:gd name="T37" fmla="*/ 398463 h 792"/>
                  <a:gd name="T38" fmla="*/ 26988 w 252"/>
                  <a:gd name="T39" fmla="*/ 342900 h 792"/>
                  <a:gd name="T40" fmla="*/ 11113 w 252"/>
                  <a:gd name="T41" fmla="*/ 328613 h 792"/>
                  <a:gd name="T42" fmla="*/ 6350 w 252"/>
                  <a:gd name="T43" fmla="*/ 276225 h 792"/>
                  <a:gd name="T44" fmla="*/ 11113 w 252"/>
                  <a:gd name="T45" fmla="*/ 211138 h 792"/>
                  <a:gd name="T46" fmla="*/ 11113 w 252"/>
                  <a:gd name="T47" fmla="*/ 103188 h 792"/>
                  <a:gd name="T48" fmla="*/ 400050 w 252"/>
                  <a:gd name="T49" fmla="*/ 0 h 792"/>
                  <a:gd name="T50" fmla="*/ 396875 w 252"/>
                  <a:gd name="T51" fmla="*/ 53975 h 792"/>
                  <a:gd name="T52" fmla="*/ 387350 w 252"/>
                  <a:gd name="T53" fmla="*/ 138113 h 792"/>
                  <a:gd name="T54" fmla="*/ 392113 w 252"/>
                  <a:gd name="T55" fmla="*/ 222250 h 792"/>
                  <a:gd name="T56" fmla="*/ 381000 w 252"/>
                  <a:gd name="T57" fmla="*/ 265113 h 792"/>
                  <a:gd name="T58" fmla="*/ 373063 w 252"/>
                  <a:gd name="T59" fmla="*/ 273050 h 792"/>
                  <a:gd name="T60" fmla="*/ 376238 w 252"/>
                  <a:gd name="T61" fmla="*/ 325438 h 792"/>
                  <a:gd name="T62" fmla="*/ 381000 w 252"/>
                  <a:gd name="T63" fmla="*/ 376238 h 792"/>
                  <a:gd name="T64" fmla="*/ 392113 w 252"/>
                  <a:gd name="T65" fmla="*/ 403225 h 792"/>
                  <a:gd name="T66" fmla="*/ 382588 w 252"/>
                  <a:gd name="T67" fmla="*/ 430213 h 792"/>
                  <a:gd name="T68" fmla="*/ 379413 w 252"/>
                  <a:gd name="T69" fmla="*/ 492125 h 792"/>
                  <a:gd name="T70" fmla="*/ 381000 w 252"/>
                  <a:gd name="T71" fmla="*/ 557213 h 792"/>
                  <a:gd name="T72" fmla="*/ 392113 w 252"/>
                  <a:gd name="T73" fmla="*/ 576263 h 792"/>
                  <a:gd name="T74" fmla="*/ 387350 w 252"/>
                  <a:gd name="T75" fmla="*/ 612775 h 792"/>
                  <a:gd name="T76" fmla="*/ 374650 w 252"/>
                  <a:gd name="T77" fmla="*/ 619125 h 792"/>
                  <a:gd name="T78" fmla="*/ 379413 w 252"/>
                  <a:gd name="T79" fmla="*/ 665163 h 792"/>
                  <a:gd name="T80" fmla="*/ 376238 w 252"/>
                  <a:gd name="T81" fmla="*/ 728663 h 792"/>
                  <a:gd name="T82" fmla="*/ 388938 w 252"/>
                  <a:gd name="T83" fmla="*/ 752475 h 792"/>
                  <a:gd name="T84" fmla="*/ 382588 w 252"/>
                  <a:gd name="T85" fmla="*/ 792163 h 792"/>
                  <a:gd name="T86" fmla="*/ 376238 w 252"/>
                  <a:gd name="T87" fmla="*/ 849313 h 792"/>
                  <a:gd name="T88" fmla="*/ 382588 w 252"/>
                  <a:gd name="T89" fmla="*/ 895350 h 792"/>
                  <a:gd name="T90" fmla="*/ 381000 w 252"/>
                  <a:gd name="T91" fmla="*/ 968375 h 792"/>
                  <a:gd name="T92" fmla="*/ 349250 w 252"/>
                  <a:gd name="T93" fmla="*/ 1103313 h 792"/>
                  <a:gd name="T94" fmla="*/ 312738 w 252"/>
                  <a:gd name="T95" fmla="*/ 1200150 h 792"/>
                  <a:gd name="T96" fmla="*/ 306388 w 252"/>
                  <a:gd name="T97" fmla="*/ 1225550 h 792"/>
                  <a:gd name="T98" fmla="*/ 263525 w 252"/>
                  <a:gd name="T99" fmla="*/ 1249363 h 792"/>
                  <a:gd name="T100" fmla="*/ 192088 w 252"/>
                  <a:gd name="T101" fmla="*/ 1257300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close/>
                  </a:path>
                </a:pathLst>
              </a:custGeom>
              <a:solidFill>
                <a:srgbClr val="B1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ŝḻídè">
                <a:extLst>
                  <a:ext uri="{FF2B5EF4-FFF2-40B4-BE49-F238E27FC236}">
                    <a16:creationId xmlns:a16="http://schemas.microsoft.com/office/drawing/2014/main" id="{7E3CB9A5-186D-45BB-B32D-9B9C041E1D25}"/>
                  </a:ext>
                </a:extLst>
              </p:cNvPr>
              <p:cNvSpPr/>
              <p:nvPr/>
            </p:nvSpPr>
            <p:spPr bwMode="auto">
              <a:xfrm>
                <a:off x="2247238" y="5942089"/>
                <a:ext cx="291187" cy="127664"/>
              </a:xfrm>
              <a:custGeom>
                <a:avLst/>
                <a:gdLst>
                  <a:gd name="T0" fmla="*/ 161925 w 203"/>
                  <a:gd name="T1" fmla="*/ 0 h 89"/>
                  <a:gd name="T2" fmla="*/ 161925 w 203"/>
                  <a:gd name="T3" fmla="*/ 0 h 89"/>
                  <a:gd name="T4" fmla="*/ 193675 w 203"/>
                  <a:gd name="T5" fmla="*/ 1588 h 89"/>
                  <a:gd name="T6" fmla="*/ 223838 w 203"/>
                  <a:gd name="T7" fmla="*/ 6350 h 89"/>
                  <a:gd name="T8" fmla="*/ 252413 w 203"/>
                  <a:gd name="T9" fmla="*/ 12700 h 89"/>
                  <a:gd name="T10" fmla="*/ 276225 w 203"/>
                  <a:gd name="T11" fmla="*/ 20638 h 89"/>
                  <a:gd name="T12" fmla="*/ 295275 w 203"/>
                  <a:gd name="T13" fmla="*/ 31750 h 89"/>
                  <a:gd name="T14" fmla="*/ 309563 w 203"/>
                  <a:gd name="T15" fmla="*/ 42863 h 89"/>
                  <a:gd name="T16" fmla="*/ 315913 w 203"/>
                  <a:gd name="T17" fmla="*/ 49213 h 89"/>
                  <a:gd name="T18" fmla="*/ 320675 w 203"/>
                  <a:gd name="T19" fmla="*/ 57150 h 89"/>
                  <a:gd name="T20" fmla="*/ 322263 w 203"/>
                  <a:gd name="T21" fmla="*/ 63500 h 89"/>
                  <a:gd name="T22" fmla="*/ 322263 w 203"/>
                  <a:gd name="T23" fmla="*/ 69850 h 89"/>
                  <a:gd name="T24" fmla="*/ 322263 w 203"/>
                  <a:gd name="T25" fmla="*/ 69850 h 89"/>
                  <a:gd name="T26" fmla="*/ 322263 w 203"/>
                  <a:gd name="T27" fmla="*/ 79375 h 89"/>
                  <a:gd name="T28" fmla="*/ 320675 w 203"/>
                  <a:gd name="T29" fmla="*/ 85725 h 89"/>
                  <a:gd name="T30" fmla="*/ 315913 w 203"/>
                  <a:gd name="T31" fmla="*/ 92075 h 89"/>
                  <a:gd name="T32" fmla="*/ 309563 w 203"/>
                  <a:gd name="T33" fmla="*/ 98425 h 89"/>
                  <a:gd name="T34" fmla="*/ 295275 w 203"/>
                  <a:gd name="T35" fmla="*/ 111125 h 89"/>
                  <a:gd name="T36" fmla="*/ 276225 w 203"/>
                  <a:gd name="T37" fmla="*/ 122238 h 89"/>
                  <a:gd name="T38" fmla="*/ 252413 w 203"/>
                  <a:gd name="T39" fmla="*/ 130175 h 89"/>
                  <a:gd name="T40" fmla="*/ 223838 w 203"/>
                  <a:gd name="T41" fmla="*/ 136525 h 89"/>
                  <a:gd name="T42" fmla="*/ 193675 w 203"/>
                  <a:gd name="T43" fmla="*/ 141288 h 89"/>
                  <a:gd name="T44" fmla="*/ 161925 w 203"/>
                  <a:gd name="T45" fmla="*/ 141288 h 89"/>
                  <a:gd name="T46" fmla="*/ 161925 w 203"/>
                  <a:gd name="T47" fmla="*/ 141288 h 89"/>
                  <a:gd name="T48" fmla="*/ 128588 w 203"/>
                  <a:gd name="T49" fmla="*/ 141288 h 89"/>
                  <a:gd name="T50" fmla="*/ 98425 w 203"/>
                  <a:gd name="T51" fmla="*/ 136525 h 89"/>
                  <a:gd name="T52" fmla="*/ 71438 w 203"/>
                  <a:gd name="T53" fmla="*/ 130175 h 89"/>
                  <a:gd name="T54" fmla="*/ 47625 w 203"/>
                  <a:gd name="T55" fmla="*/ 122238 h 89"/>
                  <a:gd name="T56" fmla="*/ 28575 w 203"/>
                  <a:gd name="T57" fmla="*/ 111125 h 89"/>
                  <a:gd name="T58" fmla="*/ 12700 w 203"/>
                  <a:gd name="T59" fmla="*/ 98425 h 89"/>
                  <a:gd name="T60" fmla="*/ 6350 w 203"/>
                  <a:gd name="T61" fmla="*/ 92075 h 89"/>
                  <a:gd name="T62" fmla="*/ 3175 w 203"/>
                  <a:gd name="T63" fmla="*/ 85725 h 89"/>
                  <a:gd name="T64" fmla="*/ 0 w 203"/>
                  <a:gd name="T65" fmla="*/ 79375 h 89"/>
                  <a:gd name="T66" fmla="*/ 0 w 203"/>
                  <a:gd name="T67" fmla="*/ 69850 h 89"/>
                  <a:gd name="T68" fmla="*/ 0 w 203"/>
                  <a:gd name="T69" fmla="*/ 69850 h 89"/>
                  <a:gd name="T70" fmla="*/ 0 w 203"/>
                  <a:gd name="T71" fmla="*/ 63500 h 89"/>
                  <a:gd name="T72" fmla="*/ 3175 w 203"/>
                  <a:gd name="T73" fmla="*/ 57150 h 89"/>
                  <a:gd name="T74" fmla="*/ 6350 w 203"/>
                  <a:gd name="T75" fmla="*/ 49213 h 89"/>
                  <a:gd name="T76" fmla="*/ 12700 w 203"/>
                  <a:gd name="T77" fmla="*/ 42863 h 89"/>
                  <a:gd name="T78" fmla="*/ 28575 w 203"/>
                  <a:gd name="T79" fmla="*/ 31750 h 89"/>
                  <a:gd name="T80" fmla="*/ 47625 w 203"/>
                  <a:gd name="T81" fmla="*/ 20638 h 89"/>
                  <a:gd name="T82" fmla="*/ 71438 w 203"/>
                  <a:gd name="T83" fmla="*/ 12700 h 89"/>
                  <a:gd name="T84" fmla="*/ 98425 w 203"/>
                  <a:gd name="T85" fmla="*/ 6350 h 89"/>
                  <a:gd name="T86" fmla="*/ 128588 w 203"/>
                  <a:gd name="T87" fmla="*/ 1588 h 89"/>
                  <a:gd name="T88" fmla="*/ 161925 w 203"/>
                  <a:gd name="T89" fmla="*/ 0 h 89"/>
                  <a:gd name="T90" fmla="*/ 161925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š1íďè">
                <a:extLst>
                  <a:ext uri="{FF2B5EF4-FFF2-40B4-BE49-F238E27FC236}">
                    <a16:creationId xmlns:a16="http://schemas.microsoft.com/office/drawing/2014/main" id="{EA9580A2-3F6B-4D22-A020-61665D2C153B}"/>
                  </a:ext>
                </a:extLst>
              </p:cNvPr>
              <p:cNvSpPr/>
              <p:nvPr/>
            </p:nvSpPr>
            <p:spPr bwMode="auto">
              <a:xfrm>
                <a:off x="2138222" y="5883279"/>
                <a:ext cx="509218" cy="142008"/>
              </a:xfrm>
              <a:custGeom>
                <a:avLst/>
                <a:gdLst>
                  <a:gd name="T0" fmla="*/ 282575 w 355"/>
                  <a:gd name="T1" fmla="*/ 0 h 99"/>
                  <a:gd name="T2" fmla="*/ 282575 w 355"/>
                  <a:gd name="T3" fmla="*/ 0 h 99"/>
                  <a:gd name="T4" fmla="*/ 338138 w 355"/>
                  <a:gd name="T5" fmla="*/ 1588 h 99"/>
                  <a:gd name="T6" fmla="*/ 392113 w 355"/>
                  <a:gd name="T7" fmla="*/ 6350 h 99"/>
                  <a:gd name="T8" fmla="*/ 439738 w 355"/>
                  <a:gd name="T9" fmla="*/ 12700 h 99"/>
                  <a:gd name="T10" fmla="*/ 479425 w 355"/>
                  <a:gd name="T11" fmla="*/ 23813 h 99"/>
                  <a:gd name="T12" fmla="*/ 514350 w 355"/>
                  <a:gd name="T13" fmla="*/ 34925 h 99"/>
                  <a:gd name="T14" fmla="*/ 528638 w 355"/>
                  <a:gd name="T15" fmla="*/ 41275 h 99"/>
                  <a:gd name="T16" fmla="*/ 539750 w 355"/>
                  <a:gd name="T17" fmla="*/ 47625 h 99"/>
                  <a:gd name="T18" fmla="*/ 550863 w 355"/>
                  <a:gd name="T19" fmla="*/ 53975 h 99"/>
                  <a:gd name="T20" fmla="*/ 557213 w 355"/>
                  <a:gd name="T21" fmla="*/ 61913 h 99"/>
                  <a:gd name="T22" fmla="*/ 561975 w 355"/>
                  <a:gd name="T23" fmla="*/ 71438 h 99"/>
                  <a:gd name="T24" fmla="*/ 563563 w 355"/>
                  <a:gd name="T25" fmla="*/ 77788 h 99"/>
                  <a:gd name="T26" fmla="*/ 563563 w 355"/>
                  <a:gd name="T27" fmla="*/ 77788 h 99"/>
                  <a:gd name="T28" fmla="*/ 561975 w 355"/>
                  <a:gd name="T29" fmla="*/ 85725 h 99"/>
                  <a:gd name="T30" fmla="*/ 557213 w 355"/>
                  <a:gd name="T31" fmla="*/ 95250 h 99"/>
                  <a:gd name="T32" fmla="*/ 550863 w 355"/>
                  <a:gd name="T33" fmla="*/ 101600 h 99"/>
                  <a:gd name="T34" fmla="*/ 539750 w 355"/>
                  <a:gd name="T35" fmla="*/ 107950 h 99"/>
                  <a:gd name="T36" fmla="*/ 528638 w 355"/>
                  <a:gd name="T37" fmla="*/ 115888 h 99"/>
                  <a:gd name="T38" fmla="*/ 514350 w 355"/>
                  <a:gd name="T39" fmla="*/ 122238 h 99"/>
                  <a:gd name="T40" fmla="*/ 479425 w 355"/>
                  <a:gd name="T41" fmla="*/ 133350 h 99"/>
                  <a:gd name="T42" fmla="*/ 439738 w 355"/>
                  <a:gd name="T43" fmla="*/ 141288 h 99"/>
                  <a:gd name="T44" fmla="*/ 392113 w 355"/>
                  <a:gd name="T45" fmla="*/ 150813 h 99"/>
                  <a:gd name="T46" fmla="*/ 338138 w 355"/>
                  <a:gd name="T47" fmla="*/ 155575 h 99"/>
                  <a:gd name="T48" fmla="*/ 282575 w 355"/>
                  <a:gd name="T49" fmla="*/ 157163 h 99"/>
                  <a:gd name="T50" fmla="*/ 282575 w 355"/>
                  <a:gd name="T51" fmla="*/ 157163 h 99"/>
                  <a:gd name="T52" fmla="*/ 227013 w 355"/>
                  <a:gd name="T53" fmla="*/ 155575 h 99"/>
                  <a:gd name="T54" fmla="*/ 173038 w 355"/>
                  <a:gd name="T55" fmla="*/ 150813 h 99"/>
                  <a:gd name="T56" fmla="*/ 125413 w 355"/>
                  <a:gd name="T57" fmla="*/ 141288 h 99"/>
                  <a:gd name="T58" fmla="*/ 84138 w 355"/>
                  <a:gd name="T59" fmla="*/ 133350 h 99"/>
                  <a:gd name="T60" fmla="*/ 49213 w 355"/>
                  <a:gd name="T61" fmla="*/ 122238 h 99"/>
                  <a:gd name="T62" fmla="*/ 34925 w 355"/>
                  <a:gd name="T63" fmla="*/ 115888 h 99"/>
                  <a:gd name="T64" fmla="*/ 23813 w 355"/>
                  <a:gd name="T65" fmla="*/ 107950 h 99"/>
                  <a:gd name="T66" fmla="*/ 12700 w 355"/>
                  <a:gd name="T67" fmla="*/ 101600 h 99"/>
                  <a:gd name="T68" fmla="*/ 6350 w 355"/>
                  <a:gd name="T69" fmla="*/ 95250 h 99"/>
                  <a:gd name="T70" fmla="*/ 3175 w 355"/>
                  <a:gd name="T71" fmla="*/ 85725 h 99"/>
                  <a:gd name="T72" fmla="*/ 0 w 355"/>
                  <a:gd name="T73" fmla="*/ 77788 h 99"/>
                  <a:gd name="T74" fmla="*/ 0 w 355"/>
                  <a:gd name="T75" fmla="*/ 77788 h 99"/>
                  <a:gd name="T76" fmla="*/ 3175 w 355"/>
                  <a:gd name="T77" fmla="*/ 71438 h 99"/>
                  <a:gd name="T78" fmla="*/ 6350 w 355"/>
                  <a:gd name="T79" fmla="*/ 61913 h 99"/>
                  <a:gd name="T80" fmla="*/ 12700 w 355"/>
                  <a:gd name="T81" fmla="*/ 53975 h 99"/>
                  <a:gd name="T82" fmla="*/ 23813 w 355"/>
                  <a:gd name="T83" fmla="*/ 47625 h 99"/>
                  <a:gd name="T84" fmla="*/ 34925 w 355"/>
                  <a:gd name="T85" fmla="*/ 41275 h 99"/>
                  <a:gd name="T86" fmla="*/ 49213 w 355"/>
                  <a:gd name="T87" fmla="*/ 34925 h 99"/>
                  <a:gd name="T88" fmla="*/ 84138 w 355"/>
                  <a:gd name="T89" fmla="*/ 23813 h 99"/>
                  <a:gd name="T90" fmla="*/ 125413 w 355"/>
                  <a:gd name="T91" fmla="*/ 12700 h 99"/>
                  <a:gd name="T92" fmla="*/ 173038 w 355"/>
                  <a:gd name="T93" fmla="*/ 6350 h 99"/>
                  <a:gd name="T94" fmla="*/ 227013 w 355"/>
                  <a:gd name="T95" fmla="*/ 1588 h 99"/>
                  <a:gd name="T96" fmla="*/ 282575 w 355"/>
                  <a:gd name="T97" fmla="*/ 0 h 99"/>
                  <a:gd name="T98" fmla="*/ 282575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575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íś1íḍè">
                <a:extLst>
                  <a:ext uri="{FF2B5EF4-FFF2-40B4-BE49-F238E27FC236}">
                    <a16:creationId xmlns:a16="http://schemas.microsoft.com/office/drawing/2014/main" id="{3C35FE93-6419-4336-B817-9DEF555251F3}"/>
                  </a:ext>
                </a:extLst>
              </p:cNvPr>
              <p:cNvSpPr/>
              <p:nvPr/>
            </p:nvSpPr>
            <p:spPr bwMode="auto">
              <a:xfrm>
                <a:off x="2070805" y="5923443"/>
                <a:ext cx="645487" cy="53074"/>
              </a:xfrm>
              <a:custGeom>
                <a:avLst/>
                <a:gdLst>
                  <a:gd name="T0" fmla="*/ 328613 w 450"/>
                  <a:gd name="T1" fmla="*/ 58738 h 37"/>
                  <a:gd name="T2" fmla="*/ 328613 w 450"/>
                  <a:gd name="T3" fmla="*/ 58738 h 37"/>
                  <a:gd name="T4" fmla="*/ 236538 w 450"/>
                  <a:gd name="T5" fmla="*/ 58738 h 37"/>
                  <a:gd name="T6" fmla="*/ 182563 w 450"/>
                  <a:gd name="T7" fmla="*/ 53975 h 37"/>
                  <a:gd name="T8" fmla="*/ 131763 w 450"/>
                  <a:gd name="T9" fmla="*/ 50800 h 37"/>
                  <a:gd name="T10" fmla="*/ 84138 w 450"/>
                  <a:gd name="T11" fmla="*/ 46038 h 37"/>
                  <a:gd name="T12" fmla="*/ 42863 w 450"/>
                  <a:gd name="T13" fmla="*/ 36513 h 37"/>
                  <a:gd name="T14" fmla="*/ 28575 w 450"/>
                  <a:gd name="T15" fmla="*/ 33338 h 37"/>
                  <a:gd name="T16" fmla="*/ 14288 w 450"/>
                  <a:gd name="T17" fmla="*/ 28575 h 37"/>
                  <a:gd name="T18" fmla="*/ 7938 w 450"/>
                  <a:gd name="T19" fmla="*/ 23813 h 37"/>
                  <a:gd name="T20" fmla="*/ 4763 w 450"/>
                  <a:gd name="T21" fmla="*/ 17463 h 37"/>
                  <a:gd name="T22" fmla="*/ 4763 w 450"/>
                  <a:gd name="T23" fmla="*/ 17463 h 37"/>
                  <a:gd name="T24" fmla="*/ 0 w 450"/>
                  <a:gd name="T25" fmla="*/ 3175 h 37"/>
                  <a:gd name="T26" fmla="*/ 0 w 450"/>
                  <a:gd name="T27" fmla="*/ 3175 h 37"/>
                  <a:gd name="T28" fmla="*/ 30163 w 450"/>
                  <a:gd name="T29" fmla="*/ 11113 h 37"/>
                  <a:gd name="T30" fmla="*/ 66675 w 450"/>
                  <a:gd name="T31" fmla="*/ 15875 h 37"/>
                  <a:gd name="T32" fmla="*/ 109538 w 450"/>
                  <a:gd name="T33" fmla="*/ 22225 h 37"/>
                  <a:gd name="T34" fmla="*/ 153988 w 450"/>
                  <a:gd name="T35" fmla="*/ 23813 h 37"/>
                  <a:gd name="T36" fmla="*/ 247650 w 450"/>
                  <a:gd name="T37" fmla="*/ 30163 h 37"/>
                  <a:gd name="T38" fmla="*/ 327025 w 450"/>
                  <a:gd name="T39" fmla="*/ 30163 h 37"/>
                  <a:gd name="T40" fmla="*/ 327025 w 450"/>
                  <a:gd name="T41" fmla="*/ 30163 h 37"/>
                  <a:gd name="T42" fmla="*/ 417513 w 450"/>
                  <a:gd name="T43" fmla="*/ 28575 h 37"/>
                  <a:gd name="T44" fmla="*/ 527050 w 450"/>
                  <a:gd name="T45" fmla="*/ 23813 h 37"/>
                  <a:gd name="T46" fmla="*/ 582613 w 450"/>
                  <a:gd name="T47" fmla="*/ 20638 h 37"/>
                  <a:gd name="T48" fmla="*/ 633413 w 450"/>
                  <a:gd name="T49" fmla="*/ 15875 h 37"/>
                  <a:gd name="T50" fmla="*/ 679450 w 450"/>
                  <a:gd name="T51" fmla="*/ 9525 h 37"/>
                  <a:gd name="T52" fmla="*/ 714375 w 450"/>
                  <a:gd name="T53" fmla="*/ 0 h 37"/>
                  <a:gd name="T54" fmla="*/ 714375 w 450"/>
                  <a:gd name="T55" fmla="*/ 0 h 37"/>
                  <a:gd name="T56" fmla="*/ 709613 w 450"/>
                  <a:gd name="T57" fmla="*/ 17463 h 37"/>
                  <a:gd name="T58" fmla="*/ 709613 w 450"/>
                  <a:gd name="T59" fmla="*/ 17463 h 37"/>
                  <a:gd name="T60" fmla="*/ 704850 w 450"/>
                  <a:gd name="T61" fmla="*/ 23813 h 37"/>
                  <a:gd name="T62" fmla="*/ 693738 w 450"/>
                  <a:gd name="T63" fmla="*/ 28575 h 37"/>
                  <a:gd name="T64" fmla="*/ 681038 w 450"/>
                  <a:gd name="T65" fmla="*/ 33338 h 37"/>
                  <a:gd name="T66" fmla="*/ 661988 w 450"/>
                  <a:gd name="T67" fmla="*/ 36513 h 37"/>
                  <a:gd name="T68" fmla="*/ 612775 w 450"/>
                  <a:gd name="T69" fmla="*/ 46038 h 37"/>
                  <a:gd name="T70" fmla="*/ 557213 w 450"/>
                  <a:gd name="T71" fmla="*/ 50800 h 37"/>
                  <a:gd name="T72" fmla="*/ 493713 w 450"/>
                  <a:gd name="T73" fmla="*/ 53975 h 37"/>
                  <a:gd name="T74" fmla="*/ 431800 w 450"/>
                  <a:gd name="T75" fmla="*/ 58738 h 37"/>
                  <a:gd name="T76" fmla="*/ 328613 w 450"/>
                  <a:gd name="T77" fmla="*/ 58738 h 37"/>
                  <a:gd name="T78" fmla="*/ 328613 w 450"/>
                  <a:gd name="T79" fmla="*/ 58738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close/>
                  </a:path>
                </a:pathLst>
              </a:custGeom>
              <a:solidFill>
                <a:srgbClr val="4B4B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ïṣḻiḑé">
                <a:extLst>
                  <a:ext uri="{FF2B5EF4-FFF2-40B4-BE49-F238E27FC236}">
                    <a16:creationId xmlns:a16="http://schemas.microsoft.com/office/drawing/2014/main" id="{C6C3DE98-5AD5-4E90-8368-2F1E96F3A261}"/>
                  </a:ext>
                </a:extLst>
              </p:cNvPr>
              <p:cNvSpPr/>
              <p:nvPr/>
            </p:nvSpPr>
            <p:spPr bwMode="auto">
              <a:xfrm>
                <a:off x="1806872" y="5137382"/>
                <a:ext cx="1180525" cy="87500"/>
              </a:xfrm>
              <a:custGeom>
                <a:avLst/>
                <a:gdLst>
                  <a:gd name="T0" fmla="*/ 31750 w 823"/>
                  <a:gd name="T1" fmla="*/ 58738 h 61"/>
                  <a:gd name="T2" fmla="*/ 1250950 w 823"/>
                  <a:gd name="T3" fmla="*/ 0 h 61"/>
                  <a:gd name="T4" fmla="*/ 1250950 w 823"/>
                  <a:gd name="T5" fmla="*/ 0 h 61"/>
                  <a:gd name="T6" fmla="*/ 1250950 w 823"/>
                  <a:gd name="T7" fmla="*/ 6350 h 61"/>
                  <a:gd name="T8" fmla="*/ 1255713 w 823"/>
                  <a:gd name="T9" fmla="*/ 11113 h 61"/>
                  <a:gd name="T10" fmla="*/ 1262063 w 823"/>
                  <a:gd name="T11" fmla="*/ 15875 h 61"/>
                  <a:gd name="T12" fmla="*/ 1276350 w 823"/>
                  <a:gd name="T13" fmla="*/ 19050 h 61"/>
                  <a:gd name="T14" fmla="*/ 1276350 w 823"/>
                  <a:gd name="T15" fmla="*/ 19050 h 61"/>
                  <a:gd name="T16" fmla="*/ 1285875 w 823"/>
                  <a:gd name="T17" fmla="*/ 23813 h 61"/>
                  <a:gd name="T18" fmla="*/ 1295400 w 823"/>
                  <a:gd name="T19" fmla="*/ 25400 h 61"/>
                  <a:gd name="T20" fmla="*/ 1301750 w 823"/>
                  <a:gd name="T21" fmla="*/ 30163 h 61"/>
                  <a:gd name="T22" fmla="*/ 1306513 w 823"/>
                  <a:gd name="T23" fmla="*/ 36513 h 61"/>
                  <a:gd name="T24" fmla="*/ 0 w 823"/>
                  <a:gd name="T25" fmla="*/ 96838 h 61"/>
                  <a:gd name="T26" fmla="*/ 0 w 823"/>
                  <a:gd name="T27" fmla="*/ 96838 h 61"/>
                  <a:gd name="T28" fmla="*/ 12700 w 823"/>
                  <a:gd name="T29" fmla="*/ 92075 h 61"/>
                  <a:gd name="T30" fmla="*/ 12700 w 823"/>
                  <a:gd name="T31" fmla="*/ 92075 h 61"/>
                  <a:gd name="T32" fmla="*/ 23813 w 823"/>
                  <a:gd name="T33" fmla="*/ 90488 h 61"/>
                  <a:gd name="T34" fmla="*/ 31750 w 823"/>
                  <a:gd name="T35" fmla="*/ 85725 h 61"/>
                  <a:gd name="T36" fmla="*/ 36513 w 823"/>
                  <a:gd name="T37" fmla="*/ 82550 h 61"/>
                  <a:gd name="T38" fmla="*/ 38100 w 823"/>
                  <a:gd name="T39" fmla="*/ 77788 h 61"/>
                  <a:gd name="T40" fmla="*/ 38100 w 823"/>
                  <a:gd name="T41" fmla="*/ 73025 h 61"/>
                  <a:gd name="T42" fmla="*/ 36513 w 823"/>
                  <a:gd name="T43" fmla="*/ 68263 h 61"/>
                  <a:gd name="T44" fmla="*/ 31750 w 823"/>
                  <a:gd name="T45" fmla="*/ 58738 h 61"/>
                  <a:gd name="T46" fmla="*/ 31750 w 823"/>
                  <a:gd name="T47" fmla="*/ 58738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íṡļïḋé">
                <a:extLst>
                  <a:ext uri="{FF2B5EF4-FFF2-40B4-BE49-F238E27FC236}">
                    <a16:creationId xmlns:a16="http://schemas.microsoft.com/office/drawing/2014/main" id="{49C3475D-9F89-4D99-B091-513A8B53C31E}"/>
                  </a:ext>
                </a:extLst>
              </p:cNvPr>
              <p:cNvSpPr/>
              <p:nvPr/>
            </p:nvSpPr>
            <p:spPr bwMode="auto">
              <a:xfrm>
                <a:off x="1785356" y="5039842"/>
                <a:ext cx="1197738" cy="90369"/>
              </a:xfrm>
              <a:custGeom>
                <a:avLst/>
                <a:gdLst>
                  <a:gd name="T0" fmla="*/ 0 w 835"/>
                  <a:gd name="T1" fmla="*/ 63500 h 63"/>
                  <a:gd name="T2" fmla="*/ 1325563 w 835"/>
                  <a:gd name="T3" fmla="*/ 0 h 63"/>
                  <a:gd name="T4" fmla="*/ 1325563 w 835"/>
                  <a:gd name="T5" fmla="*/ 0 h 63"/>
                  <a:gd name="T6" fmla="*/ 1316038 w 835"/>
                  <a:gd name="T7" fmla="*/ 9525 h 63"/>
                  <a:gd name="T8" fmla="*/ 1303338 w 835"/>
                  <a:gd name="T9" fmla="*/ 14288 h 63"/>
                  <a:gd name="T10" fmla="*/ 1289050 w 835"/>
                  <a:gd name="T11" fmla="*/ 17463 h 63"/>
                  <a:gd name="T12" fmla="*/ 1279525 w 835"/>
                  <a:gd name="T13" fmla="*/ 17463 h 63"/>
                  <a:gd name="T14" fmla="*/ 1279525 w 835"/>
                  <a:gd name="T15" fmla="*/ 17463 h 63"/>
                  <a:gd name="T16" fmla="*/ 1270000 w 835"/>
                  <a:gd name="T17" fmla="*/ 20638 h 63"/>
                  <a:gd name="T18" fmla="*/ 1270000 w 835"/>
                  <a:gd name="T19" fmla="*/ 22225 h 63"/>
                  <a:gd name="T20" fmla="*/ 1270000 w 835"/>
                  <a:gd name="T21" fmla="*/ 26988 h 63"/>
                  <a:gd name="T22" fmla="*/ 1273175 w 835"/>
                  <a:gd name="T23" fmla="*/ 33338 h 63"/>
                  <a:gd name="T24" fmla="*/ 1276350 w 835"/>
                  <a:gd name="T25" fmla="*/ 41275 h 63"/>
                  <a:gd name="T26" fmla="*/ 66675 w 835"/>
                  <a:gd name="T27" fmla="*/ 100013 h 63"/>
                  <a:gd name="T28" fmla="*/ 66675 w 835"/>
                  <a:gd name="T29" fmla="*/ 100013 h 63"/>
                  <a:gd name="T30" fmla="*/ 66675 w 835"/>
                  <a:gd name="T31" fmla="*/ 95250 h 63"/>
                  <a:gd name="T32" fmla="*/ 65088 w 835"/>
                  <a:gd name="T33" fmla="*/ 95250 h 63"/>
                  <a:gd name="T34" fmla="*/ 57150 w 835"/>
                  <a:gd name="T35" fmla="*/ 93663 h 63"/>
                  <a:gd name="T36" fmla="*/ 57150 w 835"/>
                  <a:gd name="T37" fmla="*/ 93663 h 63"/>
                  <a:gd name="T38" fmla="*/ 42863 w 835"/>
                  <a:gd name="T39" fmla="*/ 90488 h 63"/>
                  <a:gd name="T40" fmla="*/ 25400 w 835"/>
                  <a:gd name="T41" fmla="*/ 84138 h 63"/>
                  <a:gd name="T42" fmla="*/ 11113 w 835"/>
                  <a:gd name="T43" fmla="*/ 76200 h 63"/>
                  <a:gd name="T44" fmla="*/ 4763 w 835"/>
                  <a:gd name="T45" fmla="*/ 69850 h 63"/>
                  <a:gd name="T46" fmla="*/ 0 w 835"/>
                  <a:gd name="T47" fmla="*/ 63500 h 63"/>
                  <a:gd name="T48" fmla="*/ 0 w 835"/>
                  <a:gd name="T49" fmla="*/ 6350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ï$ḷîďé">
                <a:extLst>
                  <a:ext uri="{FF2B5EF4-FFF2-40B4-BE49-F238E27FC236}">
                    <a16:creationId xmlns:a16="http://schemas.microsoft.com/office/drawing/2014/main" id="{09C2E60C-0B46-4684-8279-6283E8A37CA3}"/>
                  </a:ext>
                </a:extLst>
              </p:cNvPr>
              <p:cNvSpPr/>
              <p:nvPr/>
            </p:nvSpPr>
            <p:spPr bwMode="auto">
              <a:xfrm>
                <a:off x="1809741" y="5217710"/>
                <a:ext cx="1146099" cy="87500"/>
              </a:xfrm>
              <a:custGeom>
                <a:avLst/>
                <a:gdLst>
                  <a:gd name="T0" fmla="*/ 0 w 799"/>
                  <a:gd name="T1" fmla="*/ 57150 h 61"/>
                  <a:gd name="T2" fmla="*/ 1262063 w 799"/>
                  <a:gd name="T3" fmla="*/ 0 h 61"/>
                  <a:gd name="T4" fmla="*/ 1262063 w 799"/>
                  <a:gd name="T5" fmla="*/ 0 h 61"/>
                  <a:gd name="T6" fmla="*/ 1260475 w 799"/>
                  <a:gd name="T7" fmla="*/ 6350 h 61"/>
                  <a:gd name="T8" fmla="*/ 1262063 w 799"/>
                  <a:gd name="T9" fmla="*/ 15875 h 61"/>
                  <a:gd name="T10" fmla="*/ 1268413 w 799"/>
                  <a:gd name="T11" fmla="*/ 36513 h 61"/>
                  <a:gd name="T12" fmla="*/ 17463 w 799"/>
                  <a:gd name="T13" fmla="*/ 96838 h 61"/>
                  <a:gd name="T14" fmla="*/ 17463 w 799"/>
                  <a:gd name="T15" fmla="*/ 96838 h 61"/>
                  <a:gd name="T16" fmla="*/ 20638 w 799"/>
                  <a:gd name="T17" fmla="*/ 82550 h 61"/>
                  <a:gd name="T18" fmla="*/ 20638 w 799"/>
                  <a:gd name="T19" fmla="*/ 73025 h 61"/>
                  <a:gd name="T20" fmla="*/ 17463 w 799"/>
                  <a:gd name="T21" fmla="*/ 68263 h 61"/>
                  <a:gd name="T22" fmla="*/ 15875 w 799"/>
                  <a:gd name="T23" fmla="*/ 63500 h 61"/>
                  <a:gd name="T24" fmla="*/ 9525 w 799"/>
                  <a:gd name="T25" fmla="*/ 61913 h 61"/>
                  <a:gd name="T26" fmla="*/ 0 w 799"/>
                  <a:gd name="T27" fmla="*/ 57150 h 61"/>
                  <a:gd name="T28" fmla="*/ 0 w 799"/>
                  <a:gd name="T29" fmla="*/ 57150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îşlídé">
                <a:extLst>
                  <a:ext uri="{FF2B5EF4-FFF2-40B4-BE49-F238E27FC236}">
                    <a16:creationId xmlns:a16="http://schemas.microsoft.com/office/drawing/2014/main" id="{8C371E0F-4EA3-4A3C-8D17-15E7997C4EEA}"/>
                  </a:ext>
                </a:extLst>
              </p:cNvPr>
              <p:cNvSpPr/>
              <p:nvPr/>
            </p:nvSpPr>
            <p:spPr bwMode="auto">
              <a:xfrm>
                <a:off x="1819782" y="5295168"/>
                <a:ext cx="1161877" cy="87500"/>
              </a:xfrm>
              <a:custGeom>
                <a:avLst/>
                <a:gdLst>
                  <a:gd name="T0" fmla="*/ 4763 w 810"/>
                  <a:gd name="T1" fmla="*/ 57150 h 61"/>
                  <a:gd name="T2" fmla="*/ 1250950 w 810"/>
                  <a:gd name="T3" fmla="*/ 0 h 61"/>
                  <a:gd name="T4" fmla="*/ 1250950 w 810"/>
                  <a:gd name="T5" fmla="*/ 0 h 61"/>
                  <a:gd name="T6" fmla="*/ 1250950 w 810"/>
                  <a:gd name="T7" fmla="*/ 7938 h 61"/>
                  <a:gd name="T8" fmla="*/ 1254125 w 810"/>
                  <a:gd name="T9" fmla="*/ 17463 h 61"/>
                  <a:gd name="T10" fmla="*/ 1262063 w 810"/>
                  <a:gd name="T11" fmla="*/ 25400 h 61"/>
                  <a:gd name="T12" fmla="*/ 1274763 w 810"/>
                  <a:gd name="T13" fmla="*/ 31750 h 61"/>
                  <a:gd name="T14" fmla="*/ 1274763 w 810"/>
                  <a:gd name="T15" fmla="*/ 31750 h 61"/>
                  <a:gd name="T16" fmla="*/ 1285875 w 810"/>
                  <a:gd name="T17" fmla="*/ 36513 h 61"/>
                  <a:gd name="T18" fmla="*/ 0 w 810"/>
                  <a:gd name="T19" fmla="*/ 96838 h 61"/>
                  <a:gd name="T20" fmla="*/ 0 w 810"/>
                  <a:gd name="T21" fmla="*/ 96838 h 61"/>
                  <a:gd name="T22" fmla="*/ 6350 w 810"/>
                  <a:gd name="T23" fmla="*/ 87313 h 61"/>
                  <a:gd name="T24" fmla="*/ 9525 w 810"/>
                  <a:gd name="T25" fmla="*/ 79375 h 61"/>
                  <a:gd name="T26" fmla="*/ 6350 w 810"/>
                  <a:gd name="T27" fmla="*/ 68263 h 61"/>
                  <a:gd name="T28" fmla="*/ 4763 w 810"/>
                  <a:gd name="T29" fmla="*/ 57150 h 61"/>
                  <a:gd name="T30" fmla="*/ 4763 w 810"/>
                  <a:gd name="T31" fmla="*/ 57150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sḻíďé">
                <a:extLst>
                  <a:ext uri="{FF2B5EF4-FFF2-40B4-BE49-F238E27FC236}">
                    <a16:creationId xmlns:a16="http://schemas.microsoft.com/office/drawing/2014/main" id="{32EE8908-9F17-4FA5-92E4-B3FD85C9126A}"/>
                  </a:ext>
                </a:extLst>
              </p:cNvPr>
              <p:cNvSpPr/>
              <p:nvPr/>
            </p:nvSpPr>
            <p:spPr bwMode="auto">
              <a:xfrm>
                <a:off x="1812610" y="5384102"/>
                <a:ext cx="1140361" cy="87500"/>
              </a:xfrm>
              <a:custGeom>
                <a:avLst/>
                <a:gdLst>
                  <a:gd name="T0" fmla="*/ 0 w 795"/>
                  <a:gd name="T1" fmla="*/ 60325 h 61"/>
                  <a:gd name="T2" fmla="*/ 1250950 w 795"/>
                  <a:gd name="T3" fmla="*/ 0 h 61"/>
                  <a:gd name="T4" fmla="*/ 1250950 w 795"/>
                  <a:gd name="T5" fmla="*/ 0 h 61"/>
                  <a:gd name="T6" fmla="*/ 1257300 w 795"/>
                  <a:gd name="T7" fmla="*/ 12700 h 61"/>
                  <a:gd name="T8" fmla="*/ 1262063 w 795"/>
                  <a:gd name="T9" fmla="*/ 23813 h 61"/>
                  <a:gd name="T10" fmla="*/ 1262063 w 795"/>
                  <a:gd name="T11" fmla="*/ 34925 h 61"/>
                  <a:gd name="T12" fmla="*/ 1262063 w 795"/>
                  <a:gd name="T13" fmla="*/ 34925 h 61"/>
                  <a:gd name="T14" fmla="*/ 1262063 w 795"/>
                  <a:gd name="T15" fmla="*/ 38100 h 61"/>
                  <a:gd name="T16" fmla="*/ 14288 w 795"/>
                  <a:gd name="T17" fmla="*/ 96838 h 61"/>
                  <a:gd name="T18" fmla="*/ 14288 w 795"/>
                  <a:gd name="T19" fmla="*/ 96838 h 61"/>
                  <a:gd name="T20" fmla="*/ 17463 w 795"/>
                  <a:gd name="T21" fmla="*/ 88900 h 61"/>
                  <a:gd name="T22" fmla="*/ 20638 w 795"/>
                  <a:gd name="T23" fmla="*/ 79375 h 61"/>
                  <a:gd name="T24" fmla="*/ 26988 w 795"/>
                  <a:gd name="T25" fmla="*/ 68263 h 61"/>
                  <a:gd name="T26" fmla="*/ 26988 w 795"/>
                  <a:gd name="T27" fmla="*/ 65088 h 61"/>
                  <a:gd name="T28" fmla="*/ 23813 w 795"/>
                  <a:gd name="T29" fmla="*/ 61913 h 61"/>
                  <a:gd name="T30" fmla="*/ 14288 w 795"/>
                  <a:gd name="T31" fmla="*/ 60325 h 61"/>
                  <a:gd name="T32" fmla="*/ 0 w 795"/>
                  <a:gd name="T33" fmla="*/ 60325 h 61"/>
                  <a:gd name="T34" fmla="*/ 0 w 795"/>
                  <a:gd name="T35" fmla="*/ 60325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$ḷíḍé">
                <a:extLst>
                  <a:ext uri="{FF2B5EF4-FFF2-40B4-BE49-F238E27FC236}">
                    <a16:creationId xmlns:a16="http://schemas.microsoft.com/office/drawing/2014/main" id="{6DDB86CE-6FF6-42D7-B823-38FDEE24FB75}"/>
                  </a:ext>
                </a:extLst>
              </p:cNvPr>
              <p:cNvSpPr/>
              <p:nvPr/>
            </p:nvSpPr>
            <p:spPr bwMode="auto">
              <a:xfrm>
                <a:off x="1808306" y="5465863"/>
                <a:ext cx="1180525" cy="87500"/>
              </a:xfrm>
              <a:custGeom>
                <a:avLst/>
                <a:gdLst>
                  <a:gd name="T0" fmla="*/ 23813 w 823"/>
                  <a:gd name="T1" fmla="*/ 57150 h 61"/>
                  <a:gd name="T2" fmla="*/ 1260475 w 823"/>
                  <a:gd name="T3" fmla="*/ 0 h 61"/>
                  <a:gd name="T4" fmla="*/ 1260475 w 823"/>
                  <a:gd name="T5" fmla="*/ 0 h 61"/>
                  <a:gd name="T6" fmla="*/ 1260475 w 823"/>
                  <a:gd name="T7" fmla="*/ 6350 h 61"/>
                  <a:gd name="T8" fmla="*/ 1263650 w 823"/>
                  <a:gd name="T9" fmla="*/ 11113 h 61"/>
                  <a:gd name="T10" fmla="*/ 1270000 w 823"/>
                  <a:gd name="T11" fmla="*/ 17463 h 61"/>
                  <a:gd name="T12" fmla="*/ 1281113 w 823"/>
                  <a:gd name="T13" fmla="*/ 20638 h 61"/>
                  <a:gd name="T14" fmla="*/ 1281113 w 823"/>
                  <a:gd name="T15" fmla="*/ 20638 h 61"/>
                  <a:gd name="T16" fmla="*/ 1296988 w 823"/>
                  <a:gd name="T17" fmla="*/ 28575 h 61"/>
                  <a:gd name="T18" fmla="*/ 1306513 w 823"/>
                  <a:gd name="T19" fmla="*/ 34925 h 61"/>
                  <a:gd name="T20" fmla="*/ 0 w 823"/>
                  <a:gd name="T21" fmla="*/ 96838 h 61"/>
                  <a:gd name="T22" fmla="*/ 0 w 823"/>
                  <a:gd name="T23" fmla="*/ 96838 h 61"/>
                  <a:gd name="T24" fmla="*/ 4763 w 823"/>
                  <a:gd name="T25" fmla="*/ 93663 h 61"/>
                  <a:gd name="T26" fmla="*/ 4763 w 823"/>
                  <a:gd name="T27" fmla="*/ 93663 h 61"/>
                  <a:gd name="T28" fmla="*/ 17463 w 823"/>
                  <a:gd name="T29" fmla="*/ 87313 h 61"/>
                  <a:gd name="T30" fmla="*/ 22225 w 823"/>
                  <a:gd name="T31" fmla="*/ 84138 h 61"/>
                  <a:gd name="T32" fmla="*/ 23813 w 823"/>
                  <a:gd name="T33" fmla="*/ 79375 h 61"/>
                  <a:gd name="T34" fmla="*/ 25400 w 823"/>
                  <a:gd name="T35" fmla="*/ 68263 h 61"/>
                  <a:gd name="T36" fmla="*/ 23813 w 823"/>
                  <a:gd name="T37" fmla="*/ 57150 h 61"/>
                  <a:gd name="T38" fmla="*/ 23813 w 823"/>
                  <a:gd name="T39" fmla="*/ 57150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íṩ1ídê">
                <a:extLst>
                  <a:ext uri="{FF2B5EF4-FFF2-40B4-BE49-F238E27FC236}">
                    <a16:creationId xmlns:a16="http://schemas.microsoft.com/office/drawing/2014/main" id="{067DC3D9-B914-4508-ADBC-6D77102EF071}"/>
                  </a:ext>
                </a:extLst>
              </p:cNvPr>
              <p:cNvSpPr/>
              <p:nvPr/>
            </p:nvSpPr>
            <p:spPr bwMode="auto">
              <a:xfrm>
                <a:off x="1819782" y="5549059"/>
                <a:ext cx="1130320" cy="87500"/>
              </a:xfrm>
              <a:custGeom>
                <a:avLst/>
                <a:gdLst>
                  <a:gd name="T0" fmla="*/ 0 w 788"/>
                  <a:gd name="T1" fmla="*/ 58738 h 61"/>
                  <a:gd name="T2" fmla="*/ 1247775 w 788"/>
                  <a:gd name="T3" fmla="*/ 0 h 61"/>
                  <a:gd name="T4" fmla="*/ 1247775 w 788"/>
                  <a:gd name="T5" fmla="*/ 0 h 61"/>
                  <a:gd name="T6" fmla="*/ 1244600 w 788"/>
                  <a:gd name="T7" fmla="*/ 9525 h 61"/>
                  <a:gd name="T8" fmla="*/ 1247775 w 788"/>
                  <a:gd name="T9" fmla="*/ 17463 h 61"/>
                  <a:gd name="T10" fmla="*/ 1250950 w 788"/>
                  <a:gd name="T11" fmla="*/ 39688 h 61"/>
                  <a:gd name="T12" fmla="*/ 11113 w 788"/>
                  <a:gd name="T13" fmla="*/ 96838 h 61"/>
                  <a:gd name="T14" fmla="*/ 11113 w 788"/>
                  <a:gd name="T15" fmla="*/ 96838 h 61"/>
                  <a:gd name="T16" fmla="*/ 12700 w 788"/>
                  <a:gd name="T17" fmla="*/ 85725 h 61"/>
                  <a:gd name="T18" fmla="*/ 12700 w 788"/>
                  <a:gd name="T19" fmla="*/ 76200 h 61"/>
                  <a:gd name="T20" fmla="*/ 9525 w 788"/>
                  <a:gd name="T21" fmla="*/ 66675 h 61"/>
                  <a:gd name="T22" fmla="*/ 0 w 788"/>
                  <a:gd name="T23" fmla="*/ 58738 h 61"/>
                  <a:gd name="T24" fmla="*/ 0 w 788"/>
                  <a:gd name="T25" fmla="*/ 58738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ṧļîḍé">
                <a:extLst>
                  <a:ext uri="{FF2B5EF4-FFF2-40B4-BE49-F238E27FC236}">
                    <a16:creationId xmlns:a16="http://schemas.microsoft.com/office/drawing/2014/main" id="{FB79F9EE-5A97-472E-86E3-55D43D01571D}"/>
                  </a:ext>
                </a:extLst>
              </p:cNvPr>
              <p:cNvSpPr/>
              <p:nvPr/>
            </p:nvSpPr>
            <p:spPr bwMode="auto">
              <a:xfrm>
                <a:off x="1836995" y="5669550"/>
                <a:ext cx="1133189" cy="281146"/>
              </a:xfrm>
              <a:custGeom>
                <a:avLst/>
                <a:gdLst>
                  <a:gd name="T0" fmla="*/ 587375 w 790"/>
                  <a:gd name="T1" fmla="*/ 311150 h 196"/>
                  <a:gd name="T2" fmla="*/ 587375 w 790"/>
                  <a:gd name="T3" fmla="*/ 311150 h 196"/>
                  <a:gd name="T4" fmla="*/ 484188 w 790"/>
                  <a:gd name="T5" fmla="*/ 309563 h 196"/>
                  <a:gd name="T6" fmla="*/ 427038 w 790"/>
                  <a:gd name="T7" fmla="*/ 307975 h 196"/>
                  <a:gd name="T8" fmla="*/ 369888 w 790"/>
                  <a:gd name="T9" fmla="*/ 303213 h 196"/>
                  <a:gd name="T10" fmla="*/ 319088 w 790"/>
                  <a:gd name="T11" fmla="*/ 296863 h 196"/>
                  <a:gd name="T12" fmla="*/ 273050 w 790"/>
                  <a:gd name="T13" fmla="*/ 288925 h 196"/>
                  <a:gd name="T14" fmla="*/ 258763 w 790"/>
                  <a:gd name="T15" fmla="*/ 284163 h 196"/>
                  <a:gd name="T16" fmla="*/ 246063 w 790"/>
                  <a:gd name="T17" fmla="*/ 279400 h 196"/>
                  <a:gd name="T18" fmla="*/ 234950 w 790"/>
                  <a:gd name="T19" fmla="*/ 273050 h 196"/>
                  <a:gd name="T20" fmla="*/ 233363 w 790"/>
                  <a:gd name="T21" fmla="*/ 266700 h 196"/>
                  <a:gd name="T22" fmla="*/ 233363 w 790"/>
                  <a:gd name="T23" fmla="*/ 266700 h 196"/>
                  <a:gd name="T24" fmla="*/ 228600 w 790"/>
                  <a:gd name="T25" fmla="*/ 254000 h 196"/>
                  <a:gd name="T26" fmla="*/ 222250 w 790"/>
                  <a:gd name="T27" fmla="*/ 242888 h 196"/>
                  <a:gd name="T28" fmla="*/ 211138 w 790"/>
                  <a:gd name="T29" fmla="*/ 230188 h 196"/>
                  <a:gd name="T30" fmla="*/ 198438 w 790"/>
                  <a:gd name="T31" fmla="*/ 219075 h 196"/>
                  <a:gd name="T32" fmla="*/ 157163 w 790"/>
                  <a:gd name="T33" fmla="*/ 192088 h 196"/>
                  <a:gd name="T34" fmla="*/ 101600 w 790"/>
                  <a:gd name="T35" fmla="*/ 157163 h 196"/>
                  <a:gd name="T36" fmla="*/ 101600 w 790"/>
                  <a:gd name="T37" fmla="*/ 157163 h 196"/>
                  <a:gd name="T38" fmla="*/ 82550 w 790"/>
                  <a:gd name="T39" fmla="*/ 146050 h 196"/>
                  <a:gd name="T40" fmla="*/ 66675 w 790"/>
                  <a:gd name="T41" fmla="*/ 133350 h 196"/>
                  <a:gd name="T42" fmla="*/ 52388 w 790"/>
                  <a:gd name="T43" fmla="*/ 120650 h 196"/>
                  <a:gd name="T44" fmla="*/ 36513 w 790"/>
                  <a:gd name="T45" fmla="*/ 107950 h 196"/>
                  <a:gd name="T46" fmla="*/ 17463 w 790"/>
                  <a:gd name="T47" fmla="*/ 84138 h 196"/>
                  <a:gd name="T48" fmla="*/ 0 w 790"/>
                  <a:gd name="T49" fmla="*/ 58738 h 196"/>
                  <a:gd name="T50" fmla="*/ 1254125 w 790"/>
                  <a:gd name="T51" fmla="*/ 0 h 196"/>
                  <a:gd name="T52" fmla="*/ 1254125 w 790"/>
                  <a:gd name="T53" fmla="*/ 0 h 196"/>
                  <a:gd name="T54" fmla="*/ 1247775 w 790"/>
                  <a:gd name="T55" fmla="*/ 19050 h 196"/>
                  <a:gd name="T56" fmla="*/ 1235075 w 790"/>
                  <a:gd name="T57" fmla="*/ 38100 h 196"/>
                  <a:gd name="T58" fmla="*/ 1222375 w 790"/>
                  <a:gd name="T59" fmla="*/ 60325 h 196"/>
                  <a:gd name="T60" fmla="*/ 1206500 w 790"/>
                  <a:gd name="T61" fmla="*/ 79375 h 196"/>
                  <a:gd name="T62" fmla="*/ 1189038 w 790"/>
                  <a:gd name="T63" fmla="*/ 98425 h 196"/>
                  <a:gd name="T64" fmla="*/ 1171575 w 790"/>
                  <a:gd name="T65" fmla="*/ 120650 h 196"/>
                  <a:gd name="T66" fmla="*/ 1128713 w 790"/>
                  <a:gd name="T67" fmla="*/ 157163 h 196"/>
                  <a:gd name="T68" fmla="*/ 1128713 w 790"/>
                  <a:gd name="T69" fmla="*/ 157163 h 196"/>
                  <a:gd name="T70" fmla="*/ 1104900 w 790"/>
                  <a:gd name="T71" fmla="*/ 176213 h 196"/>
                  <a:gd name="T72" fmla="*/ 1082675 w 790"/>
                  <a:gd name="T73" fmla="*/ 193675 h 196"/>
                  <a:gd name="T74" fmla="*/ 1042988 w 790"/>
                  <a:gd name="T75" fmla="*/ 219075 h 196"/>
                  <a:gd name="T76" fmla="*/ 1025525 w 790"/>
                  <a:gd name="T77" fmla="*/ 231775 h 196"/>
                  <a:gd name="T78" fmla="*/ 1012825 w 790"/>
                  <a:gd name="T79" fmla="*/ 242888 h 196"/>
                  <a:gd name="T80" fmla="*/ 1004888 w 790"/>
                  <a:gd name="T81" fmla="*/ 254000 h 196"/>
                  <a:gd name="T82" fmla="*/ 1000125 w 790"/>
                  <a:gd name="T83" fmla="*/ 266700 h 196"/>
                  <a:gd name="T84" fmla="*/ 1000125 w 790"/>
                  <a:gd name="T85" fmla="*/ 266700 h 196"/>
                  <a:gd name="T86" fmla="*/ 998538 w 790"/>
                  <a:gd name="T87" fmla="*/ 268288 h 196"/>
                  <a:gd name="T88" fmla="*/ 995363 w 790"/>
                  <a:gd name="T89" fmla="*/ 273050 h 196"/>
                  <a:gd name="T90" fmla="*/ 985838 w 790"/>
                  <a:gd name="T91" fmla="*/ 279400 h 196"/>
                  <a:gd name="T92" fmla="*/ 968375 w 790"/>
                  <a:gd name="T93" fmla="*/ 284163 h 196"/>
                  <a:gd name="T94" fmla="*/ 949325 w 790"/>
                  <a:gd name="T95" fmla="*/ 288925 h 196"/>
                  <a:gd name="T96" fmla="*/ 895350 w 790"/>
                  <a:gd name="T97" fmla="*/ 296863 h 196"/>
                  <a:gd name="T98" fmla="*/ 833438 w 790"/>
                  <a:gd name="T99" fmla="*/ 303213 h 196"/>
                  <a:gd name="T100" fmla="*/ 766763 w 790"/>
                  <a:gd name="T101" fmla="*/ 307975 h 196"/>
                  <a:gd name="T102" fmla="*/ 696913 w 790"/>
                  <a:gd name="T103" fmla="*/ 309563 h 196"/>
                  <a:gd name="T104" fmla="*/ 587375 w 790"/>
                  <a:gd name="T105" fmla="*/ 311150 h 196"/>
                  <a:gd name="T106" fmla="*/ 587375 w 790"/>
                  <a:gd name="T107" fmla="*/ 311150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close/>
                  </a:path>
                </a:pathLst>
              </a:custGeom>
              <a:solidFill>
                <a:srgbClr val="6C6C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ṧľíḓè">
                <a:extLst>
                  <a:ext uri="{FF2B5EF4-FFF2-40B4-BE49-F238E27FC236}">
                    <a16:creationId xmlns:a16="http://schemas.microsoft.com/office/drawing/2014/main" id="{DD308E31-75E0-4B0D-98A3-4585FEEB722F}"/>
                  </a:ext>
                </a:extLst>
              </p:cNvPr>
              <p:cNvSpPr/>
              <p:nvPr/>
            </p:nvSpPr>
            <p:spPr bwMode="auto">
              <a:xfrm>
                <a:off x="2039248" y="5698239"/>
                <a:ext cx="327047" cy="252457"/>
              </a:xfrm>
              <a:custGeom>
                <a:avLst/>
                <a:gdLst>
                  <a:gd name="T0" fmla="*/ 130175 w 228"/>
                  <a:gd name="T1" fmla="*/ 269875 h 176"/>
                  <a:gd name="T2" fmla="*/ 130175 w 228"/>
                  <a:gd name="T3" fmla="*/ 269875 h 176"/>
                  <a:gd name="T4" fmla="*/ 115888 w 228"/>
                  <a:gd name="T5" fmla="*/ 236538 h 176"/>
                  <a:gd name="T6" fmla="*/ 103188 w 228"/>
                  <a:gd name="T7" fmla="*/ 206375 h 176"/>
                  <a:gd name="T8" fmla="*/ 82550 w 228"/>
                  <a:gd name="T9" fmla="*/ 173038 h 176"/>
                  <a:gd name="T10" fmla="*/ 53975 w 228"/>
                  <a:gd name="T11" fmla="*/ 127000 h 176"/>
                  <a:gd name="T12" fmla="*/ 53975 w 228"/>
                  <a:gd name="T13" fmla="*/ 127000 h 176"/>
                  <a:gd name="T14" fmla="*/ 39688 w 228"/>
                  <a:gd name="T15" fmla="*/ 101600 h 176"/>
                  <a:gd name="T16" fmla="*/ 23813 w 228"/>
                  <a:gd name="T17" fmla="*/ 73025 h 176"/>
                  <a:gd name="T18" fmla="*/ 0 w 228"/>
                  <a:gd name="T19" fmla="*/ 15875 h 176"/>
                  <a:gd name="T20" fmla="*/ 357188 w 228"/>
                  <a:gd name="T21" fmla="*/ 0 h 176"/>
                  <a:gd name="T22" fmla="*/ 357188 w 228"/>
                  <a:gd name="T23" fmla="*/ 0 h 176"/>
                  <a:gd name="T24" fmla="*/ 361950 w 228"/>
                  <a:gd name="T25" fmla="*/ 65088 h 176"/>
                  <a:gd name="T26" fmla="*/ 361950 w 228"/>
                  <a:gd name="T27" fmla="*/ 127000 h 176"/>
                  <a:gd name="T28" fmla="*/ 361950 w 228"/>
                  <a:gd name="T29" fmla="*/ 127000 h 176"/>
                  <a:gd name="T30" fmla="*/ 358775 w 228"/>
                  <a:gd name="T31" fmla="*/ 174625 h 176"/>
                  <a:gd name="T32" fmla="*/ 355600 w 228"/>
                  <a:gd name="T33" fmla="*/ 211138 h 176"/>
                  <a:gd name="T34" fmla="*/ 355600 w 228"/>
                  <a:gd name="T35" fmla="*/ 241300 h 176"/>
                  <a:gd name="T36" fmla="*/ 355600 w 228"/>
                  <a:gd name="T37" fmla="*/ 257175 h 176"/>
                  <a:gd name="T38" fmla="*/ 358775 w 228"/>
                  <a:gd name="T39" fmla="*/ 273050 h 176"/>
                  <a:gd name="T40" fmla="*/ 358775 w 228"/>
                  <a:gd name="T41" fmla="*/ 273050 h 176"/>
                  <a:gd name="T42" fmla="*/ 358775 w 228"/>
                  <a:gd name="T43" fmla="*/ 279400 h 176"/>
                  <a:gd name="T44" fmla="*/ 358775 w 228"/>
                  <a:gd name="T45" fmla="*/ 279400 h 176"/>
                  <a:gd name="T46" fmla="*/ 249238 w 228"/>
                  <a:gd name="T47" fmla="*/ 277813 h 176"/>
                  <a:gd name="T48" fmla="*/ 187325 w 228"/>
                  <a:gd name="T49" fmla="*/ 273050 h 176"/>
                  <a:gd name="T50" fmla="*/ 130175 w 228"/>
                  <a:gd name="T51" fmla="*/ 269875 h 176"/>
                  <a:gd name="T52" fmla="*/ 130175 w 228"/>
                  <a:gd name="T53" fmla="*/ 269875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ṣľiḍè">
                <a:extLst>
                  <a:ext uri="{FF2B5EF4-FFF2-40B4-BE49-F238E27FC236}">
                    <a16:creationId xmlns:a16="http://schemas.microsoft.com/office/drawing/2014/main" id="{1EA24412-91D7-466F-9EC3-94943B125DE6}"/>
                  </a:ext>
                </a:extLst>
              </p:cNvPr>
              <p:cNvSpPr/>
              <p:nvPr/>
            </p:nvSpPr>
            <p:spPr bwMode="auto">
              <a:xfrm>
                <a:off x="2558506" y="4814638"/>
                <a:ext cx="463317" cy="245286"/>
              </a:xfrm>
              <a:custGeom>
                <a:avLst/>
                <a:gdLst>
                  <a:gd name="T0" fmla="*/ 0 w 323"/>
                  <a:gd name="T1" fmla="*/ 0 h 171"/>
                  <a:gd name="T2" fmla="*/ 512763 w 323"/>
                  <a:gd name="T3" fmla="*/ 0 h 171"/>
                  <a:gd name="T4" fmla="*/ 485775 w 323"/>
                  <a:gd name="T5" fmla="*/ 222250 h 171"/>
                  <a:gd name="T6" fmla="*/ 485775 w 323"/>
                  <a:gd name="T7" fmla="*/ 222250 h 171"/>
                  <a:gd name="T8" fmla="*/ 484188 w 323"/>
                  <a:gd name="T9" fmla="*/ 233363 h 171"/>
                  <a:gd name="T10" fmla="*/ 479425 w 323"/>
                  <a:gd name="T11" fmla="*/ 241300 h 171"/>
                  <a:gd name="T12" fmla="*/ 469900 w 323"/>
                  <a:gd name="T13" fmla="*/ 249238 h 171"/>
                  <a:gd name="T14" fmla="*/ 461963 w 323"/>
                  <a:gd name="T15" fmla="*/ 255588 h 171"/>
                  <a:gd name="T16" fmla="*/ 454025 w 323"/>
                  <a:gd name="T17" fmla="*/ 260350 h 171"/>
                  <a:gd name="T18" fmla="*/ 442913 w 323"/>
                  <a:gd name="T19" fmla="*/ 265113 h 171"/>
                  <a:gd name="T20" fmla="*/ 431800 w 323"/>
                  <a:gd name="T21" fmla="*/ 266700 h 171"/>
                  <a:gd name="T22" fmla="*/ 423863 w 323"/>
                  <a:gd name="T23" fmla="*/ 266700 h 171"/>
                  <a:gd name="T24" fmla="*/ 0 w 323"/>
                  <a:gd name="T25" fmla="*/ 271463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šľïḑe">
                <a:extLst>
                  <a:ext uri="{FF2B5EF4-FFF2-40B4-BE49-F238E27FC236}">
                    <a16:creationId xmlns:a16="http://schemas.microsoft.com/office/drawing/2014/main" id="{5B30398C-D5C0-489C-83FC-E85DA1417AB3}"/>
                  </a:ext>
                </a:extLst>
              </p:cNvPr>
              <p:cNvSpPr/>
              <p:nvPr/>
            </p:nvSpPr>
            <p:spPr bwMode="auto">
              <a:xfrm>
                <a:off x="2562809" y="4814638"/>
                <a:ext cx="459013" cy="243851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508000 w 320"/>
                  <a:gd name="T5" fmla="*/ 0 h 170"/>
                  <a:gd name="T6" fmla="*/ 508000 w 320"/>
                  <a:gd name="T7" fmla="*/ 0 h 170"/>
                  <a:gd name="T8" fmla="*/ 481013 w 320"/>
                  <a:gd name="T9" fmla="*/ 222250 h 170"/>
                  <a:gd name="T10" fmla="*/ 481013 w 320"/>
                  <a:gd name="T11" fmla="*/ 222250 h 170"/>
                  <a:gd name="T12" fmla="*/ 479425 w 320"/>
                  <a:gd name="T13" fmla="*/ 233363 h 170"/>
                  <a:gd name="T14" fmla="*/ 474663 w 320"/>
                  <a:gd name="T15" fmla="*/ 241300 h 170"/>
                  <a:gd name="T16" fmla="*/ 465138 w 320"/>
                  <a:gd name="T17" fmla="*/ 249238 h 170"/>
                  <a:gd name="T18" fmla="*/ 457200 w 320"/>
                  <a:gd name="T19" fmla="*/ 255588 h 170"/>
                  <a:gd name="T20" fmla="*/ 449263 w 320"/>
                  <a:gd name="T21" fmla="*/ 260350 h 170"/>
                  <a:gd name="T22" fmla="*/ 438150 w 320"/>
                  <a:gd name="T23" fmla="*/ 265113 h 170"/>
                  <a:gd name="T24" fmla="*/ 427038 w 320"/>
                  <a:gd name="T25" fmla="*/ 266700 h 170"/>
                  <a:gd name="T26" fmla="*/ 419100 w 320"/>
                  <a:gd name="T27" fmla="*/ 266700 h 170"/>
                  <a:gd name="T28" fmla="*/ 419100 w 320"/>
                  <a:gd name="T29" fmla="*/ 266700 h 170"/>
                  <a:gd name="T30" fmla="*/ 1588 w 320"/>
                  <a:gd name="T31" fmla="*/ 269875 h 170"/>
                  <a:gd name="T32" fmla="*/ 1588 w 320"/>
                  <a:gd name="T33" fmla="*/ 269875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ṩḻïḋè">
                <a:extLst>
                  <a:ext uri="{FF2B5EF4-FFF2-40B4-BE49-F238E27FC236}">
                    <a16:creationId xmlns:a16="http://schemas.microsoft.com/office/drawing/2014/main" id="{3FCC9BD1-8739-49F5-8976-F62CC60D0A4A}"/>
                  </a:ext>
                </a:extLst>
              </p:cNvPr>
              <p:cNvSpPr/>
              <p:nvPr/>
            </p:nvSpPr>
            <p:spPr bwMode="auto">
              <a:xfrm>
                <a:off x="2568547" y="4814638"/>
                <a:ext cx="453275" cy="243851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501650 w 316"/>
                  <a:gd name="T5" fmla="*/ 0 h 170"/>
                  <a:gd name="T6" fmla="*/ 501650 w 316"/>
                  <a:gd name="T7" fmla="*/ 0 h 170"/>
                  <a:gd name="T8" fmla="*/ 474663 w 316"/>
                  <a:gd name="T9" fmla="*/ 222250 h 170"/>
                  <a:gd name="T10" fmla="*/ 474663 w 316"/>
                  <a:gd name="T11" fmla="*/ 222250 h 170"/>
                  <a:gd name="T12" fmla="*/ 473075 w 316"/>
                  <a:gd name="T13" fmla="*/ 233363 h 170"/>
                  <a:gd name="T14" fmla="*/ 468313 w 316"/>
                  <a:gd name="T15" fmla="*/ 241300 h 170"/>
                  <a:gd name="T16" fmla="*/ 458788 w 316"/>
                  <a:gd name="T17" fmla="*/ 247650 h 170"/>
                  <a:gd name="T18" fmla="*/ 450850 w 316"/>
                  <a:gd name="T19" fmla="*/ 254000 h 170"/>
                  <a:gd name="T20" fmla="*/ 442913 w 316"/>
                  <a:gd name="T21" fmla="*/ 260350 h 170"/>
                  <a:gd name="T22" fmla="*/ 431800 w 316"/>
                  <a:gd name="T23" fmla="*/ 265113 h 170"/>
                  <a:gd name="T24" fmla="*/ 422275 w 316"/>
                  <a:gd name="T25" fmla="*/ 266700 h 170"/>
                  <a:gd name="T26" fmla="*/ 412750 w 316"/>
                  <a:gd name="T27" fmla="*/ 266700 h 170"/>
                  <a:gd name="T28" fmla="*/ 412750 w 316"/>
                  <a:gd name="T29" fmla="*/ 266700 h 170"/>
                  <a:gd name="T30" fmla="*/ 1588 w 316"/>
                  <a:gd name="T31" fmla="*/ 269875 h 170"/>
                  <a:gd name="T32" fmla="*/ 1588 w 316"/>
                  <a:gd name="T33" fmla="*/ 269875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ṩḻîḑè">
                <a:extLst>
                  <a:ext uri="{FF2B5EF4-FFF2-40B4-BE49-F238E27FC236}">
                    <a16:creationId xmlns:a16="http://schemas.microsoft.com/office/drawing/2014/main" id="{E8F2BACE-3300-43FE-9440-C866BC97C0EA}"/>
                  </a:ext>
                </a:extLst>
              </p:cNvPr>
              <p:cNvSpPr/>
              <p:nvPr/>
            </p:nvSpPr>
            <p:spPr bwMode="auto">
              <a:xfrm>
                <a:off x="2574284" y="4814638"/>
                <a:ext cx="447538" cy="240982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495300 w 312"/>
                  <a:gd name="T5" fmla="*/ 0 h 168"/>
                  <a:gd name="T6" fmla="*/ 495300 w 312"/>
                  <a:gd name="T7" fmla="*/ 0 h 168"/>
                  <a:gd name="T8" fmla="*/ 468313 w 312"/>
                  <a:gd name="T9" fmla="*/ 222250 h 168"/>
                  <a:gd name="T10" fmla="*/ 468313 w 312"/>
                  <a:gd name="T11" fmla="*/ 222250 h 168"/>
                  <a:gd name="T12" fmla="*/ 466725 w 312"/>
                  <a:gd name="T13" fmla="*/ 233363 h 168"/>
                  <a:gd name="T14" fmla="*/ 461963 w 312"/>
                  <a:gd name="T15" fmla="*/ 241300 h 168"/>
                  <a:gd name="T16" fmla="*/ 452438 w 312"/>
                  <a:gd name="T17" fmla="*/ 247650 h 168"/>
                  <a:gd name="T18" fmla="*/ 444500 w 312"/>
                  <a:gd name="T19" fmla="*/ 254000 h 168"/>
                  <a:gd name="T20" fmla="*/ 436563 w 312"/>
                  <a:gd name="T21" fmla="*/ 260350 h 168"/>
                  <a:gd name="T22" fmla="*/ 427038 w 312"/>
                  <a:gd name="T23" fmla="*/ 265113 h 168"/>
                  <a:gd name="T24" fmla="*/ 415925 w 312"/>
                  <a:gd name="T25" fmla="*/ 266700 h 168"/>
                  <a:gd name="T26" fmla="*/ 407988 w 312"/>
                  <a:gd name="T27" fmla="*/ 266700 h 168"/>
                  <a:gd name="T28" fmla="*/ 407988 w 312"/>
                  <a:gd name="T29" fmla="*/ 266700 h 168"/>
                  <a:gd name="T30" fmla="*/ 0 w 312"/>
                  <a:gd name="T31" fmla="*/ 266700 h 168"/>
                  <a:gd name="T32" fmla="*/ 0 w 312"/>
                  <a:gd name="T33" fmla="*/ 266700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Sḷiḓe">
                <a:extLst>
                  <a:ext uri="{FF2B5EF4-FFF2-40B4-BE49-F238E27FC236}">
                    <a16:creationId xmlns:a16="http://schemas.microsoft.com/office/drawing/2014/main" id="{3DF79DE0-2BA2-4E33-AF26-4984611FB686}"/>
                  </a:ext>
                </a:extLst>
              </p:cNvPr>
              <p:cNvSpPr/>
              <p:nvPr/>
            </p:nvSpPr>
            <p:spPr bwMode="auto">
              <a:xfrm>
                <a:off x="2580022" y="4814638"/>
                <a:ext cx="441800" cy="240982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488950 w 308"/>
                  <a:gd name="T5" fmla="*/ 0 h 168"/>
                  <a:gd name="T6" fmla="*/ 488950 w 308"/>
                  <a:gd name="T7" fmla="*/ 0 h 168"/>
                  <a:gd name="T8" fmla="*/ 461963 w 308"/>
                  <a:gd name="T9" fmla="*/ 222250 h 168"/>
                  <a:gd name="T10" fmla="*/ 461963 w 308"/>
                  <a:gd name="T11" fmla="*/ 222250 h 168"/>
                  <a:gd name="T12" fmla="*/ 460375 w 308"/>
                  <a:gd name="T13" fmla="*/ 233363 h 168"/>
                  <a:gd name="T14" fmla="*/ 455613 w 308"/>
                  <a:gd name="T15" fmla="*/ 241300 h 168"/>
                  <a:gd name="T16" fmla="*/ 446088 w 308"/>
                  <a:gd name="T17" fmla="*/ 247650 h 168"/>
                  <a:gd name="T18" fmla="*/ 439738 w 308"/>
                  <a:gd name="T19" fmla="*/ 254000 h 168"/>
                  <a:gd name="T20" fmla="*/ 430213 w 308"/>
                  <a:gd name="T21" fmla="*/ 260350 h 168"/>
                  <a:gd name="T22" fmla="*/ 420688 w 308"/>
                  <a:gd name="T23" fmla="*/ 263525 h 168"/>
                  <a:gd name="T24" fmla="*/ 409575 w 308"/>
                  <a:gd name="T25" fmla="*/ 266700 h 168"/>
                  <a:gd name="T26" fmla="*/ 401638 w 308"/>
                  <a:gd name="T27" fmla="*/ 266700 h 168"/>
                  <a:gd name="T28" fmla="*/ 401638 w 308"/>
                  <a:gd name="T29" fmla="*/ 266700 h 168"/>
                  <a:gd name="T30" fmla="*/ 0 w 308"/>
                  <a:gd name="T31" fmla="*/ 265113 h 168"/>
                  <a:gd name="T32" fmla="*/ 0 w 308"/>
                  <a:gd name="T33" fmla="*/ 265113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şľiḋé">
                <a:extLst>
                  <a:ext uri="{FF2B5EF4-FFF2-40B4-BE49-F238E27FC236}">
                    <a16:creationId xmlns:a16="http://schemas.microsoft.com/office/drawing/2014/main" id="{E1316BAF-AA73-4ACD-9B6E-9E1373C02F9C}"/>
                  </a:ext>
                </a:extLst>
              </p:cNvPr>
              <p:cNvSpPr/>
              <p:nvPr/>
            </p:nvSpPr>
            <p:spPr bwMode="auto">
              <a:xfrm>
                <a:off x="2585760" y="4814638"/>
                <a:ext cx="436062" cy="240982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482600 w 304"/>
                  <a:gd name="T5" fmla="*/ 0 h 168"/>
                  <a:gd name="T6" fmla="*/ 482600 w 304"/>
                  <a:gd name="T7" fmla="*/ 0 h 168"/>
                  <a:gd name="T8" fmla="*/ 455613 w 304"/>
                  <a:gd name="T9" fmla="*/ 222250 h 168"/>
                  <a:gd name="T10" fmla="*/ 455613 w 304"/>
                  <a:gd name="T11" fmla="*/ 222250 h 168"/>
                  <a:gd name="T12" fmla="*/ 454025 w 304"/>
                  <a:gd name="T13" fmla="*/ 233363 h 168"/>
                  <a:gd name="T14" fmla="*/ 449263 w 304"/>
                  <a:gd name="T15" fmla="*/ 241300 h 168"/>
                  <a:gd name="T16" fmla="*/ 442913 w 304"/>
                  <a:gd name="T17" fmla="*/ 247650 h 168"/>
                  <a:gd name="T18" fmla="*/ 433388 w 304"/>
                  <a:gd name="T19" fmla="*/ 254000 h 168"/>
                  <a:gd name="T20" fmla="*/ 423863 w 304"/>
                  <a:gd name="T21" fmla="*/ 260350 h 168"/>
                  <a:gd name="T22" fmla="*/ 414338 w 304"/>
                  <a:gd name="T23" fmla="*/ 263525 h 168"/>
                  <a:gd name="T24" fmla="*/ 403225 w 304"/>
                  <a:gd name="T25" fmla="*/ 265113 h 168"/>
                  <a:gd name="T26" fmla="*/ 395288 w 304"/>
                  <a:gd name="T27" fmla="*/ 266700 h 168"/>
                  <a:gd name="T28" fmla="*/ 395288 w 304"/>
                  <a:gd name="T29" fmla="*/ 266700 h 168"/>
                  <a:gd name="T30" fmla="*/ 0 w 304"/>
                  <a:gd name="T31" fmla="*/ 263525 h 168"/>
                  <a:gd name="T32" fmla="*/ 0 w 304"/>
                  <a:gd name="T33" fmla="*/ 263525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isḻîḍe">
                <a:extLst>
                  <a:ext uri="{FF2B5EF4-FFF2-40B4-BE49-F238E27FC236}">
                    <a16:creationId xmlns:a16="http://schemas.microsoft.com/office/drawing/2014/main" id="{097446F1-A8E4-44BA-B655-37CE3C87D1A1}"/>
                  </a:ext>
                </a:extLst>
              </p:cNvPr>
              <p:cNvSpPr/>
              <p:nvPr/>
            </p:nvSpPr>
            <p:spPr bwMode="auto">
              <a:xfrm>
                <a:off x="2591497" y="4814638"/>
                <a:ext cx="430325" cy="240982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476250 w 300"/>
                  <a:gd name="T5" fmla="*/ 0 h 168"/>
                  <a:gd name="T6" fmla="*/ 476250 w 300"/>
                  <a:gd name="T7" fmla="*/ 0 h 168"/>
                  <a:gd name="T8" fmla="*/ 449263 w 300"/>
                  <a:gd name="T9" fmla="*/ 222250 h 168"/>
                  <a:gd name="T10" fmla="*/ 449263 w 300"/>
                  <a:gd name="T11" fmla="*/ 222250 h 168"/>
                  <a:gd name="T12" fmla="*/ 447675 w 300"/>
                  <a:gd name="T13" fmla="*/ 233363 h 168"/>
                  <a:gd name="T14" fmla="*/ 442913 w 300"/>
                  <a:gd name="T15" fmla="*/ 241300 h 168"/>
                  <a:gd name="T16" fmla="*/ 436563 w 300"/>
                  <a:gd name="T17" fmla="*/ 247650 h 168"/>
                  <a:gd name="T18" fmla="*/ 427038 w 300"/>
                  <a:gd name="T19" fmla="*/ 254000 h 168"/>
                  <a:gd name="T20" fmla="*/ 419100 w 300"/>
                  <a:gd name="T21" fmla="*/ 258763 h 168"/>
                  <a:gd name="T22" fmla="*/ 407988 w 300"/>
                  <a:gd name="T23" fmla="*/ 263525 h 168"/>
                  <a:gd name="T24" fmla="*/ 400050 w 300"/>
                  <a:gd name="T25" fmla="*/ 265113 h 168"/>
                  <a:gd name="T26" fmla="*/ 388938 w 300"/>
                  <a:gd name="T27" fmla="*/ 266700 h 168"/>
                  <a:gd name="T28" fmla="*/ 388938 w 300"/>
                  <a:gd name="T29" fmla="*/ 266700 h 168"/>
                  <a:gd name="T30" fmla="*/ 0 w 300"/>
                  <a:gd name="T31" fmla="*/ 260350 h 168"/>
                  <a:gd name="T32" fmla="*/ 0 w 300"/>
                  <a:gd name="T33" fmla="*/ 260350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íṧ1íḑê">
                <a:extLst>
                  <a:ext uri="{FF2B5EF4-FFF2-40B4-BE49-F238E27FC236}">
                    <a16:creationId xmlns:a16="http://schemas.microsoft.com/office/drawing/2014/main" id="{27371FEA-1815-40A8-A8DB-768E3393F0D5}"/>
                  </a:ext>
                </a:extLst>
              </p:cNvPr>
              <p:cNvSpPr/>
              <p:nvPr/>
            </p:nvSpPr>
            <p:spPr bwMode="auto">
              <a:xfrm>
                <a:off x="2595801" y="4814638"/>
                <a:ext cx="426022" cy="240982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471488 w 297"/>
                  <a:gd name="T5" fmla="*/ 0 h 168"/>
                  <a:gd name="T6" fmla="*/ 471488 w 297"/>
                  <a:gd name="T7" fmla="*/ 0 h 168"/>
                  <a:gd name="T8" fmla="*/ 444500 w 297"/>
                  <a:gd name="T9" fmla="*/ 222250 h 168"/>
                  <a:gd name="T10" fmla="*/ 444500 w 297"/>
                  <a:gd name="T11" fmla="*/ 222250 h 168"/>
                  <a:gd name="T12" fmla="*/ 442913 w 297"/>
                  <a:gd name="T13" fmla="*/ 233363 h 168"/>
                  <a:gd name="T14" fmla="*/ 438150 w 297"/>
                  <a:gd name="T15" fmla="*/ 241300 h 168"/>
                  <a:gd name="T16" fmla="*/ 431800 w 297"/>
                  <a:gd name="T17" fmla="*/ 247650 h 168"/>
                  <a:gd name="T18" fmla="*/ 422275 w 297"/>
                  <a:gd name="T19" fmla="*/ 254000 h 168"/>
                  <a:gd name="T20" fmla="*/ 414338 w 297"/>
                  <a:gd name="T21" fmla="*/ 258763 h 168"/>
                  <a:gd name="T22" fmla="*/ 403225 w 297"/>
                  <a:gd name="T23" fmla="*/ 263525 h 168"/>
                  <a:gd name="T24" fmla="*/ 395288 w 297"/>
                  <a:gd name="T25" fmla="*/ 265113 h 168"/>
                  <a:gd name="T26" fmla="*/ 385763 w 297"/>
                  <a:gd name="T27" fmla="*/ 266700 h 168"/>
                  <a:gd name="T28" fmla="*/ 385763 w 297"/>
                  <a:gd name="T29" fmla="*/ 266700 h 168"/>
                  <a:gd name="T30" fmla="*/ 1588 w 297"/>
                  <a:gd name="T31" fmla="*/ 258763 h 168"/>
                  <a:gd name="T32" fmla="*/ 1588 w 297"/>
                  <a:gd name="T33" fmla="*/ 2587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ŝļiḓè">
                <a:extLst>
                  <a:ext uri="{FF2B5EF4-FFF2-40B4-BE49-F238E27FC236}">
                    <a16:creationId xmlns:a16="http://schemas.microsoft.com/office/drawing/2014/main" id="{8188EED3-BFA5-49D1-8E99-C1E1E51541DF}"/>
                  </a:ext>
                </a:extLst>
              </p:cNvPr>
              <p:cNvSpPr/>
              <p:nvPr/>
            </p:nvSpPr>
            <p:spPr bwMode="auto">
              <a:xfrm>
                <a:off x="2601539" y="4814638"/>
                <a:ext cx="420284" cy="240982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465138 w 293"/>
                  <a:gd name="T5" fmla="*/ 0 h 168"/>
                  <a:gd name="T6" fmla="*/ 465138 w 293"/>
                  <a:gd name="T7" fmla="*/ 0 h 168"/>
                  <a:gd name="T8" fmla="*/ 438150 w 293"/>
                  <a:gd name="T9" fmla="*/ 222250 h 168"/>
                  <a:gd name="T10" fmla="*/ 438150 w 293"/>
                  <a:gd name="T11" fmla="*/ 222250 h 168"/>
                  <a:gd name="T12" fmla="*/ 436563 w 293"/>
                  <a:gd name="T13" fmla="*/ 233363 h 168"/>
                  <a:gd name="T14" fmla="*/ 431800 w 293"/>
                  <a:gd name="T15" fmla="*/ 241300 h 168"/>
                  <a:gd name="T16" fmla="*/ 425450 w 293"/>
                  <a:gd name="T17" fmla="*/ 247650 h 168"/>
                  <a:gd name="T18" fmla="*/ 415925 w 293"/>
                  <a:gd name="T19" fmla="*/ 254000 h 168"/>
                  <a:gd name="T20" fmla="*/ 407988 w 293"/>
                  <a:gd name="T21" fmla="*/ 258763 h 168"/>
                  <a:gd name="T22" fmla="*/ 396875 w 293"/>
                  <a:gd name="T23" fmla="*/ 263525 h 168"/>
                  <a:gd name="T24" fmla="*/ 388938 w 293"/>
                  <a:gd name="T25" fmla="*/ 265113 h 168"/>
                  <a:gd name="T26" fmla="*/ 379413 w 293"/>
                  <a:gd name="T27" fmla="*/ 266700 h 168"/>
                  <a:gd name="T28" fmla="*/ 379413 w 293"/>
                  <a:gd name="T29" fmla="*/ 266700 h 168"/>
                  <a:gd name="T30" fmla="*/ 0 w 293"/>
                  <a:gd name="T31" fmla="*/ 258763 h 168"/>
                  <a:gd name="T32" fmla="*/ 0 w 293"/>
                  <a:gd name="T33" fmla="*/ 2587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íŝ1idè">
                <a:extLst>
                  <a:ext uri="{FF2B5EF4-FFF2-40B4-BE49-F238E27FC236}">
                    <a16:creationId xmlns:a16="http://schemas.microsoft.com/office/drawing/2014/main" id="{9D7379A8-505E-4FF6-AD15-E5C0C99F77E9}"/>
                  </a:ext>
                </a:extLst>
              </p:cNvPr>
              <p:cNvSpPr/>
              <p:nvPr/>
            </p:nvSpPr>
            <p:spPr bwMode="auto">
              <a:xfrm>
                <a:off x="2607276" y="4814638"/>
                <a:ext cx="414547" cy="240982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458788 w 289"/>
                  <a:gd name="T5" fmla="*/ 0 h 168"/>
                  <a:gd name="T6" fmla="*/ 458788 w 289"/>
                  <a:gd name="T7" fmla="*/ 0 h 168"/>
                  <a:gd name="T8" fmla="*/ 431800 w 289"/>
                  <a:gd name="T9" fmla="*/ 222250 h 168"/>
                  <a:gd name="T10" fmla="*/ 431800 w 289"/>
                  <a:gd name="T11" fmla="*/ 222250 h 168"/>
                  <a:gd name="T12" fmla="*/ 430213 w 289"/>
                  <a:gd name="T13" fmla="*/ 233363 h 168"/>
                  <a:gd name="T14" fmla="*/ 425450 w 289"/>
                  <a:gd name="T15" fmla="*/ 239713 h 168"/>
                  <a:gd name="T16" fmla="*/ 419100 w 289"/>
                  <a:gd name="T17" fmla="*/ 247650 h 168"/>
                  <a:gd name="T18" fmla="*/ 409575 w 289"/>
                  <a:gd name="T19" fmla="*/ 254000 h 168"/>
                  <a:gd name="T20" fmla="*/ 401638 w 289"/>
                  <a:gd name="T21" fmla="*/ 258763 h 168"/>
                  <a:gd name="T22" fmla="*/ 393700 w 289"/>
                  <a:gd name="T23" fmla="*/ 263525 h 168"/>
                  <a:gd name="T24" fmla="*/ 373063 w 289"/>
                  <a:gd name="T25" fmla="*/ 266700 h 168"/>
                  <a:gd name="T26" fmla="*/ 373063 w 289"/>
                  <a:gd name="T27" fmla="*/ 266700 h 168"/>
                  <a:gd name="T28" fmla="*/ 0 w 289"/>
                  <a:gd name="T29" fmla="*/ 255588 h 168"/>
                  <a:gd name="T30" fmla="*/ 0 w 289"/>
                  <a:gd name="T31" fmla="*/ 255588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îṣ1íḓé">
                <a:extLst>
                  <a:ext uri="{FF2B5EF4-FFF2-40B4-BE49-F238E27FC236}">
                    <a16:creationId xmlns:a16="http://schemas.microsoft.com/office/drawing/2014/main" id="{AC259C76-6F69-41E6-B4EF-41CE28E6D822}"/>
                  </a:ext>
                </a:extLst>
              </p:cNvPr>
              <p:cNvSpPr/>
              <p:nvPr/>
            </p:nvSpPr>
            <p:spPr bwMode="auto">
              <a:xfrm>
                <a:off x="2613014" y="4814638"/>
                <a:ext cx="408809" cy="239548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452438 w 285"/>
                  <a:gd name="T5" fmla="*/ 0 h 167"/>
                  <a:gd name="T6" fmla="*/ 452438 w 285"/>
                  <a:gd name="T7" fmla="*/ 0 h 167"/>
                  <a:gd name="T8" fmla="*/ 425450 w 285"/>
                  <a:gd name="T9" fmla="*/ 222250 h 167"/>
                  <a:gd name="T10" fmla="*/ 425450 w 285"/>
                  <a:gd name="T11" fmla="*/ 222250 h 167"/>
                  <a:gd name="T12" fmla="*/ 423863 w 285"/>
                  <a:gd name="T13" fmla="*/ 233363 h 167"/>
                  <a:gd name="T14" fmla="*/ 419100 w 285"/>
                  <a:gd name="T15" fmla="*/ 239713 h 167"/>
                  <a:gd name="T16" fmla="*/ 412750 w 285"/>
                  <a:gd name="T17" fmla="*/ 247650 h 167"/>
                  <a:gd name="T18" fmla="*/ 403225 w 285"/>
                  <a:gd name="T19" fmla="*/ 254000 h 167"/>
                  <a:gd name="T20" fmla="*/ 395288 w 285"/>
                  <a:gd name="T21" fmla="*/ 258763 h 167"/>
                  <a:gd name="T22" fmla="*/ 387350 w 285"/>
                  <a:gd name="T23" fmla="*/ 263525 h 167"/>
                  <a:gd name="T24" fmla="*/ 366713 w 285"/>
                  <a:gd name="T25" fmla="*/ 265113 h 167"/>
                  <a:gd name="T26" fmla="*/ 366713 w 285"/>
                  <a:gd name="T27" fmla="*/ 265113 h 167"/>
                  <a:gd name="T28" fmla="*/ 0 w 285"/>
                  <a:gd name="T29" fmla="*/ 254000 h 167"/>
                  <a:gd name="T30" fmla="*/ 0 w 285"/>
                  <a:gd name="T31" fmla="*/ 25400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îŝliḓe">
                <a:extLst>
                  <a:ext uri="{FF2B5EF4-FFF2-40B4-BE49-F238E27FC236}">
                    <a16:creationId xmlns:a16="http://schemas.microsoft.com/office/drawing/2014/main" id="{4CF59098-4825-4E4E-9EDA-FC72084EF30D}"/>
                  </a:ext>
                </a:extLst>
              </p:cNvPr>
              <p:cNvSpPr/>
              <p:nvPr/>
            </p:nvSpPr>
            <p:spPr bwMode="auto">
              <a:xfrm>
                <a:off x="2618752" y="4814638"/>
                <a:ext cx="403071" cy="239548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446088 w 281"/>
                  <a:gd name="T5" fmla="*/ 0 h 167"/>
                  <a:gd name="T6" fmla="*/ 446088 w 281"/>
                  <a:gd name="T7" fmla="*/ 0 h 167"/>
                  <a:gd name="T8" fmla="*/ 419100 w 281"/>
                  <a:gd name="T9" fmla="*/ 222250 h 167"/>
                  <a:gd name="T10" fmla="*/ 419100 w 281"/>
                  <a:gd name="T11" fmla="*/ 222250 h 167"/>
                  <a:gd name="T12" fmla="*/ 417513 w 281"/>
                  <a:gd name="T13" fmla="*/ 230188 h 167"/>
                  <a:gd name="T14" fmla="*/ 412750 w 281"/>
                  <a:gd name="T15" fmla="*/ 239713 h 167"/>
                  <a:gd name="T16" fmla="*/ 406400 w 281"/>
                  <a:gd name="T17" fmla="*/ 247650 h 167"/>
                  <a:gd name="T18" fmla="*/ 396875 w 281"/>
                  <a:gd name="T19" fmla="*/ 254000 h 167"/>
                  <a:gd name="T20" fmla="*/ 388938 w 281"/>
                  <a:gd name="T21" fmla="*/ 258763 h 167"/>
                  <a:gd name="T22" fmla="*/ 381000 w 281"/>
                  <a:gd name="T23" fmla="*/ 263525 h 167"/>
                  <a:gd name="T24" fmla="*/ 363538 w 281"/>
                  <a:gd name="T25" fmla="*/ 265113 h 167"/>
                  <a:gd name="T26" fmla="*/ 363538 w 281"/>
                  <a:gd name="T27" fmla="*/ 265113 h 167"/>
                  <a:gd name="T28" fmla="*/ 0 w 281"/>
                  <a:gd name="T29" fmla="*/ 252413 h 167"/>
                  <a:gd name="T30" fmla="*/ 0 w 281"/>
                  <a:gd name="T31" fmla="*/ 252413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íš1ïḋé">
                <a:extLst>
                  <a:ext uri="{FF2B5EF4-FFF2-40B4-BE49-F238E27FC236}">
                    <a16:creationId xmlns:a16="http://schemas.microsoft.com/office/drawing/2014/main" id="{13E18F96-4E2A-4D33-AB52-6EA271B996D2}"/>
                  </a:ext>
                </a:extLst>
              </p:cNvPr>
              <p:cNvSpPr/>
              <p:nvPr/>
            </p:nvSpPr>
            <p:spPr bwMode="auto">
              <a:xfrm>
                <a:off x="2623054" y="4814638"/>
                <a:ext cx="398768" cy="239548"/>
              </a:xfrm>
              <a:custGeom>
                <a:avLst/>
                <a:gdLst>
                  <a:gd name="T0" fmla="*/ 1588 w 278"/>
                  <a:gd name="T1" fmla="*/ 0 h 167"/>
                  <a:gd name="T2" fmla="*/ 1588 w 278"/>
                  <a:gd name="T3" fmla="*/ 0 h 167"/>
                  <a:gd name="T4" fmla="*/ 441325 w 278"/>
                  <a:gd name="T5" fmla="*/ 0 h 167"/>
                  <a:gd name="T6" fmla="*/ 441325 w 278"/>
                  <a:gd name="T7" fmla="*/ 0 h 167"/>
                  <a:gd name="T8" fmla="*/ 414338 w 278"/>
                  <a:gd name="T9" fmla="*/ 222250 h 167"/>
                  <a:gd name="T10" fmla="*/ 414338 w 278"/>
                  <a:gd name="T11" fmla="*/ 222250 h 167"/>
                  <a:gd name="T12" fmla="*/ 412750 w 278"/>
                  <a:gd name="T13" fmla="*/ 230188 h 167"/>
                  <a:gd name="T14" fmla="*/ 407988 w 278"/>
                  <a:gd name="T15" fmla="*/ 239713 h 167"/>
                  <a:gd name="T16" fmla="*/ 401638 w 278"/>
                  <a:gd name="T17" fmla="*/ 247650 h 167"/>
                  <a:gd name="T18" fmla="*/ 392113 w 278"/>
                  <a:gd name="T19" fmla="*/ 252413 h 167"/>
                  <a:gd name="T20" fmla="*/ 384175 w 278"/>
                  <a:gd name="T21" fmla="*/ 258763 h 167"/>
                  <a:gd name="T22" fmla="*/ 376238 w 278"/>
                  <a:gd name="T23" fmla="*/ 263525 h 167"/>
                  <a:gd name="T24" fmla="*/ 358775 w 278"/>
                  <a:gd name="T25" fmla="*/ 265113 h 167"/>
                  <a:gd name="T26" fmla="*/ 358775 w 278"/>
                  <a:gd name="T27" fmla="*/ 265113 h 167"/>
                  <a:gd name="T28" fmla="*/ 0 w 278"/>
                  <a:gd name="T29" fmla="*/ 249238 h 167"/>
                  <a:gd name="T30" fmla="*/ 0 w 278"/>
                  <a:gd name="T31" fmla="*/ 249238 h 167"/>
                  <a:gd name="T32" fmla="*/ 1588 w 278"/>
                  <a:gd name="T33" fmla="*/ 0 h 167"/>
                  <a:gd name="T34" fmla="*/ 1588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A9A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ṧľïḍe">
                <a:extLst>
                  <a:ext uri="{FF2B5EF4-FFF2-40B4-BE49-F238E27FC236}">
                    <a16:creationId xmlns:a16="http://schemas.microsoft.com/office/drawing/2014/main" id="{16DE048F-F233-48C2-A962-27436D030676}"/>
                  </a:ext>
                </a:extLst>
              </p:cNvPr>
              <p:cNvSpPr/>
              <p:nvPr/>
            </p:nvSpPr>
            <p:spPr bwMode="auto">
              <a:xfrm>
                <a:off x="2628792" y="4814638"/>
                <a:ext cx="393030" cy="239548"/>
              </a:xfrm>
              <a:custGeom>
                <a:avLst/>
                <a:gdLst>
                  <a:gd name="T0" fmla="*/ 1588 w 274"/>
                  <a:gd name="T1" fmla="*/ 0 h 167"/>
                  <a:gd name="T2" fmla="*/ 1588 w 274"/>
                  <a:gd name="T3" fmla="*/ 0 h 167"/>
                  <a:gd name="T4" fmla="*/ 434975 w 274"/>
                  <a:gd name="T5" fmla="*/ 0 h 167"/>
                  <a:gd name="T6" fmla="*/ 434975 w 274"/>
                  <a:gd name="T7" fmla="*/ 0 h 167"/>
                  <a:gd name="T8" fmla="*/ 407988 w 274"/>
                  <a:gd name="T9" fmla="*/ 222250 h 167"/>
                  <a:gd name="T10" fmla="*/ 407988 w 274"/>
                  <a:gd name="T11" fmla="*/ 222250 h 167"/>
                  <a:gd name="T12" fmla="*/ 406400 w 274"/>
                  <a:gd name="T13" fmla="*/ 230188 h 167"/>
                  <a:gd name="T14" fmla="*/ 401638 w 274"/>
                  <a:gd name="T15" fmla="*/ 239713 h 167"/>
                  <a:gd name="T16" fmla="*/ 395288 w 274"/>
                  <a:gd name="T17" fmla="*/ 247650 h 167"/>
                  <a:gd name="T18" fmla="*/ 388938 w 274"/>
                  <a:gd name="T19" fmla="*/ 252413 h 167"/>
                  <a:gd name="T20" fmla="*/ 379413 w 274"/>
                  <a:gd name="T21" fmla="*/ 258763 h 167"/>
                  <a:gd name="T22" fmla="*/ 369888 w 274"/>
                  <a:gd name="T23" fmla="*/ 260350 h 167"/>
                  <a:gd name="T24" fmla="*/ 352425 w 274"/>
                  <a:gd name="T25" fmla="*/ 265113 h 167"/>
                  <a:gd name="T26" fmla="*/ 352425 w 274"/>
                  <a:gd name="T27" fmla="*/ 265113 h 167"/>
                  <a:gd name="T28" fmla="*/ 0 w 274"/>
                  <a:gd name="T29" fmla="*/ 247650 h 167"/>
                  <a:gd name="T30" fmla="*/ 0 w 274"/>
                  <a:gd name="T31" fmla="*/ 247650 h 167"/>
                  <a:gd name="T32" fmla="*/ 1588 w 274"/>
                  <a:gd name="T33" fmla="*/ 0 h 167"/>
                  <a:gd name="T34" fmla="*/ 1588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î$1iḓé">
                <a:extLst>
                  <a:ext uri="{FF2B5EF4-FFF2-40B4-BE49-F238E27FC236}">
                    <a16:creationId xmlns:a16="http://schemas.microsoft.com/office/drawing/2014/main" id="{01B35A0E-C675-4DCF-84F0-4B1730539AC4}"/>
                  </a:ext>
                </a:extLst>
              </p:cNvPr>
              <p:cNvSpPr/>
              <p:nvPr/>
            </p:nvSpPr>
            <p:spPr bwMode="auto">
              <a:xfrm>
                <a:off x="2634530" y="4814638"/>
                <a:ext cx="387292" cy="239548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428625 w 270"/>
                  <a:gd name="T5" fmla="*/ 0 h 167"/>
                  <a:gd name="T6" fmla="*/ 428625 w 270"/>
                  <a:gd name="T7" fmla="*/ 0 h 167"/>
                  <a:gd name="T8" fmla="*/ 401638 w 270"/>
                  <a:gd name="T9" fmla="*/ 222250 h 167"/>
                  <a:gd name="T10" fmla="*/ 401638 w 270"/>
                  <a:gd name="T11" fmla="*/ 222250 h 167"/>
                  <a:gd name="T12" fmla="*/ 400050 w 270"/>
                  <a:gd name="T13" fmla="*/ 230188 h 167"/>
                  <a:gd name="T14" fmla="*/ 395288 w 270"/>
                  <a:gd name="T15" fmla="*/ 239713 h 167"/>
                  <a:gd name="T16" fmla="*/ 388938 w 270"/>
                  <a:gd name="T17" fmla="*/ 246063 h 167"/>
                  <a:gd name="T18" fmla="*/ 382588 w 270"/>
                  <a:gd name="T19" fmla="*/ 252413 h 167"/>
                  <a:gd name="T20" fmla="*/ 373063 w 270"/>
                  <a:gd name="T21" fmla="*/ 258763 h 167"/>
                  <a:gd name="T22" fmla="*/ 365125 w 270"/>
                  <a:gd name="T23" fmla="*/ 260350 h 167"/>
                  <a:gd name="T24" fmla="*/ 347663 w 270"/>
                  <a:gd name="T25" fmla="*/ 265113 h 167"/>
                  <a:gd name="T26" fmla="*/ 347663 w 270"/>
                  <a:gd name="T27" fmla="*/ 265113 h 167"/>
                  <a:gd name="T28" fmla="*/ 0 w 270"/>
                  <a:gd name="T29" fmla="*/ 247650 h 167"/>
                  <a:gd name="T30" fmla="*/ 0 w 270"/>
                  <a:gd name="T31" fmla="*/ 247650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S1îďê">
                <a:extLst>
                  <a:ext uri="{FF2B5EF4-FFF2-40B4-BE49-F238E27FC236}">
                    <a16:creationId xmlns:a16="http://schemas.microsoft.com/office/drawing/2014/main" id="{0690A08F-2F60-4E54-9E72-B75F54F2AFF7}"/>
                  </a:ext>
                </a:extLst>
              </p:cNvPr>
              <p:cNvSpPr/>
              <p:nvPr/>
            </p:nvSpPr>
            <p:spPr bwMode="auto">
              <a:xfrm>
                <a:off x="2640267" y="4814638"/>
                <a:ext cx="381555" cy="239548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422275 w 266"/>
                  <a:gd name="T5" fmla="*/ 0 h 167"/>
                  <a:gd name="T6" fmla="*/ 422275 w 266"/>
                  <a:gd name="T7" fmla="*/ 0 h 167"/>
                  <a:gd name="T8" fmla="*/ 395288 w 266"/>
                  <a:gd name="T9" fmla="*/ 222250 h 167"/>
                  <a:gd name="T10" fmla="*/ 395288 w 266"/>
                  <a:gd name="T11" fmla="*/ 222250 h 167"/>
                  <a:gd name="T12" fmla="*/ 393700 w 266"/>
                  <a:gd name="T13" fmla="*/ 230188 h 167"/>
                  <a:gd name="T14" fmla="*/ 388938 w 266"/>
                  <a:gd name="T15" fmla="*/ 239713 h 167"/>
                  <a:gd name="T16" fmla="*/ 382588 w 266"/>
                  <a:gd name="T17" fmla="*/ 246063 h 167"/>
                  <a:gd name="T18" fmla="*/ 376238 w 266"/>
                  <a:gd name="T19" fmla="*/ 252413 h 167"/>
                  <a:gd name="T20" fmla="*/ 358775 w 266"/>
                  <a:gd name="T21" fmla="*/ 260350 h 167"/>
                  <a:gd name="T22" fmla="*/ 341313 w 266"/>
                  <a:gd name="T23" fmla="*/ 265113 h 167"/>
                  <a:gd name="T24" fmla="*/ 341313 w 266"/>
                  <a:gd name="T25" fmla="*/ 265113 h 167"/>
                  <a:gd name="T26" fmla="*/ 0 w 266"/>
                  <a:gd name="T27" fmla="*/ 246063 h 167"/>
                  <a:gd name="T28" fmla="*/ 0 w 266"/>
                  <a:gd name="T29" fmla="*/ 246063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iS1íḓê">
                <a:extLst>
                  <a:ext uri="{FF2B5EF4-FFF2-40B4-BE49-F238E27FC236}">
                    <a16:creationId xmlns:a16="http://schemas.microsoft.com/office/drawing/2014/main" id="{A56C3566-5DA4-438B-B1FE-9A4AA0DE4422}"/>
                  </a:ext>
                </a:extLst>
              </p:cNvPr>
              <p:cNvSpPr/>
              <p:nvPr/>
            </p:nvSpPr>
            <p:spPr bwMode="auto">
              <a:xfrm>
                <a:off x="2643136" y="4814638"/>
                <a:ext cx="378686" cy="239548"/>
              </a:xfrm>
              <a:custGeom>
                <a:avLst/>
                <a:gdLst>
                  <a:gd name="T0" fmla="*/ 3175 w 264"/>
                  <a:gd name="T1" fmla="*/ 0 h 167"/>
                  <a:gd name="T2" fmla="*/ 3175 w 264"/>
                  <a:gd name="T3" fmla="*/ 0 h 167"/>
                  <a:gd name="T4" fmla="*/ 419100 w 264"/>
                  <a:gd name="T5" fmla="*/ 0 h 167"/>
                  <a:gd name="T6" fmla="*/ 419100 w 264"/>
                  <a:gd name="T7" fmla="*/ 0 h 167"/>
                  <a:gd name="T8" fmla="*/ 392113 w 264"/>
                  <a:gd name="T9" fmla="*/ 222250 h 167"/>
                  <a:gd name="T10" fmla="*/ 392113 w 264"/>
                  <a:gd name="T11" fmla="*/ 222250 h 167"/>
                  <a:gd name="T12" fmla="*/ 390525 w 264"/>
                  <a:gd name="T13" fmla="*/ 230188 h 167"/>
                  <a:gd name="T14" fmla="*/ 385763 w 264"/>
                  <a:gd name="T15" fmla="*/ 239713 h 167"/>
                  <a:gd name="T16" fmla="*/ 379413 w 264"/>
                  <a:gd name="T17" fmla="*/ 246063 h 167"/>
                  <a:gd name="T18" fmla="*/ 373063 w 264"/>
                  <a:gd name="T19" fmla="*/ 252413 h 167"/>
                  <a:gd name="T20" fmla="*/ 355600 w 264"/>
                  <a:gd name="T21" fmla="*/ 260350 h 167"/>
                  <a:gd name="T22" fmla="*/ 338138 w 264"/>
                  <a:gd name="T23" fmla="*/ 265113 h 167"/>
                  <a:gd name="T24" fmla="*/ 338138 w 264"/>
                  <a:gd name="T25" fmla="*/ 265113 h 167"/>
                  <a:gd name="T26" fmla="*/ 0 w 264"/>
                  <a:gd name="T27" fmla="*/ 242888 h 167"/>
                  <a:gd name="T28" fmla="*/ 0 w 264"/>
                  <a:gd name="T29" fmla="*/ 242888 h 167"/>
                  <a:gd name="T30" fmla="*/ 3175 w 264"/>
                  <a:gd name="T31" fmla="*/ 0 h 167"/>
                  <a:gd name="T32" fmla="*/ 3175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D9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îṥḻíḑê">
                <a:extLst>
                  <a:ext uri="{FF2B5EF4-FFF2-40B4-BE49-F238E27FC236}">
                    <a16:creationId xmlns:a16="http://schemas.microsoft.com/office/drawing/2014/main" id="{7CE2659F-ED4E-4438-989E-F1718B9684F7}"/>
                  </a:ext>
                </a:extLst>
              </p:cNvPr>
              <p:cNvSpPr/>
              <p:nvPr/>
            </p:nvSpPr>
            <p:spPr bwMode="auto">
              <a:xfrm>
                <a:off x="2648874" y="4814638"/>
                <a:ext cx="372948" cy="239548"/>
              </a:xfrm>
              <a:custGeom>
                <a:avLst/>
                <a:gdLst>
                  <a:gd name="T0" fmla="*/ 3175 w 260"/>
                  <a:gd name="T1" fmla="*/ 0 h 167"/>
                  <a:gd name="T2" fmla="*/ 3175 w 260"/>
                  <a:gd name="T3" fmla="*/ 0 h 167"/>
                  <a:gd name="T4" fmla="*/ 412750 w 260"/>
                  <a:gd name="T5" fmla="*/ 0 h 167"/>
                  <a:gd name="T6" fmla="*/ 412750 w 260"/>
                  <a:gd name="T7" fmla="*/ 0 h 167"/>
                  <a:gd name="T8" fmla="*/ 385763 w 260"/>
                  <a:gd name="T9" fmla="*/ 222250 h 167"/>
                  <a:gd name="T10" fmla="*/ 385763 w 260"/>
                  <a:gd name="T11" fmla="*/ 222250 h 167"/>
                  <a:gd name="T12" fmla="*/ 384175 w 260"/>
                  <a:gd name="T13" fmla="*/ 230188 h 167"/>
                  <a:gd name="T14" fmla="*/ 379413 w 260"/>
                  <a:gd name="T15" fmla="*/ 239713 h 167"/>
                  <a:gd name="T16" fmla="*/ 373063 w 260"/>
                  <a:gd name="T17" fmla="*/ 246063 h 167"/>
                  <a:gd name="T18" fmla="*/ 366713 w 260"/>
                  <a:gd name="T19" fmla="*/ 252413 h 167"/>
                  <a:gd name="T20" fmla="*/ 349250 w 260"/>
                  <a:gd name="T21" fmla="*/ 260350 h 167"/>
                  <a:gd name="T22" fmla="*/ 331788 w 260"/>
                  <a:gd name="T23" fmla="*/ 265113 h 167"/>
                  <a:gd name="T24" fmla="*/ 331788 w 260"/>
                  <a:gd name="T25" fmla="*/ 265113 h 167"/>
                  <a:gd name="T26" fmla="*/ 0 w 260"/>
                  <a:gd name="T27" fmla="*/ 241300 h 167"/>
                  <a:gd name="T28" fmla="*/ 0 w 260"/>
                  <a:gd name="T29" fmla="*/ 241300 h 167"/>
                  <a:gd name="T30" fmla="*/ 3175 w 260"/>
                  <a:gd name="T31" fmla="*/ 0 h 167"/>
                  <a:gd name="T32" fmla="*/ 3175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D9D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ṣľídè">
                <a:extLst>
                  <a:ext uri="{FF2B5EF4-FFF2-40B4-BE49-F238E27FC236}">
                    <a16:creationId xmlns:a16="http://schemas.microsoft.com/office/drawing/2014/main" id="{E7B6175A-71F1-4161-97C7-19B1F5ABFFA6}"/>
                  </a:ext>
                </a:extLst>
              </p:cNvPr>
              <p:cNvSpPr/>
              <p:nvPr/>
            </p:nvSpPr>
            <p:spPr bwMode="auto">
              <a:xfrm>
                <a:off x="2656046" y="4814638"/>
                <a:ext cx="365777" cy="239548"/>
              </a:xfrm>
              <a:custGeom>
                <a:avLst/>
                <a:gdLst>
                  <a:gd name="T0" fmla="*/ 1588 w 255"/>
                  <a:gd name="T1" fmla="*/ 0 h 167"/>
                  <a:gd name="T2" fmla="*/ 1588 w 255"/>
                  <a:gd name="T3" fmla="*/ 0 h 167"/>
                  <a:gd name="T4" fmla="*/ 404813 w 255"/>
                  <a:gd name="T5" fmla="*/ 0 h 167"/>
                  <a:gd name="T6" fmla="*/ 404813 w 255"/>
                  <a:gd name="T7" fmla="*/ 0 h 167"/>
                  <a:gd name="T8" fmla="*/ 377825 w 255"/>
                  <a:gd name="T9" fmla="*/ 222250 h 167"/>
                  <a:gd name="T10" fmla="*/ 377825 w 255"/>
                  <a:gd name="T11" fmla="*/ 222250 h 167"/>
                  <a:gd name="T12" fmla="*/ 376238 w 255"/>
                  <a:gd name="T13" fmla="*/ 230188 h 167"/>
                  <a:gd name="T14" fmla="*/ 371475 w 255"/>
                  <a:gd name="T15" fmla="*/ 239713 h 167"/>
                  <a:gd name="T16" fmla="*/ 365125 w 255"/>
                  <a:gd name="T17" fmla="*/ 246063 h 167"/>
                  <a:gd name="T18" fmla="*/ 358775 w 255"/>
                  <a:gd name="T19" fmla="*/ 252413 h 167"/>
                  <a:gd name="T20" fmla="*/ 341313 w 255"/>
                  <a:gd name="T21" fmla="*/ 260350 h 167"/>
                  <a:gd name="T22" fmla="*/ 325438 w 255"/>
                  <a:gd name="T23" fmla="*/ 265113 h 167"/>
                  <a:gd name="T24" fmla="*/ 325438 w 255"/>
                  <a:gd name="T25" fmla="*/ 265113 h 167"/>
                  <a:gd name="T26" fmla="*/ 0 w 255"/>
                  <a:gd name="T27" fmla="*/ 239713 h 167"/>
                  <a:gd name="T28" fmla="*/ 0 w 255"/>
                  <a:gd name="T29" fmla="*/ 239713 h 167"/>
                  <a:gd name="T30" fmla="*/ 1588 w 255"/>
                  <a:gd name="T31" fmla="*/ 0 h 167"/>
                  <a:gd name="T32" fmla="*/ 1588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ïšlïḑé">
                <a:extLst>
                  <a:ext uri="{FF2B5EF4-FFF2-40B4-BE49-F238E27FC236}">
                    <a16:creationId xmlns:a16="http://schemas.microsoft.com/office/drawing/2014/main" id="{9D0DC9AD-2E49-4C05-9C90-A89FED90817B}"/>
                  </a:ext>
                </a:extLst>
              </p:cNvPr>
              <p:cNvSpPr/>
              <p:nvPr/>
            </p:nvSpPr>
            <p:spPr bwMode="auto">
              <a:xfrm>
                <a:off x="2661784" y="4814638"/>
                <a:ext cx="360039" cy="239548"/>
              </a:xfrm>
              <a:custGeom>
                <a:avLst/>
                <a:gdLst>
                  <a:gd name="T0" fmla="*/ 1588 w 251"/>
                  <a:gd name="T1" fmla="*/ 0 h 167"/>
                  <a:gd name="T2" fmla="*/ 1588 w 251"/>
                  <a:gd name="T3" fmla="*/ 0 h 167"/>
                  <a:gd name="T4" fmla="*/ 398463 w 251"/>
                  <a:gd name="T5" fmla="*/ 0 h 167"/>
                  <a:gd name="T6" fmla="*/ 398463 w 251"/>
                  <a:gd name="T7" fmla="*/ 0 h 167"/>
                  <a:gd name="T8" fmla="*/ 371475 w 251"/>
                  <a:gd name="T9" fmla="*/ 222250 h 167"/>
                  <a:gd name="T10" fmla="*/ 371475 w 251"/>
                  <a:gd name="T11" fmla="*/ 222250 h 167"/>
                  <a:gd name="T12" fmla="*/ 369888 w 251"/>
                  <a:gd name="T13" fmla="*/ 230188 h 167"/>
                  <a:gd name="T14" fmla="*/ 365125 w 251"/>
                  <a:gd name="T15" fmla="*/ 239713 h 167"/>
                  <a:gd name="T16" fmla="*/ 358775 w 251"/>
                  <a:gd name="T17" fmla="*/ 246063 h 167"/>
                  <a:gd name="T18" fmla="*/ 352425 w 251"/>
                  <a:gd name="T19" fmla="*/ 252413 h 167"/>
                  <a:gd name="T20" fmla="*/ 336550 w 251"/>
                  <a:gd name="T21" fmla="*/ 260350 h 167"/>
                  <a:gd name="T22" fmla="*/ 319088 w 251"/>
                  <a:gd name="T23" fmla="*/ 265113 h 167"/>
                  <a:gd name="T24" fmla="*/ 319088 w 251"/>
                  <a:gd name="T25" fmla="*/ 265113 h 167"/>
                  <a:gd name="T26" fmla="*/ 0 w 251"/>
                  <a:gd name="T27" fmla="*/ 236538 h 167"/>
                  <a:gd name="T28" fmla="*/ 0 w 251"/>
                  <a:gd name="T29" fmla="*/ 236538 h 167"/>
                  <a:gd name="T30" fmla="*/ 1588 w 251"/>
                  <a:gd name="T31" fmla="*/ 0 h 167"/>
                  <a:gd name="T32" fmla="*/ 1588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F9F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îṣḻîḑé">
                <a:extLst>
                  <a:ext uri="{FF2B5EF4-FFF2-40B4-BE49-F238E27FC236}">
                    <a16:creationId xmlns:a16="http://schemas.microsoft.com/office/drawing/2014/main" id="{61669E2C-D4D6-4BFC-8916-18F3C1C8A0ED}"/>
                  </a:ext>
                </a:extLst>
              </p:cNvPr>
              <p:cNvSpPr/>
              <p:nvPr/>
            </p:nvSpPr>
            <p:spPr bwMode="auto">
              <a:xfrm>
                <a:off x="2664653" y="4814638"/>
                <a:ext cx="357170" cy="238113"/>
              </a:xfrm>
              <a:custGeom>
                <a:avLst/>
                <a:gdLst>
                  <a:gd name="T0" fmla="*/ 3175 w 249"/>
                  <a:gd name="T1" fmla="*/ 0 h 166"/>
                  <a:gd name="T2" fmla="*/ 3175 w 249"/>
                  <a:gd name="T3" fmla="*/ 0 h 166"/>
                  <a:gd name="T4" fmla="*/ 395288 w 249"/>
                  <a:gd name="T5" fmla="*/ 0 h 166"/>
                  <a:gd name="T6" fmla="*/ 395288 w 249"/>
                  <a:gd name="T7" fmla="*/ 0 h 166"/>
                  <a:gd name="T8" fmla="*/ 368300 w 249"/>
                  <a:gd name="T9" fmla="*/ 222250 h 166"/>
                  <a:gd name="T10" fmla="*/ 368300 w 249"/>
                  <a:gd name="T11" fmla="*/ 222250 h 166"/>
                  <a:gd name="T12" fmla="*/ 366713 w 249"/>
                  <a:gd name="T13" fmla="*/ 230188 h 166"/>
                  <a:gd name="T14" fmla="*/ 361950 w 249"/>
                  <a:gd name="T15" fmla="*/ 239713 h 166"/>
                  <a:gd name="T16" fmla="*/ 357188 w 249"/>
                  <a:gd name="T17" fmla="*/ 246063 h 166"/>
                  <a:gd name="T18" fmla="*/ 349250 w 249"/>
                  <a:gd name="T19" fmla="*/ 252413 h 166"/>
                  <a:gd name="T20" fmla="*/ 333375 w 249"/>
                  <a:gd name="T21" fmla="*/ 260350 h 166"/>
                  <a:gd name="T22" fmla="*/ 315913 w 249"/>
                  <a:gd name="T23" fmla="*/ 263525 h 166"/>
                  <a:gd name="T24" fmla="*/ 315913 w 249"/>
                  <a:gd name="T25" fmla="*/ 263525 h 166"/>
                  <a:gd name="T26" fmla="*/ 0 w 249"/>
                  <a:gd name="T27" fmla="*/ 234950 h 166"/>
                  <a:gd name="T28" fmla="*/ 0 w 249"/>
                  <a:gd name="T29" fmla="*/ 234950 h 166"/>
                  <a:gd name="T30" fmla="*/ 3175 w 249"/>
                  <a:gd name="T31" fmla="*/ 0 h 166"/>
                  <a:gd name="T32" fmla="*/ 3175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F9F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šḻíďe">
                <a:extLst>
                  <a:ext uri="{FF2B5EF4-FFF2-40B4-BE49-F238E27FC236}">
                    <a16:creationId xmlns:a16="http://schemas.microsoft.com/office/drawing/2014/main" id="{9F5B109B-D052-4021-8027-2A73CC301072}"/>
                  </a:ext>
                </a:extLst>
              </p:cNvPr>
              <p:cNvSpPr/>
              <p:nvPr/>
            </p:nvSpPr>
            <p:spPr bwMode="auto">
              <a:xfrm>
                <a:off x="2670391" y="4814638"/>
                <a:ext cx="351432" cy="238113"/>
              </a:xfrm>
              <a:custGeom>
                <a:avLst/>
                <a:gdLst>
                  <a:gd name="T0" fmla="*/ 3175 w 245"/>
                  <a:gd name="T1" fmla="*/ 0 h 166"/>
                  <a:gd name="T2" fmla="*/ 3175 w 245"/>
                  <a:gd name="T3" fmla="*/ 0 h 166"/>
                  <a:gd name="T4" fmla="*/ 388938 w 245"/>
                  <a:gd name="T5" fmla="*/ 0 h 166"/>
                  <a:gd name="T6" fmla="*/ 388938 w 245"/>
                  <a:gd name="T7" fmla="*/ 0 h 166"/>
                  <a:gd name="T8" fmla="*/ 361950 w 245"/>
                  <a:gd name="T9" fmla="*/ 222250 h 166"/>
                  <a:gd name="T10" fmla="*/ 361950 w 245"/>
                  <a:gd name="T11" fmla="*/ 222250 h 166"/>
                  <a:gd name="T12" fmla="*/ 360363 w 245"/>
                  <a:gd name="T13" fmla="*/ 230188 h 166"/>
                  <a:gd name="T14" fmla="*/ 355600 w 245"/>
                  <a:gd name="T15" fmla="*/ 239713 h 166"/>
                  <a:gd name="T16" fmla="*/ 350838 w 245"/>
                  <a:gd name="T17" fmla="*/ 246063 h 166"/>
                  <a:gd name="T18" fmla="*/ 342900 w 245"/>
                  <a:gd name="T19" fmla="*/ 252413 h 166"/>
                  <a:gd name="T20" fmla="*/ 327025 w 245"/>
                  <a:gd name="T21" fmla="*/ 258763 h 166"/>
                  <a:gd name="T22" fmla="*/ 309563 w 245"/>
                  <a:gd name="T23" fmla="*/ 263525 h 166"/>
                  <a:gd name="T24" fmla="*/ 309563 w 245"/>
                  <a:gd name="T25" fmla="*/ 263525 h 166"/>
                  <a:gd name="T26" fmla="*/ 0 w 245"/>
                  <a:gd name="T27" fmla="*/ 234950 h 166"/>
                  <a:gd name="T28" fmla="*/ 0 w 245"/>
                  <a:gd name="T29" fmla="*/ 234950 h 166"/>
                  <a:gd name="T30" fmla="*/ 3175 w 245"/>
                  <a:gd name="T31" fmla="*/ 0 h 166"/>
                  <a:gd name="T32" fmla="*/ 3175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0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îṧḻídê">
                <a:extLst>
                  <a:ext uri="{FF2B5EF4-FFF2-40B4-BE49-F238E27FC236}">
                    <a16:creationId xmlns:a16="http://schemas.microsoft.com/office/drawing/2014/main" id="{F73A37F4-E761-49FD-8E6A-274BE929C7A2}"/>
                  </a:ext>
                </a:extLst>
              </p:cNvPr>
              <p:cNvSpPr/>
              <p:nvPr/>
            </p:nvSpPr>
            <p:spPr bwMode="auto">
              <a:xfrm>
                <a:off x="2676128" y="4814638"/>
                <a:ext cx="345695" cy="238113"/>
              </a:xfrm>
              <a:custGeom>
                <a:avLst/>
                <a:gdLst>
                  <a:gd name="T0" fmla="*/ 3175 w 241"/>
                  <a:gd name="T1" fmla="*/ 0 h 166"/>
                  <a:gd name="T2" fmla="*/ 3175 w 241"/>
                  <a:gd name="T3" fmla="*/ 0 h 166"/>
                  <a:gd name="T4" fmla="*/ 382588 w 241"/>
                  <a:gd name="T5" fmla="*/ 0 h 166"/>
                  <a:gd name="T6" fmla="*/ 382588 w 241"/>
                  <a:gd name="T7" fmla="*/ 0 h 166"/>
                  <a:gd name="T8" fmla="*/ 355600 w 241"/>
                  <a:gd name="T9" fmla="*/ 222250 h 166"/>
                  <a:gd name="T10" fmla="*/ 355600 w 241"/>
                  <a:gd name="T11" fmla="*/ 222250 h 166"/>
                  <a:gd name="T12" fmla="*/ 354013 w 241"/>
                  <a:gd name="T13" fmla="*/ 230188 h 166"/>
                  <a:gd name="T14" fmla="*/ 349250 w 241"/>
                  <a:gd name="T15" fmla="*/ 239713 h 166"/>
                  <a:gd name="T16" fmla="*/ 344488 w 241"/>
                  <a:gd name="T17" fmla="*/ 246063 h 166"/>
                  <a:gd name="T18" fmla="*/ 336550 w 241"/>
                  <a:gd name="T19" fmla="*/ 249238 h 166"/>
                  <a:gd name="T20" fmla="*/ 320675 w 241"/>
                  <a:gd name="T21" fmla="*/ 258763 h 166"/>
                  <a:gd name="T22" fmla="*/ 306388 w 241"/>
                  <a:gd name="T23" fmla="*/ 263525 h 166"/>
                  <a:gd name="T24" fmla="*/ 306388 w 241"/>
                  <a:gd name="T25" fmla="*/ 263525 h 166"/>
                  <a:gd name="T26" fmla="*/ 0 w 241"/>
                  <a:gd name="T27" fmla="*/ 233363 h 166"/>
                  <a:gd name="T28" fmla="*/ 0 w 241"/>
                  <a:gd name="T29" fmla="*/ 233363 h 166"/>
                  <a:gd name="T30" fmla="*/ 3175 w 241"/>
                  <a:gd name="T31" fmla="*/ 0 h 166"/>
                  <a:gd name="T32" fmla="*/ 3175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1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śļiḑe">
                <a:extLst>
                  <a:ext uri="{FF2B5EF4-FFF2-40B4-BE49-F238E27FC236}">
                    <a16:creationId xmlns:a16="http://schemas.microsoft.com/office/drawing/2014/main" id="{9BFBB509-96D1-4A69-9D39-A3D5D9E7641C}"/>
                  </a:ext>
                </a:extLst>
              </p:cNvPr>
              <p:cNvSpPr/>
              <p:nvPr/>
            </p:nvSpPr>
            <p:spPr bwMode="auto">
              <a:xfrm>
                <a:off x="2683300" y="4814638"/>
                <a:ext cx="338522" cy="238113"/>
              </a:xfrm>
              <a:custGeom>
                <a:avLst/>
                <a:gdLst>
                  <a:gd name="T0" fmla="*/ 1588 w 236"/>
                  <a:gd name="T1" fmla="*/ 0 h 166"/>
                  <a:gd name="T2" fmla="*/ 1588 w 236"/>
                  <a:gd name="T3" fmla="*/ 0 h 166"/>
                  <a:gd name="T4" fmla="*/ 374650 w 236"/>
                  <a:gd name="T5" fmla="*/ 0 h 166"/>
                  <a:gd name="T6" fmla="*/ 374650 w 236"/>
                  <a:gd name="T7" fmla="*/ 0 h 166"/>
                  <a:gd name="T8" fmla="*/ 347663 w 236"/>
                  <a:gd name="T9" fmla="*/ 222250 h 166"/>
                  <a:gd name="T10" fmla="*/ 347663 w 236"/>
                  <a:gd name="T11" fmla="*/ 222250 h 166"/>
                  <a:gd name="T12" fmla="*/ 346075 w 236"/>
                  <a:gd name="T13" fmla="*/ 230188 h 166"/>
                  <a:gd name="T14" fmla="*/ 341313 w 236"/>
                  <a:gd name="T15" fmla="*/ 239713 h 166"/>
                  <a:gd name="T16" fmla="*/ 336550 w 236"/>
                  <a:gd name="T17" fmla="*/ 246063 h 166"/>
                  <a:gd name="T18" fmla="*/ 330200 w 236"/>
                  <a:gd name="T19" fmla="*/ 249238 h 166"/>
                  <a:gd name="T20" fmla="*/ 312738 w 236"/>
                  <a:gd name="T21" fmla="*/ 258763 h 166"/>
                  <a:gd name="T22" fmla="*/ 298450 w 236"/>
                  <a:gd name="T23" fmla="*/ 263525 h 166"/>
                  <a:gd name="T24" fmla="*/ 298450 w 236"/>
                  <a:gd name="T25" fmla="*/ 263525 h 166"/>
                  <a:gd name="T26" fmla="*/ 0 w 236"/>
                  <a:gd name="T27" fmla="*/ 230188 h 166"/>
                  <a:gd name="T28" fmla="*/ 0 w 236"/>
                  <a:gd name="T29" fmla="*/ 230188 h 166"/>
                  <a:gd name="T30" fmla="*/ 1588 w 236"/>
                  <a:gd name="T31" fmla="*/ 0 h 166"/>
                  <a:gd name="T32" fmla="*/ 1588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is1ïḑe">
                <a:extLst>
                  <a:ext uri="{FF2B5EF4-FFF2-40B4-BE49-F238E27FC236}">
                    <a16:creationId xmlns:a16="http://schemas.microsoft.com/office/drawing/2014/main" id="{422B32C3-916F-4ECB-BF9E-7525E323A156}"/>
                  </a:ext>
                </a:extLst>
              </p:cNvPr>
              <p:cNvSpPr/>
              <p:nvPr/>
            </p:nvSpPr>
            <p:spPr bwMode="auto">
              <a:xfrm>
                <a:off x="2689038" y="4814638"/>
                <a:ext cx="332784" cy="238113"/>
              </a:xfrm>
              <a:custGeom>
                <a:avLst/>
                <a:gdLst>
                  <a:gd name="T0" fmla="*/ 1588 w 232"/>
                  <a:gd name="T1" fmla="*/ 0 h 166"/>
                  <a:gd name="T2" fmla="*/ 1588 w 232"/>
                  <a:gd name="T3" fmla="*/ 0 h 166"/>
                  <a:gd name="T4" fmla="*/ 368300 w 232"/>
                  <a:gd name="T5" fmla="*/ 0 h 166"/>
                  <a:gd name="T6" fmla="*/ 368300 w 232"/>
                  <a:gd name="T7" fmla="*/ 0 h 166"/>
                  <a:gd name="T8" fmla="*/ 341313 w 232"/>
                  <a:gd name="T9" fmla="*/ 222250 h 166"/>
                  <a:gd name="T10" fmla="*/ 341313 w 232"/>
                  <a:gd name="T11" fmla="*/ 222250 h 166"/>
                  <a:gd name="T12" fmla="*/ 339725 w 232"/>
                  <a:gd name="T13" fmla="*/ 230188 h 166"/>
                  <a:gd name="T14" fmla="*/ 334963 w 232"/>
                  <a:gd name="T15" fmla="*/ 239713 h 166"/>
                  <a:gd name="T16" fmla="*/ 330200 w 232"/>
                  <a:gd name="T17" fmla="*/ 246063 h 166"/>
                  <a:gd name="T18" fmla="*/ 323850 w 232"/>
                  <a:gd name="T19" fmla="*/ 249238 h 166"/>
                  <a:gd name="T20" fmla="*/ 309563 w 232"/>
                  <a:gd name="T21" fmla="*/ 258763 h 166"/>
                  <a:gd name="T22" fmla="*/ 292100 w 232"/>
                  <a:gd name="T23" fmla="*/ 263525 h 166"/>
                  <a:gd name="T24" fmla="*/ 292100 w 232"/>
                  <a:gd name="T25" fmla="*/ 263525 h 166"/>
                  <a:gd name="T26" fmla="*/ 0 w 232"/>
                  <a:gd name="T27" fmla="*/ 228600 h 166"/>
                  <a:gd name="T28" fmla="*/ 0 w 232"/>
                  <a:gd name="T29" fmla="*/ 228600 h 166"/>
                  <a:gd name="T30" fmla="*/ 1588 w 232"/>
                  <a:gd name="T31" fmla="*/ 0 h 166"/>
                  <a:gd name="T32" fmla="*/ 1588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2A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Sľîḓe">
                <a:extLst>
                  <a:ext uri="{FF2B5EF4-FFF2-40B4-BE49-F238E27FC236}">
                    <a16:creationId xmlns:a16="http://schemas.microsoft.com/office/drawing/2014/main" id="{31926D36-407E-4520-A3A6-B70BBABC803C}"/>
                  </a:ext>
                </a:extLst>
              </p:cNvPr>
              <p:cNvSpPr/>
              <p:nvPr/>
            </p:nvSpPr>
            <p:spPr bwMode="auto">
              <a:xfrm>
                <a:off x="2691906" y="4814638"/>
                <a:ext cx="329916" cy="238113"/>
              </a:xfrm>
              <a:custGeom>
                <a:avLst/>
                <a:gdLst>
                  <a:gd name="T0" fmla="*/ 4763 w 230"/>
                  <a:gd name="T1" fmla="*/ 0 h 166"/>
                  <a:gd name="T2" fmla="*/ 4763 w 230"/>
                  <a:gd name="T3" fmla="*/ 0 h 166"/>
                  <a:gd name="T4" fmla="*/ 365125 w 230"/>
                  <a:gd name="T5" fmla="*/ 0 h 166"/>
                  <a:gd name="T6" fmla="*/ 365125 w 230"/>
                  <a:gd name="T7" fmla="*/ 0 h 166"/>
                  <a:gd name="T8" fmla="*/ 338138 w 230"/>
                  <a:gd name="T9" fmla="*/ 222250 h 166"/>
                  <a:gd name="T10" fmla="*/ 338138 w 230"/>
                  <a:gd name="T11" fmla="*/ 222250 h 166"/>
                  <a:gd name="T12" fmla="*/ 336550 w 230"/>
                  <a:gd name="T13" fmla="*/ 230188 h 166"/>
                  <a:gd name="T14" fmla="*/ 331788 w 230"/>
                  <a:gd name="T15" fmla="*/ 236538 h 166"/>
                  <a:gd name="T16" fmla="*/ 327025 w 230"/>
                  <a:gd name="T17" fmla="*/ 242888 h 166"/>
                  <a:gd name="T18" fmla="*/ 320675 w 230"/>
                  <a:gd name="T19" fmla="*/ 249238 h 166"/>
                  <a:gd name="T20" fmla="*/ 306388 w 230"/>
                  <a:gd name="T21" fmla="*/ 258763 h 166"/>
                  <a:gd name="T22" fmla="*/ 290513 w 230"/>
                  <a:gd name="T23" fmla="*/ 263525 h 166"/>
                  <a:gd name="T24" fmla="*/ 290513 w 230"/>
                  <a:gd name="T25" fmla="*/ 263525 h 166"/>
                  <a:gd name="T26" fmla="*/ 0 w 230"/>
                  <a:gd name="T27" fmla="*/ 227013 h 166"/>
                  <a:gd name="T28" fmla="*/ 0 w 230"/>
                  <a:gd name="T29" fmla="*/ 227013 h 166"/>
                  <a:gd name="T30" fmla="*/ 4763 w 230"/>
                  <a:gd name="T31" fmla="*/ 0 h 166"/>
                  <a:gd name="T32" fmla="*/ 476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2A2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ïsḻiḍé">
                <a:extLst>
                  <a:ext uri="{FF2B5EF4-FFF2-40B4-BE49-F238E27FC236}">
                    <a16:creationId xmlns:a16="http://schemas.microsoft.com/office/drawing/2014/main" id="{EF8665A9-5C2C-4580-8061-27DDF7657802}"/>
                  </a:ext>
                </a:extLst>
              </p:cNvPr>
              <p:cNvSpPr/>
              <p:nvPr/>
            </p:nvSpPr>
            <p:spPr bwMode="auto">
              <a:xfrm>
                <a:off x="2697644" y="4814638"/>
                <a:ext cx="324178" cy="238113"/>
              </a:xfrm>
              <a:custGeom>
                <a:avLst/>
                <a:gdLst>
                  <a:gd name="T0" fmla="*/ 4763 w 226"/>
                  <a:gd name="T1" fmla="*/ 0 h 166"/>
                  <a:gd name="T2" fmla="*/ 4763 w 226"/>
                  <a:gd name="T3" fmla="*/ 0 h 166"/>
                  <a:gd name="T4" fmla="*/ 358775 w 226"/>
                  <a:gd name="T5" fmla="*/ 0 h 166"/>
                  <a:gd name="T6" fmla="*/ 358775 w 226"/>
                  <a:gd name="T7" fmla="*/ 0 h 166"/>
                  <a:gd name="T8" fmla="*/ 331788 w 226"/>
                  <a:gd name="T9" fmla="*/ 222250 h 166"/>
                  <a:gd name="T10" fmla="*/ 331788 w 226"/>
                  <a:gd name="T11" fmla="*/ 222250 h 166"/>
                  <a:gd name="T12" fmla="*/ 330200 w 226"/>
                  <a:gd name="T13" fmla="*/ 230188 h 166"/>
                  <a:gd name="T14" fmla="*/ 325438 w 226"/>
                  <a:gd name="T15" fmla="*/ 236538 h 166"/>
                  <a:gd name="T16" fmla="*/ 320675 w 226"/>
                  <a:gd name="T17" fmla="*/ 242888 h 166"/>
                  <a:gd name="T18" fmla="*/ 314325 w 226"/>
                  <a:gd name="T19" fmla="*/ 249238 h 166"/>
                  <a:gd name="T20" fmla="*/ 300038 w 226"/>
                  <a:gd name="T21" fmla="*/ 258763 h 166"/>
                  <a:gd name="T22" fmla="*/ 284163 w 226"/>
                  <a:gd name="T23" fmla="*/ 263525 h 166"/>
                  <a:gd name="T24" fmla="*/ 284163 w 226"/>
                  <a:gd name="T25" fmla="*/ 263525 h 166"/>
                  <a:gd name="T26" fmla="*/ 0 w 226"/>
                  <a:gd name="T27" fmla="*/ 223838 h 166"/>
                  <a:gd name="T28" fmla="*/ 0 w 226"/>
                  <a:gd name="T29" fmla="*/ 223838 h 166"/>
                  <a:gd name="T30" fmla="*/ 4763 w 226"/>
                  <a:gd name="T31" fmla="*/ 0 h 166"/>
                  <a:gd name="T32" fmla="*/ 476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3A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sḷíḓè">
                <a:extLst>
                  <a:ext uri="{FF2B5EF4-FFF2-40B4-BE49-F238E27FC236}">
                    <a16:creationId xmlns:a16="http://schemas.microsoft.com/office/drawing/2014/main" id="{452BCAD3-24F1-478D-AC3D-E0B86C02A44C}"/>
                  </a:ext>
                </a:extLst>
              </p:cNvPr>
              <p:cNvSpPr/>
              <p:nvPr/>
            </p:nvSpPr>
            <p:spPr bwMode="auto">
              <a:xfrm>
                <a:off x="2703382" y="4814638"/>
                <a:ext cx="318440" cy="238113"/>
              </a:xfrm>
              <a:custGeom>
                <a:avLst/>
                <a:gdLst>
                  <a:gd name="T0" fmla="*/ 3175 w 222"/>
                  <a:gd name="T1" fmla="*/ 0 h 166"/>
                  <a:gd name="T2" fmla="*/ 3175 w 222"/>
                  <a:gd name="T3" fmla="*/ 0 h 166"/>
                  <a:gd name="T4" fmla="*/ 352425 w 222"/>
                  <a:gd name="T5" fmla="*/ 0 h 166"/>
                  <a:gd name="T6" fmla="*/ 352425 w 222"/>
                  <a:gd name="T7" fmla="*/ 0 h 166"/>
                  <a:gd name="T8" fmla="*/ 325438 w 222"/>
                  <a:gd name="T9" fmla="*/ 222250 h 166"/>
                  <a:gd name="T10" fmla="*/ 325438 w 222"/>
                  <a:gd name="T11" fmla="*/ 222250 h 166"/>
                  <a:gd name="T12" fmla="*/ 323850 w 222"/>
                  <a:gd name="T13" fmla="*/ 230188 h 166"/>
                  <a:gd name="T14" fmla="*/ 319088 w 222"/>
                  <a:gd name="T15" fmla="*/ 236538 h 166"/>
                  <a:gd name="T16" fmla="*/ 314325 w 222"/>
                  <a:gd name="T17" fmla="*/ 242888 h 166"/>
                  <a:gd name="T18" fmla="*/ 307975 w 222"/>
                  <a:gd name="T19" fmla="*/ 249238 h 166"/>
                  <a:gd name="T20" fmla="*/ 293688 w 222"/>
                  <a:gd name="T21" fmla="*/ 258763 h 166"/>
                  <a:gd name="T22" fmla="*/ 277813 w 222"/>
                  <a:gd name="T23" fmla="*/ 263525 h 166"/>
                  <a:gd name="T24" fmla="*/ 277813 w 222"/>
                  <a:gd name="T25" fmla="*/ 263525 h 166"/>
                  <a:gd name="T26" fmla="*/ 0 w 222"/>
                  <a:gd name="T27" fmla="*/ 223838 h 166"/>
                  <a:gd name="T28" fmla="*/ 0 w 222"/>
                  <a:gd name="T29" fmla="*/ 223838 h 166"/>
                  <a:gd name="T30" fmla="*/ 3175 w 222"/>
                  <a:gd name="T31" fmla="*/ 0 h 166"/>
                  <a:gd name="T32" fmla="*/ 3175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4A4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ṥḷíḓè">
                <a:extLst>
                  <a:ext uri="{FF2B5EF4-FFF2-40B4-BE49-F238E27FC236}">
                    <a16:creationId xmlns:a16="http://schemas.microsoft.com/office/drawing/2014/main" id="{6BD2B69C-90ED-474E-876F-404DB7EC6919}"/>
                  </a:ext>
                </a:extLst>
              </p:cNvPr>
              <p:cNvSpPr/>
              <p:nvPr/>
            </p:nvSpPr>
            <p:spPr bwMode="auto">
              <a:xfrm>
                <a:off x="2709119" y="4814638"/>
                <a:ext cx="312703" cy="238113"/>
              </a:xfrm>
              <a:custGeom>
                <a:avLst/>
                <a:gdLst>
                  <a:gd name="T0" fmla="*/ 3175 w 218"/>
                  <a:gd name="T1" fmla="*/ 0 h 166"/>
                  <a:gd name="T2" fmla="*/ 3175 w 218"/>
                  <a:gd name="T3" fmla="*/ 0 h 166"/>
                  <a:gd name="T4" fmla="*/ 346075 w 218"/>
                  <a:gd name="T5" fmla="*/ 0 h 166"/>
                  <a:gd name="T6" fmla="*/ 346075 w 218"/>
                  <a:gd name="T7" fmla="*/ 0 h 166"/>
                  <a:gd name="T8" fmla="*/ 319088 w 218"/>
                  <a:gd name="T9" fmla="*/ 222250 h 166"/>
                  <a:gd name="T10" fmla="*/ 319088 w 218"/>
                  <a:gd name="T11" fmla="*/ 222250 h 166"/>
                  <a:gd name="T12" fmla="*/ 317500 w 218"/>
                  <a:gd name="T13" fmla="*/ 230188 h 166"/>
                  <a:gd name="T14" fmla="*/ 312738 w 218"/>
                  <a:gd name="T15" fmla="*/ 236538 h 166"/>
                  <a:gd name="T16" fmla="*/ 307975 w 218"/>
                  <a:gd name="T17" fmla="*/ 242888 h 166"/>
                  <a:gd name="T18" fmla="*/ 301625 w 218"/>
                  <a:gd name="T19" fmla="*/ 249238 h 166"/>
                  <a:gd name="T20" fmla="*/ 287338 w 218"/>
                  <a:gd name="T21" fmla="*/ 258763 h 166"/>
                  <a:gd name="T22" fmla="*/ 271463 w 218"/>
                  <a:gd name="T23" fmla="*/ 263525 h 166"/>
                  <a:gd name="T24" fmla="*/ 271463 w 218"/>
                  <a:gd name="T25" fmla="*/ 263525 h 166"/>
                  <a:gd name="T26" fmla="*/ 0 w 218"/>
                  <a:gd name="T27" fmla="*/ 222250 h 166"/>
                  <a:gd name="T28" fmla="*/ 0 w 218"/>
                  <a:gd name="T29" fmla="*/ 222250 h 166"/>
                  <a:gd name="T30" fmla="*/ 3175 w 218"/>
                  <a:gd name="T31" fmla="*/ 0 h 166"/>
                  <a:gd name="T32" fmla="*/ 3175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4A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ïṡḻïḍé">
                <a:extLst>
                  <a:ext uri="{FF2B5EF4-FFF2-40B4-BE49-F238E27FC236}">
                    <a16:creationId xmlns:a16="http://schemas.microsoft.com/office/drawing/2014/main" id="{38348C54-36E1-4525-A24A-F527F48D38DB}"/>
                  </a:ext>
                </a:extLst>
              </p:cNvPr>
              <p:cNvSpPr/>
              <p:nvPr/>
            </p:nvSpPr>
            <p:spPr bwMode="auto">
              <a:xfrm>
                <a:off x="2713423" y="4814638"/>
                <a:ext cx="308400" cy="235244"/>
              </a:xfrm>
              <a:custGeom>
                <a:avLst/>
                <a:gdLst>
                  <a:gd name="T0" fmla="*/ 4763 w 215"/>
                  <a:gd name="T1" fmla="*/ 0 h 164"/>
                  <a:gd name="T2" fmla="*/ 4763 w 215"/>
                  <a:gd name="T3" fmla="*/ 0 h 164"/>
                  <a:gd name="T4" fmla="*/ 341313 w 215"/>
                  <a:gd name="T5" fmla="*/ 0 h 164"/>
                  <a:gd name="T6" fmla="*/ 341313 w 215"/>
                  <a:gd name="T7" fmla="*/ 0 h 164"/>
                  <a:gd name="T8" fmla="*/ 314325 w 215"/>
                  <a:gd name="T9" fmla="*/ 222250 h 164"/>
                  <a:gd name="T10" fmla="*/ 314325 w 215"/>
                  <a:gd name="T11" fmla="*/ 222250 h 164"/>
                  <a:gd name="T12" fmla="*/ 312738 w 215"/>
                  <a:gd name="T13" fmla="*/ 230188 h 164"/>
                  <a:gd name="T14" fmla="*/ 309563 w 215"/>
                  <a:gd name="T15" fmla="*/ 236538 h 164"/>
                  <a:gd name="T16" fmla="*/ 303213 w 215"/>
                  <a:gd name="T17" fmla="*/ 242888 h 164"/>
                  <a:gd name="T18" fmla="*/ 296863 w 215"/>
                  <a:gd name="T19" fmla="*/ 249238 h 164"/>
                  <a:gd name="T20" fmla="*/ 282575 w 215"/>
                  <a:gd name="T21" fmla="*/ 258763 h 164"/>
                  <a:gd name="T22" fmla="*/ 268288 w 215"/>
                  <a:gd name="T23" fmla="*/ 260350 h 164"/>
                  <a:gd name="T24" fmla="*/ 268288 w 215"/>
                  <a:gd name="T25" fmla="*/ 260350 h 164"/>
                  <a:gd name="T26" fmla="*/ 0 w 215"/>
                  <a:gd name="T27" fmla="*/ 219075 h 164"/>
                  <a:gd name="T28" fmla="*/ 0 w 215"/>
                  <a:gd name="T29" fmla="*/ 219075 h 164"/>
                  <a:gd name="T30" fmla="*/ 4763 w 215"/>
                  <a:gd name="T31" fmla="*/ 0 h 164"/>
                  <a:gd name="T32" fmla="*/ 476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5A5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îsľïḓê">
                <a:extLst>
                  <a:ext uri="{FF2B5EF4-FFF2-40B4-BE49-F238E27FC236}">
                    <a16:creationId xmlns:a16="http://schemas.microsoft.com/office/drawing/2014/main" id="{A9ADFE23-E611-45D6-9129-0DD675865D2A}"/>
                  </a:ext>
                </a:extLst>
              </p:cNvPr>
              <p:cNvSpPr/>
              <p:nvPr/>
            </p:nvSpPr>
            <p:spPr bwMode="auto">
              <a:xfrm>
                <a:off x="2719161" y="4814638"/>
                <a:ext cx="302662" cy="235244"/>
              </a:xfrm>
              <a:custGeom>
                <a:avLst/>
                <a:gdLst>
                  <a:gd name="T0" fmla="*/ 4763 w 211"/>
                  <a:gd name="T1" fmla="*/ 0 h 164"/>
                  <a:gd name="T2" fmla="*/ 4763 w 211"/>
                  <a:gd name="T3" fmla="*/ 0 h 164"/>
                  <a:gd name="T4" fmla="*/ 334963 w 211"/>
                  <a:gd name="T5" fmla="*/ 0 h 164"/>
                  <a:gd name="T6" fmla="*/ 334963 w 211"/>
                  <a:gd name="T7" fmla="*/ 0 h 164"/>
                  <a:gd name="T8" fmla="*/ 307975 w 211"/>
                  <a:gd name="T9" fmla="*/ 222250 h 164"/>
                  <a:gd name="T10" fmla="*/ 307975 w 211"/>
                  <a:gd name="T11" fmla="*/ 222250 h 164"/>
                  <a:gd name="T12" fmla="*/ 306388 w 211"/>
                  <a:gd name="T13" fmla="*/ 230188 h 164"/>
                  <a:gd name="T14" fmla="*/ 303213 w 211"/>
                  <a:gd name="T15" fmla="*/ 236538 h 164"/>
                  <a:gd name="T16" fmla="*/ 296863 w 211"/>
                  <a:gd name="T17" fmla="*/ 242888 h 164"/>
                  <a:gd name="T18" fmla="*/ 290513 w 211"/>
                  <a:gd name="T19" fmla="*/ 249238 h 164"/>
                  <a:gd name="T20" fmla="*/ 277813 w 211"/>
                  <a:gd name="T21" fmla="*/ 255588 h 164"/>
                  <a:gd name="T22" fmla="*/ 261938 w 211"/>
                  <a:gd name="T23" fmla="*/ 260350 h 164"/>
                  <a:gd name="T24" fmla="*/ 261938 w 211"/>
                  <a:gd name="T25" fmla="*/ 260350 h 164"/>
                  <a:gd name="T26" fmla="*/ 0 w 211"/>
                  <a:gd name="T27" fmla="*/ 217488 h 164"/>
                  <a:gd name="T28" fmla="*/ 0 w 211"/>
                  <a:gd name="T29" fmla="*/ 217488 h 164"/>
                  <a:gd name="T30" fmla="*/ 4763 w 211"/>
                  <a:gd name="T31" fmla="*/ 0 h 164"/>
                  <a:gd name="T32" fmla="*/ 476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6A6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ïSḻïḑe">
                <a:extLst>
                  <a:ext uri="{FF2B5EF4-FFF2-40B4-BE49-F238E27FC236}">
                    <a16:creationId xmlns:a16="http://schemas.microsoft.com/office/drawing/2014/main" id="{67B47746-9B78-404E-84BD-9E8A16DA0F5C}"/>
                  </a:ext>
                </a:extLst>
              </p:cNvPr>
              <p:cNvSpPr/>
              <p:nvPr/>
            </p:nvSpPr>
            <p:spPr bwMode="auto">
              <a:xfrm>
                <a:off x="2724898" y="4814638"/>
                <a:ext cx="296925" cy="235244"/>
              </a:xfrm>
              <a:custGeom>
                <a:avLst/>
                <a:gdLst>
                  <a:gd name="T0" fmla="*/ 4763 w 207"/>
                  <a:gd name="T1" fmla="*/ 0 h 164"/>
                  <a:gd name="T2" fmla="*/ 4763 w 207"/>
                  <a:gd name="T3" fmla="*/ 0 h 164"/>
                  <a:gd name="T4" fmla="*/ 328613 w 207"/>
                  <a:gd name="T5" fmla="*/ 0 h 164"/>
                  <a:gd name="T6" fmla="*/ 328613 w 207"/>
                  <a:gd name="T7" fmla="*/ 0 h 164"/>
                  <a:gd name="T8" fmla="*/ 301625 w 207"/>
                  <a:gd name="T9" fmla="*/ 222250 h 164"/>
                  <a:gd name="T10" fmla="*/ 301625 w 207"/>
                  <a:gd name="T11" fmla="*/ 222250 h 164"/>
                  <a:gd name="T12" fmla="*/ 300038 w 207"/>
                  <a:gd name="T13" fmla="*/ 230188 h 164"/>
                  <a:gd name="T14" fmla="*/ 296863 w 207"/>
                  <a:gd name="T15" fmla="*/ 236538 h 164"/>
                  <a:gd name="T16" fmla="*/ 290513 w 207"/>
                  <a:gd name="T17" fmla="*/ 242888 h 164"/>
                  <a:gd name="T18" fmla="*/ 284163 w 207"/>
                  <a:gd name="T19" fmla="*/ 247650 h 164"/>
                  <a:gd name="T20" fmla="*/ 271463 w 207"/>
                  <a:gd name="T21" fmla="*/ 255588 h 164"/>
                  <a:gd name="T22" fmla="*/ 255588 w 207"/>
                  <a:gd name="T23" fmla="*/ 260350 h 164"/>
                  <a:gd name="T24" fmla="*/ 255588 w 207"/>
                  <a:gd name="T25" fmla="*/ 260350 h 164"/>
                  <a:gd name="T26" fmla="*/ 0 w 207"/>
                  <a:gd name="T27" fmla="*/ 215900 h 164"/>
                  <a:gd name="T28" fmla="*/ 0 w 207"/>
                  <a:gd name="T29" fmla="*/ 215900 h 164"/>
                  <a:gd name="T30" fmla="*/ 4763 w 207"/>
                  <a:gd name="T31" fmla="*/ 0 h 164"/>
                  <a:gd name="T32" fmla="*/ 476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6A6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ïşḻïḋé">
                <a:extLst>
                  <a:ext uri="{FF2B5EF4-FFF2-40B4-BE49-F238E27FC236}">
                    <a16:creationId xmlns:a16="http://schemas.microsoft.com/office/drawing/2014/main" id="{3B482F2F-B950-4A89-A761-B45D5D63F583}"/>
                  </a:ext>
                </a:extLst>
              </p:cNvPr>
              <p:cNvSpPr/>
              <p:nvPr/>
            </p:nvSpPr>
            <p:spPr bwMode="auto">
              <a:xfrm>
                <a:off x="2730636" y="4814638"/>
                <a:ext cx="291187" cy="235244"/>
              </a:xfrm>
              <a:custGeom>
                <a:avLst/>
                <a:gdLst>
                  <a:gd name="T0" fmla="*/ 4763 w 203"/>
                  <a:gd name="T1" fmla="*/ 0 h 164"/>
                  <a:gd name="T2" fmla="*/ 4763 w 203"/>
                  <a:gd name="T3" fmla="*/ 0 h 164"/>
                  <a:gd name="T4" fmla="*/ 322263 w 203"/>
                  <a:gd name="T5" fmla="*/ 0 h 164"/>
                  <a:gd name="T6" fmla="*/ 322263 w 203"/>
                  <a:gd name="T7" fmla="*/ 0 h 164"/>
                  <a:gd name="T8" fmla="*/ 295275 w 203"/>
                  <a:gd name="T9" fmla="*/ 222250 h 164"/>
                  <a:gd name="T10" fmla="*/ 295275 w 203"/>
                  <a:gd name="T11" fmla="*/ 222250 h 164"/>
                  <a:gd name="T12" fmla="*/ 293688 w 203"/>
                  <a:gd name="T13" fmla="*/ 230188 h 164"/>
                  <a:gd name="T14" fmla="*/ 290513 w 203"/>
                  <a:gd name="T15" fmla="*/ 236538 h 164"/>
                  <a:gd name="T16" fmla="*/ 284163 w 203"/>
                  <a:gd name="T17" fmla="*/ 242888 h 164"/>
                  <a:gd name="T18" fmla="*/ 279400 w 203"/>
                  <a:gd name="T19" fmla="*/ 247650 h 164"/>
                  <a:gd name="T20" fmla="*/ 265113 w 203"/>
                  <a:gd name="T21" fmla="*/ 255588 h 164"/>
                  <a:gd name="T22" fmla="*/ 249238 w 203"/>
                  <a:gd name="T23" fmla="*/ 260350 h 164"/>
                  <a:gd name="T24" fmla="*/ 249238 w 203"/>
                  <a:gd name="T25" fmla="*/ 260350 h 164"/>
                  <a:gd name="T26" fmla="*/ 0 w 203"/>
                  <a:gd name="T27" fmla="*/ 212725 h 164"/>
                  <a:gd name="T28" fmla="*/ 0 w 203"/>
                  <a:gd name="T29" fmla="*/ 212725 h 164"/>
                  <a:gd name="T30" fmla="*/ 4763 w 203"/>
                  <a:gd name="T31" fmla="*/ 0 h 164"/>
                  <a:gd name="T32" fmla="*/ 476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7A7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íṧlïḑe">
                <a:extLst>
                  <a:ext uri="{FF2B5EF4-FFF2-40B4-BE49-F238E27FC236}">
                    <a16:creationId xmlns:a16="http://schemas.microsoft.com/office/drawing/2014/main" id="{F21249A6-3664-4836-A92B-45E57D64BDED}"/>
                  </a:ext>
                </a:extLst>
              </p:cNvPr>
              <p:cNvSpPr/>
              <p:nvPr/>
            </p:nvSpPr>
            <p:spPr bwMode="auto">
              <a:xfrm>
                <a:off x="2734939" y="4814638"/>
                <a:ext cx="286883" cy="235244"/>
              </a:xfrm>
              <a:custGeom>
                <a:avLst/>
                <a:gdLst>
                  <a:gd name="T0" fmla="*/ 4763 w 200"/>
                  <a:gd name="T1" fmla="*/ 0 h 164"/>
                  <a:gd name="T2" fmla="*/ 4763 w 200"/>
                  <a:gd name="T3" fmla="*/ 0 h 164"/>
                  <a:gd name="T4" fmla="*/ 317500 w 200"/>
                  <a:gd name="T5" fmla="*/ 0 h 164"/>
                  <a:gd name="T6" fmla="*/ 317500 w 200"/>
                  <a:gd name="T7" fmla="*/ 0 h 164"/>
                  <a:gd name="T8" fmla="*/ 290513 w 200"/>
                  <a:gd name="T9" fmla="*/ 222250 h 164"/>
                  <a:gd name="T10" fmla="*/ 290513 w 200"/>
                  <a:gd name="T11" fmla="*/ 222250 h 164"/>
                  <a:gd name="T12" fmla="*/ 288925 w 200"/>
                  <a:gd name="T13" fmla="*/ 230188 h 164"/>
                  <a:gd name="T14" fmla="*/ 285750 w 200"/>
                  <a:gd name="T15" fmla="*/ 236538 h 164"/>
                  <a:gd name="T16" fmla="*/ 279400 w 200"/>
                  <a:gd name="T17" fmla="*/ 242888 h 164"/>
                  <a:gd name="T18" fmla="*/ 274638 w 200"/>
                  <a:gd name="T19" fmla="*/ 247650 h 164"/>
                  <a:gd name="T20" fmla="*/ 260350 w 200"/>
                  <a:gd name="T21" fmla="*/ 255588 h 164"/>
                  <a:gd name="T22" fmla="*/ 247650 w 200"/>
                  <a:gd name="T23" fmla="*/ 260350 h 164"/>
                  <a:gd name="T24" fmla="*/ 247650 w 200"/>
                  <a:gd name="T25" fmla="*/ 260350 h 164"/>
                  <a:gd name="T26" fmla="*/ 0 w 200"/>
                  <a:gd name="T27" fmla="*/ 212725 h 164"/>
                  <a:gd name="T28" fmla="*/ 0 w 200"/>
                  <a:gd name="T29" fmla="*/ 212725 h 164"/>
                  <a:gd name="T30" fmla="*/ 4763 w 200"/>
                  <a:gd name="T31" fmla="*/ 0 h 164"/>
                  <a:gd name="T32" fmla="*/ 476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7A7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ślïḓè">
                <a:extLst>
                  <a:ext uri="{FF2B5EF4-FFF2-40B4-BE49-F238E27FC236}">
                    <a16:creationId xmlns:a16="http://schemas.microsoft.com/office/drawing/2014/main" id="{2A227E2C-E5DC-4232-A277-48AF73CEAF92}"/>
                  </a:ext>
                </a:extLst>
              </p:cNvPr>
              <p:cNvSpPr/>
              <p:nvPr/>
            </p:nvSpPr>
            <p:spPr bwMode="auto">
              <a:xfrm>
                <a:off x="2740677" y="4814638"/>
                <a:ext cx="281146" cy="235244"/>
              </a:xfrm>
              <a:custGeom>
                <a:avLst/>
                <a:gdLst>
                  <a:gd name="T0" fmla="*/ 4763 w 196"/>
                  <a:gd name="T1" fmla="*/ 0 h 164"/>
                  <a:gd name="T2" fmla="*/ 4763 w 196"/>
                  <a:gd name="T3" fmla="*/ 0 h 164"/>
                  <a:gd name="T4" fmla="*/ 311150 w 196"/>
                  <a:gd name="T5" fmla="*/ 0 h 164"/>
                  <a:gd name="T6" fmla="*/ 311150 w 196"/>
                  <a:gd name="T7" fmla="*/ 0 h 164"/>
                  <a:gd name="T8" fmla="*/ 284163 w 196"/>
                  <a:gd name="T9" fmla="*/ 222250 h 164"/>
                  <a:gd name="T10" fmla="*/ 284163 w 196"/>
                  <a:gd name="T11" fmla="*/ 222250 h 164"/>
                  <a:gd name="T12" fmla="*/ 282575 w 196"/>
                  <a:gd name="T13" fmla="*/ 230188 h 164"/>
                  <a:gd name="T14" fmla="*/ 279400 w 196"/>
                  <a:gd name="T15" fmla="*/ 236538 h 164"/>
                  <a:gd name="T16" fmla="*/ 273050 w 196"/>
                  <a:gd name="T17" fmla="*/ 242888 h 164"/>
                  <a:gd name="T18" fmla="*/ 268288 w 196"/>
                  <a:gd name="T19" fmla="*/ 247650 h 164"/>
                  <a:gd name="T20" fmla="*/ 254000 w 196"/>
                  <a:gd name="T21" fmla="*/ 255588 h 164"/>
                  <a:gd name="T22" fmla="*/ 241300 w 196"/>
                  <a:gd name="T23" fmla="*/ 260350 h 164"/>
                  <a:gd name="T24" fmla="*/ 241300 w 196"/>
                  <a:gd name="T25" fmla="*/ 260350 h 164"/>
                  <a:gd name="T26" fmla="*/ 0 w 196"/>
                  <a:gd name="T27" fmla="*/ 211138 h 164"/>
                  <a:gd name="T28" fmla="*/ 0 w 196"/>
                  <a:gd name="T29" fmla="*/ 211138 h 164"/>
                  <a:gd name="T30" fmla="*/ 4763 w 196"/>
                  <a:gd name="T31" fmla="*/ 0 h 164"/>
                  <a:gd name="T32" fmla="*/ 476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8A8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iSļíḑè">
                <a:extLst>
                  <a:ext uri="{FF2B5EF4-FFF2-40B4-BE49-F238E27FC236}">
                    <a16:creationId xmlns:a16="http://schemas.microsoft.com/office/drawing/2014/main" id="{C7EF4662-64D4-4798-A85D-49E51D7ABBDB}"/>
                  </a:ext>
                </a:extLst>
              </p:cNvPr>
              <p:cNvSpPr/>
              <p:nvPr/>
            </p:nvSpPr>
            <p:spPr bwMode="auto">
              <a:xfrm>
                <a:off x="2746414" y="4814638"/>
                <a:ext cx="275408" cy="235244"/>
              </a:xfrm>
              <a:custGeom>
                <a:avLst/>
                <a:gdLst>
                  <a:gd name="T0" fmla="*/ 4763 w 192"/>
                  <a:gd name="T1" fmla="*/ 0 h 164"/>
                  <a:gd name="T2" fmla="*/ 4763 w 192"/>
                  <a:gd name="T3" fmla="*/ 0 h 164"/>
                  <a:gd name="T4" fmla="*/ 304800 w 192"/>
                  <a:gd name="T5" fmla="*/ 0 h 164"/>
                  <a:gd name="T6" fmla="*/ 304800 w 192"/>
                  <a:gd name="T7" fmla="*/ 0 h 164"/>
                  <a:gd name="T8" fmla="*/ 277813 w 192"/>
                  <a:gd name="T9" fmla="*/ 222250 h 164"/>
                  <a:gd name="T10" fmla="*/ 277813 w 192"/>
                  <a:gd name="T11" fmla="*/ 222250 h 164"/>
                  <a:gd name="T12" fmla="*/ 276225 w 192"/>
                  <a:gd name="T13" fmla="*/ 230188 h 164"/>
                  <a:gd name="T14" fmla="*/ 273050 w 192"/>
                  <a:gd name="T15" fmla="*/ 236538 h 164"/>
                  <a:gd name="T16" fmla="*/ 268288 w 192"/>
                  <a:gd name="T17" fmla="*/ 242888 h 164"/>
                  <a:gd name="T18" fmla="*/ 261938 w 192"/>
                  <a:gd name="T19" fmla="*/ 247650 h 164"/>
                  <a:gd name="T20" fmla="*/ 249238 w 192"/>
                  <a:gd name="T21" fmla="*/ 255588 h 164"/>
                  <a:gd name="T22" fmla="*/ 234950 w 192"/>
                  <a:gd name="T23" fmla="*/ 260350 h 164"/>
                  <a:gd name="T24" fmla="*/ 234950 w 192"/>
                  <a:gd name="T25" fmla="*/ 260350 h 164"/>
                  <a:gd name="T26" fmla="*/ 0 w 192"/>
                  <a:gd name="T27" fmla="*/ 209550 h 164"/>
                  <a:gd name="T28" fmla="*/ 0 w 192"/>
                  <a:gd name="T29" fmla="*/ 209550 h 164"/>
                  <a:gd name="T30" fmla="*/ 4763 w 192"/>
                  <a:gd name="T31" fmla="*/ 0 h 164"/>
                  <a:gd name="T32" fmla="*/ 476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9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$ľïḑê">
                <a:extLst>
                  <a:ext uri="{FF2B5EF4-FFF2-40B4-BE49-F238E27FC236}">
                    <a16:creationId xmlns:a16="http://schemas.microsoft.com/office/drawing/2014/main" id="{B1AEB584-36FA-4385-9D63-49D56921B0C7}"/>
                  </a:ext>
                </a:extLst>
              </p:cNvPr>
              <p:cNvSpPr/>
              <p:nvPr/>
            </p:nvSpPr>
            <p:spPr bwMode="auto">
              <a:xfrm>
                <a:off x="2752152" y="4814638"/>
                <a:ext cx="269670" cy="235244"/>
              </a:xfrm>
              <a:custGeom>
                <a:avLst/>
                <a:gdLst>
                  <a:gd name="T0" fmla="*/ 4763 w 188"/>
                  <a:gd name="T1" fmla="*/ 0 h 164"/>
                  <a:gd name="T2" fmla="*/ 4763 w 188"/>
                  <a:gd name="T3" fmla="*/ 0 h 164"/>
                  <a:gd name="T4" fmla="*/ 298450 w 188"/>
                  <a:gd name="T5" fmla="*/ 0 h 164"/>
                  <a:gd name="T6" fmla="*/ 298450 w 188"/>
                  <a:gd name="T7" fmla="*/ 0 h 164"/>
                  <a:gd name="T8" fmla="*/ 271463 w 188"/>
                  <a:gd name="T9" fmla="*/ 222250 h 164"/>
                  <a:gd name="T10" fmla="*/ 271463 w 188"/>
                  <a:gd name="T11" fmla="*/ 222250 h 164"/>
                  <a:gd name="T12" fmla="*/ 269875 w 188"/>
                  <a:gd name="T13" fmla="*/ 230188 h 164"/>
                  <a:gd name="T14" fmla="*/ 266700 w 188"/>
                  <a:gd name="T15" fmla="*/ 236538 h 164"/>
                  <a:gd name="T16" fmla="*/ 261938 w 188"/>
                  <a:gd name="T17" fmla="*/ 242888 h 164"/>
                  <a:gd name="T18" fmla="*/ 255588 w 188"/>
                  <a:gd name="T19" fmla="*/ 247650 h 164"/>
                  <a:gd name="T20" fmla="*/ 242888 w 188"/>
                  <a:gd name="T21" fmla="*/ 255588 h 164"/>
                  <a:gd name="T22" fmla="*/ 228600 w 188"/>
                  <a:gd name="T23" fmla="*/ 260350 h 164"/>
                  <a:gd name="T24" fmla="*/ 228600 w 188"/>
                  <a:gd name="T25" fmla="*/ 260350 h 164"/>
                  <a:gd name="T26" fmla="*/ 0 w 188"/>
                  <a:gd name="T27" fmla="*/ 206375 h 164"/>
                  <a:gd name="T28" fmla="*/ 0 w 188"/>
                  <a:gd name="T29" fmla="*/ 206375 h 164"/>
                  <a:gd name="T30" fmla="*/ 4763 w 188"/>
                  <a:gd name="T31" fmla="*/ 0 h 164"/>
                  <a:gd name="T32" fmla="*/ 476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9A9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íṩḻîḋê">
                <a:extLst>
                  <a:ext uri="{FF2B5EF4-FFF2-40B4-BE49-F238E27FC236}">
                    <a16:creationId xmlns:a16="http://schemas.microsoft.com/office/drawing/2014/main" id="{73086DCF-BC2D-436C-AD64-5701811F0AF8}"/>
                  </a:ext>
                </a:extLst>
              </p:cNvPr>
              <p:cNvSpPr/>
              <p:nvPr/>
            </p:nvSpPr>
            <p:spPr bwMode="auto">
              <a:xfrm>
                <a:off x="2757890" y="4814638"/>
                <a:ext cx="263933" cy="235244"/>
              </a:xfrm>
              <a:custGeom>
                <a:avLst/>
                <a:gdLst>
                  <a:gd name="T0" fmla="*/ 4763 w 184"/>
                  <a:gd name="T1" fmla="*/ 0 h 164"/>
                  <a:gd name="T2" fmla="*/ 4763 w 184"/>
                  <a:gd name="T3" fmla="*/ 0 h 164"/>
                  <a:gd name="T4" fmla="*/ 292100 w 184"/>
                  <a:gd name="T5" fmla="*/ 0 h 164"/>
                  <a:gd name="T6" fmla="*/ 292100 w 184"/>
                  <a:gd name="T7" fmla="*/ 0 h 164"/>
                  <a:gd name="T8" fmla="*/ 265113 w 184"/>
                  <a:gd name="T9" fmla="*/ 222250 h 164"/>
                  <a:gd name="T10" fmla="*/ 265113 w 184"/>
                  <a:gd name="T11" fmla="*/ 222250 h 164"/>
                  <a:gd name="T12" fmla="*/ 263525 w 184"/>
                  <a:gd name="T13" fmla="*/ 230188 h 164"/>
                  <a:gd name="T14" fmla="*/ 260350 w 184"/>
                  <a:gd name="T15" fmla="*/ 236538 h 164"/>
                  <a:gd name="T16" fmla="*/ 249238 w 184"/>
                  <a:gd name="T17" fmla="*/ 247650 h 164"/>
                  <a:gd name="T18" fmla="*/ 236538 w 184"/>
                  <a:gd name="T19" fmla="*/ 255588 h 164"/>
                  <a:gd name="T20" fmla="*/ 223838 w 184"/>
                  <a:gd name="T21" fmla="*/ 260350 h 164"/>
                  <a:gd name="T22" fmla="*/ 223838 w 184"/>
                  <a:gd name="T23" fmla="*/ 260350 h 164"/>
                  <a:gd name="T24" fmla="*/ 0 w 184"/>
                  <a:gd name="T25" fmla="*/ 204788 h 164"/>
                  <a:gd name="T26" fmla="*/ 0 w 184"/>
                  <a:gd name="T27" fmla="*/ 204788 h 164"/>
                  <a:gd name="T28" fmla="*/ 4763 w 184"/>
                  <a:gd name="T29" fmla="*/ 0 h 164"/>
                  <a:gd name="T30" fmla="*/ 476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AAA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şlíḑé">
                <a:extLst>
                  <a:ext uri="{FF2B5EF4-FFF2-40B4-BE49-F238E27FC236}">
                    <a16:creationId xmlns:a16="http://schemas.microsoft.com/office/drawing/2014/main" id="{8F01B245-8F82-40A6-88C0-BCA462E2D250}"/>
                  </a:ext>
                </a:extLst>
              </p:cNvPr>
              <p:cNvSpPr/>
              <p:nvPr/>
            </p:nvSpPr>
            <p:spPr bwMode="auto">
              <a:xfrm>
                <a:off x="2762193" y="4814638"/>
                <a:ext cx="259630" cy="235244"/>
              </a:xfrm>
              <a:custGeom>
                <a:avLst/>
                <a:gdLst>
                  <a:gd name="T0" fmla="*/ 6350 w 181"/>
                  <a:gd name="T1" fmla="*/ 0 h 164"/>
                  <a:gd name="T2" fmla="*/ 6350 w 181"/>
                  <a:gd name="T3" fmla="*/ 0 h 164"/>
                  <a:gd name="T4" fmla="*/ 287338 w 181"/>
                  <a:gd name="T5" fmla="*/ 0 h 164"/>
                  <a:gd name="T6" fmla="*/ 287338 w 181"/>
                  <a:gd name="T7" fmla="*/ 0 h 164"/>
                  <a:gd name="T8" fmla="*/ 260350 w 181"/>
                  <a:gd name="T9" fmla="*/ 222250 h 164"/>
                  <a:gd name="T10" fmla="*/ 260350 w 181"/>
                  <a:gd name="T11" fmla="*/ 222250 h 164"/>
                  <a:gd name="T12" fmla="*/ 258763 w 181"/>
                  <a:gd name="T13" fmla="*/ 230188 h 164"/>
                  <a:gd name="T14" fmla="*/ 255588 w 181"/>
                  <a:gd name="T15" fmla="*/ 236538 h 164"/>
                  <a:gd name="T16" fmla="*/ 244475 w 181"/>
                  <a:gd name="T17" fmla="*/ 247650 h 164"/>
                  <a:gd name="T18" fmla="*/ 231775 w 181"/>
                  <a:gd name="T19" fmla="*/ 254000 h 164"/>
                  <a:gd name="T20" fmla="*/ 219075 w 181"/>
                  <a:gd name="T21" fmla="*/ 260350 h 164"/>
                  <a:gd name="T22" fmla="*/ 219075 w 181"/>
                  <a:gd name="T23" fmla="*/ 260350 h 164"/>
                  <a:gd name="T24" fmla="*/ 0 w 181"/>
                  <a:gd name="T25" fmla="*/ 203200 h 164"/>
                  <a:gd name="T26" fmla="*/ 0 w 181"/>
                  <a:gd name="T27" fmla="*/ 203200 h 164"/>
                  <a:gd name="T28" fmla="*/ 6350 w 181"/>
                  <a:gd name="T29" fmla="*/ 0 h 164"/>
                  <a:gd name="T30" fmla="*/ 6350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AA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išľíḑè">
                <a:extLst>
                  <a:ext uri="{FF2B5EF4-FFF2-40B4-BE49-F238E27FC236}">
                    <a16:creationId xmlns:a16="http://schemas.microsoft.com/office/drawing/2014/main" id="{BB73F602-7B32-4CD0-99FA-7D9322576344}"/>
                  </a:ext>
                </a:extLst>
              </p:cNvPr>
              <p:cNvSpPr/>
              <p:nvPr/>
            </p:nvSpPr>
            <p:spPr bwMode="auto">
              <a:xfrm>
                <a:off x="2767931" y="4814638"/>
                <a:ext cx="253892" cy="233810"/>
              </a:xfrm>
              <a:custGeom>
                <a:avLst/>
                <a:gdLst>
                  <a:gd name="T0" fmla="*/ 6350 w 177"/>
                  <a:gd name="T1" fmla="*/ 0 h 163"/>
                  <a:gd name="T2" fmla="*/ 6350 w 177"/>
                  <a:gd name="T3" fmla="*/ 0 h 163"/>
                  <a:gd name="T4" fmla="*/ 280988 w 177"/>
                  <a:gd name="T5" fmla="*/ 0 h 163"/>
                  <a:gd name="T6" fmla="*/ 280988 w 177"/>
                  <a:gd name="T7" fmla="*/ 0 h 163"/>
                  <a:gd name="T8" fmla="*/ 254000 w 177"/>
                  <a:gd name="T9" fmla="*/ 222250 h 163"/>
                  <a:gd name="T10" fmla="*/ 254000 w 177"/>
                  <a:gd name="T11" fmla="*/ 222250 h 163"/>
                  <a:gd name="T12" fmla="*/ 252413 w 177"/>
                  <a:gd name="T13" fmla="*/ 230188 h 163"/>
                  <a:gd name="T14" fmla="*/ 249238 w 177"/>
                  <a:gd name="T15" fmla="*/ 236538 h 163"/>
                  <a:gd name="T16" fmla="*/ 238125 w 177"/>
                  <a:gd name="T17" fmla="*/ 247650 h 163"/>
                  <a:gd name="T18" fmla="*/ 225425 w 177"/>
                  <a:gd name="T19" fmla="*/ 254000 h 163"/>
                  <a:gd name="T20" fmla="*/ 212725 w 177"/>
                  <a:gd name="T21" fmla="*/ 258763 h 163"/>
                  <a:gd name="T22" fmla="*/ 212725 w 177"/>
                  <a:gd name="T23" fmla="*/ 258763 h 163"/>
                  <a:gd name="T24" fmla="*/ 0 w 177"/>
                  <a:gd name="T25" fmla="*/ 203200 h 163"/>
                  <a:gd name="T26" fmla="*/ 0 w 177"/>
                  <a:gd name="T27" fmla="*/ 203200 h 163"/>
                  <a:gd name="T28" fmla="*/ 6350 w 177"/>
                  <a:gd name="T29" fmla="*/ 0 h 163"/>
                  <a:gd name="T30" fmla="*/ 6350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BAB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ṧľîḑé">
                <a:extLst>
                  <a:ext uri="{FF2B5EF4-FFF2-40B4-BE49-F238E27FC236}">
                    <a16:creationId xmlns:a16="http://schemas.microsoft.com/office/drawing/2014/main" id="{3720649C-99CB-488F-9730-001A963FCF0A}"/>
                  </a:ext>
                </a:extLst>
              </p:cNvPr>
              <p:cNvSpPr/>
              <p:nvPr/>
            </p:nvSpPr>
            <p:spPr bwMode="auto">
              <a:xfrm>
                <a:off x="2773669" y="4814638"/>
                <a:ext cx="248154" cy="233810"/>
              </a:xfrm>
              <a:custGeom>
                <a:avLst/>
                <a:gdLst>
                  <a:gd name="T0" fmla="*/ 4763 w 173"/>
                  <a:gd name="T1" fmla="*/ 0 h 163"/>
                  <a:gd name="T2" fmla="*/ 4763 w 173"/>
                  <a:gd name="T3" fmla="*/ 0 h 163"/>
                  <a:gd name="T4" fmla="*/ 274638 w 173"/>
                  <a:gd name="T5" fmla="*/ 0 h 163"/>
                  <a:gd name="T6" fmla="*/ 274638 w 173"/>
                  <a:gd name="T7" fmla="*/ 0 h 163"/>
                  <a:gd name="T8" fmla="*/ 247650 w 173"/>
                  <a:gd name="T9" fmla="*/ 222250 h 163"/>
                  <a:gd name="T10" fmla="*/ 247650 w 173"/>
                  <a:gd name="T11" fmla="*/ 222250 h 163"/>
                  <a:gd name="T12" fmla="*/ 246063 w 173"/>
                  <a:gd name="T13" fmla="*/ 230188 h 163"/>
                  <a:gd name="T14" fmla="*/ 242888 w 173"/>
                  <a:gd name="T15" fmla="*/ 236538 h 163"/>
                  <a:gd name="T16" fmla="*/ 231775 w 173"/>
                  <a:gd name="T17" fmla="*/ 247650 h 163"/>
                  <a:gd name="T18" fmla="*/ 222250 w 173"/>
                  <a:gd name="T19" fmla="*/ 254000 h 163"/>
                  <a:gd name="T20" fmla="*/ 209550 w 173"/>
                  <a:gd name="T21" fmla="*/ 258763 h 163"/>
                  <a:gd name="T22" fmla="*/ 209550 w 173"/>
                  <a:gd name="T23" fmla="*/ 258763 h 163"/>
                  <a:gd name="T24" fmla="*/ 0 w 173"/>
                  <a:gd name="T25" fmla="*/ 200025 h 163"/>
                  <a:gd name="T26" fmla="*/ 0 w 173"/>
                  <a:gd name="T27" fmla="*/ 200025 h 163"/>
                  <a:gd name="T28" fmla="*/ 4763 w 173"/>
                  <a:gd name="T29" fmla="*/ 0 h 163"/>
                  <a:gd name="T30" fmla="*/ 476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CAC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íṥľîḑe">
                <a:extLst>
                  <a:ext uri="{FF2B5EF4-FFF2-40B4-BE49-F238E27FC236}">
                    <a16:creationId xmlns:a16="http://schemas.microsoft.com/office/drawing/2014/main" id="{C4E2CAE7-6ED5-4EAC-A40A-79FA8153FDF3}"/>
                  </a:ext>
                </a:extLst>
              </p:cNvPr>
              <p:cNvSpPr/>
              <p:nvPr/>
            </p:nvSpPr>
            <p:spPr bwMode="auto">
              <a:xfrm>
                <a:off x="2779406" y="4814638"/>
                <a:ext cx="242417" cy="233810"/>
              </a:xfrm>
              <a:custGeom>
                <a:avLst/>
                <a:gdLst>
                  <a:gd name="T0" fmla="*/ 4763 w 169"/>
                  <a:gd name="T1" fmla="*/ 0 h 163"/>
                  <a:gd name="T2" fmla="*/ 4763 w 169"/>
                  <a:gd name="T3" fmla="*/ 0 h 163"/>
                  <a:gd name="T4" fmla="*/ 268288 w 169"/>
                  <a:gd name="T5" fmla="*/ 0 h 163"/>
                  <a:gd name="T6" fmla="*/ 268288 w 169"/>
                  <a:gd name="T7" fmla="*/ 0 h 163"/>
                  <a:gd name="T8" fmla="*/ 241300 w 169"/>
                  <a:gd name="T9" fmla="*/ 222250 h 163"/>
                  <a:gd name="T10" fmla="*/ 241300 w 169"/>
                  <a:gd name="T11" fmla="*/ 222250 h 163"/>
                  <a:gd name="T12" fmla="*/ 239713 w 169"/>
                  <a:gd name="T13" fmla="*/ 228600 h 163"/>
                  <a:gd name="T14" fmla="*/ 236538 w 169"/>
                  <a:gd name="T15" fmla="*/ 234950 h 163"/>
                  <a:gd name="T16" fmla="*/ 225425 w 169"/>
                  <a:gd name="T17" fmla="*/ 246063 h 163"/>
                  <a:gd name="T18" fmla="*/ 215900 w 169"/>
                  <a:gd name="T19" fmla="*/ 254000 h 163"/>
                  <a:gd name="T20" fmla="*/ 203200 w 169"/>
                  <a:gd name="T21" fmla="*/ 258763 h 163"/>
                  <a:gd name="T22" fmla="*/ 203200 w 169"/>
                  <a:gd name="T23" fmla="*/ 258763 h 163"/>
                  <a:gd name="T24" fmla="*/ 0 w 169"/>
                  <a:gd name="T25" fmla="*/ 198438 h 163"/>
                  <a:gd name="T26" fmla="*/ 0 w 169"/>
                  <a:gd name="T27" fmla="*/ 198438 h 163"/>
                  <a:gd name="T28" fmla="*/ 4763 w 169"/>
                  <a:gd name="T29" fmla="*/ 0 h 163"/>
                  <a:gd name="T30" fmla="*/ 476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ACAC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iṩlîḍe">
                <a:extLst>
                  <a:ext uri="{FF2B5EF4-FFF2-40B4-BE49-F238E27FC236}">
                    <a16:creationId xmlns:a16="http://schemas.microsoft.com/office/drawing/2014/main" id="{FA17DA64-D0C5-43FC-9BA7-D9DF7D146A6A}"/>
                  </a:ext>
                </a:extLst>
              </p:cNvPr>
              <p:cNvSpPr/>
              <p:nvPr/>
            </p:nvSpPr>
            <p:spPr bwMode="auto">
              <a:xfrm>
                <a:off x="2783709" y="4814638"/>
                <a:ext cx="238113" cy="233810"/>
              </a:xfrm>
              <a:custGeom>
                <a:avLst/>
                <a:gdLst>
                  <a:gd name="T0" fmla="*/ 6350 w 166"/>
                  <a:gd name="T1" fmla="*/ 0 h 163"/>
                  <a:gd name="T2" fmla="*/ 6350 w 166"/>
                  <a:gd name="T3" fmla="*/ 0 h 163"/>
                  <a:gd name="T4" fmla="*/ 263525 w 166"/>
                  <a:gd name="T5" fmla="*/ 0 h 163"/>
                  <a:gd name="T6" fmla="*/ 263525 w 166"/>
                  <a:gd name="T7" fmla="*/ 0 h 163"/>
                  <a:gd name="T8" fmla="*/ 236538 w 166"/>
                  <a:gd name="T9" fmla="*/ 222250 h 163"/>
                  <a:gd name="T10" fmla="*/ 236538 w 166"/>
                  <a:gd name="T11" fmla="*/ 222250 h 163"/>
                  <a:gd name="T12" fmla="*/ 234950 w 166"/>
                  <a:gd name="T13" fmla="*/ 228600 h 163"/>
                  <a:gd name="T14" fmla="*/ 231775 w 166"/>
                  <a:gd name="T15" fmla="*/ 234950 h 163"/>
                  <a:gd name="T16" fmla="*/ 223838 w 166"/>
                  <a:gd name="T17" fmla="*/ 246063 h 163"/>
                  <a:gd name="T18" fmla="*/ 211138 w 166"/>
                  <a:gd name="T19" fmla="*/ 254000 h 163"/>
                  <a:gd name="T20" fmla="*/ 198438 w 166"/>
                  <a:gd name="T21" fmla="*/ 258763 h 163"/>
                  <a:gd name="T22" fmla="*/ 198438 w 166"/>
                  <a:gd name="T23" fmla="*/ 258763 h 163"/>
                  <a:gd name="T24" fmla="*/ 0 w 166"/>
                  <a:gd name="T25" fmla="*/ 196850 h 163"/>
                  <a:gd name="T26" fmla="*/ 0 w 166"/>
                  <a:gd name="T27" fmla="*/ 196850 h 163"/>
                  <a:gd name="T28" fmla="*/ 6350 w 166"/>
                  <a:gd name="T29" fmla="*/ 0 h 163"/>
                  <a:gd name="T30" fmla="*/ 6350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DAD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ṣḻíḍé">
                <a:extLst>
                  <a:ext uri="{FF2B5EF4-FFF2-40B4-BE49-F238E27FC236}">
                    <a16:creationId xmlns:a16="http://schemas.microsoft.com/office/drawing/2014/main" id="{D2F0B17E-7AE9-4486-9560-9AA0E6234A62}"/>
                  </a:ext>
                </a:extLst>
              </p:cNvPr>
              <p:cNvSpPr/>
              <p:nvPr/>
            </p:nvSpPr>
            <p:spPr bwMode="auto">
              <a:xfrm>
                <a:off x="2789447" y="4814638"/>
                <a:ext cx="232375" cy="233810"/>
              </a:xfrm>
              <a:custGeom>
                <a:avLst/>
                <a:gdLst>
                  <a:gd name="T0" fmla="*/ 6350 w 162"/>
                  <a:gd name="T1" fmla="*/ 0 h 163"/>
                  <a:gd name="T2" fmla="*/ 6350 w 162"/>
                  <a:gd name="T3" fmla="*/ 0 h 163"/>
                  <a:gd name="T4" fmla="*/ 257175 w 162"/>
                  <a:gd name="T5" fmla="*/ 0 h 163"/>
                  <a:gd name="T6" fmla="*/ 257175 w 162"/>
                  <a:gd name="T7" fmla="*/ 0 h 163"/>
                  <a:gd name="T8" fmla="*/ 230188 w 162"/>
                  <a:gd name="T9" fmla="*/ 222250 h 163"/>
                  <a:gd name="T10" fmla="*/ 230188 w 162"/>
                  <a:gd name="T11" fmla="*/ 222250 h 163"/>
                  <a:gd name="T12" fmla="*/ 228600 w 162"/>
                  <a:gd name="T13" fmla="*/ 228600 h 163"/>
                  <a:gd name="T14" fmla="*/ 225425 w 162"/>
                  <a:gd name="T15" fmla="*/ 234950 h 163"/>
                  <a:gd name="T16" fmla="*/ 217488 w 162"/>
                  <a:gd name="T17" fmla="*/ 246063 h 163"/>
                  <a:gd name="T18" fmla="*/ 204788 w 162"/>
                  <a:gd name="T19" fmla="*/ 254000 h 163"/>
                  <a:gd name="T20" fmla="*/ 192088 w 162"/>
                  <a:gd name="T21" fmla="*/ 258763 h 163"/>
                  <a:gd name="T22" fmla="*/ 192088 w 162"/>
                  <a:gd name="T23" fmla="*/ 258763 h 163"/>
                  <a:gd name="T24" fmla="*/ 0 w 162"/>
                  <a:gd name="T25" fmla="*/ 193675 h 163"/>
                  <a:gd name="T26" fmla="*/ 0 w 162"/>
                  <a:gd name="T27" fmla="*/ 193675 h 163"/>
                  <a:gd name="T28" fmla="*/ 6350 w 162"/>
                  <a:gd name="T29" fmla="*/ 0 h 163"/>
                  <a:gd name="T30" fmla="*/ 6350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EAE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ṧľïḋé">
                <a:extLst>
                  <a:ext uri="{FF2B5EF4-FFF2-40B4-BE49-F238E27FC236}">
                    <a16:creationId xmlns:a16="http://schemas.microsoft.com/office/drawing/2014/main" id="{61E78DE6-A832-47F8-9578-90161295C183}"/>
                  </a:ext>
                </a:extLst>
              </p:cNvPr>
              <p:cNvSpPr/>
              <p:nvPr/>
            </p:nvSpPr>
            <p:spPr bwMode="auto">
              <a:xfrm>
                <a:off x="2795184" y="4814638"/>
                <a:ext cx="226638" cy="233810"/>
              </a:xfrm>
              <a:custGeom>
                <a:avLst/>
                <a:gdLst>
                  <a:gd name="T0" fmla="*/ 6350 w 158"/>
                  <a:gd name="T1" fmla="*/ 0 h 163"/>
                  <a:gd name="T2" fmla="*/ 6350 w 158"/>
                  <a:gd name="T3" fmla="*/ 0 h 163"/>
                  <a:gd name="T4" fmla="*/ 250825 w 158"/>
                  <a:gd name="T5" fmla="*/ 0 h 163"/>
                  <a:gd name="T6" fmla="*/ 250825 w 158"/>
                  <a:gd name="T7" fmla="*/ 0 h 163"/>
                  <a:gd name="T8" fmla="*/ 223838 w 158"/>
                  <a:gd name="T9" fmla="*/ 222250 h 163"/>
                  <a:gd name="T10" fmla="*/ 223838 w 158"/>
                  <a:gd name="T11" fmla="*/ 222250 h 163"/>
                  <a:gd name="T12" fmla="*/ 222250 w 158"/>
                  <a:gd name="T13" fmla="*/ 228600 h 163"/>
                  <a:gd name="T14" fmla="*/ 219075 w 158"/>
                  <a:gd name="T15" fmla="*/ 234950 h 163"/>
                  <a:gd name="T16" fmla="*/ 211138 w 158"/>
                  <a:gd name="T17" fmla="*/ 246063 h 163"/>
                  <a:gd name="T18" fmla="*/ 198438 w 158"/>
                  <a:gd name="T19" fmla="*/ 254000 h 163"/>
                  <a:gd name="T20" fmla="*/ 187325 w 158"/>
                  <a:gd name="T21" fmla="*/ 258763 h 163"/>
                  <a:gd name="T22" fmla="*/ 187325 w 158"/>
                  <a:gd name="T23" fmla="*/ 258763 h 163"/>
                  <a:gd name="T24" fmla="*/ 0 w 158"/>
                  <a:gd name="T25" fmla="*/ 192088 h 163"/>
                  <a:gd name="T26" fmla="*/ 0 w 158"/>
                  <a:gd name="T27" fmla="*/ 192088 h 163"/>
                  <a:gd name="T28" fmla="*/ 6350 w 158"/>
                  <a:gd name="T29" fmla="*/ 0 h 163"/>
                  <a:gd name="T30" fmla="*/ 6350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EAE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Sļiḍé">
                <a:extLst>
                  <a:ext uri="{FF2B5EF4-FFF2-40B4-BE49-F238E27FC236}">
                    <a16:creationId xmlns:a16="http://schemas.microsoft.com/office/drawing/2014/main" id="{C9562CC2-7E24-4068-94CA-7B5544132ED7}"/>
                  </a:ext>
                </a:extLst>
              </p:cNvPr>
              <p:cNvSpPr/>
              <p:nvPr/>
            </p:nvSpPr>
            <p:spPr bwMode="auto">
              <a:xfrm>
                <a:off x="2800922" y="4814638"/>
                <a:ext cx="220900" cy="233810"/>
              </a:xfrm>
              <a:custGeom>
                <a:avLst/>
                <a:gdLst>
                  <a:gd name="T0" fmla="*/ 6350 w 154"/>
                  <a:gd name="T1" fmla="*/ 0 h 163"/>
                  <a:gd name="T2" fmla="*/ 6350 w 154"/>
                  <a:gd name="T3" fmla="*/ 0 h 163"/>
                  <a:gd name="T4" fmla="*/ 244475 w 154"/>
                  <a:gd name="T5" fmla="*/ 0 h 163"/>
                  <a:gd name="T6" fmla="*/ 244475 w 154"/>
                  <a:gd name="T7" fmla="*/ 0 h 163"/>
                  <a:gd name="T8" fmla="*/ 217488 w 154"/>
                  <a:gd name="T9" fmla="*/ 222250 h 163"/>
                  <a:gd name="T10" fmla="*/ 217488 w 154"/>
                  <a:gd name="T11" fmla="*/ 222250 h 163"/>
                  <a:gd name="T12" fmla="*/ 215900 w 154"/>
                  <a:gd name="T13" fmla="*/ 228600 h 163"/>
                  <a:gd name="T14" fmla="*/ 212725 w 154"/>
                  <a:gd name="T15" fmla="*/ 234950 h 163"/>
                  <a:gd name="T16" fmla="*/ 204788 w 154"/>
                  <a:gd name="T17" fmla="*/ 246063 h 163"/>
                  <a:gd name="T18" fmla="*/ 193675 w 154"/>
                  <a:gd name="T19" fmla="*/ 254000 h 163"/>
                  <a:gd name="T20" fmla="*/ 180975 w 154"/>
                  <a:gd name="T21" fmla="*/ 258763 h 163"/>
                  <a:gd name="T22" fmla="*/ 180975 w 154"/>
                  <a:gd name="T23" fmla="*/ 258763 h 163"/>
                  <a:gd name="T24" fmla="*/ 0 w 154"/>
                  <a:gd name="T25" fmla="*/ 188913 h 163"/>
                  <a:gd name="T26" fmla="*/ 0 w 154"/>
                  <a:gd name="T27" fmla="*/ 188913 h 163"/>
                  <a:gd name="T28" fmla="*/ 6350 w 154"/>
                  <a:gd name="T29" fmla="*/ 0 h 163"/>
                  <a:gd name="T30" fmla="*/ 6350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FAF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íṧḷíḋê">
                <a:extLst>
                  <a:ext uri="{FF2B5EF4-FFF2-40B4-BE49-F238E27FC236}">
                    <a16:creationId xmlns:a16="http://schemas.microsoft.com/office/drawing/2014/main" id="{37BAAFD1-7081-4A19-AC28-838E58EFC744}"/>
                  </a:ext>
                </a:extLst>
              </p:cNvPr>
              <p:cNvSpPr/>
              <p:nvPr/>
            </p:nvSpPr>
            <p:spPr bwMode="auto">
              <a:xfrm>
                <a:off x="2805226" y="4814638"/>
                <a:ext cx="216597" cy="233810"/>
              </a:xfrm>
              <a:custGeom>
                <a:avLst/>
                <a:gdLst>
                  <a:gd name="T0" fmla="*/ 6350 w 151"/>
                  <a:gd name="T1" fmla="*/ 0 h 163"/>
                  <a:gd name="T2" fmla="*/ 6350 w 151"/>
                  <a:gd name="T3" fmla="*/ 0 h 163"/>
                  <a:gd name="T4" fmla="*/ 239713 w 151"/>
                  <a:gd name="T5" fmla="*/ 0 h 163"/>
                  <a:gd name="T6" fmla="*/ 239713 w 151"/>
                  <a:gd name="T7" fmla="*/ 0 h 163"/>
                  <a:gd name="T8" fmla="*/ 212725 w 151"/>
                  <a:gd name="T9" fmla="*/ 222250 h 163"/>
                  <a:gd name="T10" fmla="*/ 212725 w 151"/>
                  <a:gd name="T11" fmla="*/ 222250 h 163"/>
                  <a:gd name="T12" fmla="*/ 211138 w 151"/>
                  <a:gd name="T13" fmla="*/ 228600 h 163"/>
                  <a:gd name="T14" fmla="*/ 207963 w 151"/>
                  <a:gd name="T15" fmla="*/ 234950 h 163"/>
                  <a:gd name="T16" fmla="*/ 200025 w 151"/>
                  <a:gd name="T17" fmla="*/ 246063 h 163"/>
                  <a:gd name="T18" fmla="*/ 188913 w 151"/>
                  <a:gd name="T19" fmla="*/ 254000 h 163"/>
                  <a:gd name="T20" fmla="*/ 176213 w 151"/>
                  <a:gd name="T21" fmla="*/ 258763 h 163"/>
                  <a:gd name="T22" fmla="*/ 176213 w 151"/>
                  <a:gd name="T23" fmla="*/ 258763 h 163"/>
                  <a:gd name="T24" fmla="*/ 0 w 151"/>
                  <a:gd name="T25" fmla="*/ 188913 h 163"/>
                  <a:gd name="T26" fmla="*/ 0 w 151"/>
                  <a:gd name="T27" fmla="*/ 188913 h 163"/>
                  <a:gd name="T28" fmla="*/ 6350 w 151"/>
                  <a:gd name="T29" fmla="*/ 0 h 163"/>
                  <a:gd name="T30" fmla="*/ 6350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AFA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íšľiḋe">
                <a:extLst>
                  <a:ext uri="{FF2B5EF4-FFF2-40B4-BE49-F238E27FC236}">
                    <a16:creationId xmlns:a16="http://schemas.microsoft.com/office/drawing/2014/main" id="{232135BB-8C10-4C0E-94ED-EC9E1138B1D5}"/>
                  </a:ext>
                </a:extLst>
              </p:cNvPr>
              <p:cNvSpPr/>
              <p:nvPr/>
            </p:nvSpPr>
            <p:spPr bwMode="auto">
              <a:xfrm>
                <a:off x="2810963" y="4814638"/>
                <a:ext cx="210860" cy="233810"/>
              </a:xfrm>
              <a:custGeom>
                <a:avLst/>
                <a:gdLst>
                  <a:gd name="T0" fmla="*/ 6350 w 147"/>
                  <a:gd name="T1" fmla="*/ 0 h 163"/>
                  <a:gd name="T2" fmla="*/ 6350 w 147"/>
                  <a:gd name="T3" fmla="*/ 0 h 163"/>
                  <a:gd name="T4" fmla="*/ 233363 w 147"/>
                  <a:gd name="T5" fmla="*/ 0 h 163"/>
                  <a:gd name="T6" fmla="*/ 233363 w 147"/>
                  <a:gd name="T7" fmla="*/ 0 h 163"/>
                  <a:gd name="T8" fmla="*/ 206375 w 147"/>
                  <a:gd name="T9" fmla="*/ 222250 h 163"/>
                  <a:gd name="T10" fmla="*/ 206375 w 147"/>
                  <a:gd name="T11" fmla="*/ 222250 h 163"/>
                  <a:gd name="T12" fmla="*/ 204788 w 147"/>
                  <a:gd name="T13" fmla="*/ 228600 h 163"/>
                  <a:gd name="T14" fmla="*/ 201613 w 147"/>
                  <a:gd name="T15" fmla="*/ 234950 h 163"/>
                  <a:gd name="T16" fmla="*/ 193675 w 147"/>
                  <a:gd name="T17" fmla="*/ 246063 h 163"/>
                  <a:gd name="T18" fmla="*/ 182563 w 147"/>
                  <a:gd name="T19" fmla="*/ 252413 h 163"/>
                  <a:gd name="T20" fmla="*/ 169863 w 147"/>
                  <a:gd name="T21" fmla="*/ 258763 h 163"/>
                  <a:gd name="T22" fmla="*/ 169863 w 147"/>
                  <a:gd name="T23" fmla="*/ 258763 h 163"/>
                  <a:gd name="T24" fmla="*/ 0 w 147"/>
                  <a:gd name="T25" fmla="*/ 187325 h 163"/>
                  <a:gd name="T26" fmla="*/ 0 w 147"/>
                  <a:gd name="T27" fmla="*/ 187325 h 163"/>
                  <a:gd name="T28" fmla="*/ 6350 w 147"/>
                  <a:gd name="T29" fmla="*/ 0 h 163"/>
                  <a:gd name="T30" fmla="*/ 6350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0B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íŝľíḋê">
                <a:extLst>
                  <a:ext uri="{FF2B5EF4-FFF2-40B4-BE49-F238E27FC236}">
                    <a16:creationId xmlns:a16="http://schemas.microsoft.com/office/drawing/2014/main" id="{D7DEDC9E-8C2E-4CEB-8762-DE6CD52A5997}"/>
                  </a:ext>
                </a:extLst>
              </p:cNvPr>
              <p:cNvSpPr/>
              <p:nvPr/>
            </p:nvSpPr>
            <p:spPr bwMode="auto">
              <a:xfrm>
                <a:off x="2816701" y="4814638"/>
                <a:ext cx="205122" cy="233810"/>
              </a:xfrm>
              <a:custGeom>
                <a:avLst/>
                <a:gdLst>
                  <a:gd name="T0" fmla="*/ 6350 w 143"/>
                  <a:gd name="T1" fmla="*/ 0 h 163"/>
                  <a:gd name="T2" fmla="*/ 6350 w 143"/>
                  <a:gd name="T3" fmla="*/ 0 h 163"/>
                  <a:gd name="T4" fmla="*/ 227013 w 143"/>
                  <a:gd name="T5" fmla="*/ 0 h 163"/>
                  <a:gd name="T6" fmla="*/ 227013 w 143"/>
                  <a:gd name="T7" fmla="*/ 0 h 163"/>
                  <a:gd name="T8" fmla="*/ 200025 w 143"/>
                  <a:gd name="T9" fmla="*/ 222250 h 163"/>
                  <a:gd name="T10" fmla="*/ 200025 w 143"/>
                  <a:gd name="T11" fmla="*/ 222250 h 163"/>
                  <a:gd name="T12" fmla="*/ 198438 w 143"/>
                  <a:gd name="T13" fmla="*/ 228600 h 163"/>
                  <a:gd name="T14" fmla="*/ 195263 w 143"/>
                  <a:gd name="T15" fmla="*/ 234950 h 163"/>
                  <a:gd name="T16" fmla="*/ 187325 w 143"/>
                  <a:gd name="T17" fmla="*/ 246063 h 163"/>
                  <a:gd name="T18" fmla="*/ 176213 w 143"/>
                  <a:gd name="T19" fmla="*/ 252413 h 163"/>
                  <a:gd name="T20" fmla="*/ 165100 w 143"/>
                  <a:gd name="T21" fmla="*/ 258763 h 163"/>
                  <a:gd name="T22" fmla="*/ 165100 w 143"/>
                  <a:gd name="T23" fmla="*/ 258763 h 163"/>
                  <a:gd name="T24" fmla="*/ 0 w 143"/>
                  <a:gd name="T25" fmla="*/ 185738 h 163"/>
                  <a:gd name="T26" fmla="*/ 0 w 143"/>
                  <a:gd name="T27" fmla="*/ 185738 h 163"/>
                  <a:gd name="T28" fmla="*/ 6350 w 143"/>
                  <a:gd name="T29" fmla="*/ 0 h 163"/>
                  <a:gd name="T30" fmla="*/ 6350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1B1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sľîḋê">
                <a:extLst>
                  <a:ext uri="{FF2B5EF4-FFF2-40B4-BE49-F238E27FC236}">
                    <a16:creationId xmlns:a16="http://schemas.microsoft.com/office/drawing/2014/main" id="{A634009C-AD4C-44FC-B236-F43E3B41E874}"/>
                  </a:ext>
                </a:extLst>
              </p:cNvPr>
              <p:cNvSpPr/>
              <p:nvPr/>
            </p:nvSpPr>
            <p:spPr bwMode="auto">
              <a:xfrm>
                <a:off x="2822439" y="4814638"/>
                <a:ext cx="199384" cy="230942"/>
              </a:xfrm>
              <a:custGeom>
                <a:avLst/>
                <a:gdLst>
                  <a:gd name="T0" fmla="*/ 6350 w 139"/>
                  <a:gd name="T1" fmla="*/ 0 h 161"/>
                  <a:gd name="T2" fmla="*/ 6350 w 139"/>
                  <a:gd name="T3" fmla="*/ 0 h 161"/>
                  <a:gd name="T4" fmla="*/ 220663 w 139"/>
                  <a:gd name="T5" fmla="*/ 0 h 161"/>
                  <a:gd name="T6" fmla="*/ 220663 w 139"/>
                  <a:gd name="T7" fmla="*/ 0 h 161"/>
                  <a:gd name="T8" fmla="*/ 193675 w 139"/>
                  <a:gd name="T9" fmla="*/ 222250 h 161"/>
                  <a:gd name="T10" fmla="*/ 193675 w 139"/>
                  <a:gd name="T11" fmla="*/ 222250 h 161"/>
                  <a:gd name="T12" fmla="*/ 192088 w 139"/>
                  <a:gd name="T13" fmla="*/ 228600 h 161"/>
                  <a:gd name="T14" fmla="*/ 188913 w 139"/>
                  <a:gd name="T15" fmla="*/ 234950 h 161"/>
                  <a:gd name="T16" fmla="*/ 180975 w 139"/>
                  <a:gd name="T17" fmla="*/ 246063 h 161"/>
                  <a:gd name="T18" fmla="*/ 169863 w 139"/>
                  <a:gd name="T19" fmla="*/ 252413 h 161"/>
                  <a:gd name="T20" fmla="*/ 158750 w 139"/>
                  <a:gd name="T21" fmla="*/ 255588 h 161"/>
                  <a:gd name="T22" fmla="*/ 158750 w 139"/>
                  <a:gd name="T23" fmla="*/ 255588 h 161"/>
                  <a:gd name="T24" fmla="*/ 0 w 139"/>
                  <a:gd name="T25" fmla="*/ 182563 h 161"/>
                  <a:gd name="T26" fmla="*/ 0 w 139"/>
                  <a:gd name="T27" fmla="*/ 182563 h 161"/>
                  <a:gd name="T28" fmla="*/ 6350 w 139"/>
                  <a:gd name="T29" fmla="*/ 0 h 161"/>
                  <a:gd name="T30" fmla="*/ 6350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1B1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ṩľîďé">
                <a:extLst>
                  <a:ext uri="{FF2B5EF4-FFF2-40B4-BE49-F238E27FC236}">
                    <a16:creationId xmlns:a16="http://schemas.microsoft.com/office/drawing/2014/main" id="{08E5AE03-4317-4EE5-84D8-C3648988FFF4}"/>
                  </a:ext>
                </a:extLst>
              </p:cNvPr>
              <p:cNvSpPr/>
              <p:nvPr/>
            </p:nvSpPr>
            <p:spPr bwMode="auto">
              <a:xfrm>
                <a:off x="2828176" y="4814638"/>
                <a:ext cx="193647" cy="230942"/>
              </a:xfrm>
              <a:custGeom>
                <a:avLst/>
                <a:gdLst>
                  <a:gd name="T0" fmla="*/ 6350 w 135"/>
                  <a:gd name="T1" fmla="*/ 0 h 161"/>
                  <a:gd name="T2" fmla="*/ 6350 w 135"/>
                  <a:gd name="T3" fmla="*/ 0 h 161"/>
                  <a:gd name="T4" fmla="*/ 214313 w 135"/>
                  <a:gd name="T5" fmla="*/ 0 h 161"/>
                  <a:gd name="T6" fmla="*/ 214313 w 135"/>
                  <a:gd name="T7" fmla="*/ 0 h 161"/>
                  <a:gd name="T8" fmla="*/ 187325 w 135"/>
                  <a:gd name="T9" fmla="*/ 222250 h 161"/>
                  <a:gd name="T10" fmla="*/ 187325 w 135"/>
                  <a:gd name="T11" fmla="*/ 222250 h 161"/>
                  <a:gd name="T12" fmla="*/ 185738 w 135"/>
                  <a:gd name="T13" fmla="*/ 228600 h 161"/>
                  <a:gd name="T14" fmla="*/ 182563 w 135"/>
                  <a:gd name="T15" fmla="*/ 234950 h 161"/>
                  <a:gd name="T16" fmla="*/ 174625 w 135"/>
                  <a:gd name="T17" fmla="*/ 246063 h 161"/>
                  <a:gd name="T18" fmla="*/ 163513 w 135"/>
                  <a:gd name="T19" fmla="*/ 252413 h 161"/>
                  <a:gd name="T20" fmla="*/ 152400 w 135"/>
                  <a:gd name="T21" fmla="*/ 255588 h 161"/>
                  <a:gd name="T22" fmla="*/ 152400 w 135"/>
                  <a:gd name="T23" fmla="*/ 255588 h 161"/>
                  <a:gd name="T24" fmla="*/ 0 w 135"/>
                  <a:gd name="T25" fmla="*/ 180975 h 161"/>
                  <a:gd name="T26" fmla="*/ 0 w 135"/>
                  <a:gd name="T27" fmla="*/ 180975 h 161"/>
                  <a:gd name="T28" fmla="*/ 6350 w 135"/>
                  <a:gd name="T29" fmla="*/ 0 h 161"/>
                  <a:gd name="T30" fmla="*/ 6350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2B2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ís1îdé">
                <a:extLst>
                  <a:ext uri="{FF2B5EF4-FFF2-40B4-BE49-F238E27FC236}">
                    <a16:creationId xmlns:a16="http://schemas.microsoft.com/office/drawing/2014/main" id="{8AF899D0-6768-4CC4-9FAF-CF0077AAF047}"/>
                  </a:ext>
                </a:extLst>
              </p:cNvPr>
              <p:cNvSpPr/>
              <p:nvPr/>
            </p:nvSpPr>
            <p:spPr bwMode="auto">
              <a:xfrm>
                <a:off x="2832479" y="4814638"/>
                <a:ext cx="189343" cy="230942"/>
              </a:xfrm>
              <a:custGeom>
                <a:avLst/>
                <a:gdLst>
                  <a:gd name="T0" fmla="*/ 7938 w 132"/>
                  <a:gd name="T1" fmla="*/ 0 h 161"/>
                  <a:gd name="T2" fmla="*/ 7938 w 132"/>
                  <a:gd name="T3" fmla="*/ 0 h 161"/>
                  <a:gd name="T4" fmla="*/ 209550 w 132"/>
                  <a:gd name="T5" fmla="*/ 0 h 161"/>
                  <a:gd name="T6" fmla="*/ 209550 w 132"/>
                  <a:gd name="T7" fmla="*/ 0 h 161"/>
                  <a:gd name="T8" fmla="*/ 182563 w 132"/>
                  <a:gd name="T9" fmla="*/ 222250 h 161"/>
                  <a:gd name="T10" fmla="*/ 182563 w 132"/>
                  <a:gd name="T11" fmla="*/ 222250 h 161"/>
                  <a:gd name="T12" fmla="*/ 180975 w 132"/>
                  <a:gd name="T13" fmla="*/ 228600 h 161"/>
                  <a:gd name="T14" fmla="*/ 177800 w 132"/>
                  <a:gd name="T15" fmla="*/ 234950 h 161"/>
                  <a:gd name="T16" fmla="*/ 171450 w 132"/>
                  <a:gd name="T17" fmla="*/ 242888 h 161"/>
                  <a:gd name="T18" fmla="*/ 160338 w 132"/>
                  <a:gd name="T19" fmla="*/ 252413 h 161"/>
                  <a:gd name="T20" fmla="*/ 150813 w 132"/>
                  <a:gd name="T21" fmla="*/ 255588 h 161"/>
                  <a:gd name="T22" fmla="*/ 150813 w 132"/>
                  <a:gd name="T23" fmla="*/ 255588 h 161"/>
                  <a:gd name="T24" fmla="*/ 0 w 132"/>
                  <a:gd name="T25" fmla="*/ 179388 h 161"/>
                  <a:gd name="T26" fmla="*/ 0 w 132"/>
                  <a:gd name="T27" fmla="*/ 179388 h 161"/>
                  <a:gd name="T28" fmla="*/ 7938 w 132"/>
                  <a:gd name="T29" fmla="*/ 0 h 161"/>
                  <a:gd name="T30" fmla="*/ 7938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2B2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íŝlidé">
                <a:extLst>
                  <a:ext uri="{FF2B5EF4-FFF2-40B4-BE49-F238E27FC236}">
                    <a16:creationId xmlns:a16="http://schemas.microsoft.com/office/drawing/2014/main" id="{79C85225-6439-4D72-8A18-A2A7F1F83AD5}"/>
                  </a:ext>
                </a:extLst>
              </p:cNvPr>
              <p:cNvSpPr/>
              <p:nvPr/>
            </p:nvSpPr>
            <p:spPr bwMode="auto">
              <a:xfrm>
                <a:off x="2838217" y="4814638"/>
                <a:ext cx="183605" cy="230942"/>
              </a:xfrm>
              <a:custGeom>
                <a:avLst/>
                <a:gdLst>
                  <a:gd name="T0" fmla="*/ 6350 w 128"/>
                  <a:gd name="T1" fmla="*/ 0 h 161"/>
                  <a:gd name="T2" fmla="*/ 6350 w 128"/>
                  <a:gd name="T3" fmla="*/ 0 h 161"/>
                  <a:gd name="T4" fmla="*/ 203200 w 128"/>
                  <a:gd name="T5" fmla="*/ 0 h 161"/>
                  <a:gd name="T6" fmla="*/ 203200 w 128"/>
                  <a:gd name="T7" fmla="*/ 0 h 161"/>
                  <a:gd name="T8" fmla="*/ 176213 w 128"/>
                  <a:gd name="T9" fmla="*/ 222250 h 161"/>
                  <a:gd name="T10" fmla="*/ 176213 w 128"/>
                  <a:gd name="T11" fmla="*/ 222250 h 161"/>
                  <a:gd name="T12" fmla="*/ 176213 w 128"/>
                  <a:gd name="T13" fmla="*/ 228600 h 161"/>
                  <a:gd name="T14" fmla="*/ 171450 w 128"/>
                  <a:gd name="T15" fmla="*/ 234950 h 161"/>
                  <a:gd name="T16" fmla="*/ 165100 w 128"/>
                  <a:gd name="T17" fmla="*/ 242888 h 161"/>
                  <a:gd name="T18" fmla="*/ 153988 w 128"/>
                  <a:gd name="T19" fmla="*/ 252413 h 161"/>
                  <a:gd name="T20" fmla="*/ 144463 w 128"/>
                  <a:gd name="T21" fmla="*/ 255588 h 161"/>
                  <a:gd name="T22" fmla="*/ 144463 w 128"/>
                  <a:gd name="T23" fmla="*/ 255588 h 161"/>
                  <a:gd name="T24" fmla="*/ 0 w 128"/>
                  <a:gd name="T25" fmla="*/ 179388 h 161"/>
                  <a:gd name="T26" fmla="*/ 0 w 128"/>
                  <a:gd name="T27" fmla="*/ 179388 h 161"/>
                  <a:gd name="T28" fmla="*/ 6350 w 128"/>
                  <a:gd name="T29" fmla="*/ 0 h 161"/>
                  <a:gd name="T30" fmla="*/ 6350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3B3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ísļíḑè">
                <a:extLst>
                  <a:ext uri="{FF2B5EF4-FFF2-40B4-BE49-F238E27FC236}">
                    <a16:creationId xmlns:a16="http://schemas.microsoft.com/office/drawing/2014/main" id="{E4D1F302-8530-45A8-B385-62A721F950BE}"/>
                  </a:ext>
                </a:extLst>
              </p:cNvPr>
              <p:cNvSpPr/>
              <p:nvPr/>
            </p:nvSpPr>
            <p:spPr bwMode="auto">
              <a:xfrm>
                <a:off x="2843955" y="4814638"/>
                <a:ext cx="177868" cy="230942"/>
              </a:xfrm>
              <a:custGeom>
                <a:avLst/>
                <a:gdLst>
                  <a:gd name="T0" fmla="*/ 6350 w 124"/>
                  <a:gd name="T1" fmla="*/ 0 h 161"/>
                  <a:gd name="T2" fmla="*/ 6350 w 124"/>
                  <a:gd name="T3" fmla="*/ 0 h 161"/>
                  <a:gd name="T4" fmla="*/ 196850 w 124"/>
                  <a:gd name="T5" fmla="*/ 0 h 161"/>
                  <a:gd name="T6" fmla="*/ 196850 w 124"/>
                  <a:gd name="T7" fmla="*/ 0 h 161"/>
                  <a:gd name="T8" fmla="*/ 169863 w 124"/>
                  <a:gd name="T9" fmla="*/ 222250 h 161"/>
                  <a:gd name="T10" fmla="*/ 169863 w 124"/>
                  <a:gd name="T11" fmla="*/ 222250 h 161"/>
                  <a:gd name="T12" fmla="*/ 165100 w 124"/>
                  <a:gd name="T13" fmla="*/ 234950 h 161"/>
                  <a:gd name="T14" fmla="*/ 158750 w 124"/>
                  <a:gd name="T15" fmla="*/ 242888 h 161"/>
                  <a:gd name="T16" fmla="*/ 147638 w 124"/>
                  <a:gd name="T17" fmla="*/ 252413 h 161"/>
                  <a:gd name="T18" fmla="*/ 138113 w 124"/>
                  <a:gd name="T19" fmla="*/ 255588 h 161"/>
                  <a:gd name="T20" fmla="*/ 138113 w 124"/>
                  <a:gd name="T21" fmla="*/ 255588 h 161"/>
                  <a:gd name="T22" fmla="*/ 0 w 124"/>
                  <a:gd name="T23" fmla="*/ 176213 h 161"/>
                  <a:gd name="T24" fmla="*/ 0 w 124"/>
                  <a:gd name="T25" fmla="*/ 176213 h 161"/>
                  <a:gd name="T26" fmla="*/ 6350 w 124"/>
                  <a:gd name="T27" fmla="*/ 0 h 161"/>
                  <a:gd name="T28" fmla="*/ 6350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B4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ṩḻïḑe">
                <a:extLst>
                  <a:ext uri="{FF2B5EF4-FFF2-40B4-BE49-F238E27FC236}">
                    <a16:creationId xmlns:a16="http://schemas.microsoft.com/office/drawing/2014/main" id="{A45230FA-9B48-4F2D-AAE4-783EDB3FBEC3}"/>
                  </a:ext>
                </a:extLst>
              </p:cNvPr>
              <p:cNvSpPr/>
              <p:nvPr/>
            </p:nvSpPr>
            <p:spPr bwMode="auto">
              <a:xfrm>
                <a:off x="2849692" y="4814638"/>
                <a:ext cx="172130" cy="230942"/>
              </a:xfrm>
              <a:custGeom>
                <a:avLst/>
                <a:gdLst>
                  <a:gd name="T0" fmla="*/ 6350 w 120"/>
                  <a:gd name="T1" fmla="*/ 0 h 161"/>
                  <a:gd name="T2" fmla="*/ 6350 w 120"/>
                  <a:gd name="T3" fmla="*/ 0 h 161"/>
                  <a:gd name="T4" fmla="*/ 190500 w 120"/>
                  <a:gd name="T5" fmla="*/ 0 h 161"/>
                  <a:gd name="T6" fmla="*/ 190500 w 120"/>
                  <a:gd name="T7" fmla="*/ 0 h 161"/>
                  <a:gd name="T8" fmla="*/ 163513 w 120"/>
                  <a:gd name="T9" fmla="*/ 222250 h 161"/>
                  <a:gd name="T10" fmla="*/ 163513 w 120"/>
                  <a:gd name="T11" fmla="*/ 222250 h 161"/>
                  <a:gd name="T12" fmla="*/ 158750 w 120"/>
                  <a:gd name="T13" fmla="*/ 234950 h 161"/>
                  <a:gd name="T14" fmla="*/ 152400 w 120"/>
                  <a:gd name="T15" fmla="*/ 242888 h 161"/>
                  <a:gd name="T16" fmla="*/ 141288 w 120"/>
                  <a:gd name="T17" fmla="*/ 252413 h 161"/>
                  <a:gd name="T18" fmla="*/ 131763 w 120"/>
                  <a:gd name="T19" fmla="*/ 255588 h 161"/>
                  <a:gd name="T20" fmla="*/ 131763 w 120"/>
                  <a:gd name="T21" fmla="*/ 255588 h 161"/>
                  <a:gd name="T22" fmla="*/ 0 w 120"/>
                  <a:gd name="T23" fmla="*/ 174625 h 161"/>
                  <a:gd name="T24" fmla="*/ 0 w 120"/>
                  <a:gd name="T25" fmla="*/ 174625 h 161"/>
                  <a:gd name="T26" fmla="*/ 6350 w 120"/>
                  <a:gd name="T27" fmla="*/ 0 h 161"/>
                  <a:gd name="T28" fmla="*/ 6350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4B4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íŝľïḋê">
                <a:extLst>
                  <a:ext uri="{FF2B5EF4-FFF2-40B4-BE49-F238E27FC236}">
                    <a16:creationId xmlns:a16="http://schemas.microsoft.com/office/drawing/2014/main" id="{B11B069A-BC55-4960-A0AE-4ED787C5DB56}"/>
                  </a:ext>
                </a:extLst>
              </p:cNvPr>
              <p:cNvSpPr/>
              <p:nvPr/>
            </p:nvSpPr>
            <p:spPr bwMode="auto">
              <a:xfrm>
                <a:off x="2853996" y="4814638"/>
                <a:ext cx="167827" cy="230942"/>
              </a:xfrm>
              <a:custGeom>
                <a:avLst/>
                <a:gdLst>
                  <a:gd name="T0" fmla="*/ 7938 w 117"/>
                  <a:gd name="T1" fmla="*/ 0 h 161"/>
                  <a:gd name="T2" fmla="*/ 7938 w 117"/>
                  <a:gd name="T3" fmla="*/ 0 h 161"/>
                  <a:gd name="T4" fmla="*/ 185738 w 117"/>
                  <a:gd name="T5" fmla="*/ 0 h 161"/>
                  <a:gd name="T6" fmla="*/ 185738 w 117"/>
                  <a:gd name="T7" fmla="*/ 0 h 161"/>
                  <a:gd name="T8" fmla="*/ 158750 w 117"/>
                  <a:gd name="T9" fmla="*/ 222250 h 161"/>
                  <a:gd name="T10" fmla="*/ 158750 w 117"/>
                  <a:gd name="T11" fmla="*/ 222250 h 161"/>
                  <a:gd name="T12" fmla="*/ 153988 w 117"/>
                  <a:gd name="T13" fmla="*/ 234950 h 161"/>
                  <a:gd name="T14" fmla="*/ 147638 w 117"/>
                  <a:gd name="T15" fmla="*/ 242888 h 161"/>
                  <a:gd name="T16" fmla="*/ 136525 w 117"/>
                  <a:gd name="T17" fmla="*/ 249238 h 161"/>
                  <a:gd name="T18" fmla="*/ 128588 w 117"/>
                  <a:gd name="T19" fmla="*/ 255588 h 161"/>
                  <a:gd name="T20" fmla="*/ 128588 w 117"/>
                  <a:gd name="T21" fmla="*/ 255588 h 161"/>
                  <a:gd name="T22" fmla="*/ 0 w 117"/>
                  <a:gd name="T23" fmla="*/ 173038 h 161"/>
                  <a:gd name="T24" fmla="*/ 0 w 117"/>
                  <a:gd name="T25" fmla="*/ 173038 h 161"/>
                  <a:gd name="T26" fmla="*/ 7938 w 117"/>
                  <a:gd name="T27" fmla="*/ 0 h 161"/>
                  <a:gd name="T28" fmla="*/ 7938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5B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íṣ1ïḓe">
                <a:extLst>
                  <a:ext uri="{FF2B5EF4-FFF2-40B4-BE49-F238E27FC236}">
                    <a16:creationId xmlns:a16="http://schemas.microsoft.com/office/drawing/2014/main" id="{51ECE338-95BC-4780-830D-FA6606C565F9}"/>
                  </a:ext>
                </a:extLst>
              </p:cNvPr>
              <p:cNvSpPr/>
              <p:nvPr/>
            </p:nvSpPr>
            <p:spPr bwMode="auto">
              <a:xfrm>
                <a:off x="2859734" y="4814638"/>
                <a:ext cx="162089" cy="230942"/>
              </a:xfrm>
              <a:custGeom>
                <a:avLst/>
                <a:gdLst>
                  <a:gd name="T0" fmla="*/ 7938 w 113"/>
                  <a:gd name="T1" fmla="*/ 0 h 161"/>
                  <a:gd name="T2" fmla="*/ 7938 w 113"/>
                  <a:gd name="T3" fmla="*/ 0 h 161"/>
                  <a:gd name="T4" fmla="*/ 179388 w 113"/>
                  <a:gd name="T5" fmla="*/ 0 h 161"/>
                  <a:gd name="T6" fmla="*/ 179388 w 113"/>
                  <a:gd name="T7" fmla="*/ 0 h 161"/>
                  <a:gd name="T8" fmla="*/ 152400 w 113"/>
                  <a:gd name="T9" fmla="*/ 222250 h 161"/>
                  <a:gd name="T10" fmla="*/ 152400 w 113"/>
                  <a:gd name="T11" fmla="*/ 222250 h 161"/>
                  <a:gd name="T12" fmla="*/ 147638 w 113"/>
                  <a:gd name="T13" fmla="*/ 233363 h 161"/>
                  <a:gd name="T14" fmla="*/ 141288 w 113"/>
                  <a:gd name="T15" fmla="*/ 242888 h 161"/>
                  <a:gd name="T16" fmla="*/ 133350 w 113"/>
                  <a:gd name="T17" fmla="*/ 249238 h 161"/>
                  <a:gd name="T18" fmla="*/ 122238 w 113"/>
                  <a:gd name="T19" fmla="*/ 255588 h 161"/>
                  <a:gd name="T20" fmla="*/ 122238 w 113"/>
                  <a:gd name="T21" fmla="*/ 255588 h 161"/>
                  <a:gd name="T22" fmla="*/ 0 w 113"/>
                  <a:gd name="T23" fmla="*/ 169863 h 161"/>
                  <a:gd name="T24" fmla="*/ 0 w 113"/>
                  <a:gd name="T25" fmla="*/ 169863 h 161"/>
                  <a:gd name="T26" fmla="*/ 7938 w 113"/>
                  <a:gd name="T27" fmla="*/ 0 h 161"/>
                  <a:gd name="T28" fmla="*/ 7938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6B6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iṧļîďè">
                <a:extLst>
                  <a:ext uri="{FF2B5EF4-FFF2-40B4-BE49-F238E27FC236}">
                    <a16:creationId xmlns:a16="http://schemas.microsoft.com/office/drawing/2014/main" id="{EDF0D4C0-4D6C-4EC6-98B9-B10E67CF6FEF}"/>
                  </a:ext>
                </a:extLst>
              </p:cNvPr>
              <p:cNvSpPr/>
              <p:nvPr/>
            </p:nvSpPr>
            <p:spPr bwMode="auto">
              <a:xfrm>
                <a:off x="2865471" y="4814638"/>
                <a:ext cx="156352" cy="230942"/>
              </a:xfrm>
              <a:custGeom>
                <a:avLst/>
                <a:gdLst>
                  <a:gd name="T0" fmla="*/ 7938 w 109"/>
                  <a:gd name="T1" fmla="*/ 0 h 161"/>
                  <a:gd name="T2" fmla="*/ 7938 w 109"/>
                  <a:gd name="T3" fmla="*/ 0 h 161"/>
                  <a:gd name="T4" fmla="*/ 173038 w 109"/>
                  <a:gd name="T5" fmla="*/ 0 h 161"/>
                  <a:gd name="T6" fmla="*/ 173038 w 109"/>
                  <a:gd name="T7" fmla="*/ 0 h 161"/>
                  <a:gd name="T8" fmla="*/ 146050 w 109"/>
                  <a:gd name="T9" fmla="*/ 222250 h 161"/>
                  <a:gd name="T10" fmla="*/ 146050 w 109"/>
                  <a:gd name="T11" fmla="*/ 222250 h 161"/>
                  <a:gd name="T12" fmla="*/ 141288 w 109"/>
                  <a:gd name="T13" fmla="*/ 233363 h 161"/>
                  <a:gd name="T14" fmla="*/ 134938 w 109"/>
                  <a:gd name="T15" fmla="*/ 242888 h 161"/>
                  <a:gd name="T16" fmla="*/ 127000 w 109"/>
                  <a:gd name="T17" fmla="*/ 249238 h 161"/>
                  <a:gd name="T18" fmla="*/ 115888 w 109"/>
                  <a:gd name="T19" fmla="*/ 255588 h 161"/>
                  <a:gd name="T20" fmla="*/ 115888 w 109"/>
                  <a:gd name="T21" fmla="*/ 255588 h 161"/>
                  <a:gd name="T22" fmla="*/ 0 w 109"/>
                  <a:gd name="T23" fmla="*/ 168275 h 161"/>
                  <a:gd name="T24" fmla="*/ 0 w 109"/>
                  <a:gd name="T25" fmla="*/ 168275 h 161"/>
                  <a:gd name="T26" fmla="*/ 7938 w 109"/>
                  <a:gd name="T27" fmla="*/ 0 h 161"/>
                  <a:gd name="T28" fmla="*/ 7938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6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î$1îḍe">
                <a:extLst>
                  <a:ext uri="{FF2B5EF4-FFF2-40B4-BE49-F238E27FC236}">
                    <a16:creationId xmlns:a16="http://schemas.microsoft.com/office/drawing/2014/main" id="{13054477-99E5-44FE-A7DF-9A4FD4AF43D4}"/>
                  </a:ext>
                </a:extLst>
              </p:cNvPr>
              <p:cNvSpPr/>
              <p:nvPr/>
            </p:nvSpPr>
            <p:spPr bwMode="auto">
              <a:xfrm>
                <a:off x="2871209" y="4814638"/>
                <a:ext cx="150614" cy="229507"/>
              </a:xfrm>
              <a:custGeom>
                <a:avLst/>
                <a:gdLst>
                  <a:gd name="T0" fmla="*/ 7938 w 105"/>
                  <a:gd name="T1" fmla="*/ 0 h 160"/>
                  <a:gd name="T2" fmla="*/ 7938 w 105"/>
                  <a:gd name="T3" fmla="*/ 0 h 160"/>
                  <a:gd name="T4" fmla="*/ 166688 w 105"/>
                  <a:gd name="T5" fmla="*/ 0 h 160"/>
                  <a:gd name="T6" fmla="*/ 166688 w 105"/>
                  <a:gd name="T7" fmla="*/ 0 h 160"/>
                  <a:gd name="T8" fmla="*/ 139700 w 105"/>
                  <a:gd name="T9" fmla="*/ 222250 h 160"/>
                  <a:gd name="T10" fmla="*/ 139700 w 105"/>
                  <a:gd name="T11" fmla="*/ 222250 h 160"/>
                  <a:gd name="T12" fmla="*/ 138113 w 105"/>
                  <a:gd name="T13" fmla="*/ 233363 h 160"/>
                  <a:gd name="T14" fmla="*/ 128588 w 105"/>
                  <a:gd name="T15" fmla="*/ 242888 h 160"/>
                  <a:gd name="T16" fmla="*/ 120650 w 105"/>
                  <a:gd name="T17" fmla="*/ 249238 h 160"/>
                  <a:gd name="T18" fmla="*/ 109538 w 105"/>
                  <a:gd name="T19" fmla="*/ 254000 h 160"/>
                  <a:gd name="T20" fmla="*/ 109538 w 105"/>
                  <a:gd name="T21" fmla="*/ 254000 h 160"/>
                  <a:gd name="T22" fmla="*/ 0 w 105"/>
                  <a:gd name="T23" fmla="*/ 168275 h 160"/>
                  <a:gd name="T24" fmla="*/ 0 w 105"/>
                  <a:gd name="T25" fmla="*/ 168275 h 160"/>
                  <a:gd name="T26" fmla="*/ 7938 w 105"/>
                  <a:gd name="T27" fmla="*/ 0 h 160"/>
                  <a:gd name="T28" fmla="*/ 7938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7B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íṧḻïḍè">
                <a:extLst>
                  <a:ext uri="{FF2B5EF4-FFF2-40B4-BE49-F238E27FC236}">
                    <a16:creationId xmlns:a16="http://schemas.microsoft.com/office/drawing/2014/main" id="{1234801C-57CD-4EA7-898A-0B12B5B2C7D6}"/>
                  </a:ext>
                </a:extLst>
              </p:cNvPr>
              <p:cNvSpPr/>
              <p:nvPr/>
            </p:nvSpPr>
            <p:spPr bwMode="auto">
              <a:xfrm>
                <a:off x="2875512" y="4814638"/>
                <a:ext cx="146310" cy="229507"/>
              </a:xfrm>
              <a:custGeom>
                <a:avLst/>
                <a:gdLst>
                  <a:gd name="T0" fmla="*/ 7938 w 102"/>
                  <a:gd name="T1" fmla="*/ 0 h 160"/>
                  <a:gd name="T2" fmla="*/ 7938 w 102"/>
                  <a:gd name="T3" fmla="*/ 0 h 160"/>
                  <a:gd name="T4" fmla="*/ 161925 w 102"/>
                  <a:gd name="T5" fmla="*/ 0 h 160"/>
                  <a:gd name="T6" fmla="*/ 161925 w 102"/>
                  <a:gd name="T7" fmla="*/ 0 h 160"/>
                  <a:gd name="T8" fmla="*/ 134938 w 102"/>
                  <a:gd name="T9" fmla="*/ 222250 h 160"/>
                  <a:gd name="T10" fmla="*/ 134938 w 102"/>
                  <a:gd name="T11" fmla="*/ 222250 h 160"/>
                  <a:gd name="T12" fmla="*/ 133350 w 102"/>
                  <a:gd name="T13" fmla="*/ 233363 h 160"/>
                  <a:gd name="T14" fmla="*/ 123825 w 102"/>
                  <a:gd name="T15" fmla="*/ 242888 h 160"/>
                  <a:gd name="T16" fmla="*/ 115888 w 102"/>
                  <a:gd name="T17" fmla="*/ 249238 h 160"/>
                  <a:gd name="T18" fmla="*/ 106363 w 102"/>
                  <a:gd name="T19" fmla="*/ 254000 h 160"/>
                  <a:gd name="T20" fmla="*/ 106363 w 102"/>
                  <a:gd name="T21" fmla="*/ 254000 h 160"/>
                  <a:gd name="T22" fmla="*/ 0 w 102"/>
                  <a:gd name="T23" fmla="*/ 166688 h 160"/>
                  <a:gd name="T24" fmla="*/ 0 w 102"/>
                  <a:gd name="T25" fmla="*/ 166688 h 160"/>
                  <a:gd name="T26" fmla="*/ 7938 w 102"/>
                  <a:gd name="T27" fmla="*/ 0 h 160"/>
                  <a:gd name="T28" fmla="*/ 7938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7B7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ṣļïḋè">
                <a:extLst>
                  <a:ext uri="{FF2B5EF4-FFF2-40B4-BE49-F238E27FC236}">
                    <a16:creationId xmlns:a16="http://schemas.microsoft.com/office/drawing/2014/main" id="{FBBF6A6C-EBCC-49C6-A020-8171ACEE4CE9}"/>
                  </a:ext>
                </a:extLst>
              </p:cNvPr>
              <p:cNvSpPr/>
              <p:nvPr/>
            </p:nvSpPr>
            <p:spPr bwMode="auto">
              <a:xfrm>
                <a:off x="2881249" y="4814638"/>
                <a:ext cx="140573" cy="229507"/>
              </a:xfrm>
              <a:custGeom>
                <a:avLst/>
                <a:gdLst>
                  <a:gd name="T0" fmla="*/ 7938 w 98"/>
                  <a:gd name="T1" fmla="*/ 0 h 160"/>
                  <a:gd name="T2" fmla="*/ 7938 w 98"/>
                  <a:gd name="T3" fmla="*/ 0 h 160"/>
                  <a:gd name="T4" fmla="*/ 155575 w 98"/>
                  <a:gd name="T5" fmla="*/ 0 h 160"/>
                  <a:gd name="T6" fmla="*/ 155575 w 98"/>
                  <a:gd name="T7" fmla="*/ 0 h 160"/>
                  <a:gd name="T8" fmla="*/ 128588 w 98"/>
                  <a:gd name="T9" fmla="*/ 222250 h 160"/>
                  <a:gd name="T10" fmla="*/ 128588 w 98"/>
                  <a:gd name="T11" fmla="*/ 222250 h 160"/>
                  <a:gd name="T12" fmla="*/ 127000 w 98"/>
                  <a:gd name="T13" fmla="*/ 233363 h 160"/>
                  <a:gd name="T14" fmla="*/ 117475 w 98"/>
                  <a:gd name="T15" fmla="*/ 241300 h 160"/>
                  <a:gd name="T16" fmla="*/ 109538 w 98"/>
                  <a:gd name="T17" fmla="*/ 249238 h 160"/>
                  <a:gd name="T18" fmla="*/ 100013 w 98"/>
                  <a:gd name="T19" fmla="*/ 254000 h 160"/>
                  <a:gd name="T20" fmla="*/ 100013 w 98"/>
                  <a:gd name="T21" fmla="*/ 254000 h 160"/>
                  <a:gd name="T22" fmla="*/ 0 w 98"/>
                  <a:gd name="T23" fmla="*/ 163513 h 160"/>
                  <a:gd name="T24" fmla="*/ 0 w 98"/>
                  <a:gd name="T25" fmla="*/ 163513 h 160"/>
                  <a:gd name="T26" fmla="*/ 7938 w 98"/>
                  <a:gd name="T27" fmla="*/ 0 h 160"/>
                  <a:gd name="T28" fmla="*/ 7938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8B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ṩľîḓè">
                <a:extLst>
                  <a:ext uri="{FF2B5EF4-FFF2-40B4-BE49-F238E27FC236}">
                    <a16:creationId xmlns:a16="http://schemas.microsoft.com/office/drawing/2014/main" id="{6CA15E9D-7E4A-49AB-ADAA-84AC1E183751}"/>
                  </a:ext>
                </a:extLst>
              </p:cNvPr>
              <p:cNvSpPr/>
              <p:nvPr/>
            </p:nvSpPr>
            <p:spPr bwMode="auto">
              <a:xfrm>
                <a:off x="2886987" y="4814638"/>
                <a:ext cx="134835" cy="229507"/>
              </a:xfrm>
              <a:custGeom>
                <a:avLst/>
                <a:gdLst>
                  <a:gd name="T0" fmla="*/ 7938 w 94"/>
                  <a:gd name="T1" fmla="*/ 0 h 160"/>
                  <a:gd name="T2" fmla="*/ 7938 w 94"/>
                  <a:gd name="T3" fmla="*/ 0 h 160"/>
                  <a:gd name="T4" fmla="*/ 149225 w 94"/>
                  <a:gd name="T5" fmla="*/ 0 h 160"/>
                  <a:gd name="T6" fmla="*/ 149225 w 94"/>
                  <a:gd name="T7" fmla="*/ 0 h 160"/>
                  <a:gd name="T8" fmla="*/ 122238 w 94"/>
                  <a:gd name="T9" fmla="*/ 222250 h 160"/>
                  <a:gd name="T10" fmla="*/ 122238 w 94"/>
                  <a:gd name="T11" fmla="*/ 222250 h 160"/>
                  <a:gd name="T12" fmla="*/ 120650 w 94"/>
                  <a:gd name="T13" fmla="*/ 233363 h 160"/>
                  <a:gd name="T14" fmla="*/ 112713 w 94"/>
                  <a:gd name="T15" fmla="*/ 241300 h 160"/>
                  <a:gd name="T16" fmla="*/ 104775 w 94"/>
                  <a:gd name="T17" fmla="*/ 249238 h 160"/>
                  <a:gd name="T18" fmla="*/ 93663 w 94"/>
                  <a:gd name="T19" fmla="*/ 254000 h 160"/>
                  <a:gd name="T20" fmla="*/ 93663 w 94"/>
                  <a:gd name="T21" fmla="*/ 254000 h 160"/>
                  <a:gd name="T22" fmla="*/ 0 w 94"/>
                  <a:gd name="T23" fmla="*/ 161925 h 160"/>
                  <a:gd name="T24" fmla="*/ 0 w 94"/>
                  <a:gd name="T25" fmla="*/ 161925 h 160"/>
                  <a:gd name="T26" fmla="*/ 7938 w 94"/>
                  <a:gd name="T27" fmla="*/ 0 h 160"/>
                  <a:gd name="T28" fmla="*/ 7938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9B9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îṡlíḋé">
                <a:extLst>
                  <a:ext uri="{FF2B5EF4-FFF2-40B4-BE49-F238E27FC236}">
                    <a16:creationId xmlns:a16="http://schemas.microsoft.com/office/drawing/2014/main" id="{1BF4D663-3C80-4B4A-A18A-F5D84E5A66A5}"/>
                  </a:ext>
                </a:extLst>
              </p:cNvPr>
              <p:cNvSpPr/>
              <p:nvPr/>
            </p:nvSpPr>
            <p:spPr bwMode="auto">
              <a:xfrm>
                <a:off x="2892725" y="4814638"/>
                <a:ext cx="129097" cy="229507"/>
              </a:xfrm>
              <a:custGeom>
                <a:avLst/>
                <a:gdLst>
                  <a:gd name="T0" fmla="*/ 7938 w 90"/>
                  <a:gd name="T1" fmla="*/ 0 h 160"/>
                  <a:gd name="T2" fmla="*/ 7938 w 90"/>
                  <a:gd name="T3" fmla="*/ 0 h 160"/>
                  <a:gd name="T4" fmla="*/ 142875 w 90"/>
                  <a:gd name="T5" fmla="*/ 0 h 160"/>
                  <a:gd name="T6" fmla="*/ 142875 w 90"/>
                  <a:gd name="T7" fmla="*/ 0 h 160"/>
                  <a:gd name="T8" fmla="*/ 115888 w 90"/>
                  <a:gd name="T9" fmla="*/ 222250 h 160"/>
                  <a:gd name="T10" fmla="*/ 115888 w 90"/>
                  <a:gd name="T11" fmla="*/ 222250 h 160"/>
                  <a:gd name="T12" fmla="*/ 114300 w 90"/>
                  <a:gd name="T13" fmla="*/ 233363 h 160"/>
                  <a:gd name="T14" fmla="*/ 106363 w 90"/>
                  <a:gd name="T15" fmla="*/ 241300 h 160"/>
                  <a:gd name="T16" fmla="*/ 98425 w 90"/>
                  <a:gd name="T17" fmla="*/ 249238 h 160"/>
                  <a:gd name="T18" fmla="*/ 87313 w 90"/>
                  <a:gd name="T19" fmla="*/ 254000 h 160"/>
                  <a:gd name="T20" fmla="*/ 87313 w 90"/>
                  <a:gd name="T21" fmla="*/ 254000 h 160"/>
                  <a:gd name="T22" fmla="*/ 0 w 90"/>
                  <a:gd name="T23" fmla="*/ 160338 h 160"/>
                  <a:gd name="T24" fmla="*/ 0 w 90"/>
                  <a:gd name="T25" fmla="*/ 160338 h 160"/>
                  <a:gd name="T26" fmla="*/ 7938 w 90"/>
                  <a:gd name="T27" fmla="*/ 0 h 160"/>
                  <a:gd name="T28" fmla="*/ 7938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9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ïṥľíḋè">
                <a:extLst>
                  <a:ext uri="{FF2B5EF4-FFF2-40B4-BE49-F238E27FC236}">
                    <a16:creationId xmlns:a16="http://schemas.microsoft.com/office/drawing/2014/main" id="{0CB933F0-07EB-4350-9B8A-84577638405C}"/>
                  </a:ext>
                </a:extLst>
              </p:cNvPr>
              <p:cNvSpPr/>
              <p:nvPr/>
            </p:nvSpPr>
            <p:spPr bwMode="auto">
              <a:xfrm>
                <a:off x="2895593" y="4814638"/>
                <a:ext cx="126229" cy="229507"/>
              </a:xfrm>
              <a:custGeom>
                <a:avLst/>
                <a:gdLst>
                  <a:gd name="T0" fmla="*/ 11113 w 88"/>
                  <a:gd name="T1" fmla="*/ 0 h 160"/>
                  <a:gd name="T2" fmla="*/ 11113 w 88"/>
                  <a:gd name="T3" fmla="*/ 0 h 160"/>
                  <a:gd name="T4" fmla="*/ 139700 w 88"/>
                  <a:gd name="T5" fmla="*/ 0 h 160"/>
                  <a:gd name="T6" fmla="*/ 139700 w 88"/>
                  <a:gd name="T7" fmla="*/ 0 h 160"/>
                  <a:gd name="T8" fmla="*/ 112713 w 88"/>
                  <a:gd name="T9" fmla="*/ 222250 h 160"/>
                  <a:gd name="T10" fmla="*/ 112713 w 88"/>
                  <a:gd name="T11" fmla="*/ 222250 h 160"/>
                  <a:gd name="T12" fmla="*/ 111125 w 88"/>
                  <a:gd name="T13" fmla="*/ 233363 h 160"/>
                  <a:gd name="T14" fmla="*/ 103188 w 88"/>
                  <a:gd name="T15" fmla="*/ 241300 h 160"/>
                  <a:gd name="T16" fmla="*/ 95250 w 88"/>
                  <a:gd name="T17" fmla="*/ 249238 h 160"/>
                  <a:gd name="T18" fmla="*/ 87313 w 88"/>
                  <a:gd name="T19" fmla="*/ 254000 h 160"/>
                  <a:gd name="T20" fmla="*/ 87313 w 88"/>
                  <a:gd name="T21" fmla="*/ 254000 h 160"/>
                  <a:gd name="T22" fmla="*/ 0 w 88"/>
                  <a:gd name="T23" fmla="*/ 157163 h 160"/>
                  <a:gd name="T24" fmla="*/ 0 w 88"/>
                  <a:gd name="T25" fmla="*/ 157163 h 160"/>
                  <a:gd name="T26" fmla="*/ 11113 w 88"/>
                  <a:gd name="T27" fmla="*/ 0 h 160"/>
                  <a:gd name="T28" fmla="*/ 11113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ABA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iṣliḑé">
                <a:extLst>
                  <a:ext uri="{FF2B5EF4-FFF2-40B4-BE49-F238E27FC236}">
                    <a16:creationId xmlns:a16="http://schemas.microsoft.com/office/drawing/2014/main" id="{67AD6699-3279-4475-A2D3-DBA763A68679}"/>
                  </a:ext>
                </a:extLst>
              </p:cNvPr>
              <p:cNvSpPr/>
              <p:nvPr/>
            </p:nvSpPr>
            <p:spPr bwMode="auto">
              <a:xfrm>
                <a:off x="2902766" y="4814638"/>
                <a:ext cx="119057" cy="229507"/>
              </a:xfrm>
              <a:custGeom>
                <a:avLst/>
                <a:gdLst>
                  <a:gd name="T0" fmla="*/ 9525 w 83"/>
                  <a:gd name="T1" fmla="*/ 0 h 160"/>
                  <a:gd name="T2" fmla="*/ 9525 w 83"/>
                  <a:gd name="T3" fmla="*/ 0 h 160"/>
                  <a:gd name="T4" fmla="*/ 131763 w 83"/>
                  <a:gd name="T5" fmla="*/ 0 h 160"/>
                  <a:gd name="T6" fmla="*/ 131763 w 83"/>
                  <a:gd name="T7" fmla="*/ 0 h 160"/>
                  <a:gd name="T8" fmla="*/ 104775 w 83"/>
                  <a:gd name="T9" fmla="*/ 222250 h 160"/>
                  <a:gd name="T10" fmla="*/ 104775 w 83"/>
                  <a:gd name="T11" fmla="*/ 222250 h 160"/>
                  <a:gd name="T12" fmla="*/ 103188 w 83"/>
                  <a:gd name="T13" fmla="*/ 233363 h 160"/>
                  <a:gd name="T14" fmla="*/ 95250 w 83"/>
                  <a:gd name="T15" fmla="*/ 241300 h 160"/>
                  <a:gd name="T16" fmla="*/ 87313 w 83"/>
                  <a:gd name="T17" fmla="*/ 247650 h 160"/>
                  <a:gd name="T18" fmla="*/ 79375 w 83"/>
                  <a:gd name="T19" fmla="*/ 254000 h 160"/>
                  <a:gd name="T20" fmla="*/ 79375 w 83"/>
                  <a:gd name="T21" fmla="*/ 254000 h 160"/>
                  <a:gd name="T22" fmla="*/ 0 w 83"/>
                  <a:gd name="T23" fmla="*/ 157163 h 160"/>
                  <a:gd name="T24" fmla="*/ 0 w 83"/>
                  <a:gd name="T25" fmla="*/ 157163 h 160"/>
                  <a:gd name="T26" fmla="*/ 9525 w 83"/>
                  <a:gd name="T27" fmla="*/ 0 h 160"/>
                  <a:gd name="T28" fmla="*/ 9525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BBB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ṥ1îḋe">
                <a:extLst>
                  <a:ext uri="{FF2B5EF4-FFF2-40B4-BE49-F238E27FC236}">
                    <a16:creationId xmlns:a16="http://schemas.microsoft.com/office/drawing/2014/main" id="{14787E3F-DA65-4F33-B34D-0BEC8E649561}"/>
                  </a:ext>
                </a:extLst>
              </p:cNvPr>
              <p:cNvSpPr/>
              <p:nvPr/>
            </p:nvSpPr>
            <p:spPr bwMode="auto">
              <a:xfrm>
                <a:off x="2908504" y="4814638"/>
                <a:ext cx="113319" cy="229507"/>
              </a:xfrm>
              <a:custGeom>
                <a:avLst/>
                <a:gdLst>
                  <a:gd name="T0" fmla="*/ 7938 w 79"/>
                  <a:gd name="T1" fmla="*/ 0 h 160"/>
                  <a:gd name="T2" fmla="*/ 7938 w 79"/>
                  <a:gd name="T3" fmla="*/ 0 h 160"/>
                  <a:gd name="T4" fmla="*/ 125413 w 79"/>
                  <a:gd name="T5" fmla="*/ 0 h 160"/>
                  <a:gd name="T6" fmla="*/ 125413 w 79"/>
                  <a:gd name="T7" fmla="*/ 0 h 160"/>
                  <a:gd name="T8" fmla="*/ 98425 w 79"/>
                  <a:gd name="T9" fmla="*/ 222250 h 160"/>
                  <a:gd name="T10" fmla="*/ 98425 w 79"/>
                  <a:gd name="T11" fmla="*/ 222250 h 160"/>
                  <a:gd name="T12" fmla="*/ 96838 w 79"/>
                  <a:gd name="T13" fmla="*/ 233363 h 160"/>
                  <a:gd name="T14" fmla="*/ 88900 w 79"/>
                  <a:gd name="T15" fmla="*/ 241300 h 160"/>
                  <a:gd name="T16" fmla="*/ 80963 w 79"/>
                  <a:gd name="T17" fmla="*/ 247650 h 160"/>
                  <a:gd name="T18" fmla="*/ 73025 w 79"/>
                  <a:gd name="T19" fmla="*/ 254000 h 160"/>
                  <a:gd name="T20" fmla="*/ 73025 w 79"/>
                  <a:gd name="T21" fmla="*/ 254000 h 160"/>
                  <a:gd name="T22" fmla="*/ 0 w 79"/>
                  <a:gd name="T23" fmla="*/ 155575 h 160"/>
                  <a:gd name="T24" fmla="*/ 0 w 79"/>
                  <a:gd name="T25" fmla="*/ 155575 h 160"/>
                  <a:gd name="T26" fmla="*/ 7938 w 79"/>
                  <a:gd name="T27" fmla="*/ 0 h 160"/>
                  <a:gd name="T28" fmla="*/ 7938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BBB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î$ļiḍé">
                <a:extLst>
                  <a:ext uri="{FF2B5EF4-FFF2-40B4-BE49-F238E27FC236}">
                    <a16:creationId xmlns:a16="http://schemas.microsoft.com/office/drawing/2014/main" id="{64687635-6B01-4BD1-8F4A-CB61B427333A}"/>
                  </a:ext>
                </a:extLst>
              </p:cNvPr>
              <p:cNvSpPr/>
              <p:nvPr/>
            </p:nvSpPr>
            <p:spPr bwMode="auto">
              <a:xfrm>
                <a:off x="2914241" y="4814638"/>
                <a:ext cx="107582" cy="229507"/>
              </a:xfrm>
              <a:custGeom>
                <a:avLst/>
                <a:gdLst>
                  <a:gd name="T0" fmla="*/ 7938 w 75"/>
                  <a:gd name="T1" fmla="*/ 0 h 160"/>
                  <a:gd name="T2" fmla="*/ 7938 w 75"/>
                  <a:gd name="T3" fmla="*/ 0 h 160"/>
                  <a:gd name="T4" fmla="*/ 119063 w 75"/>
                  <a:gd name="T5" fmla="*/ 0 h 160"/>
                  <a:gd name="T6" fmla="*/ 119063 w 75"/>
                  <a:gd name="T7" fmla="*/ 0 h 160"/>
                  <a:gd name="T8" fmla="*/ 92075 w 75"/>
                  <a:gd name="T9" fmla="*/ 222250 h 160"/>
                  <a:gd name="T10" fmla="*/ 92075 w 75"/>
                  <a:gd name="T11" fmla="*/ 222250 h 160"/>
                  <a:gd name="T12" fmla="*/ 90488 w 75"/>
                  <a:gd name="T13" fmla="*/ 233363 h 160"/>
                  <a:gd name="T14" fmla="*/ 82550 w 75"/>
                  <a:gd name="T15" fmla="*/ 241300 h 160"/>
                  <a:gd name="T16" fmla="*/ 76200 w 75"/>
                  <a:gd name="T17" fmla="*/ 247650 h 160"/>
                  <a:gd name="T18" fmla="*/ 68263 w 75"/>
                  <a:gd name="T19" fmla="*/ 254000 h 160"/>
                  <a:gd name="T20" fmla="*/ 68263 w 75"/>
                  <a:gd name="T21" fmla="*/ 254000 h 160"/>
                  <a:gd name="T22" fmla="*/ 0 w 75"/>
                  <a:gd name="T23" fmla="*/ 152400 h 160"/>
                  <a:gd name="T24" fmla="*/ 0 w 75"/>
                  <a:gd name="T25" fmla="*/ 152400 h 160"/>
                  <a:gd name="T26" fmla="*/ 7938 w 75"/>
                  <a:gd name="T27" fmla="*/ 0 h 160"/>
                  <a:gd name="T28" fmla="*/ 7938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CB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iSľîde">
                <a:extLst>
                  <a:ext uri="{FF2B5EF4-FFF2-40B4-BE49-F238E27FC236}">
                    <a16:creationId xmlns:a16="http://schemas.microsoft.com/office/drawing/2014/main" id="{975383C3-F62E-4474-8C41-85E20A25C1D6}"/>
                  </a:ext>
                </a:extLst>
              </p:cNvPr>
              <p:cNvSpPr/>
              <p:nvPr/>
            </p:nvSpPr>
            <p:spPr bwMode="auto">
              <a:xfrm>
                <a:off x="2919979" y="4814638"/>
                <a:ext cx="101844" cy="229507"/>
              </a:xfrm>
              <a:custGeom>
                <a:avLst/>
                <a:gdLst>
                  <a:gd name="T0" fmla="*/ 7938 w 71"/>
                  <a:gd name="T1" fmla="*/ 0 h 160"/>
                  <a:gd name="T2" fmla="*/ 7938 w 71"/>
                  <a:gd name="T3" fmla="*/ 0 h 160"/>
                  <a:gd name="T4" fmla="*/ 112713 w 71"/>
                  <a:gd name="T5" fmla="*/ 0 h 160"/>
                  <a:gd name="T6" fmla="*/ 112713 w 71"/>
                  <a:gd name="T7" fmla="*/ 0 h 160"/>
                  <a:gd name="T8" fmla="*/ 85725 w 71"/>
                  <a:gd name="T9" fmla="*/ 222250 h 160"/>
                  <a:gd name="T10" fmla="*/ 85725 w 71"/>
                  <a:gd name="T11" fmla="*/ 222250 h 160"/>
                  <a:gd name="T12" fmla="*/ 84138 w 71"/>
                  <a:gd name="T13" fmla="*/ 233363 h 160"/>
                  <a:gd name="T14" fmla="*/ 76200 w 71"/>
                  <a:gd name="T15" fmla="*/ 241300 h 160"/>
                  <a:gd name="T16" fmla="*/ 69850 w 71"/>
                  <a:gd name="T17" fmla="*/ 247650 h 160"/>
                  <a:gd name="T18" fmla="*/ 61913 w 71"/>
                  <a:gd name="T19" fmla="*/ 254000 h 160"/>
                  <a:gd name="T20" fmla="*/ 61913 w 71"/>
                  <a:gd name="T21" fmla="*/ 254000 h 160"/>
                  <a:gd name="T22" fmla="*/ 0 w 71"/>
                  <a:gd name="T23" fmla="*/ 150813 h 160"/>
                  <a:gd name="T24" fmla="*/ 0 w 71"/>
                  <a:gd name="T25" fmla="*/ 150813 h 160"/>
                  <a:gd name="T26" fmla="*/ 7938 w 71"/>
                  <a:gd name="T27" fmla="*/ 0 h 160"/>
                  <a:gd name="T28" fmla="*/ 7938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BCBC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ïšļidê">
                <a:extLst>
                  <a:ext uri="{FF2B5EF4-FFF2-40B4-BE49-F238E27FC236}">
                    <a16:creationId xmlns:a16="http://schemas.microsoft.com/office/drawing/2014/main" id="{E506496B-8103-4BA8-BCB4-5C3DCB9D1932}"/>
                  </a:ext>
                </a:extLst>
              </p:cNvPr>
              <p:cNvSpPr/>
              <p:nvPr/>
            </p:nvSpPr>
            <p:spPr bwMode="auto">
              <a:xfrm>
                <a:off x="2922848" y="4814638"/>
                <a:ext cx="98975" cy="228073"/>
              </a:xfrm>
              <a:custGeom>
                <a:avLst/>
                <a:gdLst>
                  <a:gd name="T0" fmla="*/ 11113 w 69"/>
                  <a:gd name="T1" fmla="*/ 0 h 159"/>
                  <a:gd name="T2" fmla="*/ 11113 w 69"/>
                  <a:gd name="T3" fmla="*/ 0 h 159"/>
                  <a:gd name="T4" fmla="*/ 109538 w 69"/>
                  <a:gd name="T5" fmla="*/ 0 h 159"/>
                  <a:gd name="T6" fmla="*/ 109538 w 69"/>
                  <a:gd name="T7" fmla="*/ 0 h 159"/>
                  <a:gd name="T8" fmla="*/ 82550 w 69"/>
                  <a:gd name="T9" fmla="*/ 222250 h 159"/>
                  <a:gd name="T10" fmla="*/ 82550 w 69"/>
                  <a:gd name="T11" fmla="*/ 222250 h 159"/>
                  <a:gd name="T12" fmla="*/ 80963 w 69"/>
                  <a:gd name="T13" fmla="*/ 233363 h 159"/>
                  <a:gd name="T14" fmla="*/ 73025 w 69"/>
                  <a:gd name="T15" fmla="*/ 241300 h 159"/>
                  <a:gd name="T16" fmla="*/ 66675 w 69"/>
                  <a:gd name="T17" fmla="*/ 247650 h 159"/>
                  <a:gd name="T18" fmla="*/ 58738 w 69"/>
                  <a:gd name="T19" fmla="*/ 252413 h 159"/>
                  <a:gd name="T20" fmla="*/ 58738 w 69"/>
                  <a:gd name="T21" fmla="*/ 252413 h 159"/>
                  <a:gd name="T22" fmla="*/ 0 w 69"/>
                  <a:gd name="T23" fmla="*/ 149225 h 159"/>
                  <a:gd name="T24" fmla="*/ 0 w 69"/>
                  <a:gd name="T25" fmla="*/ 149225 h 159"/>
                  <a:gd name="T26" fmla="*/ 11113 w 69"/>
                  <a:gd name="T27" fmla="*/ 0 h 159"/>
                  <a:gd name="T28" fmla="*/ 11113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D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ïśľiḑé">
                <a:extLst>
                  <a:ext uri="{FF2B5EF4-FFF2-40B4-BE49-F238E27FC236}">
                    <a16:creationId xmlns:a16="http://schemas.microsoft.com/office/drawing/2014/main" id="{776525B5-4CF0-4D60-AA6A-E6DD4E2797E9}"/>
                  </a:ext>
                </a:extLst>
              </p:cNvPr>
              <p:cNvSpPr/>
              <p:nvPr/>
            </p:nvSpPr>
            <p:spPr bwMode="auto">
              <a:xfrm>
                <a:off x="2928586" y="4814638"/>
                <a:ext cx="93237" cy="228073"/>
              </a:xfrm>
              <a:custGeom>
                <a:avLst/>
                <a:gdLst>
                  <a:gd name="T0" fmla="*/ 11113 w 65"/>
                  <a:gd name="T1" fmla="*/ 0 h 159"/>
                  <a:gd name="T2" fmla="*/ 11113 w 65"/>
                  <a:gd name="T3" fmla="*/ 0 h 159"/>
                  <a:gd name="T4" fmla="*/ 103188 w 65"/>
                  <a:gd name="T5" fmla="*/ 0 h 159"/>
                  <a:gd name="T6" fmla="*/ 103188 w 65"/>
                  <a:gd name="T7" fmla="*/ 0 h 159"/>
                  <a:gd name="T8" fmla="*/ 76200 w 65"/>
                  <a:gd name="T9" fmla="*/ 222250 h 159"/>
                  <a:gd name="T10" fmla="*/ 76200 w 65"/>
                  <a:gd name="T11" fmla="*/ 222250 h 159"/>
                  <a:gd name="T12" fmla="*/ 74613 w 65"/>
                  <a:gd name="T13" fmla="*/ 233363 h 159"/>
                  <a:gd name="T14" fmla="*/ 66675 w 65"/>
                  <a:gd name="T15" fmla="*/ 241300 h 159"/>
                  <a:gd name="T16" fmla="*/ 60325 w 65"/>
                  <a:gd name="T17" fmla="*/ 247650 h 159"/>
                  <a:gd name="T18" fmla="*/ 52388 w 65"/>
                  <a:gd name="T19" fmla="*/ 252413 h 159"/>
                  <a:gd name="T20" fmla="*/ 52388 w 65"/>
                  <a:gd name="T21" fmla="*/ 252413 h 159"/>
                  <a:gd name="T22" fmla="*/ 0 w 65"/>
                  <a:gd name="T23" fmla="*/ 146050 h 159"/>
                  <a:gd name="T24" fmla="*/ 0 w 65"/>
                  <a:gd name="T25" fmla="*/ 146050 h 159"/>
                  <a:gd name="T26" fmla="*/ 11113 w 65"/>
                  <a:gd name="T27" fmla="*/ 0 h 159"/>
                  <a:gd name="T28" fmla="*/ 11113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EBE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isḷïḑe">
                <a:extLst>
                  <a:ext uri="{FF2B5EF4-FFF2-40B4-BE49-F238E27FC236}">
                    <a16:creationId xmlns:a16="http://schemas.microsoft.com/office/drawing/2014/main" id="{FC95BE02-1A93-461A-B6B7-4EF623BB78D3}"/>
                  </a:ext>
                </a:extLst>
              </p:cNvPr>
              <p:cNvSpPr/>
              <p:nvPr/>
            </p:nvSpPr>
            <p:spPr bwMode="auto">
              <a:xfrm>
                <a:off x="2935757" y="4814638"/>
                <a:ext cx="86065" cy="228073"/>
              </a:xfrm>
              <a:custGeom>
                <a:avLst/>
                <a:gdLst>
                  <a:gd name="T0" fmla="*/ 9525 w 60"/>
                  <a:gd name="T1" fmla="*/ 0 h 159"/>
                  <a:gd name="T2" fmla="*/ 9525 w 60"/>
                  <a:gd name="T3" fmla="*/ 0 h 159"/>
                  <a:gd name="T4" fmla="*/ 95250 w 60"/>
                  <a:gd name="T5" fmla="*/ 0 h 159"/>
                  <a:gd name="T6" fmla="*/ 95250 w 60"/>
                  <a:gd name="T7" fmla="*/ 0 h 159"/>
                  <a:gd name="T8" fmla="*/ 68263 w 60"/>
                  <a:gd name="T9" fmla="*/ 222250 h 159"/>
                  <a:gd name="T10" fmla="*/ 68263 w 60"/>
                  <a:gd name="T11" fmla="*/ 222250 h 159"/>
                  <a:gd name="T12" fmla="*/ 66675 w 60"/>
                  <a:gd name="T13" fmla="*/ 233363 h 159"/>
                  <a:gd name="T14" fmla="*/ 61913 w 60"/>
                  <a:gd name="T15" fmla="*/ 239713 h 159"/>
                  <a:gd name="T16" fmla="*/ 52388 w 60"/>
                  <a:gd name="T17" fmla="*/ 247650 h 159"/>
                  <a:gd name="T18" fmla="*/ 46038 w 60"/>
                  <a:gd name="T19" fmla="*/ 252413 h 159"/>
                  <a:gd name="T20" fmla="*/ 46038 w 60"/>
                  <a:gd name="T21" fmla="*/ 252413 h 159"/>
                  <a:gd name="T22" fmla="*/ 0 w 60"/>
                  <a:gd name="T23" fmla="*/ 144463 h 159"/>
                  <a:gd name="T24" fmla="*/ 0 w 60"/>
                  <a:gd name="T25" fmla="*/ 144463 h 159"/>
                  <a:gd name="T26" fmla="*/ 9525 w 60"/>
                  <a:gd name="T27" fmla="*/ 0 h 159"/>
                  <a:gd name="T28" fmla="*/ 9525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EBE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ş1iďe">
                <a:extLst>
                  <a:ext uri="{FF2B5EF4-FFF2-40B4-BE49-F238E27FC236}">
                    <a16:creationId xmlns:a16="http://schemas.microsoft.com/office/drawing/2014/main" id="{4586FD5B-3BF7-4D8F-BEF4-A8B997DF5F1F}"/>
                  </a:ext>
                </a:extLst>
              </p:cNvPr>
              <p:cNvSpPr/>
              <p:nvPr/>
            </p:nvSpPr>
            <p:spPr bwMode="auto">
              <a:xfrm>
                <a:off x="2941495" y="4814638"/>
                <a:ext cx="80327" cy="228073"/>
              </a:xfrm>
              <a:custGeom>
                <a:avLst/>
                <a:gdLst>
                  <a:gd name="T0" fmla="*/ 9525 w 56"/>
                  <a:gd name="T1" fmla="*/ 0 h 159"/>
                  <a:gd name="T2" fmla="*/ 9525 w 56"/>
                  <a:gd name="T3" fmla="*/ 0 h 159"/>
                  <a:gd name="T4" fmla="*/ 88900 w 56"/>
                  <a:gd name="T5" fmla="*/ 0 h 159"/>
                  <a:gd name="T6" fmla="*/ 88900 w 56"/>
                  <a:gd name="T7" fmla="*/ 0 h 159"/>
                  <a:gd name="T8" fmla="*/ 61913 w 56"/>
                  <a:gd name="T9" fmla="*/ 222250 h 159"/>
                  <a:gd name="T10" fmla="*/ 61913 w 56"/>
                  <a:gd name="T11" fmla="*/ 222250 h 159"/>
                  <a:gd name="T12" fmla="*/ 60325 w 56"/>
                  <a:gd name="T13" fmla="*/ 233363 h 159"/>
                  <a:gd name="T14" fmla="*/ 55563 w 56"/>
                  <a:gd name="T15" fmla="*/ 239713 h 159"/>
                  <a:gd name="T16" fmla="*/ 46038 w 56"/>
                  <a:gd name="T17" fmla="*/ 247650 h 159"/>
                  <a:gd name="T18" fmla="*/ 39688 w 56"/>
                  <a:gd name="T19" fmla="*/ 252413 h 159"/>
                  <a:gd name="T20" fmla="*/ 39688 w 56"/>
                  <a:gd name="T21" fmla="*/ 252413 h 159"/>
                  <a:gd name="T22" fmla="*/ 0 w 56"/>
                  <a:gd name="T23" fmla="*/ 144463 h 159"/>
                  <a:gd name="T24" fmla="*/ 0 w 56"/>
                  <a:gd name="T25" fmla="*/ 144463 h 159"/>
                  <a:gd name="T26" fmla="*/ 9525 w 56"/>
                  <a:gd name="T27" fmla="*/ 0 h 159"/>
                  <a:gd name="T28" fmla="*/ 9525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FB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iŝ1ïḋe">
                <a:extLst>
                  <a:ext uri="{FF2B5EF4-FFF2-40B4-BE49-F238E27FC236}">
                    <a16:creationId xmlns:a16="http://schemas.microsoft.com/office/drawing/2014/main" id="{A0984798-1D38-4E00-A6F3-B884A9E002F8}"/>
                  </a:ext>
                </a:extLst>
              </p:cNvPr>
              <p:cNvSpPr/>
              <p:nvPr/>
            </p:nvSpPr>
            <p:spPr bwMode="auto">
              <a:xfrm>
                <a:off x="2944364" y="4814638"/>
                <a:ext cx="77458" cy="228073"/>
              </a:xfrm>
              <a:custGeom>
                <a:avLst/>
                <a:gdLst>
                  <a:gd name="T0" fmla="*/ 11113 w 54"/>
                  <a:gd name="T1" fmla="*/ 0 h 159"/>
                  <a:gd name="T2" fmla="*/ 11113 w 54"/>
                  <a:gd name="T3" fmla="*/ 0 h 159"/>
                  <a:gd name="T4" fmla="*/ 85725 w 54"/>
                  <a:gd name="T5" fmla="*/ 0 h 159"/>
                  <a:gd name="T6" fmla="*/ 85725 w 54"/>
                  <a:gd name="T7" fmla="*/ 0 h 159"/>
                  <a:gd name="T8" fmla="*/ 58738 w 54"/>
                  <a:gd name="T9" fmla="*/ 222250 h 159"/>
                  <a:gd name="T10" fmla="*/ 58738 w 54"/>
                  <a:gd name="T11" fmla="*/ 222250 h 159"/>
                  <a:gd name="T12" fmla="*/ 57150 w 54"/>
                  <a:gd name="T13" fmla="*/ 230188 h 159"/>
                  <a:gd name="T14" fmla="*/ 52388 w 54"/>
                  <a:gd name="T15" fmla="*/ 239713 h 159"/>
                  <a:gd name="T16" fmla="*/ 46038 w 54"/>
                  <a:gd name="T17" fmla="*/ 246063 h 159"/>
                  <a:gd name="T18" fmla="*/ 36513 w 54"/>
                  <a:gd name="T19" fmla="*/ 252413 h 159"/>
                  <a:gd name="T20" fmla="*/ 36513 w 54"/>
                  <a:gd name="T21" fmla="*/ 252413 h 159"/>
                  <a:gd name="T22" fmla="*/ 0 w 54"/>
                  <a:gd name="T23" fmla="*/ 142875 h 159"/>
                  <a:gd name="T24" fmla="*/ 0 w 54"/>
                  <a:gd name="T25" fmla="*/ 142875 h 159"/>
                  <a:gd name="T26" fmla="*/ 11113 w 54"/>
                  <a:gd name="T27" fmla="*/ 0 h 159"/>
                  <a:gd name="T28" fmla="*/ 11113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BFB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ṥļiḋé">
                <a:extLst>
                  <a:ext uri="{FF2B5EF4-FFF2-40B4-BE49-F238E27FC236}">
                    <a16:creationId xmlns:a16="http://schemas.microsoft.com/office/drawing/2014/main" id="{7F5210EE-215F-499D-B1D1-E8AA0DE17B93}"/>
                  </a:ext>
                </a:extLst>
              </p:cNvPr>
              <p:cNvSpPr/>
              <p:nvPr/>
            </p:nvSpPr>
            <p:spPr bwMode="auto">
              <a:xfrm>
                <a:off x="2950101" y="4814638"/>
                <a:ext cx="71721" cy="228073"/>
              </a:xfrm>
              <a:custGeom>
                <a:avLst/>
                <a:gdLst>
                  <a:gd name="T0" fmla="*/ 11113 w 50"/>
                  <a:gd name="T1" fmla="*/ 0 h 159"/>
                  <a:gd name="T2" fmla="*/ 11113 w 50"/>
                  <a:gd name="T3" fmla="*/ 0 h 159"/>
                  <a:gd name="T4" fmla="*/ 79375 w 50"/>
                  <a:gd name="T5" fmla="*/ 0 h 159"/>
                  <a:gd name="T6" fmla="*/ 79375 w 50"/>
                  <a:gd name="T7" fmla="*/ 0 h 159"/>
                  <a:gd name="T8" fmla="*/ 52388 w 50"/>
                  <a:gd name="T9" fmla="*/ 222250 h 159"/>
                  <a:gd name="T10" fmla="*/ 52388 w 50"/>
                  <a:gd name="T11" fmla="*/ 222250 h 159"/>
                  <a:gd name="T12" fmla="*/ 50800 w 50"/>
                  <a:gd name="T13" fmla="*/ 230188 h 159"/>
                  <a:gd name="T14" fmla="*/ 46038 w 50"/>
                  <a:gd name="T15" fmla="*/ 239713 h 159"/>
                  <a:gd name="T16" fmla="*/ 39688 w 50"/>
                  <a:gd name="T17" fmla="*/ 246063 h 159"/>
                  <a:gd name="T18" fmla="*/ 30163 w 50"/>
                  <a:gd name="T19" fmla="*/ 252413 h 159"/>
                  <a:gd name="T20" fmla="*/ 30163 w 50"/>
                  <a:gd name="T21" fmla="*/ 252413 h 159"/>
                  <a:gd name="T22" fmla="*/ 0 w 50"/>
                  <a:gd name="T23" fmla="*/ 139700 h 159"/>
                  <a:gd name="T24" fmla="*/ 0 w 50"/>
                  <a:gd name="T25" fmla="*/ 139700 h 159"/>
                  <a:gd name="T26" fmla="*/ 11113 w 50"/>
                  <a:gd name="T27" fmla="*/ 0 h 159"/>
                  <a:gd name="T28" fmla="*/ 11113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ïŝļiḓê">
                <a:extLst>
                  <a:ext uri="{FF2B5EF4-FFF2-40B4-BE49-F238E27FC236}">
                    <a16:creationId xmlns:a16="http://schemas.microsoft.com/office/drawing/2014/main" id="{65D09FD2-B1FF-4238-8E60-04D4A3CA4A49}"/>
                  </a:ext>
                </a:extLst>
              </p:cNvPr>
              <p:cNvSpPr/>
              <p:nvPr/>
            </p:nvSpPr>
            <p:spPr bwMode="auto">
              <a:xfrm>
                <a:off x="2955839" y="4814638"/>
                <a:ext cx="65983" cy="228073"/>
              </a:xfrm>
              <a:custGeom>
                <a:avLst/>
                <a:gdLst>
                  <a:gd name="T0" fmla="*/ 11113 w 46"/>
                  <a:gd name="T1" fmla="*/ 0 h 159"/>
                  <a:gd name="T2" fmla="*/ 11113 w 46"/>
                  <a:gd name="T3" fmla="*/ 0 h 159"/>
                  <a:gd name="T4" fmla="*/ 73025 w 46"/>
                  <a:gd name="T5" fmla="*/ 0 h 159"/>
                  <a:gd name="T6" fmla="*/ 73025 w 46"/>
                  <a:gd name="T7" fmla="*/ 0 h 159"/>
                  <a:gd name="T8" fmla="*/ 46038 w 46"/>
                  <a:gd name="T9" fmla="*/ 222250 h 159"/>
                  <a:gd name="T10" fmla="*/ 46038 w 46"/>
                  <a:gd name="T11" fmla="*/ 222250 h 159"/>
                  <a:gd name="T12" fmla="*/ 44450 w 46"/>
                  <a:gd name="T13" fmla="*/ 230188 h 159"/>
                  <a:gd name="T14" fmla="*/ 39688 w 46"/>
                  <a:gd name="T15" fmla="*/ 239713 h 159"/>
                  <a:gd name="T16" fmla="*/ 33338 w 46"/>
                  <a:gd name="T17" fmla="*/ 246063 h 159"/>
                  <a:gd name="T18" fmla="*/ 26988 w 46"/>
                  <a:gd name="T19" fmla="*/ 252413 h 159"/>
                  <a:gd name="T20" fmla="*/ 26988 w 46"/>
                  <a:gd name="T21" fmla="*/ 252413 h 159"/>
                  <a:gd name="T22" fmla="*/ 0 w 46"/>
                  <a:gd name="T23" fmla="*/ 138113 h 159"/>
                  <a:gd name="T24" fmla="*/ 0 w 46"/>
                  <a:gd name="T25" fmla="*/ 138113 h 159"/>
                  <a:gd name="T26" fmla="*/ 11113 w 46"/>
                  <a:gd name="T27" fmla="*/ 0 h 159"/>
                  <a:gd name="T28" fmla="*/ 11113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1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îśļiďè">
                <a:extLst>
                  <a:ext uri="{FF2B5EF4-FFF2-40B4-BE49-F238E27FC236}">
                    <a16:creationId xmlns:a16="http://schemas.microsoft.com/office/drawing/2014/main" id="{11F8BF24-2173-45F4-9811-95F83C11BA65}"/>
                  </a:ext>
                </a:extLst>
              </p:cNvPr>
              <p:cNvSpPr/>
              <p:nvPr/>
            </p:nvSpPr>
            <p:spPr bwMode="auto">
              <a:xfrm>
                <a:off x="2963011" y="4814638"/>
                <a:ext cx="58812" cy="228073"/>
              </a:xfrm>
              <a:custGeom>
                <a:avLst/>
                <a:gdLst>
                  <a:gd name="T0" fmla="*/ 9525 w 41"/>
                  <a:gd name="T1" fmla="*/ 0 h 159"/>
                  <a:gd name="T2" fmla="*/ 9525 w 41"/>
                  <a:gd name="T3" fmla="*/ 0 h 159"/>
                  <a:gd name="T4" fmla="*/ 65088 w 41"/>
                  <a:gd name="T5" fmla="*/ 0 h 159"/>
                  <a:gd name="T6" fmla="*/ 65088 w 41"/>
                  <a:gd name="T7" fmla="*/ 0 h 159"/>
                  <a:gd name="T8" fmla="*/ 38100 w 41"/>
                  <a:gd name="T9" fmla="*/ 222250 h 159"/>
                  <a:gd name="T10" fmla="*/ 38100 w 41"/>
                  <a:gd name="T11" fmla="*/ 222250 h 159"/>
                  <a:gd name="T12" fmla="*/ 36513 w 41"/>
                  <a:gd name="T13" fmla="*/ 230188 h 159"/>
                  <a:gd name="T14" fmla="*/ 31750 w 41"/>
                  <a:gd name="T15" fmla="*/ 239713 h 159"/>
                  <a:gd name="T16" fmla="*/ 25400 w 41"/>
                  <a:gd name="T17" fmla="*/ 246063 h 159"/>
                  <a:gd name="T18" fmla="*/ 19050 w 41"/>
                  <a:gd name="T19" fmla="*/ 252413 h 159"/>
                  <a:gd name="T20" fmla="*/ 19050 w 41"/>
                  <a:gd name="T21" fmla="*/ 252413 h 159"/>
                  <a:gd name="T22" fmla="*/ 0 w 41"/>
                  <a:gd name="T23" fmla="*/ 136525 h 159"/>
                  <a:gd name="T24" fmla="*/ 0 w 41"/>
                  <a:gd name="T25" fmla="*/ 136525 h 159"/>
                  <a:gd name="T26" fmla="*/ 9525 w 41"/>
                  <a:gd name="T27" fmla="*/ 0 h 159"/>
                  <a:gd name="T28" fmla="*/ 9525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1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îsľíḍe">
                <a:extLst>
                  <a:ext uri="{FF2B5EF4-FFF2-40B4-BE49-F238E27FC236}">
                    <a16:creationId xmlns:a16="http://schemas.microsoft.com/office/drawing/2014/main" id="{7F89E593-5F88-4F7B-98F5-F155FA3AB2E5}"/>
                  </a:ext>
                </a:extLst>
              </p:cNvPr>
              <p:cNvSpPr/>
              <p:nvPr/>
            </p:nvSpPr>
            <p:spPr bwMode="auto">
              <a:xfrm>
                <a:off x="2965880" y="4814638"/>
                <a:ext cx="55943" cy="228073"/>
              </a:xfrm>
              <a:custGeom>
                <a:avLst/>
                <a:gdLst>
                  <a:gd name="T0" fmla="*/ 12700 w 39"/>
                  <a:gd name="T1" fmla="*/ 0 h 159"/>
                  <a:gd name="T2" fmla="*/ 12700 w 39"/>
                  <a:gd name="T3" fmla="*/ 0 h 159"/>
                  <a:gd name="T4" fmla="*/ 61913 w 39"/>
                  <a:gd name="T5" fmla="*/ 0 h 159"/>
                  <a:gd name="T6" fmla="*/ 61913 w 39"/>
                  <a:gd name="T7" fmla="*/ 0 h 159"/>
                  <a:gd name="T8" fmla="*/ 34925 w 39"/>
                  <a:gd name="T9" fmla="*/ 222250 h 159"/>
                  <a:gd name="T10" fmla="*/ 34925 w 39"/>
                  <a:gd name="T11" fmla="*/ 222250 h 159"/>
                  <a:gd name="T12" fmla="*/ 33338 w 39"/>
                  <a:gd name="T13" fmla="*/ 230188 h 159"/>
                  <a:gd name="T14" fmla="*/ 28575 w 39"/>
                  <a:gd name="T15" fmla="*/ 239713 h 159"/>
                  <a:gd name="T16" fmla="*/ 22225 w 39"/>
                  <a:gd name="T17" fmla="*/ 246063 h 159"/>
                  <a:gd name="T18" fmla="*/ 15875 w 39"/>
                  <a:gd name="T19" fmla="*/ 252413 h 159"/>
                  <a:gd name="T20" fmla="*/ 15875 w 39"/>
                  <a:gd name="T21" fmla="*/ 252413 h 159"/>
                  <a:gd name="T22" fmla="*/ 0 w 39"/>
                  <a:gd name="T23" fmla="*/ 133350 h 159"/>
                  <a:gd name="T24" fmla="*/ 0 w 39"/>
                  <a:gd name="T25" fmla="*/ 133350 h 159"/>
                  <a:gd name="T26" fmla="*/ 12700 w 39"/>
                  <a:gd name="T27" fmla="*/ 0 h 159"/>
                  <a:gd name="T28" fmla="*/ 12700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2C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ïŝḻîdè">
                <a:extLst>
                  <a:ext uri="{FF2B5EF4-FFF2-40B4-BE49-F238E27FC236}">
                    <a16:creationId xmlns:a16="http://schemas.microsoft.com/office/drawing/2014/main" id="{3E051379-6C41-44EF-B71C-521D0384C6E1}"/>
                  </a:ext>
                </a:extLst>
              </p:cNvPr>
              <p:cNvSpPr/>
              <p:nvPr/>
            </p:nvSpPr>
            <p:spPr bwMode="auto">
              <a:xfrm>
                <a:off x="2971618" y="4814638"/>
                <a:ext cx="50205" cy="228073"/>
              </a:xfrm>
              <a:custGeom>
                <a:avLst/>
                <a:gdLst>
                  <a:gd name="T0" fmla="*/ 12700 w 35"/>
                  <a:gd name="T1" fmla="*/ 0 h 159"/>
                  <a:gd name="T2" fmla="*/ 12700 w 35"/>
                  <a:gd name="T3" fmla="*/ 0 h 159"/>
                  <a:gd name="T4" fmla="*/ 55563 w 35"/>
                  <a:gd name="T5" fmla="*/ 0 h 159"/>
                  <a:gd name="T6" fmla="*/ 55563 w 35"/>
                  <a:gd name="T7" fmla="*/ 0 h 159"/>
                  <a:gd name="T8" fmla="*/ 28575 w 35"/>
                  <a:gd name="T9" fmla="*/ 222250 h 159"/>
                  <a:gd name="T10" fmla="*/ 28575 w 35"/>
                  <a:gd name="T11" fmla="*/ 222250 h 159"/>
                  <a:gd name="T12" fmla="*/ 26988 w 35"/>
                  <a:gd name="T13" fmla="*/ 230188 h 159"/>
                  <a:gd name="T14" fmla="*/ 22225 w 35"/>
                  <a:gd name="T15" fmla="*/ 239713 h 159"/>
                  <a:gd name="T16" fmla="*/ 17463 w 35"/>
                  <a:gd name="T17" fmla="*/ 246063 h 159"/>
                  <a:gd name="T18" fmla="*/ 11113 w 35"/>
                  <a:gd name="T19" fmla="*/ 252413 h 159"/>
                  <a:gd name="T20" fmla="*/ 11113 w 35"/>
                  <a:gd name="T21" fmla="*/ 252413 h 159"/>
                  <a:gd name="T22" fmla="*/ 0 w 35"/>
                  <a:gd name="T23" fmla="*/ 133350 h 159"/>
                  <a:gd name="T24" fmla="*/ 0 w 35"/>
                  <a:gd name="T25" fmla="*/ 133350 h 159"/>
                  <a:gd name="T26" fmla="*/ 12700 w 35"/>
                  <a:gd name="T27" fmla="*/ 0 h 159"/>
                  <a:gd name="T28" fmla="*/ 12700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3C3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ïşḻíḍe">
                <a:extLst>
                  <a:ext uri="{FF2B5EF4-FFF2-40B4-BE49-F238E27FC236}">
                    <a16:creationId xmlns:a16="http://schemas.microsoft.com/office/drawing/2014/main" id="{141C88D6-6475-4B37-ABB3-B560F1E57F80}"/>
                  </a:ext>
                </a:extLst>
              </p:cNvPr>
              <p:cNvSpPr/>
              <p:nvPr/>
            </p:nvSpPr>
            <p:spPr bwMode="auto">
              <a:xfrm>
                <a:off x="2977356" y="4814638"/>
                <a:ext cx="44467" cy="225204"/>
              </a:xfrm>
              <a:custGeom>
                <a:avLst/>
                <a:gdLst>
                  <a:gd name="T0" fmla="*/ 11113 w 31"/>
                  <a:gd name="T1" fmla="*/ 0 h 157"/>
                  <a:gd name="T2" fmla="*/ 11113 w 31"/>
                  <a:gd name="T3" fmla="*/ 0 h 157"/>
                  <a:gd name="T4" fmla="*/ 49213 w 31"/>
                  <a:gd name="T5" fmla="*/ 0 h 157"/>
                  <a:gd name="T6" fmla="*/ 49213 w 31"/>
                  <a:gd name="T7" fmla="*/ 0 h 157"/>
                  <a:gd name="T8" fmla="*/ 22225 w 31"/>
                  <a:gd name="T9" fmla="*/ 222250 h 157"/>
                  <a:gd name="T10" fmla="*/ 22225 w 31"/>
                  <a:gd name="T11" fmla="*/ 222250 h 157"/>
                  <a:gd name="T12" fmla="*/ 20638 w 31"/>
                  <a:gd name="T13" fmla="*/ 230188 h 157"/>
                  <a:gd name="T14" fmla="*/ 15875 w 31"/>
                  <a:gd name="T15" fmla="*/ 239713 h 157"/>
                  <a:gd name="T16" fmla="*/ 11113 w 31"/>
                  <a:gd name="T17" fmla="*/ 246063 h 157"/>
                  <a:gd name="T18" fmla="*/ 4763 w 31"/>
                  <a:gd name="T19" fmla="*/ 249238 h 157"/>
                  <a:gd name="T20" fmla="*/ 4763 w 31"/>
                  <a:gd name="T21" fmla="*/ 249238 h 157"/>
                  <a:gd name="T22" fmla="*/ 0 w 31"/>
                  <a:gd name="T23" fmla="*/ 131763 h 157"/>
                  <a:gd name="T24" fmla="*/ 0 w 31"/>
                  <a:gd name="T25" fmla="*/ 131763 h 157"/>
                  <a:gd name="T26" fmla="*/ 11113 w 31"/>
                  <a:gd name="T27" fmla="*/ 0 h 157"/>
                  <a:gd name="T28" fmla="*/ 11113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3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işḷiďê">
                <a:extLst>
                  <a:ext uri="{FF2B5EF4-FFF2-40B4-BE49-F238E27FC236}">
                    <a16:creationId xmlns:a16="http://schemas.microsoft.com/office/drawing/2014/main" id="{97BF4A1F-C46B-453B-8002-D3B53DC65249}"/>
                  </a:ext>
                </a:extLst>
              </p:cNvPr>
              <p:cNvSpPr/>
              <p:nvPr/>
            </p:nvSpPr>
            <p:spPr bwMode="auto">
              <a:xfrm>
                <a:off x="2981658" y="4814638"/>
                <a:ext cx="40164" cy="225204"/>
              </a:xfrm>
              <a:custGeom>
                <a:avLst/>
                <a:gdLst>
                  <a:gd name="T0" fmla="*/ 12700 w 28"/>
                  <a:gd name="T1" fmla="*/ 0 h 157"/>
                  <a:gd name="T2" fmla="*/ 1270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1113 w 28"/>
                  <a:gd name="T15" fmla="*/ 239713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1588 w 28"/>
                  <a:gd name="T23" fmla="*/ 130175 h 157"/>
                  <a:gd name="T24" fmla="*/ 1588 w 28"/>
                  <a:gd name="T25" fmla="*/ 130175 h 157"/>
                  <a:gd name="T26" fmla="*/ 12700 w 28"/>
                  <a:gd name="T27" fmla="*/ 0 h 157"/>
                  <a:gd name="T28" fmla="*/ 1270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4C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îSliḍé">
                <a:extLst>
                  <a:ext uri="{FF2B5EF4-FFF2-40B4-BE49-F238E27FC236}">
                    <a16:creationId xmlns:a16="http://schemas.microsoft.com/office/drawing/2014/main" id="{554B71C2-3624-4EE8-B49C-93E1A62A5A20}"/>
                  </a:ext>
                </a:extLst>
              </p:cNvPr>
              <p:cNvSpPr/>
              <p:nvPr/>
            </p:nvSpPr>
            <p:spPr bwMode="auto">
              <a:xfrm>
                <a:off x="2981658" y="4814638"/>
                <a:ext cx="40164" cy="225204"/>
              </a:xfrm>
              <a:custGeom>
                <a:avLst/>
                <a:gdLst>
                  <a:gd name="T0" fmla="*/ 19050 w 28"/>
                  <a:gd name="T1" fmla="*/ 0 h 157"/>
                  <a:gd name="T2" fmla="*/ 19050 w 28"/>
                  <a:gd name="T3" fmla="*/ 0 h 157"/>
                  <a:gd name="T4" fmla="*/ 44450 w 28"/>
                  <a:gd name="T5" fmla="*/ 0 h 157"/>
                  <a:gd name="T6" fmla="*/ 44450 w 28"/>
                  <a:gd name="T7" fmla="*/ 0 h 157"/>
                  <a:gd name="T8" fmla="*/ 17463 w 28"/>
                  <a:gd name="T9" fmla="*/ 222250 h 157"/>
                  <a:gd name="T10" fmla="*/ 17463 w 28"/>
                  <a:gd name="T11" fmla="*/ 222250 h 157"/>
                  <a:gd name="T12" fmla="*/ 15875 w 28"/>
                  <a:gd name="T13" fmla="*/ 230188 h 157"/>
                  <a:gd name="T14" fmla="*/ 12700 w 28"/>
                  <a:gd name="T15" fmla="*/ 236538 h 157"/>
                  <a:gd name="T16" fmla="*/ 6350 w 28"/>
                  <a:gd name="T17" fmla="*/ 246063 h 157"/>
                  <a:gd name="T18" fmla="*/ 0 w 28"/>
                  <a:gd name="T19" fmla="*/ 249238 h 157"/>
                  <a:gd name="T20" fmla="*/ 0 w 28"/>
                  <a:gd name="T21" fmla="*/ 249238 h 157"/>
                  <a:gd name="T22" fmla="*/ 7938 w 28"/>
                  <a:gd name="T23" fmla="*/ 127000 h 157"/>
                  <a:gd name="T24" fmla="*/ 7938 w 28"/>
                  <a:gd name="T25" fmla="*/ 127000 h 157"/>
                  <a:gd name="T26" fmla="*/ 19050 w 28"/>
                  <a:gd name="T27" fmla="*/ 0 h 157"/>
                  <a:gd name="T28" fmla="*/ 19050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4C4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ísḷïḋe">
                <a:extLst>
                  <a:ext uri="{FF2B5EF4-FFF2-40B4-BE49-F238E27FC236}">
                    <a16:creationId xmlns:a16="http://schemas.microsoft.com/office/drawing/2014/main" id="{AC5940EA-CAB2-40AF-A104-CFE904ED4915}"/>
                  </a:ext>
                </a:extLst>
              </p:cNvPr>
              <p:cNvSpPr/>
              <p:nvPr/>
            </p:nvSpPr>
            <p:spPr bwMode="auto">
              <a:xfrm>
                <a:off x="2983093" y="4814638"/>
                <a:ext cx="38730" cy="225204"/>
              </a:xfrm>
              <a:custGeom>
                <a:avLst/>
                <a:gdLst>
                  <a:gd name="T0" fmla="*/ 23813 w 27"/>
                  <a:gd name="T1" fmla="*/ 0 h 157"/>
                  <a:gd name="T2" fmla="*/ 42863 w 27"/>
                  <a:gd name="T3" fmla="*/ 0 h 157"/>
                  <a:gd name="T4" fmla="*/ 15875 w 27"/>
                  <a:gd name="T5" fmla="*/ 222250 h 157"/>
                  <a:gd name="T6" fmla="*/ 15875 w 27"/>
                  <a:gd name="T7" fmla="*/ 222250 h 157"/>
                  <a:gd name="T8" fmla="*/ 14288 w 27"/>
                  <a:gd name="T9" fmla="*/ 230188 h 157"/>
                  <a:gd name="T10" fmla="*/ 11113 w 27"/>
                  <a:gd name="T11" fmla="*/ 236538 h 157"/>
                  <a:gd name="T12" fmla="*/ 4763 w 27"/>
                  <a:gd name="T13" fmla="*/ 242888 h 157"/>
                  <a:gd name="T14" fmla="*/ 0 w 27"/>
                  <a:gd name="T15" fmla="*/ 249238 h 157"/>
                  <a:gd name="T16" fmla="*/ 23813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îṥlíḍé">
                <a:extLst>
                  <a:ext uri="{FF2B5EF4-FFF2-40B4-BE49-F238E27FC236}">
                    <a16:creationId xmlns:a16="http://schemas.microsoft.com/office/drawing/2014/main" id="{8E08E162-0370-4457-B2E4-443383B83463}"/>
                  </a:ext>
                </a:extLst>
              </p:cNvPr>
              <p:cNvSpPr/>
              <p:nvPr/>
            </p:nvSpPr>
            <p:spPr bwMode="auto">
              <a:xfrm>
                <a:off x="2235762" y="4676934"/>
                <a:ext cx="43032" cy="50205"/>
              </a:xfrm>
              <a:custGeom>
                <a:avLst/>
                <a:gdLst>
                  <a:gd name="T0" fmla="*/ 47625 w 30"/>
                  <a:gd name="T1" fmla="*/ 3175 h 35"/>
                  <a:gd name="T2" fmla="*/ 47625 w 30"/>
                  <a:gd name="T3" fmla="*/ 3175 h 35"/>
                  <a:gd name="T4" fmla="*/ 42863 w 30"/>
                  <a:gd name="T5" fmla="*/ 22225 h 35"/>
                  <a:gd name="T6" fmla="*/ 36513 w 30"/>
                  <a:gd name="T7" fmla="*/ 47625 h 35"/>
                  <a:gd name="T8" fmla="*/ 36513 w 30"/>
                  <a:gd name="T9" fmla="*/ 47625 h 35"/>
                  <a:gd name="T10" fmla="*/ 31750 w 30"/>
                  <a:gd name="T11" fmla="*/ 53975 h 35"/>
                  <a:gd name="T12" fmla="*/ 30163 w 30"/>
                  <a:gd name="T13" fmla="*/ 55563 h 35"/>
                  <a:gd name="T14" fmla="*/ 25400 w 30"/>
                  <a:gd name="T15" fmla="*/ 53975 h 35"/>
                  <a:gd name="T16" fmla="*/ 22225 w 30"/>
                  <a:gd name="T17" fmla="*/ 49213 h 35"/>
                  <a:gd name="T18" fmla="*/ 17463 w 30"/>
                  <a:gd name="T19" fmla="*/ 41275 h 35"/>
                  <a:gd name="T20" fmla="*/ 0 w 30"/>
                  <a:gd name="T21" fmla="*/ 11113 h 35"/>
                  <a:gd name="T22" fmla="*/ 0 w 30"/>
                  <a:gd name="T23" fmla="*/ 11113 h 35"/>
                  <a:gd name="T24" fmla="*/ 4763 w 30"/>
                  <a:gd name="T25" fmla="*/ 9525 h 35"/>
                  <a:gd name="T26" fmla="*/ 12700 w 30"/>
                  <a:gd name="T27" fmla="*/ 3175 h 35"/>
                  <a:gd name="T28" fmla="*/ 19050 w 30"/>
                  <a:gd name="T29" fmla="*/ 0 h 35"/>
                  <a:gd name="T30" fmla="*/ 28575 w 30"/>
                  <a:gd name="T31" fmla="*/ 0 h 35"/>
                  <a:gd name="T32" fmla="*/ 36513 w 30"/>
                  <a:gd name="T33" fmla="*/ 0 h 35"/>
                  <a:gd name="T34" fmla="*/ 47625 w 30"/>
                  <a:gd name="T35" fmla="*/ 3175 h 35"/>
                  <a:gd name="T36" fmla="*/ 47625 w 30"/>
                  <a:gd name="T37" fmla="*/ 3175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îṩļiḍê">
                <a:extLst>
                  <a:ext uri="{FF2B5EF4-FFF2-40B4-BE49-F238E27FC236}">
                    <a16:creationId xmlns:a16="http://schemas.microsoft.com/office/drawing/2014/main" id="{BE1DC328-12C3-41A5-9F19-7B99EDB3B787}"/>
                  </a:ext>
                </a:extLst>
              </p:cNvPr>
              <p:cNvSpPr/>
              <p:nvPr/>
            </p:nvSpPr>
            <p:spPr bwMode="auto">
              <a:xfrm>
                <a:off x="2141090" y="4218748"/>
                <a:ext cx="159220" cy="467620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ïṩḻíďê">
                <a:extLst>
                  <a:ext uri="{FF2B5EF4-FFF2-40B4-BE49-F238E27FC236}">
                    <a16:creationId xmlns:a16="http://schemas.microsoft.com/office/drawing/2014/main" id="{42A3FF57-FAA7-4BF7-A7F7-32418B8FA86C}"/>
                  </a:ext>
                </a:extLst>
              </p:cNvPr>
              <p:cNvSpPr/>
              <p:nvPr/>
            </p:nvSpPr>
            <p:spPr bwMode="auto">
              <a:xfrm>
                <a:off x="2135352" y="4142723"/>
                <a:ext cx="114753" cy="131966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îṣlîḑè">
                <a:extLst>
                  <a:ext uri="{FF2B5EF4-FFF2-40B4-BE49-F238E27FC236}">
                    <a16:creationId xmlns:a16="http://schemas.microsoft.com/office/drawing/2014/main" id="{A1E664AC-8A63-421B-86BC-087F462C8BBD}"/>
                  </a:ext>
                </a:extLst>
              </p:cNvPr>
              <p:cNvSpPr/>
              <p:nvPr/>
            </p:nvSpPr>
            <p:spPr bwMode="auto">
              <a:xfrm>
                <a:off x="2131049" y="4187190"/>
                <a:ext cx="136270" cy="13053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ïṣlídê">
                <a:extLst>
                  <a:ext uri="{FF2B5EF4-FFF2-40B4-BE49-F238E27FC236}">
                    <a16:creationId xmlns:a16="http://schemas.microsoft.com/office/drawing/2014/main" id="{944B4B91-5707-4941-9F41-DBDE8712CDDD}"/>
                  </a:ext>
                </a:extLst>
              </p:cNvPr>
              <p:cNvSpPr/>
              <p:nvPr/>
            </p:nvSpPr>
            <p:spPr bwMode="auto">
              <a:xfrm>
                <a:off x="2116705" y="4224485"/>
                <a:ext cx="40164" cy="235245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îşḷïḑê">
                <a:extLst>
                  <a:ext uri="{FF2B5EF4-FFF2-40B4-BE49-F238E27FC236}">
                    <a16:creationId xmlns:a16="http://schemas.microsoft.com/office/drawing/2014/main" id="{DC563F33-1294-4905-8A8F-30C79A083980}"/>
                  </a:ext>
                </a:extLst>
              </p:cNvPr>
              <p:cNvSpPr/>
              <p:nvPr/>
            </p:nvSpPr>
            <p:spPr bwMode="auto">
              <a:xfrm>
                <a:off x="2554202" y="4148452"/>
                <a:ext cx="701430" cy="314138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ïŝļiḍè">
                <a:extLst>
                  <a:ext uri="{FF2B5EF4-FFF2-40B4-BE49-F238E27FC236}">
                    <a16:creationId xmlns:a16="http://schemas.microsoft.com/office/drawing/2014/main" id="{63B1FA41-B584-4F40-96E2-EF27038AEA90}"/>
                  </a:ext>
                </a:extLst>
              </p:cNvPr>
              <p:cNvSpPr/>
              <p:nvPr/>
            </p:nvSpPr>
            <p:spPr bwMode="auto">
              <a:xfrm>
                <a:off x="2562808" y="4296197"/>
                <a:ext cx="20082" cy="23094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íṥļîḋê">
                <a:extLst>
                  <a:ext uri="{FF2B5EF4-FFF2-40B4-BE49-F238E27FC236}">
                    <a16:creationId xmlns:a16="http://schemas.microsoft.com/office/drawing/2014/main" id="{CD88BE23-C81E-458E-A05D-50064738476A}"/>
                  </a:ext>
                </a:extLst>
              </p:cNvPr>
              <p:cNvSpPr/>
              <p:nvPr/>
            </p:nvSpPr>
            <p:spPr bwMode="auto">
              <a:xfrm>
                <a:off x="2538424" y="4499885"/>
                <a:ext cx="68852" cy="70287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ïş1ïḋé">
                <a:extLst>
                  <a:ext uri="{FF2B5EF4-FFF2-40B4-BE49-F238E27FC236}">
                    <a16:creationId xmlns:a16="http://schemas.microsoft.com/office/drawing/2014/main" id="{20BA8963-42FD-4264-B5F8-2BFDE8371D12}"/>
                  </a:ext>
                </a:extLst>
              </p:cNvPr>
              <p:cNvSpPr/>
              <p:nvPr/>
            </p:nvSpPr>
            <p:spPr bwMode="auto">
              <a:xfrm>
                <a:off x="2565677" y="4538614"/>
                <a:ext cx="41599" cy="15348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ïsḻïḍé">
                <a:extLst>
                  <a:ext uri="{FF2B5EF4-FFF2-40B4-BE49-F238E27FC236}">
                    <a16:creationId xmlns:a16="http://schemas.microsoft.com/office/drawing/2014/main" id="{90EDCC8B-ADA7-4D95-9ABA-E1F70CF6DD21}"/>
                  </a:ext>
                </a:extLst>
              </p:cNvPr>
              <p:cNvSpPr/>
              <p:nvPr/>
            </p:nvSpPr>
            <p:spPr bwMode="auto">
              <a:xfrm>
                <a:off x="2535555" y="4538614"/>
                <a:ext cx="41599" cy="15348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íṡľîḑé">
                <a:extLst>
                  <a:ext uri="{FF2B5EF4-FFF2-40B4-BE49-F238E27FC236}">
                    <a16:creationId xmlns:a16="http://schemas.microsoft.com/office/drawing/2014/main" id="{DA745F0F-20DA-4E9C-B8AA-02D192F24A96}"/>
                  </a:ext>
                </a:extLst>
              </p:cNvPr>
              <p:cNvSpPr/>
              <p:nvPr/>
            </p:nvSpPr>
            <p:spPr bwMode="auto">
              <a:xfrm>
                <a:off x="2709119" y="4399475"/>
                <a:ext cx="405940" cy="3026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i$ḷiḑè">
                <a:extLst>
                  <a:ext uri="{FF2B5EF4-FFF2-40B4-BE49-F238E27FC236}">
                    <a16:creationId xmlns:a16="http://schemas.microsoft.com/office/drawing/2014/main" id="{8AF3DEEB-1191-4865-9207-38A9CA84A926}"/>
                  </a:ext>
                </a:extLst>
              </p:cNvPr>
              <p:cNvSpPr/>
              <p:nvPr/>
            </p:nvSpPr>
            <p:spPr bwMode="auto">
              <a:xfrm>
                <a:off x="3449278" y="2226950"/>
                <a:ext cx="354301" cy="444669"/>
              </a:xfrm>
              <a:custGeom>
                <a:avLst/>
                <a:gdLst>
                  <a:gd name="T0" fmla="*/ 130175 w 247"/>
                  <a:gd name="T1" fmla="*/ 238125 h 310"/>
                  <a:gd name="T2" fmla="*/ 138113 w 247"/>
                  <a:gd name="T3" fmla="*/ 209550 h 310"/>
                  <a:gd name="T4" fmla="*/ 138113 w 247"/>
                  <a:gd name="T5" fmla="*/ 93663 h 310"/>
                  <a:gd name="T6" fmla="*/ 125413 w 247"/>
                  <a:gd name="T7" fmla="*/ 79375 h 310"/>
                  <a:gd name="T8" fmla="*/ 127000 w 247"/>
                  <a:gd name="T9" fmla="*/ 26988 h 310"/>
                  <a:gd name="T10" fmla="*/ 127000 w 247"/>
                  <a:gd name="T11" fmla="*/ 20638 h 310"/>
                  <a:gd name="T12" fmla="*/ 146050 w 247"/>
                  <a:gd name="T13" fmla="*/ 7938 h 310"/>
                  <a:gd name="T14" fmla="*/ 198438 w 247"/>
                  <a:gd name="T15" fmla="*/ 0 h 310"/>
                  <a:gd name="T16" fmla="*/ 257175 w 247"/>
                  <a:gd name="T17" fmla="*/ 9525 h 310"/>
                  <a:gd name="T18" fmla="*/ 266700 w 247"/>
                  <a:gd name="T19" fmla="*/ 25400 h 310"/>
                  <a:gd name="T20" fmla="*/ 269875 w 247"/>
                  <a:gd name="T21" fmla="*/ 26988 h 310"/>
                  <a:gd name="T22" fmla="*/ 266700 w 247"/>
                  <a:gd name="T23" fmla="*/ 79375 h 310"/>
                  <a:gd name="T24" fmla="*/ 257175 w 247"/>
                  <a:gd name="T25" fmla="*/ 92075 h 310"/>
                  <a:gd name="T26" fmla="*/ 247650 w 247"/>
                  <a:gd name="T27" fmla="*/ 209550 h 310"/>
                  <a:gd name="T28" fmla="*/ 249238 w 247"/>
                  <a:gd name="T29" fmla="*/ 222250 h 310"/>
                  <a:gd name="T30" fmla="*/ 263525 w 247"/>
                  <a:gd name="T31" fmla="*/ 238125 h 310"/>
                  <a:gd name="T32" fmla="*/ 301625 w 247"/>
                  <a:gd name="T33" fmla="*/ 271463 h 310"/>
                  <a:gd name="T34" fmla="*/ 366713 w 247"/>
                  <a:gd name="T35" fmla="*/ 352425 h 310"/>
                  <a:gd name="T36" fmla="*/ 390525 w 247"/>
                  <a:gd name="T37" fmla="*/ 401638 h 310"/>
                  <a:gd name="T38" fmla="*/ 385763 w 247"/>
                  <a:gd name="T39" fmla="*/ 441325 h 310"/>
                  <a:gd name="T40" fmla="*/ 374650 w 247"/>
                  <a:gd name="T41" fmla="*/ 452438 h 310"/>
                  <a:gd name="T42" fmla="*/ 296863 w 247"/>
                  <a:gd name="T43" fmla="*/ 482600 h 310"/>
                  <a:gd name="T44" fmla="*/ 223838 w 247"/>
                  <a:gd name="T45" fmla="*/ 492125 h 310"/>
                  <a:gd name="T46" fmla="*/ 179388 w 247"/>
                  <a:gd name="T47" fmla="*/ 492125 h 310"/>
                  <a:gd name="T48" fmla="*/ 80963 w 247"/>
                  <a:gd name="T49" fmla="*/ 481013 h 310"/>
                  <a:gd name="T50" fmla="*/ 100013 w 247"/>
                  <a:gd name="T51" fmla="*/ 452438 h 310"/>
                  <a:gd name="T52" fmla="*/ 131763 w 247"/>
                  <a:gd name="T53" fmla="*/ 455613 h 310"/>
                  <a:gd name="T54" fmla="*/ 96838 w 247"/>
                  <a:gd name="T55" fmla="*/ 444500 h 310"/>
                  <a:gd name="T56" fmla="*/ 80963 w 247"/>
                  <a:gd name="T57" fmla="*/ 334963 h 310"/>
                  <a:gd name="T58" fmla="*/ 120650 w 247"/>
                  <a:gd name="T59" fmla="*/ 285750 h 310"/>
                  <a:gd name="T60" fmla="*/ 80963 w 247"/>
                  <a:gd name="T61" fmla="*/ 322263 h 310"/>
                  <a:gd name="T62" fmla="*/ 107950 w 247"/>
                  <a:gd name="T63" fmla="*/ 252413 h 310"/>
                  <a:gd name="T64" fmla="*/ 80963 w 247"/>
                  <a:gd name="T65" fmla="*/ 481013 h 310"/>
                  <a:gd name="T66" fmla="*/ 47625 w 247"/>
                  <a:gd name="T67" fmla="*/ 469900 h 310"/>
                  <a:gd name="T68" fmla="*/ 17463 w 247"/>
                  <a:gd name="T69" fmla="*/ 452438 h 310"/>
                  <a:gd name="T70" fmla="*/ 3175 w 247"/>
                  <a:gd name="T71" fmla="*/ 428625 h 310"/>
                  <a:gd name="T72" fmla="*/ 4763 w 247"/>
                  <a:gd name="T73" fmla="*/ 398463 h 310"/>
                  <a:gd name="T74" fmla="*/ 42863 w 247"/>
                  <a:gd name="T75" fmla="*/ 325438 h 310"/>
                  <a:gd name="T76" fmla="*/ 80963 w 247"/>
                  <a:gd name="T77" fmla="*/ 322263 h 310"/>
                  <a:gd name="T78" fmla="*/ 42863 w 247"/>
                  <a:gd name="T79" fmla="*/ 361950 h 310"/>
                  <a:gd name="T80" fmla="*/ 28575 w 247"/>
                  <a:gd name="T81" fmla="*/ 395288 h 310"/>
                  <a:gd name="T82" fmla="*/ 28575 w 247"/>
                  <a:gd name="T83" fmla="*/ 414338 h 310"/>
                  <a:gd name="T84" fmla="*/ 42863 w 247"/>
                  <a:gd name="T85" fmla="*/ 433388 h 310"/>
                  <a:gd name="T86" fmla="*/ 80963 w 247"/>
                  <a:gd name="T87" fmla="*/ 481013 h 310"/>
                  <a:gd name="T88" fmla="*/ 80963 w 247"/>
                  <a:gd name="T89" fmla="*/ 334963 h 310"/>
                  <a:gd name="T90" fmla="*/ 53975 w 247"/>
                  <a:gd name="T91" fmla="*/ 385763 h 310"/>
                  <a:gd name="T92" fmla="*/ 57150 w 247"/>
                  <a:gd name="T93" fmla="*/ 411163 h 310"/>
                  <a:gd name="T94" fmla="*/ 80963 w 247"/>
                  <a:gd name="T95" fmla="*/ 434975 h 3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47" h="310">
                    <a:moveTo>
                      <a:pt x="80" y="150"/>
                    </a:moveTo>
                    <a:lnTo>
                      <a:pt x="80" y="150"/>
                    </a:lnTo>
                    <a:lnTo>
                      <a:pt x="82" y="150"/>
                    </a:lnTo>
                    <a:lnTo>
                      <a:pt x="84" y="146"/>
                    </a:lnTo>
                    <a:lnTo>
                      <a:pt x="86" y="140"/>
                    </a:lnTo>
                    <a:lnTo>
                      <a:pt x="87" y="132"/>
                    </a:lnTo>
                    <a:lnTo>
                      <a:pt x="87" y="59"/>
                    </a:lnTo>
                    <a:lnTo>
                      <a:pt x="82" y="55"/>
                    </a:lnTo>
                    <a:lnTo>
                      <a:pt x="80" y="50"/>
                    </a:lnTo>
                    <a:lnTo>
                      <a:pt x="79" y="50"/>
                    </a:lnTo>
                    <a:lnTo>
                      <a:pt x="79" y="17"/>
                    </a:lnTo>
                    <a:lnTo>
                      <a:pt x="80" y="17"/>
                    </a:lnTo>
                    <a:lnTo>
                      <a:pt x="80" y="16"/>
                    </a:lnTo>
                    <a:lnTo>
                      <a:pt x="80" y="13"/>
                    </a:lnTo>
                    <a:lnTo>
                      <a:pt x="83" y="10"/>
                    </a:lnTo>
                    <a:lnTo>
                      <a:pt x="87" y="6"/>
                    </a:lnTo>
                    <a:lnTo>
                      <a:pt x="92" y="5"/>
                    </a:lnTo>
                    <a:lnTo>
                      <a:pt x="107" y="1"/>
                    </a:lnTo>
                    <a:lnTo>
                      <a:pt x="125" y="0"/>
                    </a:lnTo>
                    <a:lnTo>
                      <a:pt x="141" y="1"/>
                    </a:lnTo>
                    <a:lnTo>
                      <a:pt x="156" y="5"/>
                    </a:lnTo>
                    <a:lnTo>
                      <a:pt x="162" y="6"/>
                    </a:lnTo>
                    <a:lnTo>
                      <a:pt x="166" y="10"/>
                    </a:lnTo>
                    <a:lnTo>
                      <a:pt x="168" y="13"/>
                    </a:lnTo>
                    <a:lnTo>
                      <a:pt x="168" y="16"/>
                    </a:lnTo>
                    <a:lnTo>
                      <a:pt x="168" y="17"/>
                    </a:lnTo>
                    <a:lnTo>
                      <a:pt x="170" y="17"/>
                    </a:lnTo>
                    <a:lnTo>
                      <a:pt x="170" y="50"/>
                    </a:lnTo>
                    <a:lnTo>
                      <a:pt x="168" y="50"/>
                    </a:lnTo>
                    <a:lnTo>
                      <a:pt x="168" y="52"/>
                    </a:lnTo>
                    <a:lnTo>
                      <a:pt x="166" y="55"/>
                    </a:lnTo>
                    <a:lnTo>
                      <a:pt x="162" y="58"/>
                    </a:lnTo>
                    <a:lnTo>
                      <a:pt x="156" y="59"/>
                    </a:lnTo>
                    <a:lnTo>
                      <a:pt x="156" y="132"/>
                    </a:lnTo>
                    <a:lnTo>
                      <a:pt x="156" y="136"/>
                    </a:lnTo>
                    <a:lnTo>
                      <a:pt x="157" y="140"/>
                    </a:lnTo>
                    <a:lnTo>
                      <a:pt x="160" y="146"/>
                    </a:lnTo>
                    <a:lnTo>
                      <a:pt x="164" y="150"/>
                    </a:lnTo>
                    <a:lnTo>
                      <a:pt x="166" y="150"/>
                    </a:lnTo>
                    <a:lnTo>
                      <a:pt x="175" y="158"/>
                    </a:lnTo>
                    <a:lnTo>
                      <a:pt x="190" y="171"/>
                    </a:lnTo>
                    <a:lnTo>
                      <a:pt x="206" y="189"/>
                    </a:lnTo>
                    <a:lnTo>
                      <a:pt x="222" y="211"/>
                    </a:lnTo>
                    <a:lnTo>
                      <a:pt x="231" y="222"/>
                    </a:lnTo>
                    <a:lnTo>
                      <a:pt x="236" y="232"/>
                    </a:lnTo>
                    <a:lnTo>
                      <a:pt x="241" y="243"/>
                    </a:lnTo>
                    <a:lnTo>
                      <a:pt x="246" y="253"/>
                    </a:lnTo>
                    <a:lnTo>
                      <a:pt x="247" y="262"/>
                    </a:lnTo>
                    <a:lnTo>
                      <a:pt x="246" y="272"/>
                    </a:lnTo>
                    <a:lnTo>
                      <a:pt x="243" y="278"/>
                    </a:lnTo>
                    <a:lnTo>
                      <a:pt x="240" y="282"/>
                    </a:lnTo>
                    <a:lnTo>
                      <a:pt x="236" y="285"/>
                    </a:lnTo>
                    <a:lnTo>
                      <a:pt x="221" y="293"/>
                    </a:lnTo>
                    <a:lnTo>
                      <a:pt x="205" y="300"/>
                    </a:lnTo>
                    <a:lnTo>
                      <a:pt x="187" y="304"/>
                    </a:lnTo>
                    <a:lnTo>
                      <a:pt x="171" y="307"/>
                    </a:lnTo>
                    <a:lnTo>
                      <a:pt x="155" y="310"/>
                    </a:lnTo>
                    <a:lnTo>
                      <a:pt x="141" y="310"/>
                    </a:lnTo>
                    <a:lnTo>
                      <a:pt x="124" y="310"/>
                    </a:lnTo>
                    <a:lnTo>
                      <a:pt x="113" y="310"/>
                    </a:lnTo>
                    <a:lnTo>
                      <a:pt x="95" y="310"/>
                    </a:lnTo>
                    <a:lnTo>
                      <a:pt x="74" y="307"/>
                    </a:lnTo>
                    <a:lnTo>
                      <a:pt x="51" y="303"/>
                    </a:lnTo>
                    <a:lnTo>
                      <a:pt x="51" y="282"/>
                    </a:lnTo>
                    <a:lnTo>
                      <a:pt x="63" y="285"/>
                    </a:lnTo>
                    <a:lnTo>
                      <a:pt x="72" y="287"/>
                    </a:lnTo>
                    <a:lnTo>
                      <a:pt x="83" y="287"/>
                    </a:lnTo>
                    <a:lnTo>
                      <a:pt x="72" y="284"/>
                    </a:lnTo>
                    <a:lnTo>
                      <a:pt x="61" y="280"/>
                    </a:lnTo>
                    <a:lnTo>
                      <a:pt x="51" y="274"/>
                    </a:lnTo>
                    <a:lnTo>
                      <a:pt x="51" y="211"/>
                    </a:lnTo>
                    <a:lnTo>
                      <a:pt x="60" y="199"/>
                    </a:lnTo>
                    <a:lnTo>
                      <a:pt x="68" y="189"/>
                    </a:lnTo>
                    <a:lnTo>
                      <a:pt x="76" y="180"/>
                    </a:lnTo>
                    <a:lnTo>
                      <a:pt x="68" y="186"/>
                    </a:lnTo>
                    <a:lnTo>
                      <a:pt x="51" y="203"/>
                    </a:lnTo>
                    <a:lnTo>
                      <a:pt x="51" y="178"/>
                    </a:lnTo>
                    <a:lnTo>
                      <a:pt x="68" y="159"/>
                    </a:lnTo>
                    <a:lnTo>
                      <a:pt x="80" y="150"/>
                    </a:lnTo>
                    <a:close/>
                    <a:moveTo>
                      <a:pt x="51" y="303"/>
                    </a:moveTo>
                    <a:lnTo>
                      <a:pt x="51" y="303"/>
                    </a:lnTo>
                    <a:lnTo>
                      <a:pt x="40" y="299"/>
                    </a:lnTo>
                    <a:lnTo>
                      <a:pt x="30" y="296"/>
                    </a:lnTo>
                    <a:lnTo>
                      <a:pt x="21" y="291"/>
                    </a:lnTo>
                    <a:lnTo>
                      <a:pt x="11" y="285"/>
                    </a:lnTo>
                    <a:lnTo>
                      <a:pt x="6" y="281"/>
                    </a:lnTo>
                    <a:lnTo>
                      <a:pt x="3" y="276"/>
                    </a:lnTo>
                    <a:lnTo>
                      <a:pt x="2" y="270"/>
                    </a:lnTo>
                    <a:lnTo>
                      <a:pt x="0" y="265"/>
                    </a:lnTo>
                    <a:lnTo>
                      <a:pt x="0" y="258"/>
                    </a:lnTo>
                    <a:lnTo>
                      <a:pt x="3" y="251"/>
                    </a:lnTo>
                    <a:lnTo>
                      <a:pt x="9" y="236"/>
                    </a:lnTo>
                    <a:lnTo>
                      <a:pt x="17" y="222"/>
                    </a:lnTo>
                    <a:lnTo>
                      <a:pt x="27" y="205"/>
                    </a:lnTo>
                    <a:lnTo>
                      <a:pt x="38" y="192"/>
                    </a:lnTo>
                    <a:lnTo>
                      <a:pt x="51" y="178"/>
                    </a:lnTo>
                    <a:lnTo>
                      <a:pt x="51" y="203"/>
                    </a:lnTo>
                    <a:lnTo>
                      <a:pt x="38" y="215"/>
                    </a:lnTo>
                    <a:lnTo>
                      <a:pt x="27" y="228"/>
                    </a:lnTo>
                    <a:lnTo>
                      <a:pt x="23" y="235"/>
                    </a:lnTo>
                    <a:lnTo>
                      <a:pt x="21" y="242"/>
                    </a:lnTo>
                    <a:lnTo>
                      <a:pt x="18" y="249"/>
                    </a:lnTo>
                    <a:lnTo>
                      <a:pt x="18" y="255"/>
                    </a:lnTo>
                    <a:lnTo>
                      <a:pt x="18" y="261"/>
                    </a:lnTo>
                    <a:lnTo>
                      <a:pt x="21" y="266"/>
                    </a:lnTo>
                    <a:lnTo>
                      <a:pt x="23" y="270"/>
                    </a:lnTo>
                    <a:lnTo>
                      <a:pt x="27" y="273"/>
                    </a:lnTo>
                    <a:lnTo>
                      <a:pt x="38" y="278"/>
                    </a:lnTo>
                    <a:lnTo>
                      <a:pt x="51" y="282"/>
                    </a:lnTo>
                    <a:lnTo>
                      <a:pt x="51" y="303"/>
                    </a:lnTo>
                    <a:close/>
                    <a:moveTo>
                      <a:pt x="51" y="211"/>
                    </a:moveTo>
                    <a:lnTo>
                      <a:pt x="51" y="211"/>
                    </a:lnTo>
                    <a:lnTo>
                      <a:pt x="44" y="222"/>
                    </a:lnTo>
                    <a:lnTo>
                      <a:pt x="38" y="232"/>
                    </a:lnTo>
                    <a:lnTo>
                      <a:pt x="34" y="243"/>
                    </a:lnTo>
                    <a:lnTo>
                      <a:pt x="33" y="253"/>
                    </a:lnTo>
                    <a:lnTo>
                      <a:pt x="36" y="259"/>
                    </a:lnTo>
                    <a:lnTo>
                      <a:pt x="38" y="265"/>
                    </a:lnTo>
                    <a:lnTo>
                      <a:pt x="44" y="270"/>
                    </a:lnTo>
                    <a:lnTo>
                      <a:pt x="51" y="274"/>
                    </a:lnTo>
                    <a:lnTo>
                      <a:pt x="51" y="21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íślîḋe">
                <a:extLst>
                  <a:ext uri="{FF2B5EF4-FFF2-40B4-BE49-F238E27FC236}">
                    <a16:creationId xmlns:a16="http://schemas.microsoft.com/office/drawing/2014/main" id="{22FFD4BC-289F-46AC-ABD5-3FCCB3CA10BE}"/>
                  </a:ext>
                </a:extLst>
              </p:cNvPr>
              <p:cNvSpPr/>
              <p:nvPr/>
            </p:nvSpPr>
            <p:spPr bwMode="auto">
              <a:xfrm>
                <a:off x="1005035" y="2120195"/>
                <a:ext cx="126229" cy="126229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îṡľíḑe">
                <a:extLst>
                  <a:ext uri="{FF2B5EF4-FFF2-40B4-BE49-F238E27FC236}">
                    <a16:creationId xmlns:a16="http://schemas.microsoft.com/office/drawing/2014/main" id="{D0DCB408-30E8-41EE-98B6-63B712675FFA}"/>
                  </a:ext>
                </a:extLst>
              </p:cNvPr>
              <p:cNvSpPr/>
              <p:nvPr/>
            </p:nvSpPr>
            <p:spPr bwMode="auto">
              <a:xfrm>
                <a:off x="893150" y="2213433"/>
                <a:ext cx="192213" cy="41454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ïṧļiḓé">
                <a:extLst>
                  <a:ext uri="{FF2B5EF4-FFF2-40B4-BE49-F238E27FC236}">
                    <a16:creationId xmlns:a16="http://schemas.microsoft.com/office/drawing/2014/main" id="{731C65AA-F418-4100-8EB9-7F6897000AE1}"/>
                  </a:ext>
                </a:extLst>
              </p:cNvPr>
              <p:cNvSpPr/>
              <p:nvPr/>
            </p:nvSpPr>
            <p:spPr bwMode="auto">
              <a:xfrm>
                <a:off x="1046634" y="2213433"/>
                <a:ext cx="212294" cy="405942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şlïďê">
                <a:extLst>
                  <a:ext uri="{FF2B5EF4-FFF2-40B4-BE49-F238E27FC236}">
                    <a16:creationId xmlns:a16="http://schemas.microsoft.com/office/drawing/2014/main" id="{0C50A839-9C7C-4480-9658-B74BF5D76193}"/>
                  </a:ext>
                </a:extLst>
              </p:cNvPr>
              <p:cNvSpPr/>
              <p:nvPr/>
            </p:nvSpPr>
            <p:spPr bwMode="auto">
              <a:xfrm>
                <a:off x="1050936" y="2075728"/>
                <a:ext cx="22951" cy="70287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ṥḻiḍe">
                <a:extLst>
                  <a:ext uri="{FF2B5EF4-FFF2-40B4-BE49-F238E27FC236}">
                    <a16:creationId xmlns:a16="http://schemas.microsoft.com/office/drawing/2014/main" id="{F51F98D2-46E7-4F8C-97F8-C17CB0EA05EB}"/>
                  </a:ext>
                </a:extLst>
              </p:cNvPr>
              <p:cNvSpPr/>
              <p:nvPr/>
            </p:nvSpPr>
            <p:spPr bwMode="auto">
              <a:xfrm>
                <a:off x="1885763" y="1768756"/>
                <a:ext cx="202253" cy="543644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iŝľïḍe">
                <a:extLst>
                  <a:ext uri="{FF2B5EF4-FFF2-40B4-BE49-F238E27FC236}">
                    <a16:creationId xmlns:a16="http://schemas.microsoft.com/office/drawing/2014/main" id="{A77BD242-3556-4939-A98D-7E254F8F778E}"/>
                  </a:ext>
                </a:extLst>
              </p:cNvPr>
              <p:cNvSpPr/>
              <p:nvPr/>
            </p:nvSpPr>
            <p:spPr bwMode="auto">
              <a:xfrm>
                <a:off x="1715068" y="1942320"/>
                <a:ext cx="543644" cy="199384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í$ḷïḋe">
                <a:extLst>
                  <a:ext uri="{FF2B5EF4-FFF2-40B4-BE49-F238E27FC236}">
                    <a16:creationId xmlns:a16="http://schemas.microsoft.com/office/drawing/2014/main" id="{B60D83D3-B4E8-416D-BE3F-85154CA4CE80}"/>
                  </a:ext>
                </a:extLst>
              </p:cNvPr>
              <p:cNvSpPr/>
              <p:nvPr/>
            </p:nvSpPr>
            <p:spPr bwMode="auto">
              <a:xfrm>
                <a:off x="1783920" y="1837608"/>
                <a:ext cx="407374" cy="408809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íşḷíďê">
                <a:extLst>
                  <a:ext uri="{FF2B5EF4-FFF2-40B4-BE49-F238E27FC236}">
                    <a16:creationId xmlns:a16="http://schemas.microsoft.com/office/drawing/2014/main" id="{182BF60F-215A-4154-A4AB-8238B7E659AB}"/>
                  </a:ext>
                </a:extLst>
              </p:cNvPr>
              <p:cNvSpPr/>
              <p:nvPr/>
            </p:nvSpPr>
            <p:spPr bwMode="auto">
              <a:xfrm>
                <a:off x="1783920" y="1837608"/>
                <a:ext cx="407374" cy="408809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ïşľídé">
                <a:extLst>
                  <a:ext uri="{FF2B5EF4-FFF2-40B4-BE49-F238E27FC236}">
                    <a16:creationId xmlns:a16="http://schemas.microsoft.com/office/drawing/2014/main" id="{EAFAE650-AA44-4307-ADDB-F5934C39BC79}"/>
                  </a:ext>
                </a:extLst>
              </p:cNvPr>
              <p:cNvSpPr/>
              <p:nvPr/>
            </p:nvSpPr>
            <p:spPr bwMode="auto">
              <a:xfrm>
                <a:off x="1944575" y="1998263"/>
                <a:ext cx="83196" cy="86065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iṣľíḑé">
                <a:extLst>
                  <a:ext uri="{FF2B5EF4-FFF2-40B4-BE49-F238E27FC236}">
                    <a16:creationId xmlns:a16="http://schemas.microsoft.com/office/drawing/2014/main" id="{937B9E1C-0065-46EA-9DCB-F3B6339212D8}"/>
                  </a:ext>
                </a:extLst>
              </p:cNvPr>
              <p:cNvSpPr/>
              <p:nvPr/>
            </p:nvSpPr>
            <p:spPr bwMode="auto">
              <a:xfrm>
                <a:off x="1157084" y="1618142"/>
                <a:ext cx="229507" cy="433194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iṣḻídê">
                <a:extLst>
                  <a:ext uri="{FF2B5EF4-FFF2-40B4-BE49-F238E27FC236}">
                    <a16:creationId xmlns:a16="http://schemas.microsoft.com/office/drawing/2014/main" id="{8F4F0E3D-3C0F-4A9D-8E46-33E159AE6D1F}"/>
                  </a:ext>
                </a:extLst>
              </p:cNvPr>
              <p:cNvSpPr/>
              <p:nvPr/>
            </p:nvSpPr>
            <p:spPr bwMode="auto">
              <a:xfrm>
                <a:off x="1443968" y="1613839"/>
                <a:ext cx="57377" cy="42602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îşľîḓé">
                <a:extLst>
                  <a:ext uri="{FF2B5EF4-FFF2-40B4-BE49-F238E27FC236}">
                    <a16:creationId xmlns:a16="http://schemas.microsoft.com/office/drawing/2014/main" id="{47966DA7-CBCB-47C7-B791-39F3D760F44A}"/>
                  </a:ext>
                </a:extLst>
              </p:cNvPr>
              <p:cNvSpPr/>
              <p:nvPr/>
            </p:nvSpPr>
            <p:spPr bwMode="auto">
              <a:xfrm>
                <a:off x="2888422" y="3753170"/>
                <a:ext cx="459013" cy="358604"/>
              </a:xfrm>
              <a:custGeom>
                <a:avLst/>
                <a:gdLst>
                  <a:gd name="T0" fmla="*/ 298 w 320"/>
                  <a:gd name="T1" fmla="*/ 57 h 250"/>
                  <a:gd name="T2" fmla="*/ 320 w 320"/>
                  <a:gd name="T3" fmla="*/ 138 h 250"/>
                  <a:gd name="T4" fmla="*/ 303 w 320"/>
                  <a:gd name="T5" fmla="*/ 212 h 250"/>
                  <a:gd name="T6" fmla="*/ 271 w 320"/>
                  <a:gd name="T7" fmla="*/ 245 h 250"/>
                  <a:gd name="T8" fmla="*/ 263 w 320"/>
                  <a:gd name="T9" fmla="*/ 233 h 250"/>
                  <a:gd name="T10" fmla="*/ 279 w 320"/>
                  <a:gd name="T11" fmla="*/ 214 h 250"/>
                  <a:gd name="T12" fmla="*/ 276 w 320"/>
                  <a:gd name="T13" fmla="*/ 191 h 250"/>
                  <a:gd name="T14" fmla="*/ 261 w 320"/>
                  <a:gd name="T15" fmla="*/ 165 h 250"/>
                  <a:gd name="T16" fmla="*/ 287 w 320"/>
                  <a:gd name="T17" fmla="*/ 165 h 250"/>
                  <a:gd name="T18" fmla="*/ 299 w 320"/>
                  <a:gd name="T19" fmla="*/ 153 h 250"/>
                  <a:gd name="T20" fmla="*/ 299 w 320"/>
                  <a:gd name="T21" fmla="*/ 126 h 250"/>
                  <a:gd name="T22" fmla="*/ 283 w 320"/>
                  <a:gd name="T23" fmla="*/ 112 h 250"/>
                  <a:gd name="T24" fmla="*/ 261 w 320"/>
                  <a:gd name="T25" fmla="*/ 100 h 250"/>
                  <a:gd name="T26" fmla="*/ 278 w 320"/>
                  <a:gd name="T27" fmla="*/ 96 h 250"/>
                  <a:gd name="T28" fmla="*/ 287 w 320"/>
                  <a:gd name="T29" fmla="*/ 74 h 250"/>
                  <a:gd name="T30" fmla="*/ 280 w 320"/>
                  <a:gd name="T31" fmla="*/ 58 h 250"/>
                  <a:gd name="T32" fmla="*/ 238 w 320"/>
                  <a:gd name="T33" fmla="*/ 8 h 250"/>
                  <a:gd name="T34" fmla="*/ 261 w 320"/>
                  <a:gd name="T35" fmla="*/ 50 h 250"/>
                  <a:gd name="T36" fmla="*/ 242 w 320"/>
                  <a:gd name="T37" fmla="*/ 59 h 250"/>
                  <a:gd name="T38" fmla="*/ 238 w 320"/>
                  <a:gd name="T39" fmla="*/ 34 h 250"/>
                  <a:gd name="T40" fmla="*/ 261 w 320"/>
                  <a:gd name="T41" fmla="*/ 247 h 250"/>
                  <a:gd name="T42" fmla="*/ 244 w 320"/>
                  <a:gd name="T43" fmla="*/ 235 h 250"/>
                  <a:gd name="T44" fmla="*/ 261 w 320"/>
                  <a:gd name="T45" fmla="*/ 247 h 250"/>
                  <a:gd name="T46" fmla="*/ 261 w 320"/>
                  <a:gd name="T47" fmla="*/ 113 h 250"/>
                  <a:gd name="T48" fmla="*/ 245 w 320"/>
                  <a:gd name="T49" fmla="*/ 135 h 250"/>
                  <a:gd name="T50" fmla="*/ 252 w 320"/>
                  <a:gd name="T51" fmla="*/ 155 h 250"/>
                  <a:gd name="T52" fmla="*/ 256 w 320"/>
                  <a:gd name="T53" fmla="*/ 174 h 250"/>
                  <a:gd name="T54" fmla="*/ 238 w 320"/>
                  <a:gd name="T55" fmla="*/ 82 h 250"/>
                  <a:gd name="T56" fmla="*/ 255 w 320"/>
                  <a:gd name="T57" fmla="*/ 100 h 250"/>
                  <a:gd name="T58" fmla="*/ 238 w 320"/>
                  <a:gd name="T59" fmla="*/ 8 h 250"/>
                  <a:gd name="T60" fmla="*/ 234 w 320"/>
                  <a:gd name="T61" fmla="*/ 20 h 250"/>
                  <a:gd name="T62" fmla="*/ 219 w 320"/>
                  <a:gd name="T63" fmla="*/ 2 h 250"/>
                  <a:gd name="T64" fmla="*/ 219 w 320"/>
                  <a:gd name="T65" fmla="*/ 215 h 250"/>
                  <a:gd name="T66" fmla="*/ 229 w 320"/>
                  <a:gd name="T67" fmla="*/ 227 h 250"/>
                  <a:gd name="T68" fmla="*/ 238 w 320"/>
                  <a:gd name="T69" fmla="*/ 39 h 250"/>
                  <a:gd name="T70" fmla="*/ 238 w 320"/>
                  <a:gd name="T71" fmla="*/ 174 h 250"/>
                  <a:gd name="T72" fmla="*/ 226 w 320"/>
                  <a:gd name="T73" fmla="*/ 184 h 250"/>
                  <a:gd name="T74" fmla="*/ 225 w 320"/>
                  <a:gd name="T75" fmla="*/ 51 h 250"/>
                  <a:gd name="T76" fmla="*/ 238 w 320"/>
                  <a:gd name="T77" fmla="*/ 39 h 250"/>
                  <a:gd name="T78" fmla="*/ 134 w 320"/>
                  <a:gd name="T79" fmla="*/ 8 h 250"/>
                  <a:gd name="T80" fmla="*/ 219 w 320"/>
                  <a:gd name="T81" fmla="*/ 2 h 250"/>
                  <a:gd name="T82" fmla="*/ 211 w 320"/>
                  <a:gd name="T83" fmla="*/ 16 h 250"/>
                  <a:gd name="T84" fmla="*/ 203 w 320"/>
                  <a:gd name="T85" fmla="*/ 42 h 250"/>
                  <a:gd name="T86" fmla="*/ 219 w 320"/>
                  <a:gd name="T87" fmla="*/ 53 h 250"/>
                  <a:gd name="T88" fmla="*/ 218 w 320"/>
                  <a:gd name="T89" fmla="*/ 210 h 250"/>
                  <a:gd name="T90" fmla="*/ 194 w 320"/>
                  <a:gd name="T91" fmla="*/ 230 h 250"/>
                  <a:gd name="T92" fmla="*/ 125 w 320"/>
                  <a:gd name="T93" fmla="*/ 192 h 250"/>
                  <a:gd name="T94" fmla="*/ 68 w 320"/>
                  <a:gd name="T95" fmla="*/ 164 h 250"/>
                  <a:gd name="T96" fmla="*/ 84 w 320"/>
                  <a:gd name="T97" fmla="*/ 159 h 250"/>
                  <a:gd name="T98" fmla="*/ 104 w 320"/>
                  <a:gd name="T99" fmla="*/ 131 h 250"/>
                  <a:gd name="T100" fmla="*/ 95 w 320"/>
                  <a:gd name="T101" fmla="*/ 100 h 250"/>
                  <a:gd name="T102" fmla="*/ 0 w 320"/>
                  <a:gd name="T103" fmla="*/ 136 h 250"/>
                  <a:gd name="T104" fmla="*/ 5 w 320"/>
                  <a:gd name="T105" fmla="*/ 96 h 250"/>
                  <a:gd name="T106" fmla="*/ 45 w 320"/>
                  <a:gd name="T107" fmla="*/ 44 h 250"/>
                  <a:gd name="T108" fmla="*/ 68 w 320"/>
                  <a:gd name="T109" fmla="*/ 88 h 250"/>
                  <a:gd name="T110" fmla="*/ 38 w 320"/>
                  <a:gd name="T111" fmla="*/ 101 h 250"/>
                  <a:gd name="T112" fmla="*/ 31 w 320"/>
                  <a:gd name="T113" fmla="*/ 135 h 250"/>
                  <a:gd name="T114" fmla="*/ 57 w 320"/>
                  <a:gd name="T115" fmla="*/ 162 h 250"/>
                  <a:gd name="T116" fmla="*/ 42 w 320"/>
                  <a:gd name="T117" fmla="*/ 189 h 250"/>
                  <a:gd name="T118" fmla="*/ 3 w 320"/>
                  <a:gd name="T119" fmla="*/ 1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0" h="250">
                    <a:moveTo>
                      <a:pt x="261" y="19"/>
                    </a:moveTo>
                    <a:lnTo>
                      <a:pt x="261" y="19"/>
                    </a:lnTo>
                    <a:lnTo>
                      <a:pt x="276" y="30"/>
                    </a:lnTo>
                    <a:lnTo>
                      <a:pt x="288" y="42"/>
                    </a:lnTo>
                    <a:lnTo>
                      <a:pt x="298" y="57"/>
                    </a:lnTo>
                    <a:lnTo>
                      <a:pt x="306" y="71"/>
                    </a:lnTo>
                    <a:lnTo>
                      <a:pt x="312" y="88"/>
                    </a:lnTo>
                    <a:lnTo>
                      <a:pt x="316" y="104"/>
                    </a:lnTo>
                    <a:lnTo>
                      <a:pt x="318" y="120"/>
                    </a:lnTo>
                    <a:lnTo>
                      <a:pt x="320" y="138"/>
                    </a:lnTo>
                    <a:lnTo>
                      <a:pt x="320" y="154"/>
                    </a:lnTo>
                    <a:lnTo>
                      <a:pt x="317" y="170"/>
                    </a:lnTo>
                    <a:lnTo>
                      <a:pt x="314" y="185"/>
                    </a:lnTo>
                    <a:lnTo>
                      <a:pt x="310" y="200"/>
                    </a:lnTo>
                    <a:lnTo>
                      <a:pt x="303" y="212"/>
                    </a:lnTo>
                    <a:lnTo>
                      <a:pt x="297" y="223"/>
                    </a:lnTo>
                    <a:lnTo>
                      <a:pt x="290" y="233"/>
                    </a:lnTo>
                    <a:lnTo>
                      <a:pt x="282" y="239"/>
                    </a:lnTo>
                    <a:lnTo>
                      <a:pt x="282" y="239"/>
                    </a:lnTo>
                    <a:lnTo>
                      <a:pt x="271" y="245"/>
                    </a:lnTo>
                    <a:lnTo>
                      <a:pt x="261" y="247"/>
                    </a:lnTo>
                    <a:lnTo>
                      <a:pt x="261" y="233"/>
                    </a:lnTo>
                    <a:lnTo>
                      <a:pt x="261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8" y="229"/>
                    </a:lnTo>
                    <a:lnTo>
                      <a:pt x="272" y="224"/>
                    </a:lnTo>
                    <a:lnTo>
                      <a:pt x="276" y="219"/>
                    </a:lnTo>
                    <a:lnTo>
                      <a:pt x="279" y="214"/>
                    </a:lnTo>
                    <a:lnTo>
                      <a:pt x="280" y="208"/>
                    </a:lnTo>
                    <a:lnTo>
                      <a:pt x="280" y="203"/>
                    </a:lnTo>
                    <a:lnTo>
                      <a:pt x="279" y="196"/>
                    </a:lnTo>
                    <a:lnTo>
                      <a:pt x="276" y="191"/>
                    </a:lnTo>
                    <a:lnTo>
                      <a:pt x="276" y="191"/>
                    </a:lnTo>
                    <a:lnTo>
                      <a:pt x="274" y="185"/>
                    </a:lnTo>
                    <a:lnTo>
                      <a:pt x="271" y="181"/>
                    </a:lnTo>
                    <a:lnTo>
                      <a:pt x="267" y="178"/>
                    </a:lnTo>
                    <a:lnTo>
                      <a:pt x="261" y="176"/>
                    </a:lnTo>
                    <a:lnTo>
                      <a:pt x="261" y="165"/>
                    </a:lnTo>
                    <a:lnTo>
                      <a:pt x="261" y="165"/>
                    </a:lnTo>
                    <a:lnTo>
                      <a:pt x="268" y="168"/>
                    </a:lnTo>
                    <a:lnTo>
                      <a:pt x="275" y="168"/>
                    </a:lnTo>
                    <a:lnTo>
                      <a:pt x="280" y="168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93" y="162"/>
                    </a:lnTo>
                    <a:lnTo>
                      <a:pt x="297" y="158"/>
                    </a:lnTo>
                    <a:lnTo>
                      <a:pt x="299" y="153"/>
                    </a:lnTo>
                    <a:lnTo>
                      <a:pt x="302" y="149"/>
                    </a:lnTo>
                    <a:lnTo>
                      <a:pt x="303" y="143"/>
                    </a:lnTo>
                    <a:lnTo>
                      <a:pt x="303" y="136"/>
                    </a:lnTo>
                    <a:lnTo>
                      <a:pt x="302" y="131"/>
                    </a:lnTo>
                    <a:lnTo>
                      <a:pt x="299" y="126"/>
                    </a:lnTo>
                    <a:lnTo>
                      <a:pt x="299" y="126"/>
                    </a:lnTo>
                    <a:lnTo>
                      <a:pt x="297" y="122"/>
                    </a:lnTo>
                    <a:lnTo>
                      <a:pt x="293" y="118"/>
                    </a:lnTo>
                    <a:lnTo>
                      <a:pt x="288" y="113"/>
                    </a:lnTo>
                    <a:lnTo>
                      <a:pt x="283" y="112"/>
                    </a:lnTo>
                    <a:lnTo>
                      <a:pt x="279" y="111"/>
                    </a:lnTo>
                    <a:lnTo>
                      <a:pt x="272" y="109"/>
                    </a:lnTo>
                    <a:lnTo>
                      <a:pt x="267" y="111"/>
                    </a:lnTo>
                    <a:lnTo>
                      <a:pt x="261" y="112"/>
                    </a:lnTo>
                    <a:lnTo>
                      <a:pt x="261" y="100"/>
                    </a:lnTo>
                    <a:lnTo>
                      <a:pt x="261" y="100"/>
                    </a:lnTo>
                    <a:lnTo>
                      <a:pt x="268" y="100"/>
                    </a:lnTo>
                    <a:lnTo>
                      <a:pt x="274" y="99"/>
                    </a:lnTo>
                    <a:lnTo>
                      <a:pt x="274" y="99"/>
                    </a:lnTo>
                    <a:lnTo>
                      <a:pt x="278" y="96"/>
                    </a:lnTo>
                    <a:lnTo>
                      <a:pt x="282" y="92"/>
                    </a:lnTo>
                    <a:lnTo>
                      <a:pt x="284" y="88"/>
                    </a:lnTo>
                    <a:lnTo>
                      <a:pt x="286" y="84"/>
                    </a:lnTo>
                    <a:lnTo>
                      <a:pt x="287" y="78"/>
                    </a:lnTo>
                    <a:lnTo>
                      <a:pt x="287" y="74"/>
                    </a:lnTo>
                    <a:lnTo>
                      <a:pt x="286" y="69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0" y="58"/>
                    </a:lnTo>
                    <a:lnTo>
                      <a:pt x="275" y="54"/>
                    </a:lnTo>
                    <a:lnTo>
                      <a:pt x="270" y="51"/>
                    </a:lnTo>
                    <a:lnTo>
                      <a:pt x="261" y="50"/>
                    </a:lnTo>
                    <a:lnTo>
                      <a:pt x="261" y="19"/>
                    </a:lnTo>
                    <a:close/>
                    <a:moveTo>
                      <a:pt x="238" y="8"/>
                    </a:moveTo>
                    <a:lnTo>
                      <a:pt x="238" y="8"/>
                    </a:lnTo>
                    <a:lnTo>
                      <a:pt x="251" y="12"/>
                    </a:lnTo>
                    <a:lnTo>
                      <a:pt x="261" y="19"/>
                    </a:lnTo>
                    <a:lnTo>
                      <a:pt x="261" y="50"/>
                    </a:lnTo>
                    <a:lnTo>
                      <a:pt x="261" y="50"/>
                    </a:lnTo>
                    <a:lnTo>
                      <a:pt x="256" y="50"/>
                    </a:lnTo>
                    <a:lnTo>
                      <a:pt x="251" y="53"/>
                    </a:lnTo>
                    <a:lnTo>
                      <a:pt x="251" y="53"/>
                    </a:lnTo>
                    <a:lnTo>
                      <a:pt x="247" y="55"/>
                    </a:lnTo>
                    <a:lnTo>
                      <a:pt x="242" y="59"/>
                    </a:lnTo>
                    <a:lnTo>
                      <a:pt x="240" y="63"/>
                    </a:lnTo>
                    <a:lnTo>
                      <a:pt x="238" y="67"/>
                    </a:lnTo>
                    <a:lnTo>
                      <a:pt x="238" y="39"/>
                    </a:lnTo>
                    <a:lnTo>
                      <a:pt x="238" y="39"/>
                    </a:lnTo>
                    <a:lnTo>
                      <a:pt x="238" y="34"/>
                    </a:lnTo>
                    <a:lnTo>
                      <a:pt x="238" y="27"/>
                    </a:lnTo>
                    <a:lnTo>
                      <a:pt x="238" y="8"/>
                    </a:lnTo>
                    <a:lnTo>
                      <a:pt x="238" y="8"/>
                    </a:lnTo>
                    <a:close/>
                    <a:moveTo>
                      <a:pt x="261" y="247"/>
                    </a:moveTo>
                    <a:lnTo>
                      <a:pt x="261" y="247"/>
                    </a:lnTo>
                    <a:lnTo>
                      <a:pt x="249" y="250"/>
                    </a:lnTo>
                    <a:lnTo>
                      <a:pt x="238" y="250"/>
                    </a:lnTo>
                    <a:lnTo>
                      <a:pt x="238" y="233"/>
                    </a:lnTo>
                    <a:lnTo>
                      <a:pt x="238" y="233"/>
                    </a:lnTo>
                    <a:lnTo>
                      <a:pt x="244" y="235"/>
                    </a:lnTo>
                    <a:lnTo>
                      <a:pt x="249" y="235"/>
                    </a:lnTo>
                    <a:lnTo>
                      <a:pt x="256" y="235"/>
                    </a:lnTo>
                    <a:lnTo>
                      <a:pt x="261" y="233"/>
                    </a:lnTo>
                    <a:lnTo>
                      <a:pt x="261" y="247"/>
                    </a:lnTo>
                    <a:lnTo>
                      <a:pt x="261" y="247"/>
                    </a:lnTo>
                    <a:close/>
                    <a:moveTo>
                      <a:pt x="261" y="100"/>
                    </a:moveTo>
                    <a:lnTo>
                      <a:pt x="261" y="112"/>
                    </a:lnTo>
                    <a:lnTo>
                      <a:pt x="261" y="112"/>
                    </a:lnTo>
                    <a:lnTo>
                      <a:pt x="261" y="113"/>
                    </a:lnTo>
                    <a:lnTo>
                      <a:pt x="261" y="113"/>
                    </a:lnTo>
                    <a:lnTo>
                      <a:pt x="256" y="116"/>
                    </a:lnTo>
                    <a:lnTo>
                      <a:pt x="252" y="120"/>
                    </a:lnTo>
                    <a:lnTo>
                      <a:pt x="249" y="124"/>
                    </a:lnTo>
                    <a:lnTo>
                      <a:pt x="247" y="130"/>
                    </a:lnTo>
                    <a:lnTo>
                      <a:pt x="245" y="135"/>
                    </a:lnTo>
                    <a:lnTo>
                      <a:pt x="245" y="141"/>
                    </a:lnTo>
                    <a:lnTo>
                      <a:pt x="247" y="146"/>
                    </a:lnTo>
                    <a:lnTo>
                      <a:pt x="249" y="151"/>
                    </a:lnTo>
                    <a:lnTo>
                      <a:pt x="249" y="151"/>
                    </a:lnTo>
                    <a:lnTo>
                      <a:pt x="252" y="155"/>
                    </a:lnTo>
                    <a:lnTo>
                      <a:pt x="255" y="159"/>
                    </a:lnTo>
                    <a:lnTo>
                      <a:pt x="261" y="165"/>
                    </a:lnTo>
                    <a:lnTo>
                      <a:pt x="261" y="176"/>
                    </a:lnTo>
                    <a:lnTo>
                      <a:pt x="261" y="176"/>
                    </a:lnTo>
                    <a:lnTo>
                      <a:pt x="256" y="174"/>
                    </a:lnTo>
                    <a:lnTo>
                      <a:pt x="251" y="173"/>
                    </a:lnTo>
                    <a:lnTo>
                      <a:pt x="244" y="173"/>
                    </a:lnTo>
                    <a:lnTo>
                      <a:pt x="238" y="17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40" y="86"/>
                    </a:lnTo>
                    <a:lnTo>
                      <a:pt x="240" y="86"/>
                    </a:lnTo>
                    <a:lnTo>
                      <a:pt x="244" y="92"/>
                    </a:lnTo>
                    <a:lnTo>
                      <a:pt x="249" y="97"/>
                    </a:lnTo>
                    <a:lnTo>
                      <a:pt x="255" y="100"/>
                    </a:lnTo>
                    <a:lnTo>
                      <a:pt x="261" y="100"/>
                    </a:lnTo>
                    <a:lnTo>
                      <a:pt x="261" y="100"/>
                    </a:lnTo>
                    <a:close/>
                    <a:moveTo>
                      <a:pt x="219" y="2"/>
                    </a:moveTo>
                    <a:lnTo>
                      <a:pt x="219" y="2"/>
                    </a:lnTo>
                    <a:lnTo>
                      <a:pt x="238" y="8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7" y="24"/>
                    </a:lnTo>
                    <a:lnTo>
                      <a:pt x="237" y="24"/>
                    </a:lnTo>
                    <a:lnTo>
                      <a:pt x="234" y="20"/>
                    </a:lnTo>
                    <a:lnTo>
                      <a:pt x="230" y="17"/>
                    </a:lnTo>
                    <a:lnTo>
                      <a:pt x="225" y="15"/>
                    </a:lnTo>
                    <a:lnTo>
                      <a:pt x="219" y="15"/>
                    </a:lnTo>
                    <a:lnTo>
                      <a:pt x="219" y="2"/>
                    </a:lnTo>
                    <a:lnTo>
                      <a:pt x="219" y="2"/>
                    </a:lnTo>
                    <a:close/>
                    <a:moveTo>
                      <a:pt x="238" y="250"/>
                    </a:moveTo>
                    <a:lnTo>
                      <a:pt x="238" y="250"/>
                    </a:lnTo>
                    <a:lnTo>
                      <a:pt x="229" y="247"/>
                    </a:lnTo>
                    <a:lnTo>
                      <a:pt x="219" y="245"/>
                    </a:lnTo>
                    <a:lnTo>
                      <a:pt x="219" y="215"/>
                    </a:lnTo>
                    <a:lnTo>
                      <a:pt x="219" y="215"/>
                    </a:lnTo>
                    <a:lnTo>
                      <a:pt x="221" y="218"/>
                    </a:lnTo>
                    <a:lnTo>
                      <a:pt x="221" y="218"/>
                    </a:lnTo>
                    <a:lnTo>
                      <a:pt x="225" y="223"/>
                    </a:lnTo>
                    <a:lnTo>
                      <a:pt x="229" y="227"/>
                    </a:lnTo>
                    <a:lnTo>
                      <a:pt x="233" y="231"/>
                    </a:lnTo>
                    <a:lnTo>
                      <a:pt x="238" y="233"/>
                    </a:lnTo>
                    <a:lnTo>
                      <a:pt x="238" y="250"/>
                    </a:lnTo>
                    <a:lnTo>
                      <a:pt x="238" y="250"/>
                    </a:lnTo>
                    <a:close/>
                    <a:moveTo>
                      <a:pt x="238" y="39"/>
                    </a:moveTo>
                    <a:lnTo>
                      <a:pt x="238" y="67"/>
                    </a:lnTo>
                    <a:lnTo>
                      <a:pt x="238" y="67"/>
                    </a:lnTo>
                    <a:lnTo>
                      <a:pt x="237" y="74"/>
                    </a:lnTo>
                    <a:lnTo>
                      <a:pt x="238" y="82"/>
                    </a:lnTo>
                    <a:lnTo>
                      <a:pt x="238" y="174"/>
                    </a:lnTo>
                    <a:lnTo>
                      <a:pt x="238" y="174"/>
                    </a:lnTo>
                    <a:lnTo>
                      <a:pt x="236" y="176"/>
                    </a:lnTo>
                    <a:lnTo>
                      <a:pt x="236" y="176"/>
                    </a:lnTo>
                    <a:lnTo>
                      <a:pt x="230" y="180"/>
                    </a:lnTo>
                    <a:lnTo>
                      <a:pt x="226" y="184"/>
                    </a:lnTo>
                    <a:lnTo>
                      <a:pt x="222" y="188"/>
                    </a:lnTo>
                    <a:lnTo>
                      <a:pt x="219" y="193"/>
                    </a:lnTo>
                    <a:lnTo>
                      <a:pt x="219" y="53"/>
                    </a:lnTo>
                    <a:lnTo>
                      <a:pt x="219" y="53"/>
                    </a:lnTo>
                    <a:lnTo>
                      <a:pt x="225" y="51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34" y="46"/>
                    </a:lnTo>
                    <a:lnTo>
                      <a:pt x="238" y="39"/>
                    </a:lnTo>
                    <a:lnTo>
                      <a:pt x="238" y="39"/>
                    </a:lnTo>
                    <a:close/>
                    <a:moveTo>
                      <a:pt x="68" y="31"/>
                    </a:moveTo>
                    <a:lnTo>
                      <a:pt x="68" y="31"/>
                    </a:lnTo>
                    <a:lnTo>
                      <a:pt x="91" y="21"/>
                    </a:lnTo>
                    <a:lnTo>
                      <a:pt x="112" y="13"/>
                    </a:lnTo>
                    <a:lnTo>
                      <a:pt x="134" y="8"/>
                    </a:lnTo>
                    <a:lnTo>
                      <a:pt x="153" y="4"/>
                    </a:lnTo>
                    <a:lnTo>
                      <a:pt x="172" y="1"/>
                    </a:lnTo>
                    <a:lnTo>
                      <a:pt x="190" y="0"/>
                    </a:lnTo>
                    <a:lnTo>
                      <a:pt x="205" y="1"/>
                    </a:lnTo>
                    <a:lnTo>
                      <a:pt x="219" y="2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5" y="15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06" y="20"/>
                    </a:lnTo>
                    <a:lnTo>
                      <a:pt x="202" y="27"/>
                    </a:lnTo>
                    <a:lnTo>
                      <a:pt x="200" y="34"/>
                    </a:lnTo>
                    <a:lnTo>
                      <a:pt x="203" y="42"/>
                    </a:lnTo>
                    <a:lnTo>
                      <a:pt x="203" y="42"/>
                    </a:lnTo>
                    <a:lnTo>
                      <a:pt x="206" y="46"/>
                    </a:lnTo>
                    <a:lnTo>
                      <a:pt x="210" y="50"/>
                    </a:lnTo>
                    <a:lnTo>
                      <a:pt x="215" y="51"/>
                    </a:lnTo>
                    <a:lnTo>
                      <a:pt x="219" y="53"/>
                    </a:lnTo>
                    <a:lnTo>
                      <a:pt x="219" y="193"/>
                    </a:lnTo>
                    <a:lnTo>
                      <a:pt x="219" y="193"/>
                    </a:lnTo>
                    <a:lnTo>
                      <a:pt x="218" y="199"/>
                    </a:lnTo>
                    <a:lnTo>
                      <a:pt x="218" y="204"/>
                    </a:lnTo>
                    <a:lnTo>
                      <a:pt x="218" y="210"/>
                    </a:lnTo>
                    <a:lnTo>
                      <a:pt x="219" y="215"/>
                    </a:lnTo>
                    <a:lnTo>
                      <a:pt x="219" y="245"/>
                    </a:lnTo>
                    <a:lnTo>
                      <a:pt x="219" y="245"/>
                    </a:lnTo>
                    <a:lnTo>
                      <a:pt x="207" y="238"/>
                    </a:lnTo>
                    <a:lnTo>
                      <a:pt x="194" y="230"/>
                    </a:lnTo>
                    <a:lnTo>
                      <a:pt x="169" y="212"/>
                    </a:lnTo>
                    <a:lnTo>
                      <a:pt x="157" y="203"/>
                    </a:lnTo>
                    <a:lnTo>
                      <a:pt x="145" y="196"/>
                    </a:lnTo>
                    <a:lnTo>
                      <a:pt x="131" y="192"/>
                    </a:lnTo>
                    <a:lnTo>
                      <a:pt x="125" y="192"/>
                    </a:lnTo>
                    <a:lnTo>
                      <a:pt x="118" y="192"/>
                    </a:lnTo>
                    <a:lnTo>
                      <a:pt x="118" y="192"/>
                    </a:lnTo>
                    <a:lnTo>
                      <a:pt x="92" y="193"/>
                    </a:lnTo>
                    <a:lnTo>
                      <a:pt x="68" y="193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6" y="162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91" y="155"/>
                    </a:lnTo>
                    <a:lnTo>
                      <a:pt x="96" y="150"/>
                    </a:lnTo>
                    <a:lnTo>
                      <a:pt x="100" y="145"/>
                    </a:lnTo>
                    <a:lnTo>
                      <a:pt x="103" y="138"/>
                    </a:lnTo>
                    <a:lnTo>
                      <a:pt x="104" y="131"/>
                    </a:lnTo>
                    <a:lnTo>
                      <a:pt x="104" y="123"/>
                    </a:lnTo>
                    <a:lnTo>
                      <a:pt x="103" y="116"/>
                    </a:lnTo>
                    <a:lnTo>
                      <a:pt x="100" y="109"/>
                    </a:lnTo>
                    <a:lnTo>
                      <a:pt x="100" y="109"/>
                    </a:lnTo>
                    <a:lnTo>
                      <a:pt x="95" y="100"/>
                    </a:lnTo>
                    <a:lnTo>
                      <a:pt x="87" y="93"/>
                    </a:lnTo>
                    <a:lnTo>
                      <a:pt x="77" y="89"/>
                    </a:lnTo>
                    <a:lnTo>
                      <a:pt x="68" y="88"/>
                    </a:lnTo>
                    <a:lnTo>
                      <a:pt x="68" y="31"/>
                    </a:lnTo>
                    <a:close/>
                    <a:moveTo>
                      <a:pt x="0" y="136"/>
                    </a:moveTo>
                    <a:lnTo>
                      <a:pt x="0" y="136"/>
                    </a:lnTo>
                    <a:lnTo>
                      <a:pt x="0" y="124"/>
                    </a:lnTo>
                    <a:lnTo>
                      <a:pt x="0" y="115"/>
                    </a:lnTo>
                    <a:lnTo>
                      <a:pt x="3" y="104"/>
                    </a:lnTo>
                    <a:lnTo>
                      <a:pt x="5" y="96"/>
                    </a:lnTo>
                    <a:lnTo>
                      <a:pt x="10" y="86"/>
                    </a:lnTo>
                    <a:lnTo>
                      <a:pt x="14" y="78"/>
                    </a:lnTo>
                    <a:lnTo>
                      <a:pt x="24" y="65"/>
                    </a:lnTo>
                    <a:lnTo>
                      <a:pt x="35" y="53"/>
                    </a:lnTo>
                    <a:lnTo>
                      <a:pt x="45" y="44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8" y="31"/>
                    </a:lnTo>
                    <a:lnTo>
                      <a:pt x="68" y="88"/>
                    </a:lnTo>
                    <a:lnTo>
                      <a:pt x="68" y="88"/>
                    </a:lnTo>
                    <a:lnTo>
                      <a:pt x="58" y="89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8"/>
                    </a:lnTo>
                    <a:lnTo>
                      <a:pt x="31" y="113"/>
                    </a:lnTo>
                    <a:lnTo>
                      <a:pt x="30" y="122"/>
                    </a:lnTo>
                    <a:lnTo>
                      <a:pt x="30" y="128"/>
                    </a:lnTo>
                    <a:lnTo>
                      <a:pt x="31" y="135"/>
                    </a:lnTo>
                    <a:lnTo>
                      <a:pt x="34" y="143"/>
                    </a:lnTo>
                    <a:lnTo>
                      <a:pt x="34" y="143"/>
                    </a:lnTo>
                    <a:lnTo>
                      <a:pt x="39" y="151"/>
                    </a:lnTo>
                    <a:lnTo>
                      <a:pt x="47" y="158"/>
                    </a:lnTo>
                    <a:lnTo>
                      <a:pt x="57" y="162"/>
                    </a:lnTo>
                    <a:lnTo>
                      <a:pt x="68" y="164"/>
                    </a:lnTo>
                    <a:lnTo>
                      <a:pt x="68" y="193"/>
                    </a:lnTo>
                    <a:lnTo>
                      <a:pt x="68" y="193"/>
                    </a:lnTo>
                    <a:lnTo>
                      <a:pt x="54" y="192"/>
                    </a:lnTo>
                    <a:lnTo>
                      <a:pt x="42" y="189"/>
                    </a:lnTo>
                    <a:lnTo>
                      <a:pt x="31" y="185"/>
                    </a:lnTo>
                    <a:lnTo>
                      <a:pt x="22" y="178"/>
                    </a:lnTo>
                    <a:lnTo>
                      <a:pt x="14" y="172"/>
                    </a:lnTo>
                    <a:lnTo>
                      <a:pt x="8" y="162"/>
                    </a:lnTo>
                    <a:lnTo>
                      <a:pt x="3" y="150"/>
                    </a:lnTo>
                    <a:lnTo>
                      <a:pt x="0" y="136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îsḷiḍe">
                <a:extLst>
                  <a:ext uri="{FF2B5EF4-FFF2-40B4-BE49-F238E27FC236}">
                    <a16:creationId xmlns:a16="http://schemas.microsoft.com/office/drawing/2014/main" id="{45F795A0-C1EF-4DD9-8CE7-86F07A0E9132}"/>
                  </a:ext>
                </a:extLst>
              </p:cNvPr>
              <p:cNvSpPr/>
              <p:nvPr/>
            </p:nvSpPr>
            <p:spPr bwMode="auto">
              <a:xfrm>
                <a:off x="1518553" y="4111158"/>
                <a:ext cx="447538" cy="448973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iṧḷidé">
                <a:extLst>
                  <a:ext uri="{FF2B5EF4-FFF2-40B4-BE49-F238E27FC236}">
                    <a16:creationId xmlns:a16="http://schemas.microsoft.com/office/drawing/2014/main" id="{0F76BE87-982E-4113-B7CC-5F1D9EC856E1}"/>
                  </a:ext>
                </a:extLst>
              </p:cNvPr>
              <p:cNvSpPr/>
              <p:nvPr/>
            </p:nvSpPr>
            <p:spPr bwMode="auto">
              <a:xfrm>
                <a:off x="1567323" y="4119764"/>
                <a:ext cx="394465" cy="393030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îšļîďé">
                <a:extLst>
                  <a:ext uri="{FF2B5EF4-FFF2-40B4-BE49-F238E27FC236}">
                    <a16:creationId xmlns:a16="http://schemas.microsoft.com/office/drawing/2014/main" id="{8721B751-65B9-4781-8E00-4BB416894263}"/>
                  </a:ext>
                </a:extLst>
              </p:cNvPr>
              <p:cNvSpPr/>
              <p:nvPr/>
            </p:nvSpPr>
            <p:spPr bwMode="auto">
              <a:xfrm>
                <a:off x="1561586" y="4126937"/>
                <a:ext cx="393030" cy="382990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îşļiḑé">
                <a:extLst>
                  <a:ext uri="{FF2B5EF4-FFF2-40B4-BE49-F238E27FC236}">
                    <a16:creationId xmlns:a16="http://schemas.microsoft.com/office/drawing/2014/main" id="{3B2D2E56-EB62-44A1-9658-E35428F6D021}"/>
                  </a:ext>
                </a:extLst>
              </p:cNvPr>
              <p:cNvSpPr/>
              <p:nvPr/>
            </p:nvSpPr>
            <p:spPr bwMode="auto">
              <a:xfrm>
                <a:off x="1740888" y="4545787"/>
                <a:ext cx="123360" cy="147745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şḷïḑê">
                <a:extLst>
                  <a:ext uri="{FF2B5EF4-FFF2-40B4-BE49-F238E27FC236}">
                    <a16:creationId xmlns:a16="http://schemas.microsoft.com/office/drawing/2014/main" id="{D0ECA355-1743-4D84-A566-5CA553418861}"/>
                  </a:ext>
                </a:extLst>
              </p:cNvPr>
              <p:cNvSpPr/>
              <p:nvPr/>
            </p:nvSpPr>
            <p:spPr bwMode="auto">
              <a:xfrm>
                <a:off x="1636175" y="4545787"/>
                <a:ext cx="117622" cy="147745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íś1ïḑê">
                <a:extLst>
                  <a:ext uri="{FF2B5EF4-FFF2-40B4-BE49-F238E27FC236}">
                    <a16:creationId xmlns:a16="http://schemas.microsoft.com/office/drawing/2014/main" id="{A6139B3A-142A-40AE-B298-C279818D968D}"/>
                  </a:ext>
                </a:extLst>
              </p:cNvPr>
              <p:cNvSpPr/>
              <p:nvPr/>
            </p:nvSpPr>
            <p:spPr bwMode="auto">
              <a:xfrm>
                <a:off x="1518553" y="4111158"/>
                <a:ext cx="447538" cy="448973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ïš1íḋê">
                <a:extLst>
                  <a:ext uri="{FF2B5EF4-FFF2-40B4-BE49-F238E27FC236}">
                    <a16:creationId xmlns:a16="http://schemas.microsoft.com/office/drawing/2014/main" id="{F9EED6A1-2683-44A8-9674-B58F7339D04F}"/>
                  </a:ext>
                </a:extLst>
              </p:cNvPr>
              <p:cNvSpPr/>
              <p:nvPr/>
            </p:nvSpPr>
            <p:spPr bwMode="auto">
              <a:xfrm>
                <a:off x="1567323" y="4119764"/>
                <a:ext cx="394465" cy="393030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sľíḓè">
                <a:extLst>
                  <a:ext uri="{FF2B5EF4-FFF2-40B4-BE49-F238E27FC236}">
                    <a16:creationId xmlns:a16="http://schemas.microsoft.com/office/drawing/2014/main" id="{DB27CCE9-F99E-4BAC-BE44-D77648B07BBD}"/>
                  </a:ext>
                </a:extLst>
              </p:cNvPr>
              <p:cNvSpPr/>
              <p:nvPr/>
            </p:nvSpPr>
            <p:spPr bwMode="auto">
              <a:xfrm>
                <a:off x="1561586" y="4126937"/>
                <a:ext cx="393030" cy="382990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iS1îďê">
                <a:extLst>
                  <a:ext uri="{FF2B5EF4-FFF2-40B4-BE49-F238E27FC236}">
                    <a16:creationId xmlns:a16="http://schemas.microsoft.com/office/drawing/2014/main" id="{3485BFD1-ED9F-45EC-BDFA-5C2D80D3DD6C}"/>
                  </a:ext>
                </a:extLst>
              </p:cNvPr>
              <p:cNvSpPr/>
              <p:nvPr/>
            </p:nvSpPr>
            <p:spPr bwMode="auto">
              <a:xfrm>
                <a:off x="3282885" y="1860558"/>
                <a:ext cx="292621" cy="292621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ïṣļiďé">
                <a:extLst>
                  <a:ext uri="{FF2B5EF4-FFF2-40B4-BE49-F238E27FC236}">
                    <a16:creationId xmlns:a16="http://schemas.microsoft.com/office/drawing/2014/main" id="{00DA7AEE-00FA-406D-8002-52F96DE7FD56}"/>
                  </a:ext>
                </a:extLst>
              </p:cNvPr>
              <p:cNvSpPr/>
              <p:nvPr/>
            </p:nvSpPr>
            <p:spPr bwMode="auto">
              <a:xfrm>
                <a:off x="3416286" y="2135966"/>
                <a:ext cx="47336" cy="146311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i$lîḓê">
                <a:extLst>
                  <a:ext uri="{FF2B5EF4-FFF2-40B4-BE49-F238E27FC236}">
                    <a16:creationId xmlns:a16="http://schemas.microsoft.com/office/drawing/2014/main" id="{E81115A9-3BB2-42BB-9CCC-2B731588EFFB}"/>
                  </a:ext>
                </a:extLst>
              </p:cNvPr>
              <p:cNvSpPr/>
              <p:nvPr/>
            </p:nvSpPr>
            <p:spPr bwMode="auto">
              <a:xfrm>
                <a:off x="3409114" y="2183301"/>
                <a:ext cx="70287" cy="197950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íṧľîḓê">
                <a:extLst>
                  <a:ext uri="{FF2B5EF4-FFF2-40B4-BE49-F238E27FC236}">
                    <a16:creationId xmlns:a16="http://schemas.microsoft.com/office/drawing/2014/main" id="{90833E9E-B155-4292-BB62-172F87B2C140}"/>
                  </a:ext>
                </a:extLst>
              </p:cNvPr>
              <p:cNvSpPr/>
              <p:nvPr/>
            </p:nvSpPr>
            <p:spPr bwMode="auto">
              <a:xfrm>
                <a:off x="2125312" y="1268760"/>
                <a:ext cx="466185" cy="380121"/>
              </a:xfrm>
              <a:custGeom>
                <a:avLst/>
                <a:gdLst>
                  <a:gd name="T0" fmla="*/ 263525 w 325"/>
                  <a:gd name="T1" fmla="*/ 420688 h 265"/>
                  <a:gd name="T2" fmla="*/ 263525 w 325"/>
                  <a:gd name="T3" fmla="*/ 420688 h 265"/>
                  <a:gd name="T4" fmla="*/ 268288 w 325"/>
                  <a:gd name="T5" fmla="*/ 417513 h 265"/>
                  <a:gd name="T6" fmla="*/ 280988 w 325"/>
                  <a:gd name="T7" fmla="*/ 407988 h 265"/>
                  <a:gd name="T8" fmla="*/ 300038 w 325"/>
                  <a:gd name="T9" fmla="*/ 396875 h 265"/>
                  <a:gd name="T10" fmla="*/ 314325 w 325"/>
                  <a:gd name="T11" fmla="*/ 390525 h 265"/>
                  <a:gd name="T12" fmla="*/ 328613 w 325"/>
                  <a:gd name="T13" fmla="*/ 387350 h 265"/>
                  <a:gd name="T14" fmla="*/ 346075 w 325"/>
                  <a:gd name="T15" fmla="*/ 382588 h 265"/>
                  <a:gd name="T16" fmla="*/ 365125 w 325"/>
                  <a:gd name="T17" fmla="*/ 381000 h 265"/>
                  <a:gd name="T18" fmla="*/ 384175 w 325"/>
                  <a:gd name="T19" fmla="*/ 381000 h 265"/>
                  <a:gd name="T20" fmla="*/ 407988 w 325"/>
                  <a:gd name="T21" fmla="*/ 382588 h 265"/>
                  <a:gd name="T22" fmla="*/ 431800 w 325"/>
                  <a:gd name="T23" fmla="*/ 384175 h 265"/>
                  <a:gd name="T24" fmla="*/ 457200 w 325"/>
                  <a:gd name="T25" fmla="*/ 393700 h 265"/>
                  <a:gd name="T26" fmla="*/ 485775 w 325"/>
                  <a:gd name="T27" fmla="*/ 404813 h 265"/>
                  <a:gd name="T28" fmla="*/ 515938 w 325"/>
                  <a:gd name="T29" fmla="*/ 417513 h 265"/>
                  <a:gd name="T30" fmla="*/ 515938 w 325"/>
                  <a:gd name="T31" fmla="*/ 41275 h 265"/>
                  <a:gd name="T32" fmla="*/ 515938 w 325"/>
                  <a:gd name="T33" fmla="*/ 41275 h 265"/>
                  <a:gd name="T34" fmla="*/ 487363 w 325"/>
                  <a:gd name="T35" fmla="*/ 28575 h 265"/>
                  <a:gd name="T36" fmla="*/ 457200 w 325"/>
                  <a:gd name="T37" fmla="*/ 14288 h 265"/>
                  <a:gd name="T38" fmla="*/ 420688 w 325"/>
                  <a:gd name="T39" fmla="*/ 6350 h 265"/>
                  <a:gd name="T40" fmla="*/ 401638 w 325"/>
                  <a:gd name="T41" fmla="*/ 1588 h 265"/>
                  <a:gd name="T42" fmla="*/ 381000 w 325"/>
                  <a:gd name="T43" fmla="*/ 0 h 265"/>
                  <a:gd name="T44" fmla="*/ 358775 w 325"/>
                  <a:gd name="T45" fmla="*/ 0 h 265"/>
                  <a:gd name="T46" fmla="*/ 336550 w 325"/>
                  <a:gd name="T47" fmla="*/ 1588 h 265"/>
                  <a:gd name="T48" fmla="*/ 315913 w 325"/>
                  <a:gd name="T49" fmla="*/ 6350 h 265"/>
                  <a:gd name="T50" fmla="*/ 296863 w 325"/>
                  <a:gd name="T51" fmla="*/ 12700 h 265"/>
                  <a:gd name="T52" fmla="*/ 277813 w 325"/>
                  <a:gd name="T53" fmla="*/ 25400 h 265"/>
                  <a:gd name="T54" fmla="*/ 257175 w 325"/>
                  <a:gd name="T55" fmla="*/ 41275 h 265"/>
                  <a:gd name="T56" fmla="*/ 0 w 325"/>
                  <a:gd name="T57" fmla="*/ 41275 h 265"/>
                  <a:gd name="T58" fmla="*/ 0 w 325"/>
                  <a:gd name="T59" fmla="*/ 419100 h 265"/>
                  <a:gd name="T60" fmla="*/ 263525 w 325"/>
                  <a:gd name="T61" fmla="*/ 420688 h 26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25" h="265">
                    <a:moveTo>
                      <a:pt x="166" y="265"/>
                    </a:moveTo>
                    <a:lnTo>
                      <a:pt x="166" y="265"/>
                    </a:lnTo>
                    <a:lnTo>
                      <a:pt x="169" y="263"/>
                    </a:lnTo>
                    <a:lnTo>
                      <a:pt x="177" y="257"/>
                    </a:lnTo>
                    <a:lnTo>
                      <a:pt x="189" y="250"/>
                    </a:lnTo>
                    <a:lnTo>
                      <a:pt x="198" y="246"/>
                    </a:lnTo>
                    <a:lnTo>
                      <a:pt x="207" y="244"/>
                    </a:lnTo>
                    <a:lnTo>
                      <a:pt x="218" y="241"/>
                    </a:lnTo>
                    <a:lnTo>
                      <a:pt x="230" y="240"/>
                    </a:lnTo>
                    <a:lnTo>
                      <a:pt x="242" y="240"/>
                    </a:lnTo>
                    <a:lnTo>
                      <a:pt x="257" y="241"/>
                    </a:lnTo>
                    <a:lnTo>
                      <a:pt x="272" y="242"/>
                    </a:lnTo>
                    <a:lnTo>
                      <a:pt x="288" y="248"/>
                    </a:lnTo>
                    <a:lnTo>
                      <a:pt x="306" y="255"/>
                    </a:lnTo>
                    <a:lnTo>
                      <a:pt x="325" y="263"/>
                    </a:lnTo>
                    <a:lnTo>
                      <a:pt x="325" y="26"/>
                    </a:lnTo>
                    <a:lnTo>
                      <a:pt x="307" y="18"/>
                    </a:lnTo>
                    <a:lnTo>
                      <a:pt x="288" y="9"/>
                    </a:lnTo>
                    <a:lnTo>
                      <a:pt x="265" y="4"/>
                    </a:lnTo>
                    <a:lnTo>
                      <a:pt x="253" y="1"/>
                    </a:lnTo>
                    <a:lnTo>
                      <a:pt x="240" y="0"/>
                    </a:lnTo>
                    <a:lnTo>
                      <a:pt x="226" y="0"/>
                    </a:lnTo>
                    <a:lnTo>
                      <a:pt x="212" y="1"/>
                    </a:lnTo>
                    <a:lnTo>
                      <a:pt x="199" y="4"/>
                    </a:lnTo>
                    <a:lnTo>
                      <a:pt x="187" y="8"/>
                    </a:lnTo>
                    <a:lnTo>
                      <a:pt x="175" y="16"/>
                    </a:lnTo>
                    <a:lnTo>
                      <a:pt x="162" y="26"/>
                    </a:lnTo>
                    <a:lnTo>
                      <a:pt x="0" y="26"/>
                    </a:lnTo>
                    <a:lnTo>
                      <a:pt x="0" y="264"/>
                    </a:lnTo>
                    <a:lnTo>
                      <a:pt x="166" y="26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îśḷîdè">
                <a:extLst>
                  <a:ext uri="{FF2B5EF4-FFF2-40B4-BE49-F238E27FC236}">
                    <a16:creationId xmlns:a16="http://schemas.microsoft.com/office/drawing/2014/main" id="{53133DD7-716D-4729-B3C1-1EEB11DFB1DB}"/>
                  </a:ext>
                </a:extLst>
              </p:cNvPr>
              <p:cNvSpPr/>
              <p:nvPr/>
            </p:nvSpPr>
            <p:spPr bwMode="auto">
              <a:xfrm>
                <a:off x="994992" y="2652973"/>
                <a:ext cx="730118" cy="850609"/>
              </a:xfrm>
              <a:custGeom>
                <a:avLst/>
                <a:gdLst>
                  <a:gd name="T0" fmla="*/ 146050 w 509"/>
                  <a:gd name="T1" fmla="*/ 200025 h 593"/>
                  <a:gd name="T2" fmla="*/ 233363 w 509"/>
                  <a:gd name="T3" fmla="*/ 149225 h 593"/>
                  <a:gd name="T4" fmla="*/ 217488 w 509"/>
                  <a:gd name="T5" fmla="*/ 211138 h 593"/>
                  <a:gd name="T6" fmla="*/ 266700 w 509"/>
                  <a:gd name="T7" fmla="*/ 190500 h 593"/>
                  <a:gd name="T8" fmla="*/ 249238 w 509"/>
                  <a:gd name="T9" fmla="*/ 249238 h 593"/>
                  <a:gd name="T10" fmla="*/ 300038 w 509"/>
                  <a:gd name="T11" fmla="*/ 228600 h 593"/>
                  <a:gd name="T12" fmla="*/ 280988 w 509"/>
                  <a:gd name="T13" fmla="*/ 290513 h 593"/>
                  <a:gd name="T14" fmla="*/ 333375 w 509"/>
                  <a:gd name="T15" fmla="*/ 269875 h 593"/>
                  <a:gd name="T16" fmla="*/ 276225 w 509"/>
                  <a:gd name="T17" fmla="*/ 361950 h 593"/>
                  <a:gd name="T18" fmla="*/ 365125 w 509"/>
                  <a:gd name="T19" fmla="*/ 309563 h 593"/>
                  <a:gd name="T20" fmla="*/ 347663 w 509"/>
                  <a:gd name="T21" fmla="*/ 373063 h 593"/>
                  <a:gd name="T22" fmla="*/ 400050 w 509"/>
                  <a:gd name="T23" fmla="*/ 350838 h 593"/>
                  <a:gd name="T24" fmla="*/ 379413 w 509"/>
                  <a:gd name="T25" fmla="*/ 411163 h 593"/>
                  <a:gd name="T26" fmla="*/ 431800 w 509"/>
                  <a:gd name="T27" fmla="*/ 388938 h 593"/>
                  <a:gd name="T28" fmla="*/ 414338 w 509"/>
                  <a:gd name="T29" fmla="*/ 452438 h 593"/>
                  <a:gd name="T30" fmla="*/ 466725 w 509"/>
                  <a:gd name="T31" fmla="*/ 430213 h 593"/>
                  <a:gd name="T32" fmla="*/ 409575 w 509"/>
                  <a:gd name="T33" fmla="*/ 522288 h 593"/>
                  <a:gd name="T34" fmla="*/ 498475 w 509"/>
                  <a:gd name="T35" fmla="*/ 471488 h 593"/>
                  <a:gd name="T36" fmla="*/ 479425 w 509"/>
                  <a:gd name="T37" fmla="*/ 533400 h 593"/>
                  <a:gd name="T38" fmla="*/ 530225 w 509"/>
                  <a:gd name="T39" fmla="*/ 512763 h 593"/>
                  <a:gd name="T40" fmla="*/ 512763 w 509"/>
                  <a:gd name="T41" fmla="*/ 574675 h 593"/>
                  <a:gd name="T42" fmla="*/ 565150 w 509"/>
                  <a:gd name="T43" fmla="*/ 550863 h 593"/>
                  <a:gd name="T44" fmla="*/ 546100 w 509"/>
                  <a:gd name="T45" fmla="*/ 612775 h 593"/>
                  <a:gd name="T46" fmla="*/ 596900 w 509"/>
                  <a:gd name="T47" fmla="*/ 592138 h 593"/>
                  <a:gd name="T48" fmla="*/ 541338 w 509"/>
                  <a:gd name="T49" fmla="*/ 684213 h 593"/>
                  <a:gd name="T50" fmla="*/ 630238 w 509"/>
                  <a:gd name="T51" fmla="*/ 631825 h 593"/>
                  <a:gd name="T52" fmla="*/ 612775 w 509"/>
                  <a:gd name="T53" fmla="*/ 695325 h 593"/>
                  <a:gd name="T54" fmla="*/ 663575 w 509"/>
                  <a:gd name="T55" fmla="*/ 673100 h 593"/>
                  <a:gd name="T56" fmla="*/ 644525 w 509"/>
                  <a:gd name="T57" fmla="*/ 735013 h 593"/>
                  <a:gd name="T58" fmla="*/ 695325 w 509"/>
                  <a:gd name="T59" fmla="*/ 714375 h 593"/>
                  <a:gd name="T60" fmla="*/ 676275 w 509"/>
                  <a:gd name="T61" fmla="*/ 774700 h 593"/>
                  <a:gd name="T62" fmla="*/ 728663 w 509"/>
                  <a:gd name="T63" fmla="*/ 752475 h 593"/>
                  <a:gd name="T64" fmla="*/ 673100 w 509"/>
                  <a:gd name="T65" fmla="*/ 844550 h 593"/>
                  <a:gd name="T66" fmla="*/ 762000 w 509"/>
                  <a:gd name="T67" fmla="*/ 793750 h 593"/>
                  <a:gd name="T68" fmla="*/ 693738 w 509"/>
                  <a:gd name="T69" fmla="*/ 941388 h 593"/>
                  <a:gd name="T70" fmla="*/ 111125 w 509"/>
                  <a:gd name="T71" fmla="*/ 130175 h 593"/>
                  <a:gd name="T72" fmla="*/ 122238 w 509"/>
                  <a:gd name="T73" fmla="*/ 127000 h 593"/>
                  <a:gd name="T74" fmla="*/ 130175 w 509"/>
                  <a:gd name="T75" fmla="*/ 123825 h 593"/>
                  <a:gd name="T76" fmla="*/ 139700 w 509"/>
                  <a:gd name="T77" fmla="*/ 103188 h 593"/>
                  <a:gd name="T78" fmla="*/ 133350 w 509"/>
                  <a:gd name="T79" fmla="*/ 82550 h 593"/>
                  <a:gd name="T80" fmla="*/ 128588 w 509"/>
                  <a:gd name="T81" fmla="*/ 77788 h 593"/>
                  <a:gd name="T82" fmla="*/ 117475 w 509"/>
                  <a:gd name="T83" fmla="*/ 71438 h 593"/>
                  <a:gd name="T84" fmla="*/ 111125 w 509"/>
                  <a:gd name="T85" fmla="*/ 3175 h 593"/>
                  <a:gd name="T86" fmla="*/ 223838 w 509"/>
                  <a:gd name="T87" fmla="*/ 136525 h 593"/>
                  <a:gd name="T88" fmla="*/ 0 w 509"/>
                  <a:gd name="T89" fmla="*/ 93663 h 593"/>
                  <a:gd name="T90" fmla="*/ 111125 w 509"/>
                  <a:gd name="T91" fmla="*/ 71438 h 593"/>
                  <a:gd name="T92" fmla="*/ 103188 w 509"/>
                  <a:gd name="T93" fmla="*/ 73025 h 593"/>
                  <a:gd name="T94" fmla="*/ 93663 w 509"/>
                  <a:gd name="T95" fmla="*/ 77788 h 593"/>
                  <a:gd name="T96" fmla="*/ 84138 w 509"/>
                  <a:gd name="T97" fmla="*/ 96838 h 593"/>
                  <a:gd name="T98" fmla="*/ 90488 w 509"/>
                  <a:gd name="T99" fmla="*/ 119063 h 593"/>
                  <a:gd name="T100" fmla="*/ 90488 w 509"/>
                  <a:gd name="T101" fmla="*/ 119063 h 593"/>
                  <a:gd name="T102" fmla="*/ 100013 w 509"/>
                  <a:gd name="T103" fmla="*/ 125413 h 593"/>
                  <a:gd name="T104" fmla="*/ 111125 w 509"/>
                  <a:gd name="T105" fmla="*/ 130175 h 59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09" h="593">
                    <a:moveTo>
                      <a:pt x="141" y="86"/>
                    </a:moveTo>
                    <a:lnTo>
                      <a:pt x="92" y="126"/>
                    </a:lnTo>
                    <a:lnTo>
                      <a:pt x="99" y="134"/>
                    </a:lnTo>
                    <a:lnTo>
                      <a:pt x="147" y="94"/>
                    </a:lnTo>
                    <a:lnTo>
                      <a:pt x="162" y="111"/>
                    </a:lnTo>
                    <a:lnTo>
                      <a:pt x="137" y="133"/>
                    </a:lnTo>
                    <a:lnTo>
                      <a:pt x="142" y="140"/>
                    </a:lnTo>
                    <a:lnTo>
                      <a:pt x="168" y="120"/>
                    </a:lnTo>
                    <a:lnTo>
                      <a:pt x="183" y="137"/>
                    </a:lnTo>
                    <a:lnTo>
                      <a:pt x="157" y="157"/>
                    </a:lnTo>
                    <a:lnTo>
                      <a:pt x="164" y="166"/>
                    </a:lnTo>
                    <a:lnTo>
                      <a:pt x="189" y="144"/>
                    </a:lnTo>
                    <a:lnTo>
                      <a:pt x="203" y="161"/>
                    </a:lnTo>
                    <a:lnTo>
                      <a:pt x="177" y="183"/>
                    </a:lnTo>
                    <a:lnTo>
                      <a:pt x="184" y="191"/>
                    </a:lnTo>
                    <a:lnTo>
                      <a:pt x="210" y="170"/>
                    </a:lnTo>
                    <a:lnTo>
                      <a:pt x="225" y="187"/>
                    </a:lnTo>
                    <a:lnTo>
                      <a:pt x="174" y="228"/>
                    </a:lnTo>
                    <a:lnTo>
                      <a:pt x="181" y="236"/>
                    </a:lnTo>
                    <a:lnTo>
                      <a:pt x="230" y="195"/>
                    </a:lnTo>
                    <a:lnTo>
                      <a:pt x="245" y="213"/>
                    </a:lnTo>
                    <a:lnTo>
                      <a:pt x="219" y="235"/>
                    </a:lnTo>
                    <a:lnTo>
                      <a:pt x="226" y="241"/>
                    </a:lnTo>
                    <a:lnTo>
                      <a:pt x="252" y="221"/>
                    </a:lnTo>
                    <a:lnTo>
                      <a:pt x="267" y="239"/>
                    </a:lnTo>
                    <a:lnTo>
                      <a:pt x="239" y="259"/>
                    </a:lnTo>
                    <a:lnTo>
                      <a:pt x="246" y="267"/>
                    </a:lnTo>
                    <a:lnTo>
                      <a:pt x="272" y="245"/>
                    </a:lnTo>
                    <a:lnTo>
                      <a:pt x="287" y="263"/>
                    </a:lnTo>
                    <a:lnTo>
                      <a:pt x="261" y="285"/>
                    </a:lnTo>
                    <a:lnTo>
                      <a:pt x="267" y="293"/>
                    </a:lnTo>
                    <a:lnTo>
                      <a:pt x="294" y="271"/>
                    </a:lnTo>
                    <a:lnTo>
                      <a:pt x="307" y="289"/>
                    </a:lnTo>
                    <a:lnTo>
                      <a:pt x="258" y="329"/>
                    </a:lnTo>
                    <a:lnTo>
                      <a:pt x="264" y="338"/>
                    </a:lnTo>
                    <a:lnTo>
                      <a:pt x="314" y="297"/>
                    </a:lnTo>
                    <a:lnTo>
                      <a:pt x="329" y="314"/>
                    </a:lnTo>
                    <a:lnTo>
                      <a:pt x="302" y="336"/>
                    </a:lnTo>
                    <a:lnTo>
                      <a:pt x="308" y="343"/>
                    </a:lnTo>
                    <a:lnTo>
                      <a:pt x="334" y="323"/>
                    </a:lnTo>
                    <a:lnTo>
                      <a:pt x="349" y="340"/>
                    </a:lnTo>
                    <a:lnTo>
                      <a:pt x="323" y="362"/>
                    </a:lnTo>
                    <a:lnTo>
                      <a:pt x="329" y="369"/>
                    </a:lnTo>
                    <a:lnTo>
                      <a:pt x="356" y="347"/>
                    </a:lnTo>
                    <a:lnTo>
                      <a:pt x="369" y="366"/>
                    </a:lnTo>
                    <a:lnTo>
                      <a:pt x="344" y="386"/>
                    </a:lnTo>
                    <a:lnTo>
                      <a:pt x="350" y="394"/>
                    </a:lnTo>
                    <a:lnTo>
                      <a:pt x="376" y="373"/>
                    </a:lnTo>
                    <a:lnTo>
                      <a:pt x="391" y="390"/>
                    </a:lnTo>
                    <a:lnTo>
                      <a:pt x="341" y="431"/>
                    </a:lnTo>
                    <a:lnTo>
                      <a:pt x="348" y="439"/>
                    </a:lnTo>
                    <a:lnTo>
                      <a:pt x="397" y="398"/>
                    </a:lnTo>
                    <a:lnTo>
                      <a:pt x="411" y="416"/>
                    </a:lnTo>
                    <a:lnTo>
                      <a:pt x="386" y="438"/>
                    </a:lnTo>
                    <a:lnTo>
                      <a:pt x="391" y="446"/>
                    </a:lnTo>
                    <a:lnTo>
                      <a:pt x="418" y="424"/>
                    </a:lnTo>
                    <a:lnTo>
                      <a:pt x="432" y="442"/>
                    </a:lnTo>
                    <a:lnTo>
                      <a:pt x="406" y="463"/>
                    </a:lnTo>
                    <a:lnTo>
                      <a:pt x="413" y="470"/>
                    </a:lnTo>
                    <a:lnTo>
                      <a:pt x="438" y="450"/>
                    </a:lnTo>
                    <a:lnTo>
                      <a:pt x="453" y="467"/>
                    </a:lnTo>
                    <a:lnTo>
                      <a:pt x="426" y="488"/>
                    </a:lnTo>
                    <a:lnTo>
                      <a:pt x="433" y="496"/>
                    </a:lnTo>
                    <a:lnTo>
                      <a:pt x="459" y="474"/>
                    </a:lnTo>
                    <a:lnTo>
                      <a:pt x="474" y="492"/>
                    </a:lnTo>
                    <a:lnTo>
                      <a:pt x="424" y="532"/>
                    </a:lnTo>
                    <a:lnTo>
                      <a:pt x="430" y="541"/>
                    </a:lnTo>
                    <a:lnTo>
                      <a:pt x="480" y="500"/>
                    </a:lnTo>
                    <a:lnTo>
                      <a:pt x="509" y="535"/>
                    </a:lnTo>
                    <a:lnTo>
                      <a:pt x="437" y="593"/>
                    </a:lnTo>
                    <a:lnTo>
                      <a:pt x="70" y="145"/>
                    </a:lnTo>
                    <a:lnTo>
                      <a:pt x="70" y="82"/>
                    </a:lnTo>
                    <a:lnTo>
                      <a:pt x="77" y="80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8" y="65"/>
                    </a:lnTo>
                    <a:lnTo>
                      <a:pt x="88" y="59"/>
                    </a:lnTo>
                    <a:lnTo>
                      <a:pt x="84" y="52"/>
                    </a:lnTo>
                    <a:lnTo>
                      <a:pt x="81" y="49"/>
                    </a:lnTo>
                    <a:lnTo>
                      <a:pt x="78" y="46"/>
                    </a:lnTo>
                    <a:lnTo>
                      <a:pt x="74" y="45"/>
                    </a:lnTo>
                    <a:lnTo>
                      <a:pt x="70" y="45"/>
                    </a:lnTo>
                    <a:lnTo>
                      <a:pt x="70" y="2"/>
                    </a:lnTo>
                    <a:lnTo>
                      <a:pt x="72" y="0"/>
                    </a:lnTo>
                    <a:lnTo>
                      <a:pt x="141" y="86"/>
                    </a:lnTo>
                    <a:close/>
                    <a:moveTo>
                      <a:pt x="70" y="145"/>
                    </a:moveTo>
                    <a:lnTo>
                      <a:pt x="0" y="59"/>
                    </a:lnTo>
                    <a:lnTo>
                      <a:pt x="70" y="2"/>
                    </a:lnTo>
                    <a:lnTo>
                      <a:pt x="70" y="45"/>
                    </a:lnTo>
                    <a:lnTo>
                      <a:pt x="65" y="46"/>
                    </a:lnTo>
                    <a:lnTo>
                      <a:pt x="59" y="49"/>
                    </a:lnTo>
                    <a:lnTo>
                      <a:pt x="54" y="55"/>
                    </a:lnTo>
                    <a:lnTo>
                      <a:pt x="53" y="61"/>
                    </a:lnTo>
                    <a:lnTo>
                      <a:pt x="53" y="68"/>
                    </a:lnTo>
                    <a:lnTo>
                      <a:pt x="57" y="75"/>
                    </a:lnTo>
                    <a:lnTo>
                      <a:pt x="59" y="78"/>
                    </a:lnTo>
                    <a:lnTo>
                      <a:pt x="63" y="79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iṧlîḓé">
                <a:extLst>
                  <a:ext uri="{FF2B5EF4-FFF2-40B4-BE49-F238E27FC236}">
                    <a16:creationId xmlns:a16="http://schemas.microsoft.com/office/drawing/2014/main" id="{FD2E0C10-0E9F-4A22-AB15-04B552349575}"/>
                  </a:ext>
                </a:extLst>
              </p:cNvPr>
              <p:cNvSpPr/>
              <p:nvPr/>
            </p:nvSpPr>
            <p:spPr bwMode="auto">
              <a:xfrm>
                <a:off x="864460" y="2903995"/>
                <a:ext cx="306965" cy="618234"/>
              </a:xfrm>
              <a:custGeom>
                <a:avLst/>
                <a:gdLst>
                  <a:gd name="T0" fmla="*/ 307975 w 214"/>
                  <a:gd name="T1" fmla="*/ 684213 h 431"/>
                  <a:gd name="T2" fmla="*/ 268288 w 214"/>
                  <a:gd name="T3" fmla="*/ 647700 h 431"/>
                  <a:gd name="T4" fmla="*/ 331788 w 214"/>
                  <a:gd name="T5" fmla="*/ 554038 h 431"/>
                  <a:gd name="T6" fmla="*/ 322263 w 214"/>
                  <a:gd name="T7" fmla="*/ 541338 h 431"/>
                  <a:gd name="T8" fmla="*/ 298450 w 214"/>
                  <a:gd name="T9" fmla="*/ 534988 h 431"/>
                  <a:gd name="T10" fmla="*/ 285750 w 214"/>
                  <a:gd name="T11" fmla="*/ 546100 h 431"/>
                  <a:gd name="T12" fmla="*/ 284163 w 214"/>
                  <a:gd name="T13" fmla="*/ 560388 h 431"/>
                  <a:gd name="T14" fmla="*/ 271463 w 214"/>
                  <a:gd name="T15" fmla="*/ 550863 h 431"/>
                  <a:gd name="T16" fmla="*/ 198438 w 214"/>
                  <a:gd name="T17" fmla="*/ 611188 h 431"/>
                  <a:gd name="T18" fmla="*/ 79375 w 214"/>
                  <a:gd name="T19" fmla="*/ 307975 h 431"/>
                  <a:gd name="T20" fmla="*/ 85725 w 214"/>
                  <a:gd name="T21" fmla="*/ 295275 h 431"/>
                  <a:gd name="T22" fmla="*/ 128588 w 214"/>
                  <a:gd name="T23" fmla="*/ 279400 h 431"/>
                  <a:gd name="T24" fmla="*/ 117475 w 214"/>
                  <a:gd name="T25" fmla="*/ 274638 h 431"/>
                  <a:gd name="T26" fmla="*/ 79375 w 214"/>
                  <a:gd name="T27" fmla="*/ 182563 h 431"/>
                  <a:gd name="T28" fmla="*/ 157163 w 214"/>
                  <a:gd name="T29" fmla="*/ 96838 h 431"/>
                  <a:gd name="T30" fmla="*/ 176213 w 214"/>
                  <a:gd name="T31" fmla="*/ 103188 h 431"/>
                  <a:gd name="T32" fmla="*/ 228600 w 214"/>
                  <a:gd name="T33" fmla="*/ 231775 h 431"/>
                  <a:gd name="T34" fmla="*/ 228600 w 214"/>
                  <a:gd name="T35" fmla="*/ 247650 h 431"/>
                  <a:gd name="T36" fmla="*/ 266700 w 214"/>
                  <a:gd name="T37" fmla="*/ 550863 h 431"/>
                  <a:gd name="T38" fmla="*/ 258763 w 214"/>
                  <a:gd name="T39" fmla="*/ 552450 h 431"/>
                  <a:gd name="T40" fmla="*/ 242888 w 214"/>
                  <a:gd name="T41" fmla="*/ 566738 h 431"/>
                  <a:gd name="T42" fmla="*/ 238125 w 214"/>
                  <a:gd name="T43" fmla="*/ 569913 h 431"/>
                  <a:gd name="T44" fmla="*/ 214313 w 214"/>
                  <a:gd name="T45" fmla="*/ 566738 h 431"/>
                  <a:gd name="T46" fmla="*/ 204788 w 214"/>
                  <a:gd name="T47" fmla="*/ 581025 h 431"/>
                  <a:gd name="T48" fmla="*/ 206375 w 214"/>
                  <a:gd name="T49" fmla="*/ 604838 h 431"/>
                  <a:gd name="T50" fmla="*/ 198438 w 214"/>
                  <a:gd name="T51" fmla="*/ 611188 h 431"/>
                  <a:gd name="T52" fmla="*/ 79375 w 214"/>
                  <a:gd name="T53" fmla="*/ 122238 h 431"/>
                  <a:gd name="T54" fmla="*/ 138113 w 214"/>
                  <a:gd name="T55" fmla="*/ 44450 h 431"/>
                  <a:gd name="T56" fmla="*/ 122238 w 214"/>
                  <a:gd name="T57" fmla="*/ 22225 h 431"/>
                  <a:gd name="T58" fmla="*/ 98425 w 214"/>
                  <a:gd name="T59" fmla="*/ 4763 h 431"/>
                  <a:gd name="T60" fmla="*/ 79375 w 214"/>
                  <a:gd name="T61" fmla="*/ 0 h 431"/>
                  <a:gd name="T62" fmla="*/ 71438 w 214"/>
                  <a:gd name="T63" fmla="*/ 303213 h 431"/>
                  <a:gd name="T64" fmla="*/ 17463 w 214"/>
                  <a:gd name="T65" fmla="*/ 171450 h 431"/>
                  <a:gd name="T66" fmla="*/ 19050 w 214"/>
                  <a:gd name="T67" fmla="*/ 152400 h 431"/>
                  <a:gd name="T68" fmla="*/ 6350 w 214"/>
                  <a:gd name="T69" fmla="*/ 96838 h 431"/>
                  <a:gd name="T70" fmla="*/ 1588 w 214"/>
                  <a:gd name="T71" fmla="*/ 55563 h 431"/>
                  <a:gd name="T72" fmla="*/ 23813 w 214"/>
                  <a:gd name="T73" fmla="*/ 19050 h 431"/>
                  <a:gd name="T74" fmla="*/ 47625 w 214"/>
                  <a:gd name="T75" fmla="*/ 4763 h 431"/>
                  <a:gd name="T76" fmla="*/ 79375 w 214"/>
                  <a:gd name="T77" fmla="*/ 122238 h 431"/>
                  <a:gd name="T78" fmla="*/ 79375 w 214"/>
                  <a:gd name="T79" fmla="*/ 182563 h 431"/>
                  <a:gd name="T80" fmla="*/ 68263 w 214"/>
                  <a:gd name="T81" fmla="*/ 155575 h 431"/>
                  <a:gd name="T82" fmla="*/ 74613 w 214"/>
                  <a:gd name="T83" fmla="*/ 139700 h 431"/>
                  <a:gd name="T84" fmla="*/ 34925 w 214"/>
                  <a:gd name="T85" fmla="*/ 157163 h 431"/>
                  <a:gd name="T86" fmla="*/ 30163 w 214"/>
                  <a:gd name="T87" fmla="*/ 176213 h 431"/>
                  <a:gd name="T88" fmla="*/ 74613 w 214"/>
                  <a:gd name="T89" fmla="*/ 287338 h 4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14" h="431">
                    <a:moveTo>
                      <a:pt x="168" y="228"/>
                    </a:moveTo>
                    <a:lnTo>
                      <a:pt x="214" y="349"/>
                    </a:lnTo>
                    <a:lnTo>
                      <a:pt x="194" y="431"/>
                    </a:lnTo>
                    <a:lnTo>
                      <a:pt x="168" y="413"/>
                    </a:lnTo>
                    <a:lnTo>
                      <a:pt x="168" y="405"/>
                    </a:lnTo>
                    <a:lnTo>
                      <a:pt x="169" y="408"/>
                    </a:lnTo>
                    <a:lnTo>
                      <a:pt x="196" y="397"/>
                    </a:lnTo>
                    <a:lnTo>
                      <a:pt x="209" y="349"/>
                    </a:lnTo>
                    <a:lnTo>
                      <a:pt x="206" y="345"/>
                    </a:lnTo>
                    <a:lnTo>
                      <a:pt x="203" y="341"/>
                    </a:lnTo>
                    <a:lnTo>
                      <a:pt x="199" y="337"/>
                    </a:lnTo>
                    <a:lnTo>
                      <a:pt x="194" y="336"/>
                    </a:lnTo>
                    <a:lnTo>
                      <a:pt x="188" y="337"/>
                    </a:lnTo>
                    <a:lnTo>
                      <a:pt x="184" y="340"/>
                    </a:lnTo>
                    <a:lnTo>
                      <a:pt x="180" y="344"/>
                    </a:lnTo>
                    <a:lnTo>
                      <a:pt x="179" y="348"/>
                    </a:lnTo>
                    <a:lnTo>
                      <a:pt x="179" y="353"/>
                    </a:lnTo>
                    <a:lnTo>
                      <a:pt x="176" y="351"/>
                    </a:lnTo>
                    <a:lnTo>
                      <a:pt x="173" y="348"/>
                    </a:lnTo>
                    <a:lnTo>
                      <a:pt x="171" y="347"/>
                    </a:lnTo>
                    <a:lnTo>
                      <a:pt x="168" y="347"/>
                    </a:lnTo>
                    <a:lnTo>
                      <a:pt x="168" y="228"/>
                    </a:lnTo>
                    <a:close/>
                    <a:moveTo>
                      <a:pt x="125" y="385"/>
                    </a:moveTo>
                    <a:lnTo>
                      <a:pt x="51" y="194"/>
                    </a:lnTo>
                    <a:lnTo>
                      <a:pt x="50" y="194"/>
                    </a:lnTo>
                    <a:lnTo>
                      <a:pt x="50" y="183"/>
                    </a:lnTo>
                    <a:lnTo>
                      <a:pt x="54" y="186"/>
                    </a:lnTo>
                    <a:lnTo>
                      <a:pt x="60" y="184"/>
                    </a:lnTo>
                    <a:lnTo>
                      <a:pt x="81" y="176"/>
                    </a:lnTo>
                    <a:lnTo>
                      <a:pt x="79" y="175"/>
                    </a:lnTo>
                    <a:lnTo>
                      <a:pt x="74" y="173"/>
                    </a:lnTo>
                    <a:lnTo>
                      <a:pt x="73" y="172"/>
                    </a:lnTo>
                    <a:lnTo>
                      <a:pt x="70" y="168"/>
                    </a:lnTo>
                    <a:lnTo>
                      <a:pt x="50" y="115"/>
                    </a:lnTo>
                    <a:lnTo>
                      <a:pt x="50" y="80"/>
                    </a:lnTo>
                    <a:lnTo>
                      <a:pt x="99" y="61"/>
                    </a:lnTo>
                    <a:lnTo>
                      <a:pt x="104" y="61"/>
                    </a:lnTo>
                    <a:lnTo>
                      <a:pt x="107" y="62"/>
                    </a:lnTo>
                    <a:lnTo>
                      <a:pt x="111" y="65"/>
                    </a:lnTo>
                    <a:lnTo>
                      <a:pt x="114" y="69"/>
                    </a:lnTo>
                    <a:lnTo>
                      <a:pt x="144" y="146"/>
                    </a:lnTo>
                    <a:lnTo>
                      <a:pt x="144" y="149"/>
                    </a:lnTo>
                    <a:lnTo>
                      <a:pt x="144" y="153"/>
                    </a:lnTo>
                    <a:lnTo>
                      <a:pt x="144" y="156"/>
                    </a:lnTo>
                    <a:lnTo>
                      <a:pt x="141" y="158"/>
                    </a:lnTo>
                    <a:lnTo>
                      <a:pt x="168" y="228"/>
                    </a:lnTo>
                    <a:lnTo>
                      <a:pt x="168" y="347"/>
                    </a:lnTo>
                    <a:lnTo>
                      <a:pt x="163" y="348"/>
                    </a:lnTo>
                    <a:lnTo>
                      <a:pt x="157" y="349"/>
                    </a:lnTo>
                    <a:lnTo>
                      <a:pt x="154" y="353"/>
                    </a:lnTo>
                    <a:lnTo>
                      <a:pt x="153" y="357"/>
                    </a:lnTo>
                    <a:lnTo>
                      <a:pt x="153" y="363"/>
                    </a:lnTo>
                    <a:lnTo>
                      <a:pt x="150" y="359"/>
                    </a:lnTo>
                    <a:lnTo>
                      <a:pt x="145" y="357"/>
                    </a:lnTo>
                    <a:lnTo>
                      <a:pt x="141" y="356"/>
                    </a:lnTo>
                    <a:lnTo>
                      <a:pt x="135" y="357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7" y="370"/>
                    </a:lnTo>
                    <a:lnTo>
                      <a:pt x="127" y="376"/>
                    </a:lnTo>
                    <a:lnTo>
                      <a:pt x="130" y="381"/>
                    </a:lnTo>
                    <a:lnTo>
                      <a:pt x="168" y="405"/>
                    </a:lnTo>
                    <a:lnTo>
                      <a:pt x="168" y="413"/>
                    </a:lnTo>
                    <a:lnTo>
                      <a:pt x="125" y="385"/>
                    </a:lnTo>
                    <a:close/>
                    <a:moveTo>
                      <a:pt x="50" y="0"/>
                    </a:moveTo>
                    <a:lnTo>
                      <a:pt x="50" y="77"/>
                    </a:lnTo>
                    <a:lnTo>
                      <a:pt x="95" y="49"/>
                    </a:lnTo>
                    <a:lnTo>
                      <a:pt x="87" y="28"/>
                    </a:lnTo>
                    <a:lnTo>
                      <a:pt x="84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72" y="10"/>
                    </a:lnTo>
                    <a:lnTo>
                      <a:pt x="68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50" y="0"/>
                    </a:lnTo>
                    <a:close/>
                    <a:moveTo>
                      <a:pt x="50" y="194"/>
                    </a:moveTo>
                    <a:lnTo>
                      <a:pt x="50" y="194"/>
                    </a:lnTo>
                    <a:lnTo>
                      <a:pt x="45" y="191"/>
                    </a:lnTo>
                    <a:lnTo>
                      <a:pt x="41" y="186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11" y="99"/>
                    </a:lnTo>
                    <a:lnTo>
                      <a:pt x="12" y="96"/>
                    </a:lnTo>
                    <a:lnTo>
                      <a:pt x="16" y="92"/>
                    </a:lnTo>
                    <a:lnTo>
                      <a:pt x="4" y="61"/>
                    </a:lnTo>
                    <a:lnTo>
                      <a:pt x="1" y="53"/>
                    </a:lnTo>
                    <a:lnTo>
                      <a:pt x="0" y="43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5" y="12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50" y="80"/>
                    </a:lnTo>
                    <a:lnTo>
                      <a:pt x="50" y="115"/>
                    </a:lnTo>
                    <a:lnTo>
                      <a:pt x="45" y="100"/>
                    </a:lnTo>
                    <a:lnTo>
                      <a:pt x="43" y="98"/>
                    </a:lnTo>
                    <a:lnTo>
                      <a:pt x="45" y="93"/>
                    </a:lnTo>
                    <a:lnTo>
                      <a:pt x="46" y="91"/>
                    </a:lnTo>
                    <a:lnTo>
                      <a:pt x="47" y="88"/>
                    </a:lnTo>
                    <a:lnTo>
                      <a:pt x="26" y="96"/>
                    </a:lnTo>
                    <a:lnTo>
                      <a:pt x="22" y="99"/>
                    </a:lnTo>
                    <a:lnTo>
                      <a:pt x="19" y="103"/>
                    </a:lnTo>
                    <a:lnTo>
                      <a:pt x="19" y="107"/>
                    </a:lnTo>
                    <a:lnTo>
                      <a:pt x="19" y="111"/>
                    </a:lnTo>
                    <a:lnTo>
                      <a:pt x="45" y="177"/>
                    </a:lnTo>
                    <a:lnTo>
                      <a:pt x="47" y="181"/>
                    </a:lnTo>
                    <a:lnTo>
                      <a:pt x="50" y="183"/>
                    </a:lnTo>
                    <a:lnTo>
                      <a:pt x="50" y="19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ïṣľíďê">
                <a:extLst>
                  <a:ext uri="{FF2B5EF4-FFF2-40B4-BE49-F238E27FC236}">
                    <a16:creationId xmlns:a16="http://schemas.microsoft.com/office/drawing/2014/main" id="{A8FE7CE9-8F0C-45E0-BFAD-2B0C2B200C3A}"/>
                  </a:ext>
                </a:extLst>
              </p:cNvPr>
              <p:cNvSpPr/>
              <p:nvPr/>
            </p:nvSpPr>
            <p:spPr bwMode="auto">
              <a:xfrm>
                <a:off x="1756666" y="2980837"/>
                <a:ext cx="516390" cy="519259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íŝḻîde">
                <a:extLst>
                  <a:ext uri="{FF2B5EF4-FFF2-40B4-BE49-F238E27FC236}">
                    <a16:creationId xmlns:a16="http://schemas.microsoft.com/office/drawing/2014/main" id="{BCF5674E-38B6-4876-91EE-99EA41C5E045}"/>
                  </a:ext>
                </a:extLst>
              </p:cNvPr>
              <p:cNvSpPr/>
              <p:nvPr/>
            </p:nvSpPr>
            <p:spPr bwMode="auto">
              <a:xfrm>
                <a:off x="1918756" y="3144361"/>
                <a:ext cx="258195" cy="136270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îśľîďe">
                <a:extLst>
                  <a:ext uri="{FF2B5EF4-FFF2-40B4-BE49-F238E27FC236}">
                    <a16:creationId xmlns:a16="http://schemas.microsoft.com/office/drawing/2014/main" id="{F6F43167-8010-45DB-8F81-0EFD374E8A53}"/>
                  </a:ext>
                </a:extLst>
              </p:cNvPr>
              <p:cNvSpPr/>
              <p:nvPr/>
            </p:nvSpPr>
            <p:spPr bwMode="auto">
              <a:xfrm>
                <a:off x="1660560" y="3726743"/>
                <a:ext cx="404505" cy="3026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ïṥlidé">
                <a:extLst>
                  <a:ext uri="{FF2B5EF4-FFF2-40B4-BE49-F238E27FC236}">
                    <a16:creationId xmlns:a16="http://schemas.microsoft.com/office/drawing/2014/main" id="{947A46B8-E5DD-425A-AC00-1427B43D1EB3}"/>
                  </a:ext>
                </a:extLst>
              </p:cNvPr>
              <p:cNvSpPr/>
              <p:nvPr/>
            </p:nvSpPr>
            <p:spPr bwMode="auto">
              <a:xfrm>
                <a:off x="1775313" y="3647850"/>
                <a:ext cx="97540" cy="139139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iśļide">
                <a:extLst>
                  <a:ext uri="{FF2B5EF4-FFF2-40B4-BE49-F238E27FC236}">
                    <a16:creationId xmlns:a16="http://schemas.microsoft.com/office/drawing/2014/main" id="{D4173357-204E-4C94-AE94-5E1DF42C6D95}"/>
                  </a:ext>
                </a:extLst>
              </p:cNvPr>
              <p:cNvSpPr/>
              <p:nvPr/>
            </p:nvSpPr>
            <p:spPr bwMode="auto">
              <a:xfrm>
                <a:off x="2707685" y="1357078"/>
                <a:ext cx="593848" cy="477661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íŝľîďe">
                <a:extLst>
                  <a:ext uri="{FF2B5EF4-FFF2-40B4-BE49-F238E27FC236}">
                    <a16:creationId xmlns:a16="http://schemas.microsoft.com/office/drawing/2014/main" id="{D7F6163D-AA7A-4EEB-8AF0-76765B101ABA}"/>
                  </a:ext>
                </a:extLst>
              </p:cNvPr>
              <p:cNvSpPr/>
              <p:nvPr/>
            </p:nvSpPr>
            <p:spPr bwMode="auto">
              <a:xfrm>
                <a:off x="2690472" y="1332693"/>
                <a:ext cx="159221" cy="222335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ísḻîḋe">
                <a:extLst>
                  <a:ext uri="{FF2B5EF4-FFF2-40B4-BE49-F238E27FC236}">
                    <a16:creationId xmlns:a16="http://schemas.microsoft.com/office/drawing/2014/main" id="{F42F098C-7916-4F88-B4A7-E8BC4CD8FFDC}"/>
                  </a:ext>
                </a:extLst>
              </p:cNvPr>
              <p:cNvSpPr/>
              <p:nvPr/>
            </p:nvSpPr>
            <p:spPr bwMode="auto">
              <a:xfrm>
                <a:off x="2777971" y="1486175"/>
                <a:ext cx="456144" cy="292621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ïSlïdé">
                <a:extLst>
                  <a:ext uri="{FF2B5EF4-FFF2-40B4-BE49-F238E27FC236}">
                    <a16:creationId xmlns:a16="http://schemas.microsoft.com/office/drawing/2014/main" id="{ADD5C212-809E-468B-9303-F445E7E420AF}"/>
                  </a:ext>
                </a:extLst>
              </p:cNvPr>
              <p:cNvSpPr/>
              <p:nvPr/>
            </p:nvSpPr>
            <p:spPr bwMode="auto">
              <a:xfrm>
                <a:off x="1210155" y="3503581"/>
                <a:ext cx="344260" cy="596717"/>
              </a:xfrm>
              <a:custGeom>
                <a:avLst/>
                <a:gdLst>
                  <a:gd name="T0" fmla="*/ 144 w 240"/>
                  <a:gd name="T1" fmla="*/ 352 h 416"/>
                  <a:gd name="T2" fmla="*/ 154 w 240"/>
                  <a:gd name="T3" fmla="*/ 354 h 416"/>
                  <a:gd name="T4" fmla="*/ 164 w 240"/>
                  <a:gd name="T5" fmla="*/ 359 h 416"/>
                  <a:gd name="T6" fmla="*/ 171 w 240"/>
                  <a:gd name="T7" fmla="*/ 366 h 416"/>
                  <a:gd name="T8" fmla="*/ 175 w 240"/>
                  <a:gd name="T9" fmla="*/ 375 h 416"/>
                  <a:gd name="T10" fmla="*/ 176 w 240"/>
                  <a:gd name="T11" fmla="*/ 382 h 416"/>
                  <a:gd name="T12" fmla="*/ 175 w 240"/>
                  <a:gd name="T13" fmla="*/ 394 h 416"/>
                  <a:gd name="T14" fmla="*/ 168 w 240"/>
                  <a:gd name="T15" fmla="*/ 405 h 416"/>
                  <a:gd name="T16" fmla="*/ 158 w 240"/>
                  <a:gd name="T17" fmla="*/ 413 h 416"/>
                  <a:gd name="T18" fmla="*/ 152 w 240"/>
                  <a:gd name="T19" fmla="*/ 415 h 416"/>
                  <a:gd name="T20" fmla="*/ 144 w 240"/>
                  <a:gd name="T21" fmla="*/ 352 h 416"/>
                  <a:gd name="T22" fmla="*/ 144 w 240"/>
                  <a:gd name="T23" fmla="*/ 325 h 416"/>
                  <a:gd name="T24" fmla="*/ 144 w 240"/>
                  <a:gd name="T25" fmla="*/ 141 h 416"/>
                  <a:gd name="T26" fmla="*/ 163 w 240"/>
                  <a:gd name="T27" fmla="*/ 160 h 416"/>
                  <a:gd name="T28" fmla="*/ 175 w 240"/>
                  <a:gd name="T29" fmla="*/ 189 h 416"/>
                  <a:gd name="T30" fmla="*/ 188 w 240"/>
                  <a:gd name="T31" fmla="*/ 243 h 416"/>
                  <a:gd name="T32" fmla="*/ 192 w 240"/>
                  <a:gd name="T33" fmla="*/ 251 h 416"/>
                  <a:gd name="T34" fmla="*/ 205 w 240"/>
                  <a:gd name="T35" fmla="*/ 260 h 416"/>
                  <a:gd name="T36" fmla="*/ 225 w 240"/>
                  <a:gd name="T37" fmla="*/ 264 h 416"/>
                  <a:gd name="T38" fmla="*/ 240 w 240"/>
                  <a:gd name="T39" fmla="*/ 300 h 416"/>
                  <a:gd name="T40" fmla="*/ 135 w 240"/>
                  <a:gd name="T41" fmla="*/ 352 h 416"/>
                  <a:gd name="T42" fmla="*/ 144 w 240"/>
                  <a:gd name="T43" fmla="*/ 352 h 416"/>
                  <a:gd name="T44" fmla="*/ 144 w 240"/>
                  <a:gd name="T45" fmla="*/ 416 h 416"/>
                  <a:gd name="T46" fmla="*/ 134 w 240"/>
                  <a:gd name="T47" fmla="*/ 415 h 416"/>
                  <a:gd name="T48" fmla="*/ 125 w 240"/>
                  <a:gd name="T49" fmla="*/ 409 h 416"/>
                  <a:gd name="T50" fmla="*/ 118 w 240"/>
                  <a:gd name="T51" fmla="*/ 403 h 416"/>
                  <a:gd name="T52" fmla="*/ 112 w 240"/>
                  <a:gd name="T53" fmla="*/ 392 h 416"/>
                  <a:gd name="T54" fmla="*/ 112 w 240"/>
                  <a:gd name="T55" fmla="*/ 386 h 416"/>
                  <a:gd name="T56" fmla="*/ 114 w 240"/>
                  <a:gd name="T57" fmla="*/ 374 h 416"/>
                  <a:gd name="T58" fmla="*/ 121 w 240"/>
                  <a:gd name="T59" fmla="*/ 363 h 416"/>
                  <a:gd name="T60" fmla="*/ 130 w 240"/>
                  <a:gd name="T61" fmla="*/ 355 h 416"/>
                  <a:gd name="T62" fmla="*/ 135 w 240"/>
                  <a:gd name="T63" fmla="*/ 352 h 416"/>
                  <a:gd name="T64" fmla="*/ 144 w 240"/>
                  <a:gd name="T65" fmla="*/ 141 h 416"/>
                  <a:gd name="T66" fmla="*/ 122 w 240"/>
                  <a:gd name="T67" fmla="*/ 130 h 416"/>
                  <a:gd name="T68" fmla="*/ 98 w 240"/>
                  <a:gd name="T69" fmla="*/ 126 h 416"/>
                  <a:gd name="T70" fmla="*/ 69 w 240"/>
                  <a:gd name="T71" fmla="*/ 19 h 416"/>
                  <a:gd name="T72" fmla="*/ 65 w 240"/>
                  <a:gd name="T73" fmla="*/ 10 h 416"/>
                  <a:gd name="T74" fmla="*/ 58 w 240"/>
                  <a:gd name="T75" fmla="*/ 4 h 416"/>
                  <a:gd name="T76" fmla="*/ 49 w 240"/>
                  <a:gd name="T77" fmla="*/ 0 h 416"/>
                  <a:gd name="T78" fmla="*/ 39 w 240"/>
                  <a:gd name="T79" fmla="*/ 2 h 416"/>
                  <a:gd name="T80" fmla="*/ 34 w 240"/>
                  <a:gd name="T81" fmla="*/ 3 h 416"/>
                  <a:gd name="T82" fmla="*/ 26 w 240"/>
                  <a:gd name="T83" fmla="*/ 10 h 416"/>
                  <a:gd name="T84" fmla="*/ 22 w 240"/>
                  <a:gd name="T85" fmla="*/ 18 h 416"/>
                  <a:gd name="T86" fmla="*/ 20 w 240"/>
                  <a:gd name="T87" fmla="*/ 27 h 416"/>
                  <a:gd name="T88" fmla="*/ 49 w 240"/>
                  <a:gd name="T89" fmla="*/ 139 h 416"/>
                  <a:gd name="T90" fmla="*/ 38 w 240"/>
                  <a:gd name="T91" fmla="*/ 145 h 416"/>
                  <a:gd name="T92" fmla="*/ 20 w 240"/>
                  <a:gd name="T93" fmla="*/ 164 h 416"/>
                  <a:gd name="T94" fmla="*/ 11 w 240"/>
                  <a:gd name="T95" fmla="*/ 187 h 416"/>
                  <a:gd name="T96" fmla="*/ 8 w 240"/>
                  <a:gd name="T97" fmla="*/ 216 h 416"/>
                  <a:gd name="T98" fmla="*/ 11 w 240"/>
                  <a:gd name="T99" fmla="*/ 232 h 416"/>
                  <a:gd name="T100" fmla="*/ 26 w 240"/>
                  <a:gd name="T101" fmla="*/ 285 h 416"/>
                  <a:gd name="T102" fmla="*/ 26 w 240"/>
                  <a:gd name="T103" fmla="*/ 294 h 416"/>
                  <a:gd name="T104" fmla="*/ 20 w 240"/>
                  <a:gd name="T105" fmla="*/ 308 h 416"/>
                  <a:gd name="T106" fmla="*/ 5 w 240"/>
                  <a:gd name="T107" fmla="*/ 321 h 416"/>
                  <a:gd name="T108" fmla="*/ 10 w 240"/>
                  <a:gd name="T109" fmla="*/ 361 h 416"/>
                  <a:gd name="T110" fmla="*/ 144 w 240"/>
                  <a:gd name="T111" fmla="*/ 14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0" h="416">
                    <a:moveTo>
                      <a:pt x="144" y="352"/>
                    </a:moveTo>
                    <a:lnTo>
                      <a:pt x="144" y="352"/>
                    </a:lnTo>
                    <a:lnTo>
                      <a:pt x="149" y="352"/>
                    </a:lnTo>
                    <a:lnTo>
                      <a:pt x="154" y="354"/>
                    </a:lnTo>
                    <a:lnTo>
                      <a:pt x="160" y="355"/>
                    </a:lnTo>
                    <a:lnTo>
                      <a:pt x="164" y="359"/>
                    </a:lnTo>
                    <a:lnTo>
                      <a:pt x="168" y="362"/>
                    </a:lnTo>
                    <a:lnTo>
                      <a:pt x="171" y="366"/>
                    </a:lnTo>
                    <a:lnTo>
                      <a:pt x="173" y="371"/>
                    </a:lnTo>
                    <a:lnTo>
                      <a:pt x="175" y="375"/>
                    </a:lnTo>
                    <a:lnTo>
                      <a:pt x="175" y="375"/>
                    </a:lnTo>
                    <a:lnTo>
                      <a:pt x="176" y="382"/>
                    </a:lnTo>
                    <a:lnTo>
                      <a:pt x="176" y="389"/>
                    </a:lnTo>
                    <a:lnTo>
                      <a:pt x="175" y="394"/>
                    </a:lnTo>
                    <a:lnTo>
                      <a:pt x="172" y="400"/>
                    </a:lnTo>
                    <a:lnTo>
                      <a:pt x="168" y="405"/>
                    </a:lnTo>
                    <a:lnTo>
                      <a:pt x="164" y="409"/>
                    </a:lnTo>
                    <a:lnTo>
                      <a:pt x="158" y="413"/>
                    </a:lnTo>
                    <a:lnTo>
                      <a:pt x="152" y="415"/>
                    </a:lnTo>
                    <a:lnTo>
                      <a:pt x="152" y="415"/>
                    </a:lnTo>
                    <a:lnTo>
                      <a:pt x="144" y="416"/>
                    </a:lnTo>
                    <a:lnTo>
                      <a:pt x="144" y="352"/>
                    </a:lnTo>
                    <a:lnTo>
                      <a:pt x="144" y="352"/>
                    </a:lnTo>
                    <a:close/>
                    <a:moveTo>
                      <a:pt x="144" y="325"/>
                    </a:moveTo>
                    <a:lnTo>
                      <a:pt x="144" y="141"/>
                    </a:lnTo>
                    <a:lnTo>
                      <a:pt x="144" y="141"/>
                    </a:lnTo>
                    <a:lnTo>
                      <a:pt x="154" y="149"/>
                    </a:lnTo>
                    <a:lnTo>
                      <a:pt x="163" y="160"/>
                    </a:lnTo>
                    <a:lnTo>
                      <a:pt x="169" y="174"/>
                    </a:lnTo>
                    <a:lnTo>
                      <a:pt x="175" y="189"/>
                    </a:lnTo>
                    <a:lnTo>
                      <a:pt x="175" y="189"/>
                    </a:lnTo>
                    <a:lnTo>
                      <a:pt x="188" y="243"/>
                    </a:lnTo>
                    <a:lnTo>
                      <a:pt x="188" y="243"/>
                    </a:lnTo>
                    <a:lnTo>
                      <a:pt x="192" y="251"/>
                    </a:lnTo>
                    <a:lnTo>
                      <a:pt x="198" y="256"/>
                    </a:lnTo>
                    <a:lnTo>
                      <a:pt x="205" y="260"/>
                    </a:lnTo>
                    <a:lnTo>
                      <a:pt x="211" y="263"/>
                    </a:lnTo>
                    <a:lnTo>
                      <a:pt x="225" y="264"/>
                    </a:lnTo>
                    <a:lnTo>
                      <a:pt x="230" y="264"/>
                    </a:lnTo>
                    <a:lnTo>
                      <a:pt x="240" y="300"/>
                    </a:lnTo>
                    <a:lnTo>
                      <a:pt x="144" y="325"/>
                    </a:lnTo>
                    <a:close/>
                    <a:moveTo>
                      <a:pt x="135" y="352"/>
                    </a:moveTo>
                    <a:lnTo>
                      <a:pt x="135" y="352"/>
                    </a:lnTo>
                    <a:lnTo>
                      <a:pt x="144" y="352"/>
                    </a:lnTo>
                    <a:lnTo>
                      <a:pt x="144" y="416"/>
                    </a:lnTo>
                    <a:lnTo>
                      <a:pt x="144" y="416"/>
                    </a:lnTo>
                    <a:lnTo>
                      <a:pt x="138" y="416"/>
                    </a:lnTo>
                    <a:lnTo>
                      <a:pt x="134" y="415"/>
                    </a:lnTo>
                    <a:lnTo>
                      <a:pt x="129" y="412"/>
                    </a:lnTo>
                    <a:lnTo>
                      <a:pt x="125" y="409"/>
                    </a:lnTo>
                    <a:lnTo>
                      <a:pt x="121" y="407"/>
                    </a:lnTo>
                    <a:lnTo>
                      <a:pt x="118" y="403"/>
                    </a:lnTo>
                    <a:lnTo>
                      <a:pt x="115" y="397"/>
                    </a:lnTo>
                    <a:lnTo>
                      <a:pt x="112" y="392"/>
                    </a:lnTo>
                    <a:lnTo>
                      <a:pt x="112" y="392"/>
                    </a:lnTo>
                    <a:lnTo>
                      <a:pt x="112" y="386"/>
                    </a:lnTo>
                    <a:lnTo>
                      <a:pt x="112" y="380"/>
                    </a:lnTo>
                    <a:lnTo>
                      <a:pt x="114" y="374"/>
                    </a:lnTo>
                    <a:lnTo>
                      <a:pt x="117" y="367"/>
                    </a:lnTo>
                    <a:lnTo>
                      <a:pt x="121" y="363"/>
                    </a:lnTo>
                    <a:lnTo>
                      <a:pt x="125" y="359"/>
                    </a:lnTo>
                    <a:lnTo>
                      <a:pt x="130" y="355"/>
                    </a:lnTo>
                    <a:lnTo>
                      <a:pt x="135" y="352"/>
                    </a:lnTo>
                    <a:lnTo>
                      <a:pt x="135" y="352"/>
                    </a:lnTo>
                    <a:close/>
                    <a:moveTo>
                      <a:pt x="144" y="141"/>
                    </a:moveTo>
                    <a:lnTo>
                      <a:pt x="144" y="141"/>
                    </a:lnTo>
                    <a:lnTo>
                      <a:pt x="133" y="134"/>
                    </a:lnTo>
                    <a:lnTo>
                      <a:pt x="122" y="130"/>
                    </a:lnTo>
                    <a:lnTo>
                      <a:pt x="110" y="128"/>
                    </a:lnTo>
                    <a:lnTo>
                      <a:pt x="98" y="126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5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4" y="3"/>
                    </a:lnTo>
                    <a:lnTo>
                      <a:pt x="30" y="6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0" y="22"/>
                    </a:lnTo>
                    <a:lnTo>
                      <a:pt x="20" y="27"/>
                    </a:lnTo>
                    <a:lnTo>
                      <a:pt x="20" y="32"/>
                    </a:lnTo>
                    <a:lnTo>
                      <a:pt x="49" y="139"/>
                    </a:lnTo>
                    <a:lnTo>
                      <a:pt x="49" y="139"/>
                    </a:lnTo>
                    <a:lnTo>
                      <a:pt x="38" y="145"/>
                    </a:lnTo>
                    <a:lnTo>
                      <a:pt x="28" y="155"/>
                    </a:lnTo>
                    <a:lnTo>
                      <a:pt x="20" y="164"/>
                    </a:lnTo>
                    <a:lnTo>
                      <a:pt x="15" y="175"/>
                    </a:lnTo>
                    <a:lnTo>
                      <a:pt x="11" y="187"/>
                    </a:lnTo>
                    <a:lnTo>
                      <a:pt x="8" y="201"/>
                    </a:lnTo>
                    <a:lnTo>
                      <a:pt x="8" y="216"/>
                    </a:lnTo>
                    <a:lnTo>
                      <a:pt x="11" y="232"/>
                    </a:lnTo>
                    <a:lnTo>
                      <a:pt x="11" y="232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94"/>
                    </a:lnTo>
                    <a:lnTo>
                      <a:pt x="24" y="301"/>
                    </a:lnTo>
                    <a:lnTo>
                      <a:pt x="20" y="308"/>
                    </a:lnTo>
                    <a:lnTo>
                      <a:pt x="15" y="313"/>
                    </a:lnTo>
                    <a:lnTo>
                      <a:pt x="5" y="321"/>
                    </a:lnTo>
                    <a:lnTo>
                      <a:pt x="0" y="324"/>
                    </a:lnTo>
                    <a:lnTo>
                      <a:pt x="10" y="361"/>
                    </a:lnTo>
                    <a:lnTo>
                      <a:pt x="144" y="325"/>
                    </a:lnTo>
                    <a:lnTo>
                      <a:pt x="144" y="141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iṩḻiḑe">
                <a:extLst>
                  <a:ext uri="{FF2B5EF4-FFF2-40B4-BE49-F238E27FC236}">
                    <a16:creationId xmlns:a16="http://schemas.microsoft.com/office/drawing/2014/main" id="{1F0AACA5-90C7-4DFB-BA62-9C81CF16584E}"/>
                  </a:ext>
                </a:extLst>
              </p:cNvPr>
              <p:cNvSpPr/>
              <p:nvPr/>
            </p:nvSpPr>
            <p:spPr bwMode="auto">
              <a:xfrm>
                <a:off x="3353173" y="2723258"/>
                <a:ext cx="494873" cy="537907"/>
              </a:xfrm>
              <a:custGeom>
                <a:avLst/>
                <a:gdLst>
                  <a:gd name="T0" fmla="*/ 268 w 345"/>
                  <a:gd name="T1" fmla="*/ 172 h 375"/>
                  <a:gd name="T2" fmla="*/ 258 w 345"/>
                  <a:gd name="T3" fmla="*/ 130 h 375"/>
                  <a:gd name="T4" fmla="*/ 264 w 345"/>
                  <a:gd name="T5" fmla="*/ 252 h 375"/>
                  <a:gd name="T6" fmla="*/ 296 w 345"/>
                  <a:gd name="T7" fmla="*/ 291 h 375"/>
                  <a:gd name="T8" fmla="*/ 281 w 345"/>
                  <a:gd name="T9" fmla="*/ 295 h 375"/>
                  <a:gd name="T10" fmla="*/ 281 w 345"/>
                  <a:gd name="T11" fmla="*/ 50 h 375"/>
                  <a:gd name="T12" fmla="*/ 296 w 345"/>
                  <a:gd name="T13" fmla="*/ 53 h 375"/>
                  <a:gd name="T14" fmla="*/ 264 w 345"/>
                  <a:gd name="T15" fmla="*/ 94 h 375"/>
                  <a:gd name="T16" fmla="*/ 284 w 345"/>
                  <a:gd name="T17" fmla="*/ 172 h 375"/>
                  <a:gd name="T18" fmla="*/ 336 w 345"/>
                  <a:gd name="T19" fmla="*/ 164 h 375"/>
                  <a:gd name="T20" fmla="*/ 344 w 345"/>
                  <a:gd name="T21" fmla="*/ 176 h 375"/>
                  <a:gd name="T22" fmla="*/ 289 w 345"/>
                  <a:gd name="T23" fmla="*/ 180 h 375"/>
                  <a:gd name="T24" fmla="*/ 173 w 345"/>
                  <a:gd name="T25" fmla="*/ 77 h 375"/>
                  <a:gd name="T26" fmla="*/ 243 w 345"/>
                  <a:gd name="T27" fmla="*/ 108 h 375"/>
                  <a:gd name="T28" fmla="*/ 245 w 345"/>
                  <a:gd name="T29" fmla="*/ 236 h 375"/>
                  <a:gd name="T30" fmla="*/ 222 w 345"/>
                  <a:gd name="T31" fmla="*/ 345 h 375"/>
                  <a:gd name="T32" fmla="*/ 178 w 345"/>
                  <a:gd name="T33" fmla="*/ 375 h 375"/>
                  <a:gd name="T34" fmla="*/ 207 w 345"/>
                  <a:gd name="T35" fmla="*/ 242 h 375"/>
                  <a:gd name="T36" fmla="*/ 238 w 345"/>
                  <a:gd name="T37" fmla="*/ 211 h 375"/>
                  <a:gd name="T38" fmla="*/ 248 w 345"/>
                  <a:gd name="T39" fmla="*/ 157 h 375"/>
                  <a:gd name="T40" fmla="*/ 203 w 345"/>
                  <a:gd name="T41" fmla="*/ 103 h 375"/>
                  <a:gd name="T42" fmla="*/ 173 w 345"/>
                  <a:gd name="T43" fmla="*/ 77 h 375"/>
                  <a:gd name="T44" fmla="*/ 250 w 345"/>
                  <a:gd name="T45" fmla="*/ 91 h 375"/>
                  <a:gd name="T46" fmla="*/ 258 w 345"/>
                  <a:gd name="T47" fmla="*/ 73 h 375"/>
                  <a:gd name="T48" fmla="*/ 250 w 345"/>
                  <a:gd name="T49" fmla="*/ 255 h 375"/>
                  <a:gd name="T50" fmla="*/ 258 w 345"/>
                  <a:gd name="T51" fmla="*/ 249 h 375"/>
                  <a:gd name="T52" fmla="*/ 180 w 345"/>
                  <a:gd name="T53" fmla="*/ 6 h 375"/>
                  <a:gd name="T54" fmla="*/ 176 w 345"/>
                  <a:gd name="T55" fmla="*/ 60 h 375"/>
                  <a:gd name="T56" fmla="*/ 157 w 345"/>
                  <a:gd name="T57" fmla="*/ 374 h 375"/>
                  <a:gd name="T58" fmla="*/ 120 w 345"/>
                  <a:gd name="T59" fmla="*/ 337 h 375"/>
                  <a:gd name="T60" fmla="*/ 93 w 345"/>
                  <a:gd name="T61" fmla="*/ 224 h 375"/>
                  <a:gd name="T62" fmla="*/ 111 w 345"/>
                  <a:gd name="T63" fmla="*/ 100 h 375"/>
                  <a:gd name="T64" fmla="*/ 173 w 345"/>
                  <a:gd name="T65" fmla="*/ 96 h 375"/>
                  <a:gd name="T66" fmla="*/ 119 w 345"/>
                  <a:gd name="T67" fmla="*/ 119 h 375"/>
                  <a:gd name="T68" fmla="*/ 97 w 345"/>
                  <a:gd name="T69" fmla="*/ 183 h 375"/>
                  <a:gd name="T70" fmla="*/ 126 w 345"/>
                  <a:gd name="T71" fmla="*/ 232 h 375"/>
                  <a:gd name="T72" fmla="*/ 139 w 345"/>
                  <a:gd name="T73" fmla="*/ 290 h 375"/>
                  <a:gd name="T74" fmla="*/ 173 w 345"/>
                  <a:gd name="T75" fmla="*/ 60 h 375"/>
                  <a:gd name="T76" fmla="*/ 164 w 345"/>
                  <a:gd name="T77" fmla="*/ 54 h 375"/>
                  <a:gd name="T78" fmla="*/ 169 w 345"/>
                  <a:gd name="T79" fmla="*/ 0 h 375"/>
                  <a:gd name="T80" fmla="*/ 93 w 345"/>
                  <a:gd name="T81" fmla="*/ 264 h 375"/>
                  <a:gd name="T82" fmla="*/ 93 w 345"/>
                  <a:gd name="T83" fmla="*/ 252 h 375"/>
                  <a:gd name="T84" fmla="*/ 86 w 345"/>
                  <a:gd name="T85" fmla="*/ 96 h 375"/>
                  <a:gd name="T86" fmla="*/ 94 w 345"/>
                  <a:gd name="T87" fmla="*/ 84 h 375"/>
                  <a:gd name="T88" fmla="*/ 82 w 345"/>
                  <a:gd name="T89" fmla="*/ 203 h 375"/>
                  <a:gd name="T90" fmla="*/ 80 w 345"/>
                  <a:gd name="T91" fmla="*/ 152 h 375"/>
                  <a:gd name="T92" fmla="*/ 86 w 345"/>
                  <a:gd name="T93" fmla="*/ 96 h 375"/>
                  <a:gd name="T94" fmla="*/ 50 w 345"/>
                  <a:gd name="T95" fmla="*/ 64 h 375"/>
                  <a:gd name="T96" fmla="*/ 53 w 345"/>
                  <a:gd name="T97" fmla="*/ 49 h 375"/>
                  <a:gd name="T98" fmla="*/ 86 w 345"/>
                  <a:gd name="T99" fmla="*/ 249 h 375"/>
                  <a:gd name="T100" fmla="*/ 53 w 345"/>
                  <a:gd name="T101" fmla="*/ 297 h 375"/>
                  <a:gd name="T102" fmla="*/ 50 w 345"/>
                  <a:gd name="T103" fmla="*/ 282 h 375"/>
                  <a:gd name="T104" fmla="*/ 86 w 345"/>
                  <a:gd name="T105" fmla="*/ 249 h 375"/>
                  <a:gd name="T106" fmla="*/ 57 w 345"/>
                  <a:gd name="T107" fmla="*/ 167 h 375"/>
                  <a:gd name="T108" fmla="*/ 54 w 345"/>
                  <a:gd name="T109" fmla="*/ 180 h 375"/>
                  <a:gd name="T110" fmla="*/ 0 w 345"/>
                  <a:gd name="T111" fmla="*/ 176 h 375"/>
                  <a:gd name="T112" fmla="*/ 8 w 345"/>
                  <a:gd name="T113" fmla="*/ 164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5" h="375">
                    <a:moveTo>
                      <a:pt x="258" y="130"/>
                    </a:moveTo>
                    <a:lnTo>
                      <a:pt x="258" y="130"/>
                    </a:lnTo>
                    <a:lnTo>
                      <a:pt x="262" y="141"/>
                    </a:lnTo>
                    <a:lnTo>
                      <a:pt x="266" y="150"/>
                    </a:lnTo>
                    <a:lnTo>
                      <a:pt x="268" y="161"/>
                    </a:lnTo>
                    <a:lnTo>
                      <a:pt x="268" y="172"/>
                    </a:lnTo>
                    <a:lnTo>
                      <a:pt x="268" y="172"/>
                    </a:lnTo>
                    <a:lnTo>
                      <a:pt x="268" y="184"/>
                    </a:lnTo>
                    <a:lnTo>
                      <a:pt x="266" y="194"/>
                    </a:lnTo>
                    <a:lnTo>
                      <a:pt x="262" y="205"/>
                    </a:lnTo>
                    <a:lnTo>
                      <a:pt x="258" y="214"/>
                    </a:lnTo>
                    <a:lnTo>
                      <a:pt x="258" y="130"/>
                    </a:lnTo>
                    <a:lnTo>
                      <a:pt x="258" y="130"/>
                    </a:lnTo>
                    <a:close/>
                    <a:moveTo>
                      <a:pt x="258" y="272"/>
                    </a:moveTo>
                    <a:lnTo>
                      <a:pt x="258" y="249"/>
                    </a:lnTo>
                    <a:lnTo>
                      <a:pt x="258" y="249"/>
                    </a:lnTo>
                    <a:lnTo>
                      <a:pt x="261" y="251"/>
                    </a:lnTo>
                    <a:lnTo>
                      <a:pt x="264" y="252"/>
                    </a:lnTo>
                    <a:lnTo>
                      <a:pt x="264" y="252"/>
                    </a:lnTo>
                    <a:lnTo>
                      <a:pt x="295" y="282"/>
                    </a:lnTo>
                    <a:lnTo>
                      <a:pt x="295" y="282"/>
                    </a:lnTo>
                    <a:lnTo>
                      <a:pt x="296" y="286"/>
                    </a:lnTo>
                    <a:lnTo>
                      <a:pt x="296" y="289"/>
                    </a:lnTo>
                    <a:lnTo>
                      <a:pt x="296" y="291"/>
                    </a:lnTo>
                    <a:lnTo>
                      <a:pt x="295" y="295"/>
                    </a:lnTo>
                    <a:lnTo>
                      <a:pt x="295" y="295"/>
                    </a:lnTo>
                    <a:lnTo>
                      <a:pt x="291" y="297"/>
                    </a:lnTo>
                    <a:lnTo>
                      <a:pt x="288" y="298"/>
                    </a:lnTo>
                    <a:lnTo>
                      <a:pt x="284" y="297"/>
                    </a:lnTo>
                    <a:lnTo>
                      <a:pt x="281" y="295"/>
                    </a:lnTo>
                    <a:lnTo>
                      <a:pt x="258" y="272"/>
                    </a:lnTo>
                    <a:lnTo>
                      <a:pt x="258" y="272"/>
                    </a:lnTo>
                    <a:close/>
                    <a:moveTo>
                      <a:pt x="258" y="96"/>
                    </a:moveTo>
                    <a:lnTo>
                      <a:pt x="258" y="73"/>
                    </a:lnTo>
                    <a:lnTo>
                      <a:pt x="281" y="50"/>
                    </a:lnTo>
                    <a:lnTo>
                      <a:pt x="281" y="50"/>
                    </a:lnTo>
                    <a:lnTo>
                      <a:pt x="284" y="49"/>
                    </a:lnTo>
                    <a:lnTo>
                      <a:pt x="288" y="48"/>
                    </a:lnTo>
                    <a:lnTo>
                      <a:pt x="291" y="49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296" y="53"/>
                    </a:lnTo>
                    <a:lnTo>
                      <a:pt x="296" y="57"/>
                    </a:lnTo>
                    <a:lnTo>
                      <a:pt x="296" y="60"/>
                    </a:lnTo>
                    <a:lnTo>
                      <a:pt x="295" y="64"/>
                    </a:lnTo>
                    <a:lnTo>
                      <a:pt x="264" y="94"/>
                    </a:lnTo>
                    <a:lnTo>
                      <a:pt x="264" y="94"/>
                    </a:lnTo>
                    <a:lnTo>
                      <a:pt x="264" y="94"/>
                    </a:lnTo>
                    <a:lnTo>
                      <a:pt x="261" y="95"/>
                    </a:lnTo>
                    <a:lnTo>
                      <a:pt x="258" y="96"/>
                    </a:lnTo>
                    <a:lnTo>
                      <a:pt x="258" y="96"/>
                    </a:lnTo>
                    <a:close/>
                    <a:moveTo>
                      <a:pt x="284" y="172"/>
                    </a:moveTo>
                    <a:lnTo>
                      <a:pt x="284" y="172"/>
                    </a:lnTo>
                    <a:lnTo>
                      <a:pt x="284" y="172"/>
                    </a:lnTo>
                    <a:lnTo>
                      <a:pt x="285" y="169"/>
                    </a:lnTo>
                    <a:lnTo>
                      <a:pt x="287" y="167"/>
                    </a:lnTo>
                    <a:lnTo>
                      <a:pt x="289" y="164"/>
                    </a:lnTo>
                    <a:lnTo>
                      <a:pt x="294" y="164"/>
                    </a:lnTo>
                    <a:lnTo>
                      <a:pt x="336" y="164"/>
                    </a:lnTo>
                    <a:lnTo>
                      <a:pt x="336" y="164"/>
                    </a:lnTo>
                    <a:lnTo>
                      <a:pt x="340" y="164"/>
                    </a:lnTo>
                    <a:lnTo>
                      <a:pt x="342" y="167"/>
                    </a:lnTo>
                    <a:lnTo>
                      <a:pt x="344" y="169"/>
                    </a:lnTo>
                    <a:lnTo>
                      <a:pt x="345" y="172"/>
                    </a:lnTo>
                    <a:lnTo>
                      <a:pt x="345" y="172"/>
                    </a:lnTo>
                    <a:lnTo>
                      <a:pt x="344" y="176"/>
                    </a:lnTo>
                    <a:lnTo>
                      <a:pt x="342" y="179"/>
                    </a:lnTo>
                    <a:lnTo>
                      <a:pt x="340" y="180"/>
                    </a:lnTo>
                    <a:lnTo>
                      <a:pt x="336" y="182"/>
                    </a:lnTo>
                    <a:lnTo>
                      <a:pt x="294" y="182"/>
                    </a:lnTo>
                    <a:lnTo>
                      <a:pt x="294" y="182"/>
                    </a:lnTo>
                    <a:lnTo>
                      <a:pt x="289" y="180"/>
                    </a:lnTo>
                    <a:lnTo>
                      <a:pt x="287" y="179"/>
                    </a:lnTo>
                    <a:lnTo>
                      <a:pt x="285" y="176"/>
                    </a:lnTo>
                    <a:lnTo>
                      <a:pt x="284" y="172"/>
                    </a:lnTo>
                    <a:lnTo>
                      <a:pt x="284" y="172"/>
                    </a:lnTo>
                    <a:close/>
                    <a:moveTo>
                      <a:pt x="173" y="77"/>
                    </a:moveTo>
                    <a:lnTo>
                      <a:pt x="173" y="77"/>
                    </a:lnTo>
                    <a:lnTo>
                      <a:pt x="187" y="79"/>
                    </a:lnTo>
                    <a:lnTo>
                      <a:pt x="200" y="81"/>
                    </a:lnTo>
                    <a:lnTo>
                      <a:pt x="212" y="85"/>
                    </a:lnTo>
                    <a:lnTo>
                      <a:pt x="224" y="92"/>
                    </a:lnTo>
                    <a:lnTo>
                      <a:pt x="235" y="100"/>
                    </a:lnTo>
                    <a:lnTo>
                      <a:pt x="243" y="108"/>
                    </a:lnTo>
                    <a:lnTo>
                      <a:pt x="252" y="119"/>
                    </a:lnTo>
                    <a:lnTo>
                      <a:pt x="258" y="130"/>
                    </a:lnTo>
                    <a:lnTo>
                      <a:pt x="258" y="214"/>
                    </a:lnTo>
                    <a:lnTo>
                      <a:pt x="258" y="214"/>
                    </a:lnTo>
                    <a:lnTo>
                      <a:pt x="252" y="225"/>
                    </a:lnTo>
                    <a:lnTo>
                      <a:pt x="245" y="236"/>
                    </a:lnTo>
                    <a:lnTo>
                      <a:pt x="235" y="245"/>
                    </a:lnTo>
                    <a:lnTo>
                      <a:pt x="224" y="252"/>
                    </a:lnTo>
                    <a:lnTo>
                      <a:pt x="224" y="328"/>
                    </a:lnTo>
                    <a:lnTo>
                      <a:pt x="224" y="328"/>
                    </a:lnTo>
                    <a:lnTo>
                      <a:pt x="224" y="337"/>
                    </a:lnTo>
                    <a:lnTo>
                      <a:pt x="222" y="345"/>
                    </a:lnTo>
                    <a:lnTo>
                      <a:pt x="216" y="354"/>
                    </a:lnTo>
                    <a:lnTo>
                      <a:pt x="211" y="360"/>
                    </a:lnTo>
                    <a:lnTo>
                      <a:pt x="204" y="367"/>
                    </a:lnTo>
                    <a:lnTo>
                      <a:pt x="196" y="371"/>
                    </a:lnTo>
                    <a:lnTo>
                      <a:pt x="188" y="374"/>
                    </a:lnTo>
                    <a:lnTo>
                      <a:pt x="178" y="375"/>
                    </a:lnTo>
                    <a:lnTo>
                      <a:pt x="173" y="375"/>
                    </a:lnTo>
                    <a:lnTo>
                      <a:pt x="173" y="290"/>
                    </a:lnTo>
                    <a:lnTo>
                      <a:pt x="206" y="290"/>
                    </a:lnTo>
                    <a:lnTo>
                      <a:pt x="206" y="247"/>
                    </a:lnTo>
                    <a:lnTo>
                      <a:pt x="206" y="247"/>
                    </a:lnTo>
                    <a:lnTo>
                      <a:pt x="207" y="242"/>
                    </a:lnTo>
                    <a:lnTo>
                      <a:pt x="211" y="238"/>
                    </a:lnTo>
                    <a:lnTo>
                      <a:pt x="211" y="238"/>
                    </a:lnTo>
                    <a:lnTo>
                      <a:pt x="219" y="233"/>
                    </a:lnTo>
                    <a:lnTo>
                      <a:pt x="226" y="226"/>
                    </a:lnTo>
                    <a:lnTo>
                      <a:pt x="233" y="219"/>
                    </a:lnTo>
                    <a:lnTo>
                      <a:pt x="238" y="211"/>
                    </a:lnTo>
                    <a:lnTo>
                      <a:pt x="242" y="202"/>
                    </a:lnTo>
                    <a:lnTo>
                      <a:pt x="246" y="192"/>
                    </a:lnTo>
                    <a:lnTo>
                      <a:pt x="248" y="183"/>
                    </a:lnTo>
                    <a:lnTo>
                      <a:pt x="249" y="172"/>
                    </a:lnTo>
                    <a:lnTo>
                      <a:pt x="249" y="172"/>
                    </a:lnTo>
                    <a:lnTo>
                      <a:pt x="248" y="157"/>
                    </a:lnTo>
                    <a:lnTo>
                      <a:pt x="242" y="144"/>
                    </a:lnTo>
                    <a:lnTo>
                      <a:pt x="235" y="130"/>
                    </a:lnTo>
                    <a:lnTo>
                      <a:pt x="226" y="119"/>
                    </a:lnTo>
                    <a:lnTo>
                      <a:pt x="226" y="119"/>
                    </a:lnTo>
                    <a:lnTo>
                      <a:pt x="215" y="110"/>
                    </a:lnTo>
                    <a:lnTo>
                      <a:pt x="203" y="103"/>
                    </a:lnTo>
                    <a:lnTo>
                      <a:pt x="188" y="99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3" y="77"/>
                    </a:lnTo>
                    <a:lnTo>
                      <a:pt x="173" y="77"/>
                    </a:lnTo>
                    <a:lnTo>
                      <a:pt x="173" y="77"/>
                    </a:lnTo>
                    <a:close/>
                    <a:moveTo>
                      <a:pt x="258" y="73"/>
                    </a:moveTo>
                    <a:lnTo>
                      <a:pt x="252" y="81"/>
                    </a:lnTo>
                    <a:lnTo>
                      <a:pt x="252" y="81"/>
                    </a:lnTo>
                    <a:lnTo>
                      <a:pt x="250" y="84"/>
                    </a:lnTo>
                    <a:lnTo>
                      <a:pt x="249" y="87"/>
                    </a:lnTo>
                    <a:lnTo>
                      <a:pt x="250" y="91"/>
                    </a:lnTo>
                    <a:lnTo>
                      <a:pt x="252" y="94"/>
                    </a:lnTo>
                    <a:lnTo>
                      <a:pt x="252" y="94"/>
                    </a:lnTo>
                    <a:lnTo>
                      <a:pt x="254" y="95"/>
                    </a:lnTo>
                    <a:lnTo>
                      <a:pt x="258" y="96"/>
                    </a:lnTo>
                    <a:lnTo>
                      <a:pt x="258" y="73"/>
                    </a:lnTo>
                    <a:lnTo>
                      <a:pt x="258" y="73"/>
                    </a:lnTo>
                    <a:close/>
                    <a:moveTo>
                      <a:pt x="258" y="249"/>
                    </a:moveTo>
                    <a:lnTo>
                      <a:pt x="258" y="249"/>
                    </a:lnTo>
                    <a:lnTo>
                      <a:pt x="254" y="251"/>
                    </a:lnTo>
                    <a:lnTo>
                      <a:pt x="252" y="252"/>
                    </a:lnTo>
                    <a:lnTo>
                      <a:pt x="252" y="252"/>
                    </a:lnTo>
                    <a:lnTo>
                      <a:pt x="250" y="255"/>
                    </a:lnTo>
                    <a:lnTo>
                      <a:pt x="249" y="259"/>
                    </a:lnTo>
                    <a:lnTo>
                      <a:pt x="250" y="261"/>
                    </a:lnTo>
                    <a:lnTo>
                      <a:pt x="252" y="264"/>
                    </a:lnTo>
                    <a:lnTo>
                      <a:pt x="258" y="272"/>
                    </a:lnTo>
                    <a:lnTo>
                      <a:pt x="258" y="249"/>
                    </a:lnTo>
                    <a:lnTo>
                      <a:pt x="258" y="249"/>
                    </a:lnTo>
                    <a:close/>
                    <a:moveTo>
                      <a:pt x="173" y="60"/>
                    </a:moveTo>
                    <a:lnTo>
                      <a:pt x="173" y="0"/>
                    </a:lnTo>
                    <a:lnTo>
                      <a:pt x="173" y="0"/>
                    </a:lnTo>
                    <a:lnTo>
                      <a:pt x="176" y="1"/>
                    </a:lnTo>
                    <a:lnTo>
                      <a:pt x="178" y="3"/>
                    </a:lnTo>
                    <a:lnTo>
                      <a:pt x="180" y="6"/>
                    </a:lnTo>
                    <a:lnTo>
                      <a:pt x="181" y="8"/>
                    </a:lnTo>
                    <a:lnTo>
                      <a:pt x="181" y="52"/>
                    </a:lnTo>
                    <a:lnTo>
                      <a:pt x="181" y="52"/>
                    </a:lnTo>
                    <a:lnTo>
                      <a:pt x="180" y="54"/>
                    </a:lnTo>
                    <a:lnTo>
                      <a:pt x="178" y="57"/>
                    </a:lnTo>
                    <a:lnTo>
                      <a:pt x="176" y="60"/>
                    </a:lnTo>
                    <a:lnTo>
                      <a:pt x="173" y="60"/>
                    </a:lnTo>
                    <a:lnTo>
                      <a:pt x="173" y="60"/>
                    </a:lnTo>
                    <a:close/>
                    <a:moveTo>
                      <a:pt x="173" y="375"/>
                    </a:moveTo>
                    <a:lnTo>
                      <a:pt x="166" y="375"/>
                    </a:lnTo>
                    <a:lnTo>
                      <a:pt x="166" y="375"/>
                    </a:lnTo>
                    <a:lnTo>
                      <a:pt x="157" y="374"/>
                    </a:lnTo>
                    <a:lnTo>
                      <a:pt x="147" y="371"/>
                    </a:lnTo>
                    <a:lnTo>
                      <a:pt x="139" y="367"/>
                    </a:lnTo>
                    <a:lnTo>
                      <a:pt x="132" y="360"/>
                    </a:lnTo>
                    <a:lnTo>
                      <a:pt x="127" y="354"/>
                    </a:lnTo>
                    <a:lnTo>
                      <a:pt x="123" y="345"/>
                    </a:lnTo>
                    <a:lnTo>
                      <a:pt x="120" y="337"/>
                    </a:lnTo>
                    <a:lnTo>
                      <a:pt x="119" y="328"/>
                    </a:lnTo>
                    <a:lnTo>
                      <a:pt x="119" y="252"/>
                    </a:lnTo>
                    <a:lnTo>
                      <a:pt x="119" y="252"/>
                    </a:lnTo>
                    <a:lnTo>
                      <a:pt x="109" y="244"/>
                    </a:lnTo>
                    <a:lnTo>
                      <a:pt x="100" y="234"/>
                    </a:lnTo>
                    <a:lnTo>
                      <a:pt x="93" y="224"/>
                    </a:lnTo>
                    <a:lnTo>
                      <a:pt x="86" y="213"/>
                    </a:lnTo>
                    <a:lnTo>
                      <a:pt x="86" y="131"/>
                    </a:lnTo>
                    <a:lnTo>
                      <a:pt x="86" y="131"/>
                    </a:lnTo>
                    <a:lnTo>
                      <a:pt x="93" y="121"/>
                    </a:lnTo>
                    <a:lnTo>
                      <a:pt x="101" y="110"/>
                    </a:lnTo>
                    <a:lnTo>
                      <a:pt x="111" y="100"/>
                    </a:lnTo>
                    <a:lnTo>
                      <a:pt x="122" y="92"/>
                    </a:lnTo>
                    <a:lnTo>
                      <a:pt x="132" y="85"/>
                    </a:lnTo>
                    <a:lnTo>
                      <a:pt x="146" y="81"/>
                    </a:lnTo>
                    <a:lnTo>
                      <a:pt x="158" y="79"/>
                    </a:lnTo>
                    <a:lnTo>
                      <a:pt x="173" y="77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58" y="99"/>
                    </a:lnTo>
                    <a:lnTo>
                      <a:pt x="143" y="103"/>
                    </a:lnTo>
                    <a:lnTo>
                      <a:pt x="131" y="110"/>
                    </a:lnTo>
                    <a:lnTo>
                      <a:pt x="119" y="119"/>
                    </a:lnTo>
                    <a:lnTo>
                      <a:pt x="119" y="119"/>
                    </a:lnTo>
                    <a:lnTo>
                      <a:pt x="109" y="130"/>
                    </a:lnTo>
                    <a:lnTo>
                      <a:pt x="103" y="144"/>
                    </a:lnTo>
                    <a:lnTo>
                      <a:pt x="99" y="157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97" y="183"/>
                    </a:lnTo>
                    <a:lnTo>
                      <a:pt x="100" y="192"/>
                    </a:lnTo>
                    <a:lnTo>
                      <a:pt x="103" y="202"/>
                    </a:lnTo>
                    <a:lnTo>
                      <a:pt x="107" y="210"/>
                    </a:lnTo>
                    <a:lnTo>
                      <a:pt x="112" y="218"/>
                    </a:lnTo>
                    <a:lnTo>
                      <a:pt x="119" y="226"/>
                    </a:lnTo>
                    <a:lnTo>
                      <a:pt x="126" y="232"/>
                    </a:lnTo>
                    <a:lnTo>
                      <a:pt x="134" y="237"/>
                    </a:lnTo>
                    <a:lnTo>
                      <a:pt x="134" y="237"/>
                    </a:lnTo>
                    <a:lnTo>
                      <a:pt x="134" y="237"/>
                    </a:lnTo>
                    <a:lnTo>
                      <a:pt x="138" y="241"/>
                    </a:lnTo>
                    <a:lnTo>
                      <a:pt x="139" y="247"/>
                    </a:lnTo>
                    <a:lnTo>
                      <a:pt x="139" y="290"/>
                    </a:lnTo>
                    <a:lnTo>
                      <a:pt x="173" y="290"/>
                    </a:lnTo>
                    <a:lnTo>
                      <a:pt x="173" y="375"/>
                    </a:lnTo>
                    <a:lnTo>
                      <a:pt x="173" y="375"/>
                    </a:lnTo>
                    <a:close/>
                    <a:moveTo>
                      <a:pt x="173" y="0"/>
                    </a:moveTo>
                    <a:lnTo>
                      <a:pt x="173" y="60"/>
                    </a:lnTo>
                    <a:lnTo>
                      <a:pt x="173" y="60"/>
                    </a:lnTo>
                    <a:lnTo>
                      <a:pt x="172" y="60"/>
                    </a:lnTo>
                    <a:lnTo>
                      <a:pt x="172" y="60"/>
                    </a:lnTo>
                    <a:lnTo>
                      <a:pt x="172" y="60"/>
                    </a:lnTo>
                    <a:lnTo>
                      <a:pt x="169" y="60"/>
                    </a:lnTo>
                    <a:lnTo>
                      <a:pt x="166" y="58"/>
                    </a:lnTo>
                    <a:lnTo>
                      <a:pt x="164" y="54"/>
                    </a:lnTo>
                    <a:lnTo>
                      <a:pt x="164" y="52"/>
                    </a:lnTo>
                    <a:lnTo>
                      <a:pt x="164" y="8"/>
                    </a:lnTo>
                    <a:lnTo>
                      <a:pt x="164" y="8"/>
                    </a:lnTo>
                    <a:lnTo>
                      <a:pt x="164" y="6"/>
                    </a:lnTo>
                    <a:lnTo>
                      <a:pt x="166" y="3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73" y="0"/>
                    </a:lnTo>
                    <a:lnTo>
                      <a:pt x="173" y="0"/>
                    </a:lnTo>
                    <a:close/>
                    <a:moveTo>
                      <a:pt x="86" y="271"/>
                    </a:moveTo>
                    <a:lnTo>
                      <a:pt x="93" y="264"/>
                    </a:lnTo>
                    <a:lnTo>
                      <a:pt x="93" y="264"/>
                    </a:lnTo>
                    <a:lnTo>
                      <a:pt x="94" y="261"/>
                    </a:lnTo>
                    <a:lnTo>
                      <a:pt x="96" y="259"/>
                    </a:lnTo>
                    <a:lnTo>
                      <a:pt x="94" y="255"/>
                    </a:lnTo>
                    <a:lnTo>
                      <a:pt x="93" y="252"/>
                    </a:lnTo>
                    <a:lnTo>
                      <a:pt x="93" y="252"/>
                    </a:lnTo>
                    <a:lnTo>
                      <a:pt x="90" y="251"/>
                    </a:lnTo>
                    <a:lnTo>
                      <a:pt x="86" y="249"/>
                    </a:lnTo>
                    <a:lnTo>
                      <a:pt x="86" y="271"/>
                    </a:lnTo>
                    <a:lnTo>
                      <a:pt x="86" y="271"/>
                    </a:lnTo>
                    <a:close/>
                    <a:moveTo>
                      <a:pt x="86" y="96"/>
                    </a:moveTo>
                    <a:lnTo>
                      <a:pt x="86" y="96"/>
                    </a:lnTo>
                    <a:lnTo>
                      <a:pt x="90" y="95"/>
                    </a:lnTo>
                    <a:lnTo>
                      <a:pt x="93" y="94"/>
                    </a:lnTo>
                    <a:lnTo>
                      <a:pt x="93" y="94"/>
                    </a:lnTo>
                    <a:lnTo>
                      <a:pt x="94" y="91"/>
                    </a:lnTo>
                    <a:lnTo>
                      <a:pt x="96" y="87"/>
                    </a:lnTo>
                    <a:lnTo>
                      <a:pt x="94" y="84"/>
                    </a:lnTo>
                    <a:lnTo>
                      <a:pt x="93" y="81"/>
                    </a:lnTo>
                    <a:lnTo>
                      <a:pt x="86" y="75"/>
                    </a:lnTo>
                    <a:lnTo>
                      <a:pt x="86" y="96"/>
                    </a:lnTo>
                    <a:close/>
                    <a:moveTo>
                      <a:pt x="86" y="213"/>
                    </a:moveTo>
                    <a:lnTo>
                      <a:pt x="86" y="213"/>
                    </a:lnTo>
                    <a:lnTo>
                      <a:pt x="82" y="203"/>
                    </a:lnTo>
                    <a:lnTo>
                      <a:pt x="80" y="194"/>
                    </a:lnTo>
                    <a:lnTo>
                      <a:pt x="78" y="183"/>
                    </a:lnTo>
                    <a:lnTo>
                      <a:pt x="77" y="172"/>
                    </a:lnTo>
                    <a:lnTo>
                      <a:pt x="77" y="172"/>
                    </a:lnTo>
                    <a:lnTo>
                      <a:pt x="78" y="161"/>
                    </a:lnTo>
                    <a:lnTo>
                      <a:pt x="80" y="152"/>
                    </a:lnTo>
                    <a:lnTo>
                      <a:pt x="82" y="141"/>
                    </a:lnTo>
                    <a:lnTo>
                      <a:pt x="86" y="131"/>
                    </a:lnTo>
                    <a:lnTo>
                      <a:pt x="86" y="213"/>
                    </a:lnTo>
                    <a:lnTo>
                      <a:pt x="86" y="213"/>
                    </a:lnTo>
                    <a:close/>
                    <a:moveTo>
                      <a:pt x="86" y="75"/>
                    </a:moveTo>
                    <a:lnTo>
                      <a:pt x="86" y="96"/>
                    </a:lnTo>
                    <a:lnTo>
                      <a:pt x="86" y="96"/>
                    </a:lnTo>
                    <a:lnTo>
                      <a:pt x="84" y="95"/>
                    </a:lnTo>
                    <a:lnTo>
                      <a:pt x="80" y="94"/>
                    </a:lnTo>
                    <a:lnTo>
                      <a:pt x="80" y="94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7" y="57"/>
                    </a:lnTo>
                    <a:lnTo>
                      <a:pt x="48" y="53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3" y="49"/>
                    </a:lnTo>
                    <a:lnTo>
                      <a:pt x="57" y="48"/>
                    </a:lnTo>
                    <a:lnTo>
                      <a:pt x="59" y="49"/>
                    </a:lnTo>
                    <a:lnTo>
                      <a:pt x="62" y="50"/>
                    </a:lnTo>
                    <a:lnTo>
                      <a:pt x="86" y="75"/>
                    </a:lnTo>
                    <a:lnTo>
                      <a:pt x="86" y="75"/>
                    </a:lnTo>
                    <a:close/>
                    <a:moveTo>
                      <a:pt x="86" y="249"/>
                    </a:moveTo>
                    <a:lnTo>
                      <a:pt x="86" y="271"/>
                    </a:lnTo>
                    <a:lnTo>
                      <a:pt x="62" y="295"/>
                    </a:lnTo>
                    <a:lnTo>
                      <a:pt x="62" y="295"/>
                    </a:lnTo>
                    <a:lnTo>
                      <a:pt x="59" y="297"/>
                    </a:lnTo>
                    <a:lnTo>
                      <a:pt x="57" y="298"/>
                    </a:lnTo>
                    <a:lnTo>
                      <a:pt x="53" y="297"/>
                    </a:lnTo>
                    <a:lnTo>
                      <a:pt x="50" y="295"/>
                    </a:lnTo>
                    <a:lnTo>
                      <a:pt x="50" y="295"/>
                    </a:lnTo>
                    <a:lnTo>
                      <a:pt x="48" y="291"/>
                    </a:lnTo>
                    <a:lnTo>
                      <a:pt x="47" y="289"/>
                    </a:lnTo>
                    <a:lnTo>
                      <a:pt x="48" y="286"/>
                    </a:lnTo>
                    <a:lnTo>
                      <a:pt x="50" y="282"/>
                    </a:lnTo>
                    <a:lnTo>
                      <a:pt x="80" y="252"/>
                    </a:lnTo>
                    <a:lnTo>
                      <a:pt x="80" y="252"/>
                    </a:lnTo>
                    <a:lnTo>
                      <a:pt x="80" y="252"/>
                    </a:lnTo>
                    <a:lnTo>
                      <a:pt x="84" y="251"/>
                    </a:lnTo>
                    <a:lnTo>
                      <a:pt x="86" y="249"/>
                    </a:lnTo>
                    <a:lnTo>
                      <a:pt x="86" y="249"/>
                    </a:lnTo>
                    <a:close/>
                    <a:moveTo>
                      <a:pt x="8" y="164"/>
                    </a:moveTo>
                    <a:lnTo>
                      <a:pt x="8" y="164"/>
                    </a:lnTo>
                    <a:lnTo>
                      <a:pt x="51" y="164"/>
                    </a:lnTo>
                    <a:lnTo>
                      <a:pt x="51" y="164"/>
                    </a:lnTo>
                    <a:lnTo>
                      <a:pt x="54" y="164"/>
                    </a:lnTo>
                    <a:lnTo>
                      <a:pt x="57" y="167"/>
                    </a:lnTo>
                    <a:lnTo>
                      <a:pt x="59" y="169"/>
                    </a:lnTo>
                    <a:lnTo>
                      <a:pt x="59" y="172"/>
                    </a:lnTo>
                    <a:lnTo>
                      <a:pt x="59" y="172"/>
                    </a:lnTo>
                    <a:lnTo>
                      <a:pt x="59" y="176"/>
                    </a:lnTo>
                    <a:lnTo>
                      <a:pt x="57" y="179"/>
                    </a:lnTo>
                    <a:lnTo>
                      <a:pt x="54" y="180"/>
                    </a:lnTo>
                    <a:lnTo>
                      <a:pt x="51" y="182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5" y="180"/>
                    </a:lnTo>
                    <a:lnTo>
                      <a:pt x="2" y="179"/>
                    </a:lnTo>
                    <a:lnTo>
                      <a:pt x="0" y="176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0" y="169"/>
                    </a:lnTo>
                    <a:lnTo>
                      <a:pt x="2" y="167"/>
                    </a:lnTo>
                    <a:lnTo>
                      <a:pt x="5" y="164"/>
                    </a:lnTo>
                    <a:lnTo>
                      <a:pt x="8" y="164"/>
                    </a:lnTo>
                    <a:lnTo>
                      <a:pt x="8" y="164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íŝļîḋé">
                <a:extLst>
                  <a:ext uri="{FF2B5EF4-FFF2-40B4-BE49-F238E27FC236}">
                    <a16:creationId xmlns:a16="http://schemas.microsoft.com/office/drawing/2014/main" id="{F5FDF972-4469-4542-B202-59DB50CBC10F}"/>
                  </a:ext>
                </a:extLst>
              </p:cNvPr>
              <p:cNvSpPr/>
              <p:nvPr/>
            </p:nvSpPr>
            <p:spPr bwMode="auto">
              <a:xfrm>
                <a:off x="1550111" y="1327572"/>
                <a:ext cx="466186" cy="456144"/>
              </a:xfrm>
              <a:custGeom>
                <a:avLst/>
                <a:gdLst>
                  <a:gd name="T0" fmla="*/ 200 w 325"/>
                  <a:gd name="T1" fmla="*/ 35 h 318"/>
                  <a:gd name="T2" fmla="*/ 214 w 325"/>
                  <a:gd name="T3" fmla="*/ 29 h 318"/>
                  <a:gd name="T4" fmla="*/ 215 w 325"/>
                  <a:gd name="T5" fmla="*/ 16 h 318"/>
                  <a:gd name="T6" fmla="*/ 321 w 325"/>
                  <a:gd name="T7" fmla="*/ 177 h 318"/>
                  <a:gd name="T8" fmla="*/ 325 w 325"/>
                  <a:gd name="T9" fmla="*/ 196 h 318"/>
                  <a:gd name="T10" fmla="*/ 314 w 325"/>
                  <a:gd name="T11" fmla="*/ 218 h 318"/>
                  <a:gd name="T12" fmla="*/ 291 w 325"/>
                  <a:gd name="T13" fmla="*/ 158 h 318"/>
                  <a:gd name="T14" fmla="*/ 293 w 325"/>
                  <a:gd name="T15" fmla="*/ 154 h 318"/>
                  <a:gd name="T16" fmla="*/ 194 w 325"/>
                  <a:gd name="T17" fmla="*/ 174 h 318"/>
                  <a:gd name="T18" fmla="*/ 276 w 325"/>
                  <a:gd name="T19" fmla="*/ 126 h 318"/>
                  <a:gd name="T20" fmla="*/ 194 w 325"/>
                  <a:gd name="T21" fmla="*/ 168 h 318"/>
                  <a:gd name="T22" fmla="*/ 261 w 325"/>
                  <a:gd name="T23" fmla="*/ 98 h 318"/>
                  <a:gd name="T24" fmla="*/ 257 w 325"/>
                  <a:gd name="T25" fmla="*/ 96 h 318"/>
                  <a:gd name="T26" fmla="*/ 244 w 325"/>
                  <a:gd name="T27" fmla="*/ 73 h 318"/>
                  <a:gd name="T28" fmla="*/ 244 w 325"/>
                  <a:gd name="T29" fmla="*/ 67 h 318"/>
                  <a:gd name="T30" fmla="*/ 15 w 325"/>
                  <a:gd name="T31" fmla="*/ 116 h 318"/>
                  <a:gd name="T32" fmla="*/ 16 w 325"/>
                  <a:gd name="T33" fmla="*/ 126 h 318"/>
                  <a:gd name="T34" fmla="*/ 34 w 325"/>
                  <a:gd name="T35" fmla="*/ 131 h 318"/>
                  <a:gd name="T36" fmla="*/ 41 w 325"/>
                  <a:gd name="T37" fmla="*/ 117 h 318"/>
                  <a:gd name="T38" fmla="*/ 31 w 325"/>
                  <a:gd name="T39" fmla="*/ 107 h 318"/>
                  <a:gd name="T40" fmla="*/ 51 w 325"/>
                  <a:gd name="T41" fmla="*/ 107 h 318"/>
                  <a:gd name="T42" fmla="*/ 64 w 325"/>
                  <a:gd name="T43" fmla="*/ 113 h 318"/>
                  <a:gd name="T44" fmla="*/ 76 w 325"/>
                  <a:gd name="T45" fmla="*/ 104 h 318"/>
                  <a:gd name="T46" fmla="*/ 70 w 325"/>
                  <a:gd name="T47" fmla="*/ 89 h 318"/>
                  <a:gd name="T48" fmla="*/ 85 w 325"/>
                  <a:gd name="T49" fmla="*/ 81 h 318"/>
                  <a:gd name="T50" fmla="*/ 95 w 325"/>
                  <a:gd name="T51" fmla="*/ 93 h 318"/>
                  <a:gd name="T52" fmla="*/ 108 w 325"/>
                  <a:gd name="T53" fmla="*/ 88 h 318"/>
                  <a:gd name="T54" fmla="*/ 110 w 325"/>
                  <a:gd name="T55" fmla="*/ 74 h 318"/>
                  <a:gd name="T56" fmla="*/ 121 w 325"/>
                  <a:gd name="T57" fmla="*/ 56 h 318"/>
                  <a:gd name="T58" fmla="*/ 125 w 325"/>
                  <a:gd name="T59" fmla="*/ 71 h 318"/>
                  <a:gd name="T60" fmla="*/ 140 w 325"/>
                  <a:gd name="T61" fmla="*/ 73 h 318"/>
                  <a:gd name="T62" fmla="*/ 145 w 325"/>
                  <a:gd name="T63" fmla="*/ 54 h 318"/>
                  <a:gd name="T64" fmla="*/ 156 w 325"/>
                  <a:gd name="T65" fmla="*/ 38 h 318"/>
                  <a:gd name="T66" fmla="*/ 157 w 325"/>
                  <a:gd name="T67" fmla="*/ 47 h 318"/>
                  <a:gd name="T68" fmla="*/ 175 w 325"/>
                  <a:gd name="T69" fmla="*/ 52 h 318"/>
                  <a:gd name="T70" fmla="*/ 181 w 325"/>
                  <a:gd name="T71" fmla="*/ 40 h 318"/>
                  <a:gd name="T72" fmla="*/ 172 w 325"/>
                  <a:gd name="T73" fmla="*/ 28 h 318"/>
                  <a:gd name="T74" fmla="*/ 192 w 325"/>
                  <a:gd name="T75" fmla="*/ 28 h 318"/>
                  <a:gd name="T76" fmla="*/ 47 w 325"/>
                  <a:gd name="T77" fmla="*/ 174 h 318"/>
                  <a:gd name="T78" fmla="*/ 46 w 325"/>
                  <a:gd name="T79" fmla="*/ 178 h 318"/>
                  <a:gd name="T80" fmla="*/ 194 w 325"/>
                  <a:gd name="T81" fmla="*/ 100 h 318"/>
                  <a:gd name="T82" fmla="*/ 62 w 325"/>
                  <a:gd name="T83" fmla="*/ 204 h 318"/>
                  <a:gd name="T84" fmla="*/ 66 w 325"/>
                  <a:gd name="T85" fmla="*/ 208 h 318"/>
                  <a:gd name="T86" fmla="*/ 80 w 325"/>
                  <a:gd name="T87" fmla="*/ 231 h 318"/>
                  <a:gd name="T88" fmla="*/ 79 w 325"/>
                  <a:gd name="T89" fmla="*/ 235 h 318"/>
                  <a:gd name="T90" fmla="*/ 194 w 325"/>
                  <a:gd name="T91" fmla="*/ 174 h 318"/>
                  <a:gd name="T92" fmla="*/ 93 w 325"/>
                  <a:gd name="T93" fmla="*/ 261 h 318"/>
                  <a:gd name="T94" fmla="*/ 98 w 325"/>
                  <a:gd name="T95" fmla="*/ 265 h 318"/>
                  <a:gd name="T96" fmla="*/ 142 w 325"/>
                  <a:gd name="T97" fmla="*/ 314 h 318"/>
                  <a:gd name="T98" fmla="*/ 123 w 325"/>
                  <a:gd name="T99" fmla="*/ 318 h 318"/>
                  <a:gd name="T100" fmla="*/ 102 w 325"/>
                  <a:gd name="T101" fmla="*/ 306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5" h="318">
                    <a:moveTo>
                      <a:pt x="194" y="31"/>
                    </a:moveTo>
                    <a:lnTo>
                      <a:pt x="194" y="31"/>
                    </a:lnTo>
                    <a:lnTo>
                      <a:pt x="196" y="33"/>
                    </a:lnTo>
                    <a:lnTo>
                      <a:pt x="200" y="35"/>
                    </a:lnTo>
                    <a:lnTo>
                      <a:pt x="206" y="35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29"/>
                    </a:lnTo>
                    <a:lnTo>
                      <a:pt x="215" y="25"/>
                    </a:lnTo>
                    <a:lnTo>
                      <a:pt x="217" y="20"/>
                    </a:lnTo>
                    <a:lnTo>
                      <a:pt x="215" y="16"/>
                    </a:lnTo>
                    <a:lnTo>
                      <a:pt x="215" y="16"/>
                    </a:lnTo>
                    <a:lnTo>
                      <a:pt x="211" y="12"/>
                    </a:lnTo>
                    <a:lnTo>
                      <a:pt x="207" y="9"/>
                    </a:lnTo>
                    <a:lnTo>
                      <a:pt x="223" y="0"/>
                    </a:lnTo>
                    <a:lnTo>
                      <a:pt x="321" y="177"/>
                    </a:lnTo>
                    <a:lnTo>
                      <a:pt x="321" y="177"/>
                    </a:lnTo>
                    <a:lnTo>
                      <a:pt x="324" y="182"/>
                    </a:lnTo>
                    <a:lnTo>
                      <a:pt x="325" y="189"/>
                    </a:lnTo>
                    <a:lnTo>
                      <a:pt x="325" y="196"/>
                    </a:lnTo>
                    <a:lnTo>
                      <a:pt x="324" y="201"/>
                    </a:lnTo>
                    <a:lnTo>
                      <a:pt x="322" y="208"/>
                    </a:lnTo>
                    <a:lnTo>
                      <a:pt x="318" y="212"/>
                    </a:lnTo>
                    <a:lnTo>
                      <a:pt x="314" y="218"/>
                    </a:lnTo>
                    <a:lnTo>
                      <a:pt x="309" y="222"/>
                    </a:lnTo>
                    <a:lnTo>
                      <a:pt x="194" y="285"/>
                    </a:lnTo>
                    <a:lnTo>
                      <a:pt x="194" y="212"/>
                    </a:lnTo>
                    <a:lnTo>
                      <a:pt x="291" y="158"/>
                    </a:lnTo>
                    <a:lnTo>
                      <a:pt x="291" y="158"/>
                    </a:lnTo>
                    <a:lnTo>
                      <a:pt x="293" y="155"/>
                    </a:lnTo>
                    <a:lnTo>
                      <a:pt x="293" y="154"/>
                    </a:lnTo>
                    <a:lnTo>
                      <a:pt x="293" y="154"/>
                    </a:lnTo>
                    <a:lnTo>
                      <a:pt x="291" y="153"/>
                    </a:lnTo>
                    <a:lnTo>
                      <a:pt x="288" y="153"/>
                    </a:lnTo>
                    <a:lnTo>
                      <a:pt x="194" y="205"/>
                    </a:lnTo>
                    <a:lnTo>
                      <a:pt x="194" y="174"/>
                    </a:lnTo>
                    <a:lnTo>
                      <a:pt x="275" y="130"/>
                    </a:lnTo>
                    <a:lnTo>
                      <a:pt x="275" y="130"/>
                    </a:lnTo>
                    <a:lnTo>
                      <a:pt x="276" y="127"/>
                    </a:lnTo>
                    <a:lnTo>
                      <a:pt x="276" y="126"/>
                    </a:lnTo>
                    <a:lnTo>
                      <a:pt x="276" y="126"/>
                    </a:lnTo>
                    <a:lnTo>
                      <a:pt x="275" y="124"/>
                    </a:lnTo>
                    <a:lnTo>
                      <a:pt x="272" y="124"/>
                    </a:lnTo>
                    <a:lnTo>
                      <a:pt x="194" y="168"/>
                    </a:lnTo>
                    <a:lnTo>
                      <a:pt x="194" y="138"/>
                    </a:lnTo>
                    <a:lnTo>
                      <a:pt x="260" y="101"/>
                    </a:lnTo>
                    <a:lnTo>
                      <a:pt x="260" y="101"/>
                    </a:lnTo>
                    <a:lnTo>
                      <a:pt x="261" y="98"/>
                    </a:lnTo>
                    <a:lnTo>
                      <a:pt x="261" y="97"/>
                    </a:lnTo>
                    <a:lnTo>
                      <a:pt x="261" y="97"/>
                    </a:lnTo>
                    <a:lnTo>
                      <a:pt x="259" y="96"/>
                    </a:lnTo>
                    <a:lnTo>
                      <a:pt x="257" y="96"/>
                    </a:lnTo>
                    <a:lnTo>
                      <a:pt x="194" y="131"/>
                    </a:lnTo>
                    <a:lnTo>
                      <a:pt x="194" y="100"/>
                    </a:lnTo>
                    <a:lnTo>
                      <a:pt x="244" y="73"/>
                    </a:lnTo>
                    <a:lnTo>
                      <a:pt x="244" y="73"/>
                    </a:lnTo>
                    <a:lnTo>
                      <a:pt x="245" y="70"/>
                    </a:lnTo>
                    <a:lnTo>
                      <a:pt x="245" y="69"/>
                    </a:lnTo>
                    <a:lnTo>
                      <a:pt x="245" y="69"/>
                    </a:lnTo>
                    <a:lnTo>
                      <a:pt x="244" y="67"/>
                    </a:lnTo>
                    <a:lnTo>
                      <a:pt x="241" y="67"/>
                    </a:lnTo>
                    <a:lnTo>
                      <a:pt x="194" y="93"/>
                    </a:lnTo>
                    <a:lnTo>
                      <a:pt x="194" y="31"/>
                    </a:lnTo>
                    <a:close/>
                    <a:moveTo>
                      <a:pt x="15" y="116"/>
                    </a:moveTo>
                    <a:lnTo>
                      <a:pt x="15" y="116"/>
                    </a:lnTo>
                    <a:lnTo>
                      <a:pt x="15" y="120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9" y="130"/>
                    </a:lnTo>
                    <a:lnTo>
                      <a:pt x="24" y="132"/>
                    </a:lnTo>
                    <a:lnTo>
                      <a:pt x="28" y="132"/>
                    </a:lnTo>
                    <a:lnTo>
                      <a:pt x="34" y="131"/>
                    </a:lnTo>
                    <a:lnTo>
                      <a:pt x="34" y="131"/>
                    </a:lnTo>
                    <a:lnTo>
                      <a:pt x="38" y="127"/>
                    </a:lnTo>
                    <a:lnTo>
                      <a:pt x="41" y="123"/>
                    </a:lnTo>
                    <a:lnTo>
                      <a:pt x="41" y="117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5" y="109"/>
                    </a:lnTo>
                    <a:lnTo>
                      <a:pt x="31" y="107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101"/>
                    </a:lnTo>
                    <a:lnTo>
                      <a:pt x="51" y="107"/>
                    </a:lnTo>
                    <a:lnTo>
                      <a:pt x="51" y="107"/>
                    </a:lnTo>
                    <a:lnTo>
                      <a:pt x="54" y="111"/>
                    </a:lnTo>
                    <a:lnTo>
                      <a:pt x="60" y="112"/>
                    </a:lnTo>
                    <a:lnTo>
                      <a:pt x="64" y="113"/>
                    </a:lnTo>
                    <a:lnTo>
                      <a:pt x="69" y="111"/>
                    </a:lnTo>
                    <a:lnTo>
                      <a:pt x="69" y="111"/>
                    </a:lnTo>
                    <a:lnTo>
                      <a:pt x="73" y="108"/>
                    </a:lnTo>
                    <a:lnTo>
                      <a:pt x="76" y="104"/>
                    </a:lnTo>
                    <a:lnTo>
                      <a:pt x="76" y="98"/>
                    </a:lnTo>
                    <a:lnTo>
                      <a:pt x="75" y="93"/>
                    </a:lnTo>
                    <a:lnTo>
                      <a:pt x="75" y="93"/>
                    </a:lnTo>
                    <a:lnTo>
                      <a:pt x="70" y="89"/>
                    </a:lnTo>
                    <a:lnTo>
                      <a:pt x="66" y="88"/>
                    </a:lnTo>
                    <a:lnTo>
                      <a:pt x="85" y="77"/>
                    </a:lnTo>
                    <a:lnTo>
                      <a:pt x="85" y="77"/>
                    </a:lnTo>
                    <a:lnTo>
                      <a:pt x="85" y="81"/>
                    </a:lnTo>
                    <a:lnTo>
                      <a:pt x="87" y="86"/>
                    </a:lnTo>
                    <a:lnTo>
                      <a:pt x="87" y="86"/>
                    </a:lnTo>
                    <a:lnTo>
                      <a:pt x="89" y="90"/>
                    </a:lnTo>
                    <a:lnTo>
                      <a:pt x="95" y="93"/>
                    </a:lnTo>
                    <a:lnTo>
                      <a:pt x="99" y="93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8" y="88"/>
                    </a:lnTo>
                    <a:lnTo>
                      <a:pt x="111" y="84"/>
                    </a:lnTo>
                    <a:lnTo>
                      <a:pt x="111" y="7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06" y="70"/>
                    </a:lnTo>
                    <a:lnTo>
                      <a:pt x="102" y="67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62"/>
                    </a:lnTo>
                    <a:lnTo>
                      <a:pt x="122" y="67"/>
                    </a:lnTo>
                    <a:lnTo>
                      <a:pt x="122" y="67"/>
                    </a:lnTo>
                    <a:lnTo>
                      <a:pt x="125" y="71"/>
                    </a:lnTo>
                    <a:lnTo>
                      <a:pt x="130" y="73"/>
                    </a:lnTo>
                    <a:lnTo>
                      <a:pt x="134" y="74"/>
                    </a:lnTo>
                    <a:lnTo>
                      <a:pt x="140" y="73"/>
                    </a:lnTo>
                    <a:lnTo>
                      <a:pt x="140" y="73"/>
                    </a:lnTo>
                    <a:lnTo>
                      <a:pt x="144" y="69"/>
                    </a:lnTo>
                    <a:lnTo>
                      <a:pt x="146" y="65"/>
                    </a:lnTo>
                    <a:lnTo>
                      <a:pt x="146" y="59"/>
                    </a:lnTo>
                    <a:lnTo>
                      <a:pt x="145" y="54"/>
                    </a:lnTo>
                    <a:lnTo>
                      <a:pt x="145" y="54"/>
                    </a:lnTo>
                    <a:lnTo>
                      <a:pt x="141" y="50"/>
                    </a:lnTo>
                    <a:lnTo>
                      <a:pt x="137" y="48"/>
                    </a:lnTo>
                    <a:lnTo>
                      <a:pt x="156" y="38"/>
                    </a:lnTo>
                    <a:lnTo>
                      <a:pt x="156" y="38"/>
                    </a:lnTo>
                    <a:lnTo>
                      <a:pt x="154" y="43"/>
                    </a:lnTo>
                    <a:lnTo>
                      <a:pt x="157" y="47"/>
                    </a:lnTo>
                    <a:lnTo>
                      <a:pt x="157" y="47"/>
                    </a:lnTo>
                    <a:lnTo>
                      <a:pt x="160" y="51"/>
                    </a:lnTo>
                    <a:lnTo>
                      <a:pt x="164" y="54"/>
                    </a:lnTo>
                    <a:lnTo>
                      <a:pt x="169" y="54"/>
                    </a:lnTo>
                    <a:lnTo>
                      <a:pt x="175" y="52"/>
                    </a:lnTo>
                    <a:lnTo>
                      <a:pt x="175" y="52"/>
                    </a:lnTo>
                    <a:lnTo>
                      <a:pt x="179" y="50"/>
                    </a:lnTo>
                    <a:lnTo>
                      <a:pt x="180" y="44"/>
                    </a:lnTo>
                    <a:lnTo>
                      <a:pt x="181" y="40"/>
                    </a:lnTo>
                    <a:lnTo>
                      <a:pt x="180" y="35"/>
                    </a:lnTo>
                    <a:lnTo>
                      <a:pt x="180" y="35"/>
                    </a:lnTo>
                    <a:lnTo>
                      <a:pt x="176" y="31"/>
                    </a:lnTo>
                    <a:lnTo>
                      <a:pt x="172" y="28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90" y="23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94" y="31"/>
                    </a:lnTo>
                    <a:lnTo>
                      <a:pt x="194" y="93"/>
                    </a:lnTo>
                    <a:lnTo>
                      <a:pt x="47" y="174"/>
                    </a:lnTo>
                    <a:lnTo>
                      <a:pt x="47" y="174"/>
                    </a:lnTo>
                    <a:lnTo>
                      <a:pt x="46" y="176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9" y="180"/>
                    </a:lnTo>
                    <a:lnTo>
                      <a:pt x="50" y="180"/>
                    </a:lnTo>
                    <a:lnTo>
                      <a:pt x="50" y="180"/>
                    </a:lnTo>
                    <a:lnTo>
                      <a:pt x="194" y="100"/>
                    </a:lnTo>
                    <a:lnTo>
                      <a:pt x="194" y="131"/>
                    </a:lnTo>
                    <a:lnTo>
                      <a:pt x="64" y="203"/>
                    </a:lnTo>
                    <a:lnTo>
                      <a:pt x="64" y="203"/>
                    </a:lnTo>
                    <a:lnTo>
                      <a:pt x="62" y="204"/>
                    </a:lnTo>
                    <a:lnTo>
                      <a:pt x="62" y="207"/>
                    </a:lnTo>
                    <a:lnTo>
                      <a:pt x="62" y="207"/>
                    </a:lnTo>
                    <a:lnTo>
                      <a:pt x="64" y="208"/>
                    </a:lnTo>
                    <a:lnTo>
                      <a:pt x="66" y="208"/>
                    </a:lnTo>
                    <a:lnTo>
                      <a:pt x="66" y="208"/>
                    </a:lnTo>
                    <a:lnTo>
                      <a:pt x="194" y="138"/>
                    </a:lnTo>
                    <a:lnTo>
                      <a:pt x="194" y="168"/>
                    </a:lnTo>
                    <a:lnTo>
                      <a:pt x="80" y="231"/>
                    </a:lnTo>
                    <a:lnTo>
                      <a:pt x="80" y="231"/>
                    </a:lnTo>
                    <a:lnTo>
                      <a:pt x="77" y="233"/>
                    </a:lnTo>
                    <a:lnTo>
                      <a:pt x="79" y="235"/>
                    </a:lnTo>
                    <a:lnTo>
                      <a:pt x="79" y="235"/>
                    </a:lnTo>
                    <a:lnTo>
                      <a:pt x="80" y="237"/>
                    </a:lnTo>
                    <a:lnTo>
                      <a:pt x="83" y="237"/>
                    </a:lnTo>
                    <a:lnTo>
                      <a:pt x="83" y="237"/>
                    </a:lnTo>
                    <a:lnTo>
                      <a:pt x="194" y="174"/>
                    </a:lnTo>
                    <a:lnTo>
                      <a:pt x="194" y="205"/>
                    </a:lnTo>
                    <a:lnTo>
                      <a:pt x="95" y="260"/>
                    </a:lnTo>
                    <a:lnTo>
                      <a:pt x="95" y="260"/>
                    </a:lnTo>
                    <a:lnTo>
                      <a:pt x="93" y="261"/>
                    </a:lnTo>
                    <a:lnTo>
                      <a:pt x="93" y="264"/>
                    </a:lnTo>
                    <a:lnTo>
                      <a:pt x="93" y="264"/>
                    </a:lnTo>
                    <a:lnTo>
                      <a:pt x="96" y="265"/>
                    </a:lnTo>
                    <a:lnTo>
                      <a:pt x="98" y="265"/>
                    </a:lnTo>
                    <a:lnTo>
                      <a:pt x="98" y="265"/>
                    </a:lnTo>
                    <a:lnTo>
                      <a:pt x="194" y="212"/>
                    </a:lnTo>
                    <a:lnTo>
                      <a:pt x="194" y="285"/>
                    </a:lnTo>
                    <a:lnTo>
                      <a:pt x="142" y="314"/>
                    </a:lnTo>
                    <a:lnTo>
                      <a:pt x="142" y="314"/>
                    </a:lnTo>
                    <a:lnTo>
                      <a:pt x="137" y="316"/>
                    </a:lnTo>
                    <a:lnTo>
                      <a:pt x="130" y="318"/>
                    </a:lnTo>
                    <a:lnTo>
                      <a:pt x="123" y="318"/>
                    </a:lnTo>
                    <a:lnTo>
                      <a:pt x="118" y="316"/>
                    </a:lnTo>
                    <a:lnTo>
                      <a:pt x="111" y="314"/>
                    </a:lnTo>
                    <a:lnTo>
                      <a:pt x="107" y="311"/>
                    </a:lnTo>
                    <a:lnTo>
                      <a:pt x="102" y="306"/>
                    </a:lnTo>
                    <a:lnTo>
                      <a:pt x="98" y="300"/>
                    </a:lnTo>
                    <a:lnTo>
                      <a:pt x="0" y="124"/>
                    </a:lnTo>
                    <a:lnTo>
                      <a:pt x="15" y="11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íṡļïḋè">
                <a:extLst>
                  <a:ext uri="{FF2B5EF4-FFF2-40B4-BE49-F238E27FC236}">
                    <a16:creationId xmlns:a16="http://schemas.microsoft.com/office/drawing/2014/main" id="{373AF710-3113-48FB-A50C-0E1EBC5BE66C}"/>
                  </a:ext>
                </a:extLst>
              </p:cNvPr>
              <p:cNvSpPr/>
              <p:nvPr/>
            </p:nvSpPr>
            <p:spPr bwMode="auto">
              <a:xfrm>
                <a:off x="2582891" y="2406253"/>
                <a:ext cx="712905" cy="466185"/>
              </a:xfrm>
              <a:custGeom>
                <a:avLst/>
                <a:gdLst>
                  <a:gd name="T0" fmla="*/ 497 w 497"/>
                  <a:gd name="T1" fmla="*/ 0 h 325"/>
                  <a:gd name="T2" fmla="*/ 386 w 497"/>
                  <a:gd name="T3" fmla="*/ 37 h 325"/>
                  <a:gd name="T4" fmla="*/ 386 w 497"/>
                  <a:gd name="T5" fmla="*/ 210 h 325"/>
                  <a:gd name="T6" fmla="*/ 386 w 497"/>
                  <a:gd name="T7" fmla="*/ 210 h 325"/>
                  <a:gd name="T8" fmla="*/ 397 w 497"/>
                  <a:gd name="T9" fmla="*/ 209 h 325"/>
                  <a:gd name="T10" fmla="*/ 405 w 497"/>
                  <a:gd name="T11" fmla="*/ 206 h 325"/>
                  <a:gd name="T12" fmla="*/ 409 w 497"/>
                  <a:gd name="T13" fmla="*/ 204 h 325"/>
                  <a:gd name="T14" fmla="*/ 411 w 497"/>
                  <a:gd name="T15" fmla="*/ 201 h 325"/>
                  <a:gd name="T16" fmla="*/ 413 w 497"/>
                  <a:gd name="T17" fmla="*/ 197 h 325"/>
                  <a:gd name="T18" fmla="*/ 413 w 497"/>
                  <a:gd name="T19" fmla="*/ 194 h 325"/>
                  <a:gd name="T20" fmla="*/ 413 w 497"/>
                  <a:gd name="T21" fmla="*/ 118 h 325"/>
                  <a:gd name="T22" fmla="*/ 399 w 497"/>
                  <a:gd name="T23" fmla="*/ 118 h 325"/>
                  <a:gd name="T24" fmla="*/ 399 w 497"/>
                  <a:gd name="T25" fmla="*/ 86 h 325"/>
                  <a:gd name="T26" fmla="*/ 413 w 497"/>
                  <a:gd name="T27" fmla="*/ 86 h 325"/>
                  <a:gd name="T28" fmla="*/ 447 w 497"/>
                  <a:gd name="T29" fmla="*/ 86 h 325"/>
                  <a:gd name="T30" fmla="*/ 462 w 497"/>
                  <a:gd name="T31" fmla="*/ 86 h 325"/>
                  <a:gd name="T32" fmla="*/ 462 w 497"/>
                  <a:gd name="T33" fmla="*/ 118 h 325"/>
                  <a:gd name="T34" fmla="*/ 447 w 497"/>
                  <a:gd name="T35" fmla="*/ 118 h 325"/>
                  <a:gd name="T36" fmla="*/ 447 w 497"/>
                  <a:gd name="T37" fmla="*/ 194 h 325"/>
                  <a:gd name="T38" fmla="*/ 447 w 497"/>
                  <a:gd name="T39" fmla="*/ 194 h 325"/>
                  <a:gd name="T40" fmla="*/ 446 w 497"/>
                  <a:gd name="T41" fmla="*/ 204 h 325"/>
                  <a:gd name="T42" fmla="*/ 442 w 497"/>
                  <a:gd name="T43" fmla="*/ 212 h 325"/>
                  <a:gd name="T44" fmla="*/ 436 w 497"/>
                  <a:gd name="T45" fmla="*/ 220 h 325"/>
                  <a:gd name="T46" fmla="*/ 430 w 497"/>
                  <a:gd name="T47" fmla="*/ 227 h 325"/>
                  <a:gd name="T48" fmla="*/ 420 w 497"/>
                  <a:gd name="T49" fmla="*/ 232 h 325"/>
                  <a:gd name="T50" fmla="*/ 411 w 497"/>
                  <a:gd name="T51" fmla="*/ 236 h 325"/>
                  <a:gd name="T52" fmla="*/ 399 w 497"/>
                  <a:gd name="T53" fmla="*/ 239 h 325"/>
                  <a:gd name="T54" fmla="*/ 386 w 497"/>
                  <a:gd name="T55" fmla="*/ 239 h 325"/>
                  <a:gd name="T56" fmla="*/ 386 w 497"/>
                  <a:gd name="T57" fmla="*/ 289 h 325"/>
                  <a:gd name="T58" fmla="*/ 497 w 497"/>
                  <a:gd name="T59" fmla="*/ 325 h 325"/>
                  <a:gd name="T60" fmla="*/ 497 w 497"/>
                  <a:gd name="T61" fmla="*/ 0 h 325"/>
                  <a:gd name="T62" fmla="*/ 386 w 497"/>
                  <a:gd name="T63" fmla="*/ 37 h 325"/>
                  <a:gd name="T64" fmla="*/ 0 w 497"/>
                  <a:gd name="T65" fmla="*/ 163 h 325"/>
                  <a:gd name="T66" fmla="*/ 386 w 497"/>
                  <a:gd name="T67" fmla="*/ 289 h 325"/>
                  <a:gd name="T68" fmla="*/ 386 w 497"/>
                  <a:gd name="T69" fmla="*/ 239 h 325"/>
                  <a:gd name="T70" fmla="*/ 386 w 497"/>
                  <a:gd name="T71" fmla="*/ 239 h 325"/>
                  <a:gd name="T72" fmla="*/ 374 w 497"/>
                  <a:gd name="T73" fmla="*/ 239 h 325"/>
                  <a:gd name="T74" fmla="*/ 363 w 497"/>
                  <a:gd name="T75" fmla="*/ 236 h 325"/>
                  <a:gd name="T76" fmla="*/ 353 w 497"/>
                  <a:gd name="T77" fmla="*/ 232 h 325"/>
                  <a:gd name="T78" fmla="*/ 343 w 497"/>
                  <a:gd name="T79" fmla="*/ 227 h 325"/>
                  <a:gd name="T80" fmla="*/ 336 w 497"/>
                  <a:gd name="T81" fmla="*/ 220 h 325"/>
                  <a:gd name="T82" fmla="*/ 331 w 497"/>
                  <a:gd name="T83" fmla="*/ 212 h 325"/>
                  <a:gd name="T84" fmla="*/ 327 w 497"/>
                  <a:gd name="T85" fmla="*/ 204 h 325"/>
                  <a:gd name="T86" fmla="*/ 325 w 497"/>
                  <a:gd name="T87" fmla="*/ 194 h 325"/>
                  <a:gd name="T88" fmla="*/ 325 w 497"/>
                  <a:gd name="T89" fmla="*/ 118 h 325"/>
                  <a:gd name="T90" fmla="*/ 311 w 497"/>
                  <a:gd name="T91" fmla="*/ 118 h 325"/>
                  <a:gd name="T92" fmla="*/ 311 w 497"/>
                  <a:gd name="T93" fmla="*/ 86 h 325"/>
                  <a:gd name="T94" fmla="*/ 325 w 497"/>
                  <a:gd name="T95" fmla="*/ 86 h 325"/>
                  <a:gd name="T96" fmla="*/ 359 w 497"/>
                  <a:gd name="T97" fmla="*/ 86 h 325"/>
                  <a:gd name="T98" fmla="*/ 376 w 497"/>
                  <a:gd name="T99" fmla="*/ 86 h 325"/>
                  <a:gd name="T100" fmla="*/ 376 w 497"/>
                  <a:gd name="T101" fmla="*/ 118 h 325"/>
                  <a:gd name="T102" fmla="*/ 359 w 497"/>
                  <a:gd name="T103" fmla="*/ 118 h 325"/>
                  <a:gd name="T104" fmla="*/ 359 w 497"/>
                  <a:gd name="T105" fmla="*/ 194 h 325"/>
                  <a:gd name="T106" fmla="*/ 359 w 497"/>
                  <a:gd name="T107" fmla="*/ 194 h 325"/>
                  <a:gd name="T108" fmla="*/ 361 w 497"/>
                  <a:gd name="T109" fmla="*/ 197 h 325"/>
                  <a:gd name="T110" fmla="*/ 362 w 497"/>
                  <a:gd name="T111" fmla="*/ 201 h 325"/>
                  <a:gd name="T112" fmla="*/ 365 w 497"/>
                  <a:gd name="T113" fmla="*/ 204 h 325"/>
                  <a:gd name="T114" fmla="*/ 367 w 497"/>
                  <a:gd name="T115" fmla="*/ 206 h 325"/>
                  <a:gd name="T116" fmla="*/ 376 w 497"/>
                  <a:gd name="T117" fmla="*/ 209 h 325"/>
                  <a:gd name="T118" fmla="*/ 386 w 497"/>
                  <a:gd name="T119" fmla="*/ 210 h 325"/>
                  <a:gd name="T120" fmla="*/ 386 w 497"/>
                  <a:gd name="T121" fmla="*/ 3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7" h="325">
                    <a:moveTo>
                      <a:pt x="497" y="0"/>
                    </a:moveTo>
                    <a:lnTo>
                      <a:pt x="386" y="37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97" y="209"/>
                    </a:lnTo>
                    <a:lnTo>
                      <a:pt x="405" y="206"/>
                    </a:lnTo>
                    <a:lnTo>
                      <a:pt x="409" y="204"/>
                    </a:lnTo>
                    <a:lnTo>
                      <a:pt x="411" y="201"/>
                    </a:lnTo>
                    <a:lnTo>
                      <a:pt x="413" y="197"/>
                    </a:lnTo>
                    <a:lnTo>
                      <a:pt x="413" y="194"/>
                    </a:lnTo>
                    <a:lnTo>
                      <a:pt x="413" y="118"/>
                    </a:lnTo>
                    <a:lnTo>
                      <a:pt x="399" y="118"/>
                    </a:lnTo>
                    <a:lnTo>
                      <a:pt x="399" y="86"/>
                    </a:lnTo>
                    <a:lnTo>
                      <a:pt x="413" y="86"/>
                    </a:lnTo>
                    <a:lnTo>
                      <a:pt x="447" y="86"/>
                    </a:lnTo>
                    <a:lnTo>
                      <a:pt x="462" y="86"/>
                    </a:lnTo>
                    <a:lnTo>
                      <a:pt x="462" y="118"/>
                    </a:lnTo>
                    <a:lnTo>
                      <a:pt x="447" y="118"/>
                    </a:lnTo>
                    <a:lnTo>
                      <a:pt x="447" y="194"/>
                    </a:lnTo>
                    <a:lnTo>
                      <a:pt x="447" y="194"/>
                    </a:lnTo>
                    <a:lnTo>
                      <a:pt x="446" y="204"/>
                    </a:lnTo>
                    <a:lnTo>
                      <a:pt x="442" y="212"/>
                    </a:lnTo>
                    <a:lnTo>
                      <a:pt x="436" y="220"/>
                    </a:lnTo>
                    <a:lnTo>
                      <a:pt x="430" y="227"/>
                    </a:lnTo>
                    <a:lnTo>
                      <a:pt x="420" y="232"/>
                    </a:lnTo>
                    <a:lnTo>
                      <a:pt x="411" y="236"/>
                    </a:lnTo>
                    <a:lnTo>
                      <a:pt x="399" y="239"/>
                    </a:lnTo>
                    <a:lnTo>
                      <a:pt x="386" y="239"/>
                    </a:lnTo>
                    <a:lnTo>
                      <a:pt x="386" y="289"/>
                    </a:lnTo>
                    <a:lnTo>
                      <a:pt x="497" y="325"/>
                    </a:lnTo>
                    <a:lnTo>
                      <a:pt x="497" y="0"/>
                    </a:lnTo>
                    <a:close/>
                    <a:moveTo>
                      <a:pt x="386" y="37"/>
                    </a:moveTo>
                    <a:lnTo>
                      <a:pt x="0" y="163"/>
                    </a:lnTo>
                    <a:lnTo>
                      <a:pt x="386" y="28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74" y="239"/>
                    </a:lnTo>
                    <a:lnTo>
                      <a:pt x="363" y="236"/>
                    </a:lnTo>
                    <a:lnTo>
                      <a:pt x="353" y="232"/>
                    </a:lnTo>
                    <a:lnTo>
                      <a:pt x="343" y="227"/>
                    </a:lnTo>
                    <a:lnTo>
                      <a:pt x="336" y="220"/>
                    </a:lnTo>
                    <a:lnTo>
                      <a:pt x="331" y="212"/>
                    </a:lnTo>
                    <a:lnTo>
                      <a:pt x="327" y="204"/>
                    </a:lnTo>
                    <a:lnTo>
                      <a:pt x="325" y="194"/>
                    </a:lnTo>
                    <a:lnTo>
                      <a:pt x="325" y="118"/>
                    </a:lnTo>
                    <a:lnTo>
                      <a:pt x="311" y="118"/>
                    </a:lnTo>
                    <a:lnTo>
                      <a:pt x="311" y="86"/>
                    </a:lnTo>
                    <a:lnTo>
                      <a:pt x="325" y="86"/>
                    </a:lnTo>
                    <a:lnTo>
                      <a:pt x="359" y="86"/>
                    </a:lnTo>
                    <a:lnTo>
                      <a:pt x="376" y="86"/>
                    </a:lnTo>
                    <a:lnTo>
                      <a:pt x="376" y="118"/>
                    </a:lnTo>
                    <a:lnTo>
                      <a:pt x="359" y="118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61" y="197"/>
                    </a:lnTo>
                    <a:lnTo>
                      <a:pt x="362" y="201"/>
                    </a:lnTo>
                    <a:lnTo>
                      <a:pt x="365" y="204"/>
                    </a:lnTo>
                    <a:lnTo>
                      <a:pt x="367" y="206"/>
                    </a:lnTo>
                    <a:lnTo>
                      <a:pt x="376" y="209"/>
                    </a:lnTo>
                    <a:lnTo>
                      <a:pt x="386" y="210"/>
                    </a:lnTo>
                    <a:lnTo>
                      <a:pt x="386" y="37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îşľídê">
                <a:extLst>
                  <a:ext uri="{FF2B5EF4-FFF2-40B4-BE49-F238E27FC236}">
                    <a16:creationId xmlns:a16="http://schemas.microsoft.com/office/drawing/2014/main" id="{474F5E50-E00E-4474-A668-6062DB7DB30E}"/>
                  </a:ext>
                </a:extLst>
              </p:cNvPr>
              <p:cNvSpPr/>
              <p:nvPr/>
            </p:nvSpPr>
            <p:spPr bwMode="auto">
              <a:xfrm>
                <a:off x="1555848" y="2919774"/>
                <a:ext cx="167827" cy="289752"/>
              </a:xfrm>
              <a:custGeom>
                <a:avLst/>
                <a:gdLst>
                  <a:gd name="T0" fmla="*/ 112713 w 117"/>
                  <a:gd name="T1" fmla="*/ 269875 h 202"/>
                  <a:gd name="T2" fmla="*/ 127000 w 117"/>
                  <a:gd name="T3" fmla="*/ 274638 h 202"/>
                  <a:gd name="T4" fmla="*/ 134938 w 117"/>
                  <a:gd name="T5" fmla="*/ 287338 h 202"/>
                  <a:gd name="T6" fmla="*/ 134938 w 117"/>
                  <a:gd name="T7" fmla="*/ 298450 h 202"/>
                  <a:gd name="T8" fmla="*/ 127000 w 117"/>
                  <a:gd name="T9" fmla="*/ 315913 h 202"/>
                  <a:gd name="T10" fmla="*/ 119063 w 117"/>
                  <a:gd name="T11" fmla="*/ 320675 h 202"/>
                  <a:gd name="T12" fmla="*/ 112713 w 117"/>
                  <a:gd name="T13" fmla="*/ 269875 h 202"/>
                  <a:gd name="T14" fmla="*/ 112713 w 117"/>
                  <a:gd name="T15" fmla="*/ 249238 h 202"/>
                  <a:gd name="T16" fmla="*/ 112713 w 117"/>
                  <a:gd name="T17" fmla="*/ 107950 h 202"/>
                  <a:gd name="T18" fmla="*/ 127000 w 117"/>
                  <a:gd name="T19" fmla="*/ 122238 h 202"/>
                  <a:gd name="T20" fmla="*/ 134938 w 117"/>
                  <a:gd name="T21" fmla="*/ 144463 h 202"/>
                  <a:gd name="T22" fmla="*/ 146050 w 117"/>
                  <a:gd name="T23" fmla="*/ 184150 h 202"/>
                  <a:gd name="T24" fmla="*/ 149225 w 117"/>
                  <a:gd name="T25" fmla="*/ 190500 h 202"/>
                  <a:gd name="T26" fmla="*/ 158750 w 117"/>
                  <a:gd name="T27" fmla="*/ 200025 h 202"/>
                  <a:gd name="T28" fmla="*/ 174625 w 117"/>
                  <a:gd name="T29" fmla="*/ 201613 h 202"/>
                  <a:gd name="T30" fmla="*/ 185738 w 117"/>
                  <a:gd name="T31" fmla="*/ 230188 h 202"/>
                  <a:gd name="T32" fmla="*/ 104775 w 117"/>
                  <a:gd name="T33" fmla="*/ 269875 h 202"/>
                  <a:gd name="T34" fmla="*/ 112713 w 117"/>
                  <a:gd name="T35" fmla="*/ 269875 h 202"/>
                  <a:gd name="T36" fmla="*/ 112713 w 117"/>
                  <a:gd name="T37" fmla="*/ 320675 h 202"/>
                  <a:gd name="T38" fmla="*/ 96838 w 117"/>
                  <a:gd name="T39" fmla="*/ 315913 h 202"/>
                  <a:gd name="T40" fmla="*/ 88900 w 117"/>
                  <a:gd name="T41" fmla="*/ 300038 h 202"/>
                  <a:gd name="T42" fmla="*/ 88900 w 117"/>
                  <a:gd name="T43" fmla="*/ 292100 h 202"/>
                  <a:gd name="T44" fmla="*/ 96838 w 117"/>
                  <a:gd name="T45" fmla="*/ 274638 h 202"/>
                  <a:gd name="T46" fmla="*/ 104775 w 117"/>
                  <a:gd name="T47" fmla="*/ 269875 h 202"/>
                  <a:gd name="T48" fmla="*/ 112713 w 117"/>
                  <a:gd name="T49" fmla="*/ 107950 h 202"/>
                  <a:gd name="T50" fmla="*/ 95250 w 117"/>
                  <a:gd name="T51" fmla="*/ 98425 h 202"/>
                  <a:gd name="T52" fmla="*/ 74613 w 117"/>
                  <a:gd name="T53" fmla="*/ 96838 h 202"/>
                  <a:gd name="T54" fmla="*/ 53975 w 117"/>
                  <a:gd name="T55" fmla="*/ 12700 h 202"/>
                  <a:gd name="T56" fmla="*/ 46038 w 117"/>
                  <a:gd name="T57" fmla="*/ 1588 h 202"/>
                  <a:gd name="T58" fmla="*/ 30163 w 117"/>
                  <a:gd name="T59" fmla="*/ 0 h 202"/>
                  <a:gd name="T60" fmla="*/ 23813 w 117"/>
                  <a:gd name="T61" fmla="*/ 1588 h 202"/>
                  <a:gd name="T62" fmla="*/ 15875 w 117"/>
                  <a:gd name="T63" fmla="*/ 14288 h 202"/>
                  <a:gd name="T64" fmla="*/ 38100 w 117"/>
                  <a:gd name="T65" fmla="*/ 104775 h 202"/>
                  <a:gd name="T66" fmla="*/ 30163 w 117"/>
                  <a:gd name="T67" fmla="*/ 111125 h 202"/>
                  <a:gd name="T68" fmla="*/ 17463 w 117"/>
                  <a:gd name="T69" fmla="*/ 123825 h 202"/>
                  <a:gd name="T70" fmla="*/ 9525 w 117"/>
                  <a:gd name="T71" fmla="*/ 144463 h 202"/>
                  <a:gd name="T72" fmla="*/ 6350 w 117"/>
                  <a:gd name="T73" fmla="*/ 165100 h 202"/>
                  <a:gd name="T74" fmla="*/ 9525 w 117"/>
                  <a:gd name="T75" fmla="*/ 176213 h 202"/>
                  <a:gd name="T76" fmla="*/ 19050 w 117"/>
                  <a:gd name="T77" fmla="*/ 219075 h 202"/>
                  <a:gd name="T78" fmla="*/ 19050 w 117"/>
                  <a:gd name="T79" fmla="*/ 225425 h 202"/>
                  <a:gd name="T80" fmla="*/ 15875 w 117"/>
                  <a:gd name="T81" fmla="*/ 236538 h 202"/>
                  <a:gd name="T82" fmla="*/ 4763 w 117"/>
                  <a:gd name="T83" fmla="*/ 247650 h 202"/>
                  <a:gd name="T84" fmla="*/ 9525 w 117"/>
                  <a:gd name="T85" fmla="*/ 277813 h 202"/>
                  <a:gd name="T86" fmla="*/ 112713 w 117"/>
                  <a:gd name="T87" fmla="*/ 107950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17" h="202">
                    <a:moveTo>
                      <a:pt x="71" y="170"/>
                    </a:moveTo>
                    <a:lnTo>
                      <a:pt x="71" y="170"/>
                    </a:lnTo>
                    <a:lnTo>
                      <a:pt x="76" y="170"/>
                    </a:lnTo>
                    <a:lnTo>
                      <a:pt x="80" y="173"/>
                    </a:lnTo>
                    <a:lnTo>
                      <a:pt x="84" y="177"/>
                    </a:lnTo>
                    <a:lnTo>
                      <a:pt x="85" y="181"/>
                    </a:lnTo>
                    <a:lnTo>
                      <a:pt x="85" y="188"/>
                    </a:lnTo>
                    <a:lnTo>
                      <a:pt x="84" y="193"/>
                    </a:lnTo>
                    <a:lnTo>
                      <a:pt x="80" y="199"/>
                    </a:lnTo>
                    <a:lnTo>
                      <a:pt x="75" y="202"/>
                    </a:lnTo>
                    <a:lnTo>
                      <a:pt x="71" y="202"/>
                    </a:lnTo>
                    <a:lnTo>
                      <a:pt x="71" y="170"/>
                    </a:lnTo>
                    <a:close/>
                    <a:moveTo>
                      <a:pt x="71" y="157"/>
                    </a:moveTo>
                    <a:lnTo>
                      <a:pt x="71" y="68"/>
                    </a:lnTo>
                    <a:lnTo>
                      <a:pt x="76" y="72"/>
                    </a:lnTo>
                    <a:lnTo>
                      <a:pt x="80" y="77"/>
                    </a:lnTo>
                    <a:lnTo>
                      <a:pt x="83" y="84"/>
                    </a:lnTo>
                    <a:lnTo>
                      <a:pt x="85" y="91"/>
                    </a:lnTo>
                    <a:lnTo>
                      <a:pt x="92" y="116"/>
                    </a:lnTo>
                    <a:lnTo>
                      <a:pt x="94" y="120"/>
                    </a:lnTo>
                    <a:lnTo>
                      <a:pt x="96" y="123"/>
                    </a:lnTo>
                    <a:lnTo>
                      <a:pt x="100" y="126"/>
                    </a:lnTo>
                    <a:lnTo>
                      <a:pt x="103" y="127"/>
                    </a:lnTo>
                    <a:lnTo>
                      <a:pt x="110" y="127"/>
                    </a:lnTo>
                    <a:lnTo>
                      <a:pt x="112" y="127"/>
                    </a:lnTo>
                    <a:lnTo>
                      <a:pt x="117" y="145"/>
                    </a:lnTo>
                    <a:lnTo>
                      <a:pt x="71" y="157"/>
                    </a:lnTo>
                    <a:close/>
                    <a:moveTo>
                      <a:pt x="66" y="170"/>
                    </a:moveTo>
                    <a:lnTo>
                      <a:pt x="66" y="170"/>
                    </a:lnTo>
                    <a:lnTo>
                      <a:pt x="71" y="170"/>
                    </a:lnTo>
                    <a:lnTo>
                      <a:pt x="71" y="202"/>
                    </a:lnTo>
                    <a:lnTo>
                      <a:pt x="65" y="200"/>
                    </a:lnTo>
                    <a:lnTo>
                      <a:pt x="61" y="199"/>
                    </a:lnTo>
                    <a:lnTo>
                      <a:pt x="57" y="195"/>
                    </a:lnTo>
                    <a:lnTo>
                      <a:pt x="56" y="189"/>
                    </a:lnTo>
                    <a:lnTo>
                      <a:pt x="56" y="184"/>
                    </a:lnTo>
                    <a:lnTo>
                      <a:pt x="57" y="179"/>
                    </a:lnTo>
                    <a:lnTo>
                      <a:pt x="61" y="173"/>
                    </a:lnTo>
                    <a:lnTo>
                      <a:pt x="66" y="170"/>
                    </a:lnTo>
                    <a:close/>
                    <a:moveTo>
                      <a:pt x="71" y="68"/>
                    </a:moveTo>
                    <a:lnTo>
                      <a:pt x="71" y="68"/>
                    </a:lnTo>
                    <a:lnTo>
                      <a:pt x="65" y="65"/>
                    </a:lnTo>
                    <a:lnTo>
                      <a:pt x="60" y="62"/>
                    </a:lnTo>
                    <a:lnTo>
                      <a:pt x="54" y="61"/>
                    </a:lnTo>
                    <a:lnTo>
                      <a:pt x="47" y="61"/>
                    </a:lnTo>
                    <a:lnTo>
                      <a:pt x="34" y="8"/>
                    </a:lnTo>
                    <a:lnTo>
                      <a:pt x="31" y="4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1" y="15"/>
                    </a:lnTo>
                    <a:lnTo>
                      <a:pt x="24" y="66"/>
                    </a:lnTo>
                    <a:lnTo>
                      <a:pt x="19" y="70"/>
                    </a:lnTo>
                    <a:lnTo>
                      <a:pt x="15" y="74"/>
                    </a:lnTo>
                    <a:lnTo>
                      <a:pt x="11" y="78"/>
                    </a:lnTo>
                    <a:lnTo>
                      <a:pt x="7" y="84"/>
                    </a:lnTo>
                    <a:lnTo>
                      <a:pt x="6" y="91"/>
                    </a:lnTo>
                    <a:lnTo>
                      <a:pt x="4" y="96"/>
                    </a:lnTo>
                    <a:lnTo>
                      <a:pt x="4" y="104"/>
                    </a:lnTo>
                    <a:lnTo>
                      <a:pt x="6" y="111"/>
                    </a:lnTo>
                    <a:lnTo>
                      <a:pt x="12" y="138"/>
                    </a:lnTo>
                    <a:lnTo>
                      <a:pt x="12" y="142"/>
                    </a:lnTo>
                    <a:lnTo>
                      <a:pt x="12" y="146"/>
                    </a:lnTo>
                    <a:lnTo>
                      <a:pt x="10" y="149"/>
                    </a:lnTo>
                    <a:lnTo>
                      <a:pt x="8" y="152"/>
                    </a:lnTo>
                    <a:lnTo>
                      <a:pt x="3" y="156"/>
                    </a:lnTo>
                    <a:lnTo>
                      <a:pt x="0" y="157"/>
                    </a:lnTo>
                    <a:lnTo>
                      <a:pt x="6" y="175"/>
                    </a:lnTo>
                    <a:lnTo>
                      <a:pt x="71" y="157"/>
                    </a:lnTo>
                    <a:lnTo>
                      <a:pt x="71" y="6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iṡliḋe">
                <a:extLst>
                  <a:ext uri="{FF2B5EF4-FFF2-40B4-BE49-F238E27FC236}">
                    <a16:creationId xmlns:a16="http://schemas.microsoft.com/office/drawing/2014/main" id="{EF32F67D-2DE1-4AAC-B5BE-EA240B67CBEF}"/>
                  </a:ext>
                </a:extLst>
              </p:cNvPr>
              <p:cNvSpPr/>
              <p:nvPr/>
            </p:nvSpPr>
            <p:spPr bwMode="auto">
              <a:xfrm>
                <a:off x="2851127" y="1917116"/>
                <a:ext cx="334219" cy="411678"/>
              </a:xfrm>
              <a:custGeom>
                <a:avLst/>
                <a:gdLst>
                  <a:gd name="T0" fmla="*/ 260350 w 233"/>
                  <a:gd name="T1" fmla="*/ 0 h 287"/>
                  <a:gd name="T2" fmla="*/ 369888 w 233"/>
                  <a:gd name="T3" fmla="*/ 393700 h 287"/>
                  <a:gd name="T4" fmla="*/ 342900 w 233"/>
                  <a:gd name="T5" fmla="*/ 444500 h 287"/>
                  <a:gd name="T6" fmla="*/ 260350 w 233"/>
                  <a:gd name="T7" fmla="*/ 358775 h 287"/>
                  <a:gd name="T8" fmla="*/ 284163 w 233"/>
                  <a:gd name="T9" fmla="*/ 346075 h 287"/>
                  <a:gd name="T10" fmla="*/ 307975 w 233"/>
                  <a:gd name="T11" fmla="*/ 303213 h 287"/>
                  <a:gd name="T12" fmla="*/ 307975 w 233"/>
                  <a:gd name="T13" fmla="*/ 249238 h 287"/>
                  <a:gd name="T14" fmla="*/ 282575 w 233"/>
                  <a:gd name="T15" fmla="*/ 234950 h 287"/>
                  <a:gd name="T16" fmla="*/ 260350 w 233"/>
                  <a:gd name="T17" fmla="*/ 187325 h 287"/>
                  <a:gd name="T18" fmla="*/ 265113 w 233"/>
                  <a:gd name="T19" fmla="*/ 333375 h 287"/>
                  <a:gd name="T20" fmla="*/ 285750 w 233"/>
                  <a:gd name="T21" fmla="*/ 277813 h 287"/>
                  <a:gd name="T22" fmla="*/ 277813 w 233"/>
                  <a:gd name="T23" fmla="*/ 254000 h 287"/>
                  <a:gd name="T24" fmla="*/ 260350 w 233"/>
                  <a:gd name="T25" fmla="*/ 254000 h 287"/>
                  <a:gd name="T26" fmla="*/ 211138 w 233"/>
                  <a:gd name="T27" fmla="*/ 22225 h 287"/>
                  <a:gd name="T28" fmla="*/ 260350 w 233"/>
                  <a:gd name="T29" fmla="*/ 187325 h 287"/>
                  <a:gd name="T30" fmla="*/ 215900 w 233"/>
                  <a:gd name="T31" fmla="*/ 176213 h 287"/>
                  <a:gd name="T32" fmla="*/ 211138 w 233"/>
                  <a:gd name="T33" fmla="*/ 455613 h 287"/>
                  <a:gd name="T34" fmla="*/ 222250 w 233"/>
                  <a:gd name="T35" fmla="*/ 355600 h 287"/>
                  <a:gd name="T36" fmla="*/ 260350 w 233"/>
                  <a:gd name="T37" fmla="*/ 455613 h 287"/>
                  <a:gd name="T38" fmla="*/ 242888 w 233"/>
                  <a:gd name="T39" fmla="*/ 319088 h 287"/>
                  <a:gd name="T40" fmla="*/ 247650 w 233"/>
                  <a:gd name="T41" fmla="*/ 333375 h 287"/>
                  <a:gd name="T42" fmla="*/ 260350 w 233"/>
                  <a:gd name="T43" fmla="*/ 254000 h 287"/>
                  <a:gd name="T44" fmla="*/ 152400 w 233"/>
                  <a:gd name="T45" fmla="*/ 0 h 287"/>
                  <a:gd name="T46" fmla="*/ 211138 w 233"/>
                  <a:gd name="T47" fmla="*/ 174625 h 287"/>
                  <a:gd name="T48" fmla="*/ 163513 w 233"/>
                  <a:gd name="T49" fmla="*/ 182563 h 287"/>
                  <a:gd name="T50" fmla="*/ 152400 w 233"/>
                  <a:gd name="T51" fmla="*/ 455613 h 287"/>
                  <a:gd name="T52" fmla="*/ 209550 w 233"/>
                  <a:gd name="T53" fmla="*/ 314325 h 287"/>
                  <a:gd name="T54" fmla="*/ 211138 w 233"/>
                  <a:gd name="T55" fmla="*/ 346075 h 287"/>
                  <a:gd name="T56" fmla="*/ 160338 w 233"/>
                  <a:gd name="T57" fmla="*/ 268288 h 287"/>
                  <a:gd name="T58" fmla="*/ 152400 w 233"/>
                  <a:gd name="T59" fmla="*/ 254000 h 287"/>
                  <a:gd name="T60" fmla="*/ 152400 w 233"/>
                  <a:gd name="T61" fmla="*/ 211138 h 287"/>
                  <a:gd name="T62" fmla="*/ 130175 w 233"/>
                  <a:gd name="T63" fmla="*/ 22225 h 287"/>
                  <a:gd name="T64" fmla="*/ 152400 w 233"/>
                  <a:gd name="T65" fmla="*/ 192088 h 287"/>
                  <a:gd name="T66" fmla="*/ 130175 w 233"/>
                  <a:gd name="T67" fmla="*/ 79375 h 287"/>
                  <a:gd name="T68" fmla="*/ 130175 w 233"/>
                  <a:gd name="T69" fmla="*/ 260350 h 287"/>
                  <a:gd name="T70" fmla="*/ 152400 w 233"/>
                  <a:gd name="T71" fmla="*/ 358775 h 287"/>
                  <a:gd name="T72" fmla="*/ 142875 w 233"/>
                  <a:gd name="T73" fmla="*/ 228600 h 287"/>
                  <a:gd name="T74" fmla="*/ 63500 w 233"/>
                  <a:gd name="T75" fmla="*/ 0 h 287"/>
                  <a:gd name="T76" fmla="*/ 42863 w 233"/>
                  <a:gd name="T77" fmla="*/ 23813 h 287"/>
                  <a:gd name="T78" fmla="*/ 26988 w 233"/>
                  <a:gd name="T79" fmla="*/ 49213 h 287"/>
                  <a:gd name="T80" fmla="*/ 130175 w 233"/>
                  <a:gd name="T81" fmla="*/ 79375 h 287"/>
                  <a:gd name="T82" fmla="*/ 96838 w 233"/>
                  <a:gd name="T83" fmla="*/ 246063 h 287"/>
                  <a:gd name="T84" fmla="*/ 60325 w 233"/>
                  <a:gd name="T85" fmla="*/ 254000 h 287"/>
                  <a:gd name="T86" fmla="*/ 46038 w 233"/>
                  <a:gd name="T87" fmla="*/ 276225 h 287"/>
                  <a:gd name="T88" fmla="*/ 63500 w 233"/>
                  <a:gd name="T89" fmla="*/ 290513 h 287"/>
                  <a:gd name="T90" fmla="*/ 73025 w 233"/>
                  <a:gd name="T91" fmla="*/ 284163 h 287"/>
                  <a:gd name="T92" fmla="*/ 71438 w 233"/>
                  <a:gd name="T93" fmla="*/ 273050 h 287"/>
                  <a:gd name="T94" fmla="*/ 90488 w 233"/>
                  <a:gd name="T95" fmla="*/ 260350 h 287"/>
                  <a:gd name="T96" fmla="*/ 76200 w 233"/>
                  <a:gd name="T97" fmla="*/ 309563 h 287"/>
                  <a:gd name="T98" fmla="*/ 65088 w 233"/>
                  <a:gd name="T99" fmla="*/ 369888 h 287"/>
                  <a:gd name="T100" fmla="*/ 84138 w 233"/>
                  <a:gd name="T101" fmla="*/ 387350 h 287"/>
                  <a:gd name="T102" fmla="*/ 95250 w 233"/>
                  <a:gd name="T103" fmla="*/ 374650 h 287"/>
                  <a:gd name="T104" fmla="*/ 115888 w 233"/>
                  <a:gd name="T105" fmla="*/ 284163 h 287"/>
                  <a:gd name="T106" fmla="*/ 63500 w 233"/>
                  <a:gd name="T107" fmla="*/ 455613 h 287"/>
                  <a:gd name="T108" fmla="*/ 20638 w 233"/>
                  <a:gd name="T109" fmla="*/ 436563 h 287"/>
                  <a:gd name="T110" fmla="*/ 0 w 233"/>
                  <a:gd name="T111" fmla="*/ 61913 h 287"/>
                  <a:gd name="T112" fmla="*/ 20638 w 233"/>
                  <a:gd name="T113" fmla="*/ 19050 h 287"/>
                  <a:gd name="T114" fmla="*/ 63500 w 233"/>
                  <a:gd name="T115" fmla="*/ 0 h 28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233" h="287">
                    <a:moveTo>
                      <a:pt x="164" y="0"/>
                    </a:moveTo>
                    <a:lnTo>
                      <a:pt x="233" y="0"/>
                    </a:lnTo>
                    <a:lnTo>
                      <a:pt x="233" y="14"/>
                    </a:lnTo>
                    <a:lnTo>
                      <a:pt x="164" y="14"/>
                    </a:lnTo>
                    <a:lnTo>
                      <a:pt x="164" y="0"/>
                    </a:lnTo>
                    <a:close/>
                    <a:moveTo>
                      <a:pt x="164" y="50"/>
                    </a:moveTo>
                    <a:lnTo>
                      <a:pt x="233" y="50"/>
                    </a:lnTo>
                    <a:lnTo>
                      <a:pt x="233" y="248"/>
                    </a:lnTo>
                    <a:lnTo>
                      <a:pt x="232" y="256"/>
                    </a:lnTo>
                    <a:lnTo>
                      <a:pt x="229" y="263"/>
                    </a:lnTo>
                    <a:lnTo>
                      <a:pt x="226" y="270"/>
                    </a:lnTo>
                    <a:lnTo>
                      <a:pt x="221" y="275"/>
                    </a:lnTo>
                    <a:lnTo>
                      <a:pt x="216" y="280"/>
                    </a:lnTo>
                    <a:lnTo>
                      <a:pt x="209" y="285"/>
                    </a:lnTo>
                    <a:lnTo>
                      <a:pt x="202" y="286"/>
                    </a:lnTo>
                    <a:lnTo>
                      <a:pt x="194" y="287"/>
                    </a:lnTo>
                    <a:lnTo>
                      <a:pt x="164" y="287"/>
                    </a:lnTo>
                    <a:lnTo>
                      <a:pt x="164" y="226"/>
                    </a:lnTo>
                    <a:lnTo>
                      <a:pt x="168" y="225"/>
                    </a:lnTo>
                    <a:lnTo>
                      <a:pt x="174" y="222"/>
                    </a:lnTo>
                    <a:lnTo>
                      <a:pt x="179" y="218"/>
                    </a:lnTo>
                    <a:lnTo>
                      <a:pt x="183" y="213"/>
                    </a:lnTo>
                    <a:lnTo>
                      <a:pt x="187" y="207"/>
                    </a:lnTo>
                    <a:lnTo>
                      <a:pt x="191" y="199"/>
                    </a:lnTo>
                    <a:lnTo>
                      <a:pt x="194" y="191"/>
                    </a:lnTo>
                    <a:lnTo>
                      <a:pt x="195" y="183"/>
                    </a:lnTo>
                    <a:lnTo>
                      <a:pt x="195" y="175"/>
                    </a:lnTo>
                    <a:lnTo>
                      <a:pt x="195" y="163"/>
                    </a:lnTo>
                    <a:lnTo>
                      <a:pt x="194" y="157"/>
                    </a:lnTo>
                    <a:lnTo>
                      <a:pt x="191" y="155"/>
                    </a:lnTo>
                    <a:lnTo>
                      <a:pt x="189" y="151"/>
                    </a:lnTo>
                    <a:lnTo>
                      <a:pt x="186" y="149"/>
                    </a:lnTo>
                    <a:lnTo>
                      <a:pt x="182" y="148"/>
                    </a:lnTo>
                    <a:lnTo>
                      <a:pt x="178" y="148"/>
                    </a:lnTo>
                    <a:lnTo>
                      <a:pt x="171" y="149"/>
                    </a:lnTo>
                    <a:lnTo>
                      <a:pt x="164" y="152"/>
                    </a:lnTo>
                    <a:lnTo>
                      <a:pt x="172" y="117"/>
                    </a:lnTo>
                    <a:lnTo>
                      <a:pt x="164" y="118"/>
                    </a:lnTo>
                    <a:lnTo>
                      <a:pt x="164" y="50"/>
                    </a:lnTo>
                    <a:close/>
                    <a:moveTo>
                      <a:pt x="164" y="211"/>
                    </a:moveTo>
                    <a:lnTo>
                      <a:pt x="164" y="211"/>
                    </a:lnTo>
                    <a:lnTo>
                      <a:pt x="167" y="210"/>
                    </a:lnTo>
                    <a:lnTo>
                      <a:pt x="170" y="207"/>
                    </a:lnTo>
                    <a:lnTo>
                      <a:pt x="175" y="199"/>
                    </a:lnTo>
                    <a:lnTo>
                      <a:pt x="179" y="187"/>
                    </a:lnTo>
                    <a:lnTo>
                      <a:pt x="180" y="175"/>
                    </a:lnTo>
                    <a:lnTo>
                      <a:pt x="179" y="165"/>
                    </a:lnTo>
                    <a:lnTo>
                      <a:pt x="178" y="163"/>
                    </a:lnTo>
                    <a:lnTo>
                      <a:pt x="175" y="160"/>
                    </a:lnTo>
                    <a:lnTo>
                      <a:pt x="172" y="159"/>
                    </a:lnTo>
                    <a:lnTo>
                      <a:pt x="167" y="159"/>
                    </a:lnTo>
                    <a:lnTo>
                      <a:pt x="164" y="160"/>
                    </a:lnTo>
                    <a:lnTo>
                      <a:pt x="164" y="211"/>
                    </a:lnTo>
                    <a:close/>
                    <a:moveTo>
                      <a:pt x="133" y="0"/>
                    </a:moveTo>
                    <a:lnTo>
                      <a:pt x="164" y="0"/>
                    </a:lnTo>
                    <a:lnTo>
                      <a:pt x="164" y="14"/>
                    </a:lnTo>
                    <a:lnTo>
                      <a:pt x="133" y="14"/>
                    </a:lnTo>
                    <a:lnTo>
                      <a:pt x="133" y="0"/>
                    </a:lnTo>
                    <a:close/>
                    <a:moveTo>
                      <a:pt x="133" y="50"/>
                    </a:moveTo>
                    <a:lnTo>
                      <a:pt x="164" y="50"/>
                    </a:lnTo>
                    <a:lnTo>
                      <a:pt x="164" y="118"/>
                    </a:lnTo>
                    <a:lnTo>
                      <a:pt x="149" y="119"/>
                    </a:lnTo>
                    <a:lnTo>
                      <a:pt x="133" y="192"/>
                    </a:lnTo>
                    <a:lnTo>
                      <a:pt x="133" y="122"/>
                    </a:lnTo>
                    <a:lnTo>
                      <a:pt x="136" y="111"/>
                    </a:lnTo>
                    <a:lnTo>
                      <a:pt x="133" y="110"/>
                    </a:lnTo>
                    <a:lnTo>
                      <a:pt x="133" y="50"/>
                    </a:lnTo>
                    <a:close/>
                    <a:moveTo>
                      <a:pt x="164" y="287"/>
                    </a:moveTo>
                    <a:lnTo>
                      <a:pt x="133" y="287"/>
                    </a:lnTo>
                    <a:lnTo>
                      <a:pt x="133" y="218"/>
                    </a:lnTo>
                    <a:lnTo>
                      <a:pt x="137" y="222"/>
                    </a:lnTo>
                    <a:lnTo>
                      <a:pt x="140" y="224"/>
                    </a:lnTo>
                    <a:lnTo>
                      <a:pt x="143" y="226"/>
                    </a:lnTo>
                    <a:lnTo>
                      <a:pt x="152" y="228"/>
                    </a:lnTo>
                    <a:lnTo>
                      <a:pt x="164" y="226"/>
                    </a:lnTo>
                    <a:lnTo>
                      <a:pt x="164" y="287"/>
                    </a:lnTo>
                    <a:close/>
                    <a:moveTo>
                      <a:pt x="164" y="160"/>
                    </a:moveTo>
                    <a:lnTo>
                      <a:pt x="164" y="160"/>
                    </a:lnTo>
                    <a:lnTo>
                      <a:pt x="163" y="161"/>
                    </a:lnTo>
                    <a:lnTo>
                      <a:pt x="153" y="201"/>
                    </a:lnTo>
                    <a:lnTo>
                      <a:pt x="153" y="205"/>
                    </a:lnTo>
                    <a:lnTo>
                      <a:pt x="153" y="207"/>
                    </a:lnTo>
                    <a:lnTo>
                      <a:pt x="156" y="210"/>
                    </a:lnTo>
                    <a:lnTo>
                      <a:pt x="159" y="211"/>
                    </a:lnTo>
                    <a:lnTo>
                      <a:pt x="161" y="211"/>
                    </a:lnTo>
                    <a:lnTo>
                      <a:pt x="164" y="211"/>
                    </a:lnTo>
                    <a:lnTo>
                      <a:pt x="164" y="160"/>
                    </a:lnTo>
                    <a:close/>
                    <a:moveTo>
                      <a:pt x="96" y="0"/>
                    </a:moveTo>
                    <a:lnTo>
                      <a:pt x="133" y="0"/>
                    </a:lnTo>
                    <a:lnTo>
                      <a:pt x="133" y="14"/>
                    </a:lnTo>
                    <a:lnTo>
                      <a:pt x="96" y="14"/>
                    </a:lnTo>
                    <a:lnTo>
                      <a:pt x="96" y="0"/>
                    </a:lnTo>
                    <a:close/>
                    <a:moveTo>
                      <a:pt x="96" y="50"/>
                    </a:moveTo>
                    <a:lnTo>
                      <a:pt x="133" y="50"/>
                    </a:lnTo>
                    <a:lnTo>
                      <a:pt x="133" y="110"/>
                    </a:lnTo>
                    <a:lnTo>
                      <a:pt x="124" y="109"/>
                    </a:lnTo>
                    <a:lnTo>
                      <a:pt x="117" y="110"/>
                    </a:lnTo>
                    <a:lnTo>
                      <a:pt x="110" y="111"/>
                    </a:lnTo>
                    <a:lnTo>
                      <a:pt x="103" y="115"/>
                    </a:lnTo>
                    <a:lnTo>
                      <a:pt x="96" y="121"/>
                    </a:lnTo>
                    <a:lnTo>
                      <a:pt x="96" y="50"/>
                    </a:lnTo>
                    <a:close/>
                    <a:moveTo>
                      <a:pt x="133" y="287"/>
                    </a:moveTo>
                    <a:lnTo>
                      <a:pt x="96" y="287"/>
                    </a:lnTo>
                    <a:lnTo>
                      <a:pt x="96" y="226"/>
                    </a:lnTo>
                    <a:lnTo>
                      <a:pt x="111" y="226"/>
                    </a:lnTo>
                    <a:lnTo>
                      <a:pt x="133" y="122"/>
                    </a:lnTo>
                    <a:lnTo>
                      <a:pt x="133" y="192"/>
                    </a:lnTo>
                    <a:lnTo>
                      <a:pt x="132" y="198"/>
                    </a:lnTo>
                    <a:lnTo>
                      <a:pt x="132" y="207"/>
                    </a:lnTo>
                    <a:lnTo>
                      <a:pt x="132" y="213"/>
                    </a:lnTo>
                    <a:lnTo>
                      <a:pt x="133" y="218"/>
                    </a:lnTo>
                    <a:lnTo>
                      <a:pt x="133" y="287"/>
                    </a:lnTo>
                    <a:close/>
                    <a:moveTo>
                      <a:pt x="96" y="186"/>
                    </a:moveTo>
                    <a:lnTo>
                      <a:pt x="101" y="169"/>
                    </a:lnTo>
                    <a:lnTo>
                      <a:pt x="96" y="168"/>
                    </a:lnTo>
                    <a:lnTo>
                      <a:pt x="96" y="186"/>
                    </a:lnTo>
                    <a:close/>
                    <a:moveTo>
                      <a:pt x="96" y="160"/>
                    </a:moveTo>
                    <a:lnTo>
                      <a:pt x="96" y="160"/>
                    </a:lnTo>
                    <a:lnTo>
                      <a:pt x="102" y="163"/>
                    </a:lnTo>
                    <a:lnTo>
                      <a:pt x="111" y="119"/>
                    </a:lnTo>
                    <a:lnTo>
                      <a:pt x="105" y="125"/>
                    </a:lnTo>
                    <a:lnTo>
                      <a:pt x="96" y="133"/>
                    </a:lnTo>
                    <a:lnTo>
                      <a:pt x="96" y="160"/>
                    </a:lnTo>
                    <a:close/>
                    <a:moveTo>
                      <a:pt x="82" y="0"/>
                    </a:moveTo>
                    <a:lnTo>
                      <a:pt x="96" y="0"/>
                    </a:lnTo>
                    <a:lnTo>
                      <a:pt x="96" y="14"/>
                    </a:lnTo>
                    <a:lnTo>
                      <a:pt x="82" y="14"/>
                    </a:lnTo>
                    <a:lnTo>
                      <a:pt x="82" y="0"/>
                    </a:lnTo>
                    <a:close/>
                    <a:moveTo>
                      <a:pt x="82" y="50"/>
                    </a:moveTo>
                    <a:lnTo>
                      <a:pt x="96" y="50"/>
                    </a:lnTo>
                    <a:lnTo>
                      <a:pt x="96" y="121"/>
                    </a:lnTo>
                    <a:lnTo>
                      <a:pt x="96" y="122"/>
                    </a:lnTo>
                    <a:lnTo>
                      <a:pt x="82" y="137"/>
                    </a:lnTo>
                    <a:lnTo>
                      <a:pt x="82" y="50"/>
                    </a:lnTo>
                    <a:close/>
                    <a:moveTo>
                      <a:pt x="96" y="287"/>
                    </a:moveTo>
                    <a:lnTo>
                      <a:pt x="82" y="287"/>
                    </a:lnTo>
                    <a:lnTo>
                      <a:pt x="82" y="164"/>
                    </a:lnTo>
                    <a:lnTo>
                      <a:pt x="90" y="165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96" y="287"/>
                    </a:lnTo>
                    <a:close/>
                    <a:moveTo>
                      <a:pt x="96" y="133"/>
                    </a:moveTo>
                    <a:lnTo>
                      <a:pt x="96" y="133"/>
                    </a:lnTo>
                    <a:lnTo>
                      <a:pt x="90" y="144"/>
                    </a:lnTo>
                    <a:lnTo>
                      <a:pt x="83" y="157"/>
                    </a:lnTo>
                    <a:lnTo>
                      <a:pt x="96" y="160"/>
                    </a:lnTo>
                    <a:lnTo>
                      <a:pt x="96" y="133"/>
                    </a:lnTo>
                    <a:close/>
                    <a:moveTo>
                      <a:pt x="40" y="0"/>
                    </a:moveTo>
                    <a:lnTo>
                      <a:pt x="82" y="0"/>
                    </a:lnTo>
                    <a:lnTo>
                      <a:pt x="82" y="14"/>
                    </a:lnTo>
                    <a:lnTo>
                      <a:pt x="36" y="14"/>
                    </a:lnTo>
                    <a:lnTo>
                      <a:pt x="27" y="15"/>
                    </a:lnTo>
                    <a:lnTo>
                      <a:pt x="22" y="19"/>
                    </a:lnTo>
                    <a:lnTo>
                      <a:pt x="18" y="25"/>
                    </a:lnTo>
                    <a:lnTo>
                      <a:pt x="17" y="31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9"/>
                    </a:lnTo>
                    <a:lnTo>
                      <a:pt x="36" y="50"/>
                    </a:lnTo>
                    <a:lnTo>
                      <a:pt x="82" y="50"/>
                    </a:lnTo>
                    <a:lnTo>
                      <a:pt x="82" y="137"/>
                    </a:lnTo>
                    <a:lnTo>
                      <a:pt x="69" y="155"/>
                    </a:lnTo>
                    <a:lnTo>
                      <a:pt x="61" y="155"/>
                    </a:lnTo>
                    <a:lnTo>
                      <a:pt x="48" y="156"/>
                    </a:lnTo>
                    <a:lnTo>
                      <a:pt x="42" y="157"/>
                    </a:lnTo>
                    <a:lnTo>
                      <a:pt x="38" y="160"/>
                    </a:lnTo>
                    <a:lnTo>
                      <a:pt x="34" y="163"/>
                    </a:lnTo>
                    <a:lnTo>
                      <a:pt x="31" y="167"/>
                    </a:lnTo>
                    <a:lnTo>
                      <a:pt x="29" y="169"/>
                    </a:lnTo>
                    <a:lnTo>
                      <a:pt x="29" y="174"/>
                    </a:lnTo>
                    <a:lnTo>
                      <a:pt x="29" y="178"/>
                    </a:lnTo>
                    <a:lnTo>
                      <a:pt x="31" y="180"/>
                    </a:lnTo>
                    <a:lnTo>
                      <a:pt x="34" y="182"/>
                    </a:lnTo>
                    <a:lnTo>
                      <a:pt x="40" y="183"/>
                    </a:lnTo>
                    <a:lnTo>
                      <a:pt x="42" y="183"/>
                    </a:lnTo>
                    <a:lnTo>
                      <a:pt x="45" y="182"/>
                    </a:lnTo>
                    <a:lnTo>
                      <a:pt x="46" y="179"/>
                    </a:lnTo>
                    <a:lnTo>
                      <a:pt x="48" y="178"/>
                    </a:lnTo>
                    <a:lnTo>
                      <a:pt x="46" y="174"/>
                    </a:lnTo>
                    <a:lnTo>
                      <a:pt x="45" y="172"/>
                    </a:lnTo>
                    <a:lnTo>
                      <a:pt x="48" y="168"/>
                    </a:lnTo>
                    <a:lnTo>
                      <a:pt x="52" y="165"/>
                    </a:lnTo>
                    <a:lnTo>
                      <a:pt x="57" y="164"/>
                    </a:lnTo>
                    <a:lnTo>
                      <a:pt x="64" y="164"/>
                    </a:lnTo>
                    <a:lnTo>
                      <a:pt x="54" y="182"/>
                    </a:lnTo>
                    <a:lnTo>
                      <a:pt x="48" y="195"/>
                    </a:lnTo>
                    <a:lnTo>
                      <a:pt x="44" y="207"/>
                    </a:lnTo>
                    <a:lnTo>
                      <a:pt x="41" y="218"/>
                    </a:lnTo>
                    <a:lnTo>
                      <a:pt x="41" y="228"/>
                    </a:lnTo>
                    <a:lnTo>
                      <a:pt x="41" y="233"/>
                    </a:lnTo>
                    <a:lnTo>
                      <a:pt x="42" y="237"/>
                    </a:lnTo>
                    <a:lnTo>
                      <a:pt x="45" y="240"/>
                    </a:lnTo>
                    <a:lnTo>
                      <a:pt x="49" y="243"/>
                    </a:lnTo>
                    <a:lnTo>
                      <a:pt x="53" y="244"/>
                    </a:lnTo>
                    <a:lnTo>
                      <a:pt x="61" y="244"/>
                    </a:lnTo>
                    <a:lnTo>
                      <a:pt x="60" y="240"/>
                    </a:lnTo>
                    <a:lnTo>
                      <a:pt x="60" y="236"/>
                    </a:lnTo>
                    <a:lnTo>
                      <a:pt x="61" y="221"/>
                    </a:lnTo>
                    <a:lnTo>
                      <a:pt x="64" y="207"/>
                    </a:lnTo>
                    <a:lnTo>
                      <a:pt x="68" y="194"/>
                    </a:lnTo>
                    <a:lnTo>
                      <a:pt x="73" y="179"/>
                    </a:lnTo>
                    <a:lnTo>
                      <a:pt x="80" y="164"/>
                    </a:lnTo>
                    <a:lnTo>
                      <a:pt x="82" y="164"/>
                    </a:lnTo>
                    <a:lnTo>
                      <a:pt x="82" y="287"/>
                    </a:lnTo>
                    <a:lnTo>
                      <a:pt x="40" y="287"/>
                    </a:lnTo>
                    <a:lnTo>
                      <a:pt x="31" y="286"/>
                    </a:lnTo>
                    <a:lnTo>
                      <a:pt x="25" y="285"/>
                    </a:lnTo>
                    <a:lnTo>
                      <a:pt x="18" y="280"/>
                    </a:lnTo>
                    <a:lnTo>
                      <a:pt x="13" y="275"/>
                    </a:lnTo>
                    <a:lnTo>
                      <a:pt x="7" y="270"/>
                    </a:lnTo>
                    <a:lnTo>
                      <a:pt x="4" y="263"/>
                    </a:lnTo>
                    <a:lnTo>
                      <a:pt x="2" y="256"/>
                    </a:lnTo>
                    <a:lnTo>
                      <a:pt x="0" y="248"/>
                    </a:lnTo>
                    <a:lnTo>
                      <a:pt x="0" y="39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18" y="7"/>
                    </a:lnTo>
                    <a:lnTo>
                      <a:pt x="25" y="4"/>
                    </a:lnTo>
                    <a:lnTo>
                      <a:pt x="31" y="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íślïdé">
                <a:extLst>
                  <a:ext uri="{FF2B5EF4-FFF2-40B4-BE49-F238E27FC236}">
                    <a16:creationId xmlns:a16="http://schemas.microsoft.com/office/drawing/2014/main" id="{AB462B52-5684-44A8-AFE3-1C458759EDD0}"/>
                  </a:ext>
                </a:extLst>
              </p:cNvPr>
              <p:cNvSpPr/>
              <p:nvPr/>
            </p:nvSpPr>
            <p:spPr bwMode="auto">
              <a:xfrm>
                <a:off x="2027772" y="2348876"/>
                <a:ext cx="507783" cy="510652"/>
              </a:xfrm>
              <a:custGeom>
                <a:avLst/>
                <a:gdLst>
                  <a:gd name="T0" fmla="*/ 534988 w 354"/>
                  <a:gd name="T1" fmla="*/ 474663 h 356"/>
                  <a:gd name="T2" fmla="*/ 558800 w 354"/>
                  <a:gd name="T3" fmla="*/ 144463 h 356"/>
                  <a:gd name="T4" fmla="*/ 538163 w 354"/>
                  <a:gd name="T5" fmla="*/ 244475 h 356"/>
                  <a:gd name="T6" fmla="*/ 528638 w 354"/>
                  <a:gd name="T7" fmla="*/ 238125 h 356"/>
                  <a:gd name="T8" fmla="*/ 528638 w 354"/>
                  <a:gd name="T9" fmla="*/ 327025 h 356"/>
                  <a:gd name="T10" fmla="*/ 458788 w 354"/>
                  <a:gd name="T11" fmla="*/ 350838 h 356"/>
                  <a:gd name="T12" fmla="*/ 485775 w 354"/>
                  <a:gd name="T13" fmla="*/ 387350 h 356"/>
                  <a:gd name="T14" fmla="*/ 449263 w 354"/>
                  <a:gd name="T15" fmla="*/ 423863 h 356"/>
                  <a:gd name="T16" fmla="*/ 485775 w 354"/>
                  <a:gd name="T17" fmla="*/ 536575 h 356"/>
                  <a:gd name="T18" fmla="*/ 449263 w 354"/>
                  <a:gd name="T19" fmla="*/ 93663 h 356"/>
                  <a:gd name="T20" fmla="*/ 503238 w 354"/>
                  <a:gd name="T21" fmla="*/ 93663 h 356"/>
                  <a:gd name="T22" fmla="*/ 430213 w 354"/>
                  <a:gd name="T23" fmla="*/ 74613 h 356"/>
                  <a:gd name="T24" fmla="*/ 417513 w 354"/>
                  <a:gd name="T25" fmla="*/ 19050 h 356"/>
                  <a:gd name="T26" fmla="*/ 431800 w 354"/>
                  <a:gd name="T27" fmla="*/ 354013 h 356"/>
                  <a:gd name="T28" fmla="*/ 449263 w 354"/>
                  <a:gd name="T29" fmla="*/ 107950 h 356"/>
                  <a:gd name="T30" fmla="*/ 431800 w 354"/>
                  <a:gd name="T31" fmla="*/ 419100 h 356"/>
                  <a:gd name="T32" fmla="*/ 434975 w 354"/>
                  <a:gd name="T33" fmla="*/ 565150 h 356"/>
                  <a:gd name="T34" fmla="*/ 417513 w 354"/>
                  <a:gd name="T35" fmla="*/ 44450 h 356"/>
                  <a:gd name="T36" fmla="*/ 411163 w 354"/>
                  <a:gd name="T37" fmla="*/ 79375 h 356"/>
                  <a:gd name="T38" fmla="*/ 374650 w 354"/>
                  <a:gd name="T39" fmla="*/ 79375 h 356"/>
                  <a:gd name="T40" fmla="*/ 365125 w 354"/>
                  <a:gd name="T41" fmla="*/ 44450 h 356"/>
                  <a:gd name="T42" fmla="*/ 417513 w 354"/>
                  <a:gd name="T43" fmla="*/ 107950 h 356"/>
                  <a:gd name="T44" fmla="*/ 417513 w 354"/>
                  <a:gd name="T45" fmla="*/ 366713 h 356"/>
                  <a:gd name="T46" fmla="*/ 361950 w 354"/>
                  <a:gd name="T47" fmla="*/ 427038 h 356"/>
                  <a:gd name="T48" fmla="*/ 361950 w 354"/>
                  <a:gd name="T49" fmla="*/ 342900 h 356"/>
                  <a:gd name="T50" fmla="*/ 417513 w 354"/>
                  <a:gd name="T51" fmla="*/ 552450 h 356"/>
                  <a:gd name="T52" fmla="*/ 361950 w 354"/>
                  <a:gd name="T53" fmla="*/ 44450 h 356"/>
                  <a:gd name="T54" fmla="*/ 357188 w 354"/>
                  <a:gd name="T55" fmla="*/ 77788 h 356"/>
                  <a:gd name="T56" fmla="*/ 361950 w 354"/>
                  <a:gd name="T57" fmla="*/ 6350 h 356"/>
                  <a:gd name="T58" fmla="*/ 284163 w 354"/>
                  <a:gd name="T59" fmla="*/ 107950 h 356"/>
                  <a:gd name="T60" fmla="*/ 361950 w 354"/>
                  <a:gd name="T61" fmla="*/ 342900 h 356"/>
                  <a:gd name="T62" fmla="*/ 361950 w 354"/>
                  <a:gd name="T63" fmla="*/ 474663 h 356"/>
                  <a:gd name="T64" fmla="*/ 211138 w 354"/>
                  <a:gd name="T65" fmla="*/ 68263 h 356"/>
                  <a:gd name="T66" fmla="*/ 200025 w 354"/>
                  <a:gd name="T67" fmla="*/ 6350 h 356"/>
                  <a:gd name="T68" fmla="*/ 284163 w 354"/>
                  <a:gd name="T69" fmla="*/ 107950 h 356"/>
                  <a:gd name="T70" fmla="*/ 284163 w 354"/>
                  <a:gd name="T71" fmla="*/ 384175 h 356"/>
                  <a:gd name="T72" fmla="*/ 271463 w 354"/>
                  <a:gd name="T73" fmla="*/ 257175 h 356"/>
                  <a:gd name="T74" fmla="*/ 182563 w 354"/>
                  <a:gd name="T75" fmla="*/ 49213 h 356"/>
                  <a:gd name="T76" fmla="*/ 195263 w 354"/>
                  <a:gd name="T77" fmla="*/ 79375 h 356"/>
                  <a:gd name="T78" fmla="*/ 158750 w 354"/>
                  <a:gd name="T79" fmla="*/ 68263 h 356"/>
                  <a:gd name="T80" fmla="*/ 142875 w 354"/>
                  <a:gd name="T81" fmla="*/ 19050 h 356"/>
                  <a:gd name="T82" fmla="*/ 200025 w 354"/>
                  <a:gd name="T83" fmla="*/ 152400 h 356"/>
                  <a:gd name="T84" fmla="*/ 142875 w 354"/>
                  <a:gd name="T85" fmla="*/ 406400 h 356"/>
                  <a:gd name="T86" fmla="*/ 200025 w 354"/>
                  <a:gd name="T87" fmla="*/ 257175 h 356"/>
                  <a:gd name="T88" fmla="*/ 142875 w 354"/>
                  <a:gd name="T89" fmla="*/ 552450 h 356"/>
                  <a:gd name="T90" fmla="*/ 125413 w 354"/>
                  <a:gd name="T91" fmla="*/ 61913 h 356"/>
                  <a:gd name="T92" fmla="*/ 112713 w 354"/>
                  <a:gd name="T93" fmla="*/ 31750 h 356"/>
                  <a:gd name="T94" fmla="*/ 142875 w 354"/>
                  <a:gd name="T95" fmla="*/ 257175 h 356"/>
                  <a:gd name="T96" fmla="*/ 142875 w 354"/>
                  <a:gd name="T97" fmla="*/ 107950 h 356"/>
                  <a:gd name="T98" fmla="*/ 128588 w 354"/>
                  <a:gd name="T99" fmla="*/ 419100 h 356"/>
                  <a:gd name="T100" fmla="*/ 133350 w 354"/>
                  <a:gd name="T101" fmla="*/ 560388 h 356"/>
                  <a:gd name="T102" fmla="*/ 58738 w 354"/>
                  <a:gd name="T103" fmla="*/ 93663 h 356"/>
                  <a:gd name="T104" fmla="*/ 112713 w 354"/>
                  <a:gd name="T105" fmla="*/ 31750 h 356"/>
                  <a:gd name="T106" fmla="*/ 85725 w 354"/>
                  <a:gd name="T107" fmla="*/ 360363 h 356"/>
                  <a:gd name="T108" fmla="*/ 79375 w 354"/>
                  <a:gd name="T109" fmla="*/ 407988 h 356"/>
                  <a:gd name="T110" fmla="*/ 25400 w 354"/>
                  <a:gd name="T111" fmla="*/ 474663 h 356"/>
                  <a:gd name="T112" fmla="*/ 112713 w 354"/>
                  <a:gd name="T113" fmla="*/ 107950 h 356"/>
                  <a:gd name="T114" fmla="*/ 77788 w 354"/>
                  <a:gd name="T115" fmla="*/ 547688 h 356"/>
                  <a:gd name="T116" fmla="*/ 31750 w 354"/>
                  <a:gd name="T117" fmla="*/ 238125 h 356"/>
                  <a:gd name="T118" fmla="*/ 25400 w 354"/>
                  <a:gd name="T119" fmla="*/ 244475 h 356"/>
                  <a:gd name="T120" fmla="*/ 0 w 354"/>
                  <a:gd name="T121" fmla="*/ 150813 h 356"/>
                  <a:gd name="T122" fmla="*/ 25400 w 354"/>
                  <a:gd name="T123" fmla="*/ 152400 h 356"/>
                  <a:gd name="T124" fmla="*/ 25400 w 354"/>
                  <a:gd name="T125" fmla="*/ 333375 h 35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54" h="356">
                    <a:moveTo>
                      <a:pt x="337" y="299"/>
                    </a:moveTo>
                    <a:lnTo>
                      <a:pt x="337" y="210"/>
                    </a:lnTo>
                    <a:lnTo>
                      <a:pt x="340" y="215"/>
                    </a:lnTo>
                    <a:lnTo>
                      <a:pt x="341" y="222"/>
                    </a:lnTo>
                    <a:lnTo>
                      <a:pt x="341" y="299"/>
                    </a:lnTo>
                    <a:lnTo>
                      <a:pt x="337" y="299"/>
                    </a:lnTo>
                    <a:close/>
                    <a:moveTo>
                      <a:pt x="337" y="154"/>
                    </a:moveTo>
                    <a:lnTo>
                      <a:pt x="337" y="96"/>
                    </a:lnTo>
                    <a:lnTo>
                      <a:pt x="339" y="95"/>
                    </a:lnTo>
                    <a:lnTo>
                      <a:pt x="348" y="91"/>
                    </a:lnTo>
                    <a:lnTo>
                      <a:pt x="350" y="91"/>
                    </a:lnTo>
                    <a:lnTo>
                      <a:pt x="352" y="91"/>
                    </a:lnTo>
                    <a:lnTo>
                      <a:pt x="354" y="93"/>
                    </a:lnTo>
                    <a:lnTo>
                      <a:pt x="354" y="95"/>
                    </a:lnTo>
                    <a:lnTo>
                      <a:pt x="354" y="142"/>
                    </a:lnTo>
                    <a:lnTo>
                      <a:pt x="352" y="147"/>
                    </a:lnTo>
                    <a:lnTo>
                      <a:pt x="350" y="149"/>
                    </a:lnTo>
                    <a:lnTo>
                      <a:pt x="348" y="150"/>
                    </a:lnTo>
                    <a:lnTo>
                      <a:pt x="339" y="154"/>
                    </a:lnTo>
                    <a:lnTo>
                      <a:pt x="337" y="154"/>
                    </a:lnTo>
                    <a:close/>
                    <a:moveTo>
                      <a:pt x="337" y="96"/>
                    </a:moveTo>
                    <a:lnTo>
                      <a:pt x="337" y="154"/>
                    </a:lnTo>
                    <a:lnTo>
                      <a:pt x="335" y="153"/>
                    </a:lnTo>
                    <a:lnTo>
                      <a:pt x="333" y="150"/>
                    </a:lnTo>
                    <a:lnTo>
                      <a:pt x="333" y="103"/>
                    </a:lnTo>
                    <a:lnTo>
                      <a:pt x="335" y="99"/>
                    </a:lnTo>
                    <a:lnTo>
                      <a:pt x="337" y="96"/>
                    </a:lnTo>
                    <a:close/>
                    <a:moveTo>
                      <a:pt x="337" y="210"/>
                    </a:moveTo>
                    <a:lnTo>
                      <a:pt x="337" y="210"/>
                    </a:lnTo>
                    <a:lnTo>
                      <a:pt x="333" y="206"/>
                    </a:lnTo>
                    <a:lnTo>
                      <a:pt x="329" y="202"/>
                    </a:lnTo>
                    <a:lnTo>
                      <a:pt x="324" y="199"/>
                    </a:lnTo>
                    <a:lnTo>
                      <a:pt x="317" y="199"/>
                    </a:lnTo>
                    <a:lnTo>
                      <a:pt x="317" y="68"/>
                    </a:lnTo>
                    <a:lnTo>
                      <a:pt x="283" y="68"/>
                    </a:lnTo>
                    <a:lnTo>
                      <a:pt x="283" y="221"/>
                    </a:lnTo>
                    <a:lnTo>
                      <a:pt x="289" y="221"/>
                    </a:lnTo>
                    <a:lnTo>
                      <a:pt x="293" y="222"/>
                    </a:lnTo>
                    <a:lnTo>
                      <a:pt x="297" y="225"/>
                    </a:lnTo>
                    <a:lnTo>
                      <a:pt x="299" y="227"/>
                    </a:lnTo>
                    <a:lnTo>
                      <a:pt x="302" y="230"/>
                    </a:lnTo>
                    <a:lnTo>
                      <a:pt x="305" y="234"/>
                    </a:lnTo>
                    <a:lnTo>
                      <a:pt x="306" y="239"/>
                    </a:lnTo>
                    <a:lnTo>
                      <a:pt x="306" y="244"/>
                    </a:lnTo>
                    <a:lnTo>
                      <a:pt x="306" y="248"/>
                    </a:lnTo>
                    <a:lnTo>
                      <a:pt x="305" y="253"/>
                    </a:lnTo>
                    <a:lnTo>
                      <a:pt x="302" y="257"/>
                    </a:lnTo>
                    <a:lnTo>
                      <a:pt x="299" y="260"/>
                    </a:lnTo>
                    <a:lnTo>
                      <a:pt x="297" y="262"/>
                    </a:lnTo>
                    <a:lnTo>
                      <a:pt x="293" y="265"/>
                    </a:lnTo>
                    <a:lnTo>
                      <a:pt x="289" y="267"/>
                    </a:lnTo>
                    <a:lnTo>
                      <a:pt x="283" y="267"/>
                    </a:lnTo>
                    <a:lnTo>
                      <a:pt x="283" y="299"/>
                    </a:lnTo>
                    <a:lnTo>
                      <a:pt x="337" y="299"/>
                    </a:lnTo>
                    <a:lnTo>
                      <a:pt x="337" y="210"/>
                    </a:lnTo>
                    <a:close/>
                    <a:moveTo>
                      <a:pt x="283" y="356"/>
                    </a:moveTo>
                    <a:lnTo>
                      <a:pt x="283" y="314"/>
                    </a:lnTo>
                    <a:lnTo>
                      <a:pt x="306" y="314"/>
                    </a:lnTo>
                    <a:lnTo>
                      <a:pt x="306" y="338"/>
                    </a:lnTo>
                    <a:lnTo>
                      <a:pt x="305" y="345"/>
                    </a:lnTo>
                    <a:lnTo>
                      <a:pt x="301" y="350"/>
                    </a:lnTo>
                    <a:lnTo>
                      <a:pt x="295" y="355"/>
                    </a:lnTo>
                    <a:lnTo>
                      <a:pt x="289" y="356"/>
                    </a:lnTo>
                    <a:lnTo>
                      <a:pt x="283" y="356"/>
                    </a:lnTo>
                    <a:close/>
                    <a:moveTo>
                      <a:pt x="283" y="59"/>
                    </a:moveTo>
                    <a:lnTo>
                      <a:pt x="283" y="20"/>
                    </a:lnTo>
                    <a:lnTo>
                      <a:pt x="298" y="30"/>
                    </a:lnTo>
                    <a:lnTo>
                      <a:pt x="309" y="38"/>
                    </a:lnTo>
                    <a:lnTo>
                      <a:pt x="313" y="43"/>
                    </a:lnTo>
                    <a:lnTo>
                      <a:pt x="316" y="49"/>
                    </a:lnTo>
                    <a:lnTo>
                      <a:pt x="317" y="54"/>
                    </a:lnTo>
                    <a:lnTo>
                      <a:pt x="317" y="59"/>
                    </a:lnTo>
                    <a:lnTo>
                      <a:pt x="283" y="59"/>
                    </a:lnTo>
                    <a:close/>
                    <a:moveTo>
                      <a:pt x="283" y="20"/>
                    </a:moveTo>
                    <a:lnTo>
                      <a:pt x="283" y="59"/>
                    </a:lnTo>
                    <a:lnTo>
                      <a:pt x="263" y="59"/>
                    </a:lnTo>
                    <a:lnTo>
                      <a:pt x="263" y="50"/>
                    </a:lnTo>
                    <a:lnTo>
                      <a:pt x="268" y="50"/>
                    </a:lnTo>
                    <a:lnTo>
                      <a:pt x="271" y="47"/>
                    </a:lnTo>
                    <a:lnTo>
                      <a:pt x="274" y="43"/>
                    </a:lnTo>
                    <a:lnTo>
                      <a:pt x="275" y="39"/>
                    </a:lnTo>
                    <a:lnTo>
                      <a:pt x="274" y="35"/>
                    </a:lnTo>
                    <a:lnTo>
                      <a:pt x="271" y="31"/>
                    </a:lnTo>
                    <a:lnTo>
                      <a:pt x="268" y="28"/>
                    </a:lnTo>
                    <a:lnTo>
                      <a:pt x="263" y="28"/>
                    </a:lnTo>
                    <a:lnTo>
                      <a:pt x="263" y="12"/>
                    </a:lnTo>
                    <a:lnTo>
                      <a:pt x="283" y="20"/>
                    </a:lnTo>
                    <a:close/>
                    <a:moveTo>
                      <a:pt x="283" y="68"/>
                    </a:moveTo>
                    <a:lnTo>
                      <a:pt x="283" y="221"/>
                    </a:lnTo>
                    <a:lnTo>
                      <a:pt x="278" y="221"/>
                    </a:lnTo>
                    <a:lnTo>
                      <a:pt x="272" y="223"/>
                    </a:lnTo>
                    <a:lnTo>
                      <a:pt x="267" y="227"/>
                    </a:lnTo>
                    <a:lnTo>
                      <a:pt x="263" y="231"/>
                    </a:lnTo>
                    <a:lnTo>
                      <a:pt x="263" y="162"/>
                    </a:lnTo>
                    <a:lnTo>
                      <a:pt x="272" y="162"/>
                    </a:lnTo>
                    <a:lnTo>
                      <a:pt x="272" y="96"/>
                    </a:lnTo>
                    <a:lnTo>
                      <a:pt x="263" y="96"/>
                    </a:lnTo>
                    <a:lnTo>
                      <a:pt x="263" y="68"/>
                    </a:lnTo>
                    <a:lnTo>
                      <a:pt x="283" y="68"/>
                    </a:lnTo>
                    <a:close/>
                    <a:moveTo>
                      <a:pt x="283" y="267"/>
                    </a:moveTo>
                    <a:lnTo>
                      <a:pt x="283" y="299"/>
                    </a:lnTo>
                    <a:lnTo>
                      <a:pt x="263" y="299"/>
                    </a:lnTo>
                    <a:lnTo>
                      <a:pt x="263" y="256"/>
                    </a:lnTo>
                    <a:lnTo>
                      <a:pt x="267" y="260"/>
                    </a:lnTo>
                    <a:lnTo>
                      <a:pt x="272" y="264"/>
                    </a:lnTo>
                    <a:lnTo>
                      <a:pt x="278" y="267"/>
                    </a:lnTo>
                    <a:lnTo>
                      <a:pt x="283" y="267"/>
                    </a:lnTo>
                    <a:close/>
                    <a:moveTo>
                      <a:pt x="283" y="314"/>
                    </a:moveTo>
                    <a:lnTo>
                      <a:pt x="283" y="356"/>
                    </a:lnTo>
                    <a:lnTo>
                      <a:pt x="278" y="356"/>
                    </a:lnTo>
                    <a:lnTo>
                      <a:pt x="274" y="356"/>
                    </a:lnTo>
                    <a:lnTo>
                      <a:pt x="270" y="353"/>
                    </a:lnTo>
                    <a:lnTo>
                      <a:pt x="267" y="352"/>
                    </a:lnTo>
                    <a:lnTo>
                      <a:pt x="263" y="348"/>
                    </a:lnTo>
                    <a:lnTo>
                      <a:pt x="263" y="314"/>
                    </a:lnTo>
                    <a:lnTo>
                      <a:pt x="283" y="314"/>
                    </a:lnTo>
                    <a:close/>
                    <a:moveTo>
                      <a:pt x="263" y="12"/>
                    </a:moveTo>
                    <a:lnTo>
                      <a:pt x="263" y="28"/>
                    </a:lnTo>
                    <a:lnTo>
                      <a:pt x="259" y="28"/>
                    </a:lnTo>
                    <a:lnTo>
                      <a:pt x="256" y="31"/>
                    </a:lnTo>
                    <a:lnTo>
                      <a:pt x="253" y="35"/>
                    </a:lnTo>
                    <a:lnTo>
                      <a:pt x="252" y="39"/>
                    </a:lnTo>
                    <a:lnTo>
                      <a:pt x="253" y="43"/>
                    </a:lnTo>
                    <a:lnTo>
                      <a:pt x="256" y="47"/>
                    </a:lnTo>
                    <a:lnTo>
                      <a:pt x="259" y="50"/>
                    </a:lnTo>
                    <a:lnTo>
                      <a:pt x="263" y="50"/>
                    </a:lnTo>
                    <a:lnTo>
                      <a:pt x="263" y="59"/>
                    </a:lnTo>
                    <a:lnTo>
                      <a:pt x="228" y="59"/>
                    </a:lnTo>
                    <a:lnTo>
                      <a:pt x="228" y="50"/>
                    </a:lnTo>
                    <a:lnTo>
                      <a:pt x="230" y="50"/>
                    </a:lnTo>
                    <a:lnTo>
                      <a:pt x="236" y="50"/>
                    </a:lnTo>
                    <a:lnTo>
                      <a:pt x="238" y="47"/>
                    </a:lnTo>
                    <a:lnTo>
                      <a:pt x="241" y="43"/>
                    </a:lnTo>
                    <a:lnTo>
                      <a:pt x="243" y="39"/>
                    </a:lnTo>
                    <a:lnTo>
                      <a:pt x="241" y="35"/>
                    </a:lnTo>
                    <a:lnTo>
                      <a:pt x="238" y="31"/>
                    </a:lnTo>
                    <a:lnTo>
                      <a:pt x="236" y="28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4"/>
                    </a:lnTo>
                    <a:lnTo>
                      <a:pt x="247" y="8"/>
                    </a:lnTo>
                    <a:lnTo>
                      <a:pt x="263" y="12"/>
                    </a:lnTo>
                    <a:close/>
                    <a:moveTo>
                      <a:pt x="263" y="68"/>
                    </a:moveTo>
                    <a:lnTo>
                      <a:pt x="263" y="96"/>
                    </a:lnTo>
                    <a:lnTo>
                      <a:pt x="228" y="96"/>
                    </a:lnTo>
                    <a:lnTo>
                      <a:pt x="228" y="68"/>
                    </a:lnTo>
                    <a:lnTo>
                      <a:pt x="263" y="68"/>
                    </a:lnTo>
                    <a:close/>
                    <a:moveTo>
                      <a:pt x="263" y="162"/>
                    </a:moveTo>
                    <a:lnTo>
                      <a:pt x="263" y="231"/>
                    </a:lnTo>
                    <a:lnTo>
                      <a:pt x="262" y="237"/>
                    </a:lnTo>
                    <a:lnTo>
                      <a:pt x="260" y="244"/>
                    </a:lnTo>
                    <a:lnTo>
                      <a:pt x="262" y="250"/>
                    </a:lnTo>
                    <a:lnTo>
                      <a:pt x="263" y="256"/>
                    </a:lnTo>
                    <a:lnTo>
                      <a:pt x="263" y="299"/>
                    </a:lnTo>
                    <a:lnTo>
                      <a:pt x="228" y="299"/>
                    </a:lnTo>
                    <a:lnTo>
                      <a:pt x="228" y="269"/>
                    </a:lnTo>
                    <a:lnTo>
                      <a:pt x="229" y="269"/>
                    </a:lnTo>
                    <a:lnTo>
                      <a:pt x="229" y="253"/>
                    </a:lnTo>
                    <a:lnTo>
                      <a:pt x="228" y="253"/>
                    </a:lnTo>
                    <a:lnTo>
                      <a:pt x="228" y="242"/>
                    </a:lnTo>
                    <a:lnTo>
                      <a:pt x="229" y="242"/>
                    </a:lnTo>
                    <a:lnTo>
                      <a:pt x="229" y="227"/>
                    </a:lnTo>
                    <a:lnTo>
                      <a:pt x="228" y="227"/>
                    </a:lnTo>
                    <a:lnTo>
                      <a:pt x="228" y="216"/>
                    </a:lnTo>
                    <a:lnTo>
                      <a:pt x="229" y="216"/>
                    </a:lnTo>
                    <a:lnTo>
                      <a:pt x="229" y="200"/>
                    </a:lnTo>
                    <a:lnTo>
                      <a:pt x="228" y="200"/>
                    </a:lnTo>
                    <a:lnTo>
                      <a:pt x="228" y="162"/>
                    </a:lnTo>
                    <a:lnTo>
                      <a:pt x="263" y="162"/>
                    </a:lnTo>
                    <a:close/>
                    <a:moveTo>
                      <a:pt x="263" y="314"/>
                    </a:moveTo>
                    <a:lnTo>
                      <a:pt x="263" y="348"/>
                    </a:lnTo>
                    <a:lnTo>
                      <a:pt x="262" y="344"/>
                    </a:lnTo>
                    <a:lnTo>
                      <a:pt x="260" y="338"/>
                    </a:lnTo>
                    <a:lnTo>
                      <a:pt x="260" y="314"/>
                    </a:lnTo>
                    <a:lnTo>
                      <a:pt x="263" y="314"/>
                    </a:lnTo>
                    <a:close/>
                    <a:moveTo>
                      <a:pt x="228" y="4"/>
                    </a:moveTo>
                    <a:lnTo>
                      <a:pt x="228" y="28"/>
                    </a:lnTo>
                    <a:lnTo>
                      <a:pt x="225" y="30"/>
                    </a:lnTo>
                    <a:lnTo>
                      <a:pt x="222" y="32"/>
                    </a:lnTo>
                    <a:lnTo>
                      <a:pt x="221" y="35"/>
                    </a:lnTo>
                    <a:lnTo>
                      <a:pt x="220" y="39"/>
                    </a:lnTo>
                    <a:lnTo>
                      <a:pt x="221" y="43"/>
                    </a:lnTo>
                    <a:lnTo>
                      <a:pt x="222" y="46"/>
                    </a:lnTo>
                    <a:lnTo>
                      <a:pt x="225" y="49"/>
                    </a:lnTo>
                    <a:lnTo>
                      <a:pt x="228" y="50"/>
                    </a:lnTo>
                    <a:lnTo>
                      <a:pt x="228" y="59"/>
                    </a:lnTo>
                    <a:lnTo>
                      <a:pt x="179" y="59"/>
                    </a:lnTo>
                    <a:lnTo>
                      <a:pt x="179" y="0"/>
                    </a:lnTo>
                    <a:lnTo>
                      <a:pt x="203" y="1"/>
                    </a:lnTo>
                    <a:lnTo>
                      <a:pt x="228" y="4"/>
                    </a:lnTo>
                    <a:close/>
                    <a:moveTo>
                      <a:pt x="228" y="68"/>
                    </a:moveTo>
                    <a:lnTo>
                      <a:pt x="228" y="96"/>
                    </a:lnTo>
                    <a:lnTo>
                      <a:pt x="183" y="96"/>
                    </a:lnTo>
                    <a:lnTo>
                      <a:pt x="183" y="162"/>
                    </a:lnTo>
                    <a:lnTo>
                      <a:pt x="228" y="162"/>
                    </a:lnTo>
                    <a:lnTo>
                      <a:pt x="228" y="200"/>
                    </a:lnTo>
                    <a:lnTo>
                      <a:pt x="179" y="200"/>
                    </a:lnTo>
                    <a:lnTo>
                      <a:pt x="179" y="68"/>
                    </a:lnTo>
                    <a:lnTo>
                      <a:pt x="228" y="68"/>
                    </a:lnTo>
                    <a:close/>
                    <a:moveTo>
                      <a:pt x="228" y="216"/>
                    </a:moveTo>
                    <a:lnTo>
                      <a:pt x="228" y="227"/>
                    </a:lnTo>
                    <a:lnTo>
                      <a:pt x="179" y="227"/>
                    </a:lnTo>
                    <a:lnTo>
                      <a:pt x="179" y="216"/>
                    </a:lnTo>
                    <a:lnTo>
                      <a:pt x="228" y="216"/>
                    </a:lnTo>
                    <a:close/>
                    <a:moveTo>
                      <a:pt x="228" y="242"/>
                    </a:moveTo>
                    <a:lnTo>
                      <a:pt x="228" y="253"/>
                    </a:lnTo>
                    <a:lnTo>
                      <a:pt x="179" y="253"/>
                    </a:lnTo>
                    <a:lnTo>
                      <a:pt x="179" y="242"/>
                    </a:lnTo>
                    <a:lnTo>
                      <a:pt x="228" y="242"/>
                    </a:lnTo>
                    <a:close/>
                    <a:moveTo>
                      <a:pt x="228" y="269"/>
                    </a:moveTo>
                    <a:lnTo>
                      <a:pt x="228" y="299"/>
                    </a:lnTo>
                    <a:lnTo>
                      <a:pt x="179" y="299"/>
                    </a:lnTo>
                    <a:lnTo>
                      <a:pt x="179" y="269"/>
                    </a:lnTo>
                    <a:lnTo>
                      <a:pt x="228" y="269"/>
                    </a:lnTo>
                    <a:close/>
                    <a:moveTo>
                      <a:pt x="126" y="50"/>
                    </a:moveTo>
                    <a:lnTo>
                      <a:pt x="126" y="50"/>
                    </a:lnTo>
                    <a:lnTo>
                      <a:pt x="129" y="49"/>
                    </a:lnTo>
                    <a:lnTo>
                      <a:pt x="132" y="46"/>
                    </a:lnTo>
                    <a:lnTo>
                      <a:pt x="133" y="43"/>
                    </a:lnTo>
                    <a:lnTo>
                      <a:pt x="134" y="39"/>
                    </a:lnTo>
                    <a:lnTo>
                      <a:pt x="133" y="35"/>
                    </a:lnTo>
                    <a:lnTo>
                      <a:pt x="132" y="32"/>
                    </a:lnTo>
                    <a:lnTo>
                      <a:pt x="129" y="30"/>
                    </a:lnTo>
                    <a:lnTo>
                      <a:pt x="126" y="28"/>
                    </a:lnTo>
                    <a:lnTo>
                      <a:pt x="126" y="4"/>
                    </a:lnTo>
                    <a:lnTo>
                      <a:pt x="150" y="1"/>
                    </a:lnTo>
                    <a:lnTo>
                      <a:pt x="176" y="0"/>
                    </a:lnTo>
                    <a:lnTo>
                      <a:pt x="179" y="0"/>
                    </a:lnTo>
                    <a:lnTo>
                      <a:pt x="179" y="59"/>
                    </a:lnTo>
                    <a:lnTo>
                      <a:pt x="126" y="59"/>
                    </a:lnTo>
                    <a:lnTo>
                      <a:pt x="126" y="50"/>
                    </a:lnTo>
                    <a:close/>
                    <a:moveTo>
                      <a:pt x="179" y="68"/>
                    </a:moveTo>
                    <a:lnTo>
                      <a:pt x="179" y="200"/>
                    </a:lnTo>
                    <a:lnTo>
                      <a:pt x="127" y="200"/>
                    </a:lnTo>
                    <a:lnTo>
                      <a:pt x="127" y="216"/>
                    </a:lnTo>
                    <a:lnTo>
                      <a:pt x="179" y="216"/>
                    </a:lnTo>
                    <a:lnTo>
                      <a:pt x="179" y="227"/>
                    </a:lnTo>
                    <a:lnTo>
                      <a:pt x="127" y="227"/>
                    </a:lnTo>
                    <a:lnTo>
                      <a:pt x="127" y="242"/>
                    </a:lnTo>
                    <a:lnTo>
                      <a:pt x="179" y="242"/>
                    </a:lnTo>
                    <a:lnTo>
                      <a:pt x="179" y="253"/>
                    </a:lnTo>
                    <a:lnTo>
                      <a:pt x="127" y="253"/>
                    </a:lnTo>
                    <a:lnTo>
                      <a:pt x="127" y="269"/>
                    </a:lnTo>
                    <a:lnTo>
                      <a:pt x="179" y="269"/>
                    </a:lnTo>
                    <a:lnTo>
                      <a:pt x="179" y="299"/>
                    </a:lnTo>
                    <a:lnTo>
                      <a:pt x="126" y="299"/>
                    </a:lnTo>
                    <a:lnTo>
                      <a:pt x="126" y="162"/>
                    </a:lnTo>
                    <a:lnTo>
                      <a:pt x="171" y="162"/>
                    </a:lnTo>
                    <a:lnTo>
                      <a:pt x="171" y="96"/>
                    </a:lnTo>
                    <a:lnTo>
                      <a:pt x="126" y="96"/>
                    </a:lnTo>
                    <a:lnTo>
                      <a:pt x="126" y="68"/>
                    </a:lnTo>
                    <a:lnTo>
                      <a:pt x="179" y="68"/>
                    </a:lnTo>
                    <a:close/>
                    <a:moveTo>
                      <a:pt x="123" y="28"/>
                    </a:moveTo>
                    <a:lnTo>
                      <a:pt x="123" y="28"/>
                    </a:lnTo>
                    <a:lnTo>
                      <a:pt x="118" y="28"/>
                    </a:lnTo>
                    <a:lnTo>
                      <a:pt x="115" y="31"/>
                    </a:lnTo>
                    <a:lnTo>
                      <a:pt x="113" y="35"/>
                    </a:lnTo>
                    <a:lnTo>
                      <a:pt x="111" y="39"/>
                    </a:lnTo>
                    <a:lnTo>
                      <a:pt x="113" y="43"/>
                    </a:lnTo>
                    <a:lnTo>
                      <a:pt x="115" y="47"/>
                    </a:lnTo>
                    <a:lnTo>
                      <a:pt x="118" y="50"/>
                    </a:lnTo>
                    <a:lnTo>
                      <a:pt x="123" y="50"/>
                    </a:lnTo>
                    <a:lnTo>
                      <a:pt x="126" y="50"/>
                    </a:lnTo>
                    <a:lnTo>
                      <a:pt x="126" y="59"/>
                    </a:lnTo>
                    <a:lnTo>
                      <a:pt x="90" y="59"/>
                    </a:lnTo>
                    <a:lnTo>
                      <a:pt x="90" y="50"/>
                    </a:lnTo>
                    <a:lnTo>
                      <a:pt x="95" y="50"/>
                    </a:lnTo>
                    <a:lnTo>
                      <a:pt x="98" y="47"/>
                    </a:lnTo>
                    <a:lnTo>
                      <a:pt x="100" y="43"/>
                    </a:lnTo>
                    <a:lnTo>
                      <a:pt x="102" y="39"/>
                    </a:lnTo>
                    <a:lnTo>
                      <a:pt x="100" y="35"/>
                    </a:lnTo>
                    <a:lnTo>
                      <a:pt x="98" y="31"/>
                    </a:lnTo>
                    <a:lnTo>
                      <a:pt x="95" y="28"/>
                    </a:lnTo>
                    <a:lnTo>
                      <a:pt x="90" y="28"/>
                    </a:lnTo>
                    <a:lnTo>
                      <a:pt x="90" y="12"/>
                    </a:lnTo>
                    <a:lnTo>
                      <a:pt x="107" y="8"/>
                    </a:lnTo>
                    <a:lnTo>
                      <a:pt x="126" y="4"/>
                    </a:lnTo>
                    <a:lnTo>
                      <a:pt x="126" y="28"/>
                    </a:lnTo>
                    <a:lnTo>
                      <a:pt x="123" y="28"/>
                    </a:lnTo>
                    <a:close/>
                    <a:moveTo>
                      <a:pt x="126" y="68"/>
                    </a:moveTo>
                    <a:lnTo>
                      <a:pt x="126" y="96"/>
                    </a:lnTo>
                    <a:lnTo>
                      <a:pt x="90" y="96"/>
                    </a:lnTo>
                    <a:lnTo>
                      <a:pt x="90" y="68"/>
                    </a:lnTo>
                    <a:lnTo>
                      <a:pt x="126" y="68"/>
                    </a:lnTo>
                    <a:close/>
                    <a:moveTo>
                      <a:pt x="126" y="162"/>
                    </a:moveTo>
                    <a:lnTo>
                      <a:pt x="126" y="299"/>
                    </a:lnTo>
                    <a:lnTo>
                      <a:pt x="90" y="299"/>
                    </a:lnTo>
                    <a:lnTo>
                      <a:pt x="90" y="256"/>
                    </a:lnTo>
                    <a:lnTo>
                      <a:pt x="92" y="250"/>
                    </a:lnTo>
                    <a:lnTo>
                      <a:pt x="94" y="244"/>
                    </a:lnTo>
                    <a:lnTo>
                      <a:pt x="92" y="237"/>
                    </a:lnTo>
                    <a:lnTo>
                      <a:pt x="90" y="231"/>
                    </a:lnTo>
                    <a:lnTo>
                      <a:pt x="90" y="162"/>
                    </a:lnTo>
                    <a:lnTo>
                      <a:pt x="126" y="162"/>
                    </a:lnTo>
                    <a:close/>
                    <a:moveTo>
                      <a:pt x="90" y="348"/>
                    </a:moveTo>
                    <a:lnTo>
                      <a:pt x="90" y="314"/>
                    </a:lnTo>
                    <a:lnTo>
                      <a:pt x="94" y="314"/>
                    </a:lnTo>
                    <a:lnTo>
                      <a:pt x="94" y="338"/>
                    </a:lnTo>
                    <a:lnTo>
                      <a:pt x="92" y="344"/>
                    </a:lnTo>
                    <a:lnTo>
                      <a:pt x="90" y="348"/>
                    </a:lnTo>
                    <a:close/>
                    <a:moveTo>
                      <a:pt x="90" y="12"/>
                    </a:moveTo>
                    <a:lnTo>
                      <a:pt x="90" y="28"/>
                    </a:lnTo>
                    <a:lnTo>
                      <a:pt x="85" y="28"/>
                    </a:lnTo>
                    <a:lnTo>
                      <a:pt x="83" y="31"/>
                    </a:lnTo>
                    <a:lnTo>
                      <a:pt x="80" y="35"/>
                    </a:lnTo>
                    <a:lnTo>
                      <a:pt x="79" y="39"/>
                    </a:lnTo>
                    <a:lnTo>
                      <a:pt x="80" y="43"/>
                    </a:lnTo>
                    <a:lnTo>
                      <a:pt x="83" y="47"/>
                    </a:lnTo>
                    <a:lnTo>
                      <a:pt x="85" y="50"/>
                    </a:lnTo>
                    <a:lnTo>
                      <a:pt x="90" y="50"/>
                    </a:lnTo>
                    <a:lnTo>
                      <a:pt x="90" y="59"/>
                    </a:lnTo>
                    <a:lnTo>
                      <a:pt x="71" y="59"/>
                    </a:lnTo>
                    <a:lnTo>
                      <a:pt x="71" y="20"/>
                    </a:lnTo>
                    <a:lnTo>
                      <a:pt x="90" y="12"/>
                    </a:lnTo>
                    <a:close/>
                    <a:moveTo>
                      <a:pt x="90" y="68"/>
                    </a:moveTo>
                    <a:lnTo>
                      <a:pt x="90" y="96"/>
                    </a:lnTo>
                    <a:lnTo>
                      <a:pt x="81" y="96"/>
                    </a:lnTo>
                    <a:lnTo>
                      <a:pt x="81" y="162"/>
                    </a:lnTo>
                    <a:lnTo>
                      <a:pt x="90" y="162"/>
                    </a:lnTo>
                    <a:lnTo>
                      <a:pt x="90" y="231"/>
                    </a:lnTo>
                    <a:lnTo>
                      <a:pt x="87" y="227"/>
                    </a:lnTo>
                    <a:lnTo>
                      <a:pt x="81" y="223"/>
                    </a:lnTo>
                    <a:lnTo>
                      <a:pt x="76" y="221"/>
                    </a:lnTo>
                    <a:lnTo>
                      <a:pt x="71" y="221"/>
                    </a:lnTo>
                    <a:lnTo>
                      <a:pt x="71" y="68"/>
                    </a:lnTo>
                    <a:lnTo>
                      <a:pt x="90" y="68"/>
                    </a:lnTo>
                    <a:close/>
                    <a:moveTo>
                      <a:pt x="90" y="256"/>
                    </a:moveTo>
                    <a:lnTo>
                      <a:pt x="90" y="299"/>
                    </a:lnTo>
                    <a:lnTo>
                      <a:pt x="71" y="299"/>
                    </a:lnTo>
                    <a:lnTo>
                      <a:pt x="71" y="267"/>
                    </a:lnTo>
                    <a:lnTo>
                      <a:pt x="76" y="267"/>
                    </a:lnTo>
                    <a:lnTo>
                      <a:pt x="81" y="264"/>
                    </a:lnTo>
                    <a:lnTo>
                      <a:pt x="87" y="260"/>
                    </a:lnTo>
                    <a:lnTo>
                      <a:pt x="90" y="256"/>
                    </a:lnTo>
                    <a:close/>
                    <a:moveTo>
                      <a:pt x="90" y="314"/>
                    </a:moveTo>
                    <a:lnTo>
                      <a:pt x="90" y="348"/>
                    </a:lnTo>
                    <a:lnTo>
                      <a:pt x="87" y="352"/>
                    </a:lnTo>
                    <a:lnTo>
                      <a:pt x="84" y="353"/>
                    </a:lnTo>
                    <a:lnTo>
                      <a:pt x="80" y="356"/>
                    </a:lnTo>
                    <a:lnTo>
                      <a:pt x="75" y="356"/>
                    </a:lnTo>
                    <a:lnTo>
                      <a:pt x="71" y="356"/>
                    </a:lnTo>
                    <a:lnTo>
                      <a:pt x="71" y="314"/>
                    </a:lnTo>
                    <a:lnTo>
                      <a:pt x="90" y="314"/>
                    </a:lnTo>
                    <a:close/>
                    <a:moveTo>
                      <a:pt x="71" y="20"/>
                    </a:moveTo>
                    <a:lnTo>
                      <a:pt x="71" y="59"/>
                    </a:lnTo>
                    <a:lnTo>
                      <a:pt x="37" y="59"/>
                    </a:lnTo>
                    <a:lnTo>
                      <a:pt x="37" y="54"/>
                    </a:lnTo>
                    <a:lnTo>
                      <a:pt x="38" y="49"/>
                    </a:lnTo>
                    <a:lnTo>
                      <a:pt x="41" y="43"/>
                    </a:lnTo>
                    <a:lnTo>
                      <a:pt x="45" y="38"/>
                    </a:lnTo>
                    <a:lnTo>
                      <a:pt x="56" y="30"/>
                    </a:lnTo>
                    <a:lnTo>
                      <a:pt x="71" y="20"/>
                    </a:lnTo>
                    <a:close/>
                    <a:moveTo>
                      <a:pt x="71" y="68"/>
                    </a:moveTo>
                    <a:lnTo>
                      <a:pt x="71" y="221"/>
                    </a:lnTo>
                    <a:lnTo>
                      <a:pt x="65" y="221"/>
                    </a:lnTo>
                    <a:lnTo>
                      <a:pt x="61" y="222"/>
                    </a:lnTo>
                    <a:lnTo>
                      <a:pt x="57" y="225"/>
                    </a:lnTo>
                    <a:lnTo>
                      <a:pt x="54" y="227"/>
                    </a:lnTo>
                    <a:lnTo>
                      <a:pt x="50" y="230"/>
                    </a:lnTo>
                    <a:lnTo>
                      <a:pt x="49" y="234"/>
                    </a:lnTo>
                    <a:lnTo>
                      <a:pt x="48" y="239"/>
                    </a:lnTo>
                    <a:lnTo>
                      <a:pt x="48" y="244"/>
                    </a:lnTo>
                    <a:lnTo>
                      <a:pt x="48" y="248"/>
                    </a:lnTo>
                    <a:lnTo>
                      <a:pt x="49" y="253"/>
                    </a:lnTo>
                    <a:lnTo>
                      <a:pt x="50" y="257"/>
                    </a:lnTo>
                    <a:lnTo>
                      <a:pt x="54" y="260"/>
                    </a:lnTo>
                    <a:lnTo>
                      <a:pt x="57" y="262"/>
                    </a:lnTo>
                    <a:lnTo>
                      <a:pt x="61" y="265"/>
                    </a:lnTo>
                    <a:lnTo>
                      <a:pt x="65" y="267"/>
                    </a:lnTo>
                    <a:lnTo>
                      <a:pt x="71" y="267"/>
                    </a:lnTo>
                    <a:lnTo>
                      <a:pt x="71" y="299"/>
                    </a:lnTo>
                    <a:lnTo>
                      <a:pt x="16" y="299"/>
                    </a:lnTo>
                    <a:lnTo>
                      <a:pt x="16" y="210"/>
                    </a:lnTo>
                    <a:lnTo>
                      <a:pt x="20" y="206"/>
                    </a:lnTo>
                    <a:lnTo>
                      <a:pt x="25" y="202"/>
                    </a:lnTo>
                    <a:lnTo>
                      <a:pt x="30" y="199"/>
                    </a:lnTo>
                    <a:lnTo>
                      <a:pt x="37" y="199"/>
                    </a:lnTo>
                    <a:lnTo>
                      <a:pt x="37" y="68"/>
                    </a:lnTo>
                    <a:lnTo>
                      <a:pt x="71" y="68"/>
                    </a:lnTo>
                    <a:close/>
                    <a:moveTo>
                      <a:pt x="71" y="314"/>
                    </a:moveTo>
                    <a:lnTo>
                      <a:pt x="71" y="356"/>
                    </a:lnTo>
                    <a:lnTo>
                      <a:pt x="65" y="356"/>
                    </a:lnTo>
                    <a:lnTo>
                      <a:pt x="58" y="355"/>
                    </a:lnTo>
                    <a:lnTo>
                      <a:pt x="53" y="350"/>
                    </a:lnTo>
                    <a:lnTo>
                      <a:pt x="49" y="345"/>
                    </a:lnTo>
                    <a:lnTo>
                      <a:pt x="48" y="338"/>
                    </a:lnTo>
                    <a:lnTo>
                      <a:pt x="48" y="314"/>
                    </a:lnTo>
                    <a:lnTo>
                      <a:pt x="71" y="314"/>
                    </a:lnTo>
                    <a:close/>
                    <a:moveTo>
                      <a:pt x="16" y="154"/>
                    </a:moveTo>
                    <a:lnTo>
                      <a:pt x="16" y="154"/>
                    </a:lnTo>
                    <a:lnTo>
                      <a:pt x="19" y="153"/>
                    </a:lnTo>
                    <a:lnTo>
                      <a:pt x="20" y="150"/>
                    </a:lnTo>
                    <a:lnTo>
                      <a:pt x="20" y="103"/>
                    </a:lnTo>
                    <a:lnTo>
                      <a:pt x="19" y="99"/>
                    </a:lnTo>
                    <a:lnTo>
                      <a:pt x="16" y="96"/>
                    </a:lnTo>
                    <a:lnTo>
                      <a:pt x="16" y="154"/>
                    </a:lnTo>
                    <a:close/>
                    <a:moveTo>
                      <a:pt x="16" y="96"/>
                    </a:moveTo>
                    <a:lnTo>
                      <a:pt x="16" y="154"/>
                    </a:lnTo>
                    <a:lnTo>
                      <a:pt x="15" y="154"/>
                    </a:lnTo>
                    <a:lnTo>
                      <a:pt x="6" y="150"/>
                    </a:lnTo>
                    <a:lnTo>
                      <a:pt x="4" y="149"/>
                    </a:lnTo>
                    <a:lnTo>
                      <a:pt x="2" y="147"/>
                    </a:lnTo>
                    <a:lnTo>
                      <a:pt x="0" y="142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" y="91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15" y="95"/>
                    </a:lnTo>
                    <a:lnTo>
                      <a:pt x="16" y="96"/>
                    </a:lnTo>
                    <a:close/>
                    <a:moveTo>
                      <a:pt x="16" y="210"/>
                    </a:moveTo>
                    <a:lnTo>
                      <a:pt x="16" y="299"/>
                    </a:lnTo>
                    <a:lnTo>
                      <a:pt x="12" y="299"/>
                    </a:lnTo>
                    <a:lnTo>
                      <a:pt x="12" y="222"/>
                    </a:lnTo>
                    <a:lnTo>
                      <a:pt x="14" y="215"/>
                    </a:lnTo>
                    <a:lnTo>
                      <a:pt x="16" y="21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í$1íḍe">
                <a:extLst>
                  <a:ext uri="{FF2B5EF4-FFF2-40B4-BE49-F238E27FC236}">
                    <a16:creationId xmlns:a16="http://schemas.microsoft.com/office/drawing/2014/main" id="{3D3775B4-F421-4C66-95AF-B7104729B61D}"/>
                  </a:ext>
                </a:extLst>
              </p:cNvPr>
              <p:cNvSpPr/>
              <p:nvPr/>
            </p:nvSpPr>
            <p:spPr bwMode="auto">
              <a:xfrm>
                <a:off x="2403589" y="3004404"/>
                <a:ext cx="572332" cy="436063"/>
              </a:xfrm>
              <a:custGeom>
                <a:avLst/>
                <a:gdLst>
                  <a:gd name="T0" fmla="*/ 628650 w 399"/>
                  <a:gd name="T1" fmla="*/ 452438 h 304"/>
                  <a:gd name="T2" fmla="*/ 619125 w 399"/>
                  <a:gd name="T3" fmla="*/ 15875 h 304"/>
                  <a:gd name="T4" fmla="*/ 554038 w 399"/>
                  <a:gd name="T5" fmla="*/ 34925 h 304"/>
                  <a:gd name="T6" fmla="*/ 596900 w 399"/>
                  <a:gd name="T7" fmla="*/ 76200 h 304"/>
                  <a:gd name="T8" fmla="*/ 571500 w 399"/>
                  <a:gd name="T9" fmla="*/ 446088 h 304"/>
                  <a:gd name="T10" fmla="*/ 482600 w 399"/>
                  <a:gd name="T11" fmla="*/ 406400 h 304"/>
                  <a:gd name="T12" fmla="*/ 547688 w 399"/>
                  <a:gd name="T13" fmla="*/ 66675 h 304"/>
                  <a:gd name="T14" fmla="*/ 566738 w 399"/>
                  <a:gd name="T15" fmla="*/ 398463 h 304"/>
                  <a:gd name="T16" fmla="*/ 403225 w 399"/>
                  <a:gd name="T17" fmla="*/ 34925 h 304"/>
                  <a:gd name="T18" fmla="*/ 403225 w 399"/>
                  <a:gd name="T19" fmla="*/ 482600 h 304"/>
                  <a:gd name="T20" fmla="*/ 403225 w 399"/>
                  <a:gd name="T21" fmla="*/ 419100 h 304"/>
                  <a:gd name="T22" fmla="*/ 439738 w 399"/>
                  <a:gd name="T23" fmla="*/ 265113 h 304"/>
                  <a:gd name="T24" fmla="*/ 434975 w 399"/>
                  <a:gd name="T25" fmla="*/ 211138 h 304"/>
                  <a:gd name="T26" fmla="*/ 433388 w 399"/>
                  <a:gd name="T27" fmla="*/ 173038 h 304"/>
                  <a:gd name="T28" fmla="*/ 403225 w 399"/>
                  <a:gd name="T29" fmla="*/ 65088 h 304"/>
                  <a:gd name="T30" fmla="*/ 412750 w 399"/>
                  <a:gd name="T31" fmla="*/ 271463 h 304"/>
                  <a:gd name="T32" fmla="*/ 403225 w 399"/>
                  <a:gd name="T33" fmla="*/ 217488 h 304"/>
                  <a:gd name="T34" fmla="*/ 407988 w 399"/>
                  <a:gd name="T35" fmla="*/ 163513 h 304"/>
                  <a:gd name="T36" fmla="*/ 317500 w 399"/>
                  <a:gd name="T37" fmla="*/ 0 h 304"/>
                  <a:gd name="T38" fmla="*/ 317500 w 399"/>
                  <a:gd name="T39" fmla="*/ 447675 h 304"/>
                  <a:gd name="T40" fmla="*/ 382588 w 399"/>
                  <a:gd name="T41" fmla="*/ 147638 h 304"/>
                  <a:gd name="T42" fmla="*/ 358775 w 399"/>
                  <a:gd name="T43" fmla="*/ 192088 h 304"/>
                  <a:gd name="T44" fmla="*/ 365125 w 399"/>
                  <a:gd name="T45" fmla="*/ 228600 h 304"/>
                  <a:gd name="T46" fmla="*/ 368300 w 399"/>
                  <a:gd name="T47" fmla="*/ 282575 h 304"/>
                  <a:gd name="T48" fmla="*/ 317500 w 399"/>
                  <a:gd name="T49" fmla="*/ 295275 h 304"/>
                  <a:gd name="T50" fmla="*/ 403225 w 399"/>
                  <a:gd name="T51" fmla="*/ 65088 h 304"/>
                  <a:gd name="T52" fmla="*/ 384175 w 399"/>
                  <a:gd name="T53" fmla="*/ 163513 h 304"/>
                  <a:gd name="T54" fmla="*/ 398463 w 399"/>
                  <a:gd name="T55" fmla="*/ 203200 h 304"/>
                  <a:gd name="T56" fmla="*/ 398463 w 399"/>
                  <a:gd name="T57" fmla="*/ 215900 h 304"/>
                  <a:gd name="T58" fmla="*/ 390525 w 399"/>
                  <a:gd name="T59" fmla="*/ 269875 h 304"/>
                  <a:gd name="T60" fmla="*/ 214313 w 399"/>
                  <a:gd name="T61" fmla="*/ 34925 h 304"/>
                  <a:gd name="T62" fmla="*/ 214313 w 399"/>
                  <a:gd name="T63" fmla="*/ 482600 h 304"/>
                  <a:gd name="T64" fmla="*/ 274638 w 399"/>
                  <a:gd name="T65" fmla="*/ 282575 h 304"/>
                  <a:gd name="T66" fmla="*/ 220663 w 399"/>
                  <a:gd name="T67" fmla="*/ 338138 h 304"/>
                  <a:gd name="T68" fmla="*/ 257175 w 399"/>
                  <a:gd name="T69" fmla="*/ 290513 h 304"/>
                  <a:gd name="T70" fmla="*/ 234950 w 399"/>
                  <a:gd name="T71" fmla="*/ 242888 h 304"/>
                  <a:gd name="T72" fmla="*/ 215900 w 399"/>
                  <a:gd name="T73" fmla="*/ 200025 h 304"/>
                  <a:gd name="T74" fmla="*/ 227013 w 399"/>
                  <a:gd name="T75" fmla="*/ 215900 h 304"/>
                  <a:gd name="T76" fmla="*/ 238125 w 399"/>
                  <a:gd name="T77" fmla="*/ 193675 h 304"/>
                  <a:gd name="T78" fmla="*/ 317500 w 399"/>
                  <a:gd name="T79" fmla="*/ 65088 h 304"/>
                  <a:gd name="T80" fmla="*/ 233363 w 399"/>
                  <a:gd name="T81" fmla="*/ 306388 h 304"/>
                  <a:gd name="T82" fmla="*/ 220663 w 399"/>
                  <a:gd name="T83" fmla="*/ 260350 h 304"/>
                  <a:gd name="T84" fmla="*/ 39688 w 399"/>
                  <a:gd name="T85" fmla="*/ 3175 h 304"/>
                  <a:gd name="T86" fmla="*/ 0 w 399"/>
                  <a:gd name="T87" fmla="*/ 433388 h 304"/>
                  <a:gd name="T88" fmla="*/ 39688 w 399"/>
                  <a:gd name="T89" fmla="*/ 482600 h 304"/>
                  <a:gd name="T90" fmla="*/ 63500 w 399"/>
                  <a:gd name="T91" fmla="*/ 446088 h 304"/>
                  <a:gd name="T92" fmla="*/ 38100 w 399"/>
                  <a:gd name="T93" fmla="*/ 76200 h 304"/>
                  <a:gd name="T94" fmla="*/ 79375 w 399"/>
                  <a:gd name="T95" fmla="*/ 34925 h 304"/>
                  <a:gd name="T96" fmla="*/ 196850 w 399"/>
                  <a:gd name="T97" fmla="*/ 198438 h 304"/>
                  <a:gd name="T98" fmla="*/ 168275 w 399"/>
                  <a:gd name="T99" fmla="*/ 277813 h 304"/>
                  <a:gd name="T100" fmla="*/ 185738 w 399"/>
                  <a:gd name="T101" fmla="*/ 331788 h 304"/>
                  <a:gd name="T102" fmla="*/ 85725 w 399"/>
                  <a:gd name="T103" fmla="*/ 415925 h 304"/>
                  <a:gd name="T104" fmla="*/ 68263 w 399"/>
                  <a:gd name="T105" fmla="*/ 84138 h 304"/>
                  <a:gd name="T106" fmla="*/ 214313 w 399"/>
                  <a:gd name="T107" fmla="*/ 247650 h 304"/>
                  <a:gd name="T108" fmla="*/ 207963 w 399"/>
                  <a:gd name="T109" fmla="*/ 279400 h 304"/>
                  <a:gd name="T110" fmla="*/ 203200 w 399"/>
                  <a:gd name="T111" fmla="*/ 315913 h 304"/>
                  <a:gd name="T112" fmla="*/ 201613 w 399"/>
                  <a:gd name="T113" fmla="*/ 217488 h 30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99" h="304">
                    <a:moveTo>
                      <a:pt x="368" y="304"/>
                    </a:moveTo>
                    <a:lnTo>
                      <a:pt x="368" y="304"/>
                    </a:lnTo>
                    <a:lnTo>
                      <a:pt x="373" y="304"/>
                    </a:lnTo>
                    <a:lnTo>
                      <a:pt x="380" y="302"/>
                    </a:lnTo>
                    <a:lnTo>
                      <a:pt x="385" y="298"/>
                    </a:lnTo>
                    <a:lnTo>
                      <a:pt x="390" y="294"/>
                    </a:lnTo>
                    <a:lnTo>
                      <a:pt x="394" y="290"/>
                    </a:lnTo>
                    <a:lnTo>
                      <a:pt x="396" y="285"/>
                    </a:lnTo>
                    <a:lnTo>
                      <a:pt x="399" y="279"/>
                    </a:lnTo>
                    <a:lnTo>
                      <a:pt x="399" y="273"/>
                    </a:lnTo>
                    <a:lnTo>
                      <a:pt x="399" y="33"/>
                    </a:lnTo>
                    <a:lnTo>
                      <a:pt x="399" y="26"/>
                    </a:lnTo>
                    <a:lnTo>
                      <a:pt x="396" y="21"/>
                    </a:lnTo>
                    <a:lnTo>
                      <a:pt x="394" y="15"/>
                    </a:lnTo>
                    <a:lnTo>
                      <a:pt x="390" y="10"/>
                    </a:lnTo>
                    <a:lnTo>
                      <a:pt x="385" y="6"/>
                    </a:lnTo>
                    <a:lnTo>
                      <a:pt x="380" y="3"/>
                    </a:lnTo>
                    <a:lnTo>
                      <a:pt x="373" y="2"/>
                    </a:lnTo>
                    <a:lnTo>
                      <a:pt x="368" y="0"/>
                    </a:lnTo>
                    <a:lnTo>
                      <a:pt x="304" y="0"/>
                    </a:lnTo>
                    <a:lnTo>
                      <a:pt x="304" y="22"/>
                    </a:lnTo>
                    <a:lnTo>
                      <a:pt x="349" y="22"/>
                    </a:lnTo>
                    <a:lnTo>
                      <a:pt x="354" y="22"/>
                    </a:lnTo>
                    <a:lnTo>
                      <a:pt x="360" y="25"/>
                    </a:lnTo>
                    <a:lnTo>
                      <a:pt x="364" y="26"/>
                    </a:lnTo>
                    <a:lnTo>
                      <a:pt x="368" y="30"/>
                    </a:lnTo>
                    <a:lnTo>
                      <a:pt x="371" y="34"/>
                    </a:lnTo>
                    <a:lnTo>
                      <a:pt x="373" y="38"/>
                    </a:lnTo>
                    <a:lnTo>
                      <a:pt x="375" y="42"/>
                    </a:lnTo>
                    <a:lnTo>
                      <a:pt x="376" y="48"/>
                    </a:lnTo>
                    <a:lnTo>
                      <a:pt x="376" y="256"/>
                    </a:lnTo>
                    <a:lnTo>
                      <a:pt x="375" y="262"/>
                    </a:lnTo>
                    <a:lnTo>
                      <a:pt x="373" y="267"/>
                    </a:lnTo>
                    <a:lnTo>
                      <a:pt x="371" y="271"/>
                    </a:lnTo>
                    <a:lnTo>
                      <a:pt x="368" y="275"/>
                    </a:lnTo>
                    <a:lnTo>
                      <a:pt x="364" y="278"/>
                    </a:lnTo>
                    <a:lnTo>
                      <a:pt x="360" y="281"/>
                    </a:lnTo>
                    <a:lnTo>
                      <a:pt x="354" y="282"/>
                    </a:lnTo>
                    <a:lnTo>
                      <a:pt x="349" y="282"/>
                    </a:lnTo>
                    <a:lnTo>
                      <a:pt x="304" y="282"/>
                    </a:lnTo>
                    <a:lnTo>
                      <a:pt x="304" y="304"/>
                    </a:lnTo>
                    <a:lnTo>
                      <a:pt x="368" y="304"/>
                    </a:lnTo>
                    <a:close/>
                    <a:moveTo>
                      <a:pt x="304" y="264"/>
                    </a:moveTo>
                    <a:lnTo>
                      <a:pt x="304" y="256"/>
                    </a:lnTo>
                    <a:lnTo>
                      <a:pt x="337" y="256"/>
                    </a:lnTo>
                    <a:lnTo>
                      <a:pt x="337" y="243"/>
                    </a:lnTo>
                    <a:lnTo>
                      <a:pt x="304" y="243"/>
                    </a:lnTo>
                    <a:lnTo>
                      <a:pt x="304" y="41"/>
                    </a:lnTo>
                    <a:lnTo>
                      <a:pt x="337" y="41"/>
                    </a:lnTo>
                    <a:lnTo>
                      <a:pt x="341" y="41"/>
                    </a:lnTo>
                    <a:lnTo>
                      <a:pt x="345" y="42"/>
                    </a:lnTo>
                    <a:lnTo>
                      <a:pt x="352" y="46"/>
                    </a:lnTo>
                    <a:lnTo>
                      <a:pt x="357" y="53"/>
                    </a:lnTo>
                    <a:lnTo>
                      <a:pt x="357" y="57"/>
                    </a:lnTo>
                    <a:lnTo>
                      <a:pt x="358" y="61"/>
                    </a:lnTo>
                    <a:lnTo>
                      <a:pt x="358" y="243"/>
                    </a:lnTo>
                    <a:lnTo>
                      <a:pt x="357" y="247"/>
                    </a:lnTo>
                    <a:lnTo>
                      <a:pt x="357" y="251"/>
                    </a:lnTo>
                    <a:lnTo>
                      <a:pt x="352" y="258"/>
                    </a:lnTo>
                    <a:lnTo>
                      <a:pt x="345" y="262"/>
                    </a:lnTo>
                    <a:lnTo>
                      <a:pt x="341" y="263"/>
                    </a:lnTo>
                    <a:lnTo>
                      <a:pt x="337" y="264"/>
                    </a:lnTo>
                    <a:lnTo>
                      <a:pt x="304" y="264"/>
                    </a:lnTo>
                    <a:close/>
                    <a:moveTo>
                      <a:pt x="304" y="0"/>
                    </a:moveTo>
                    <a:lnTo>
                      <a:pt x="254" y="0"/>
                    </a:lnTo>
                    <a:lnTo>
                      <a:pt x="254" y="22"/>
                    </a:lnTo>
                    <a:lnTo>
                      <a:pt x="304" y="22"/>
                    </a:lnTo>
                    <a:lnTo>
                      <a:pt x="304" y="0"/>
                    </a:lnTo>
                    <a:close/>
                    <a:moveTo>
                      <a:pt x="254" y="304"/>
                    </a:moveTo>
                    <a:lnTo>
                      <a:pt x="304" y="304"/>
                    </a:lnTo>
                    <a:lnTo>
                      <a:pt x="304" y="282"/>
                    </a:lnTo>
                    <a:lnTo>
                      <a:pt x="254" y="282"/>
                    </a:lnTo>
                    <a:lnTo>
                      <a:pt x="254" y="304"/>
                    </a:lnTo>
                    <a:close/>
                    <a:moveTo>
                      <a:pt x="304" y="41"/>
                    </a:moveTo>
                    <a:lnTo>
                      <a:pt x="304" y="243"/>
                    </a:lnTo>
                    <a:lnTo>
                      <a:pt x="270" y="243"/>
                    </a:lnTo>
                    <a:lnTo>
                      <a:pt x="270" y="256"/>
                    </a:lnTo>
                    <a:lnTo>
                      <a:pt x="304" y="256"/>
                    </a:lnTo>
                    <a:lnTo>
                      <a:pt x="304" y="264"/>
                    </a:lnTo>
                    <a:lnTo>
                      <a:pt x="254" y="264"/>
                    </a:lnTo>
                    <a:lnTo>
                      <a:pt x="254" y="183"/>
                    </a:lnTo>
                    <a:lnTo>
                      <a:pt x="257" y="183"/>
                    </a:lnTo>
                    <a:lnTo>
                      <a:pt x="265" y="179"/>
                    </a:lnTo>
                    <a:lnTo>
                      <a:pt x="272" y="174"/>
                    </a:lnTo>
                    <a:lnTo>
                      <a:pt x="277" y="167"/>
                    </a:lnTo>
                    <a:lnTo>
                      <a:pt x="281" y="159"/>
                    </a:lnTo>
                    <a:lnTo>
                      <a:pt x="281" y="151"/>
                    </a:lnTo>
                    <a:lnTo>
                      <a:pt x="281" y="143"/>
                    </a:lnTo>
                    <a:lnTo>
                      <a:pt x="278" y="137"/>
                    </a:lnTo>
                    <a:lnTo>
                      <a:pt x="274" y="133"/>
                    </a:lnTo>
                    <a:lnTo>
                      <a:pt x="269" y="130"/>
                    </a:lnTo>
                    <a:lnTo>
                      <a:pt x="262" y="129"/>
                    </a:lnTo>
                    <a:lnTo>
                      <a:pt x="268" y="122"/>
                    </a:lnTo>
                    <a:lnTo>
                      <a:pt x="272" y="116"/>
                    </a:lnTo>
                    <a:lnTo>
                      <a:pt x="273" y="109"/>
                    </a:lnTo>
                    <a:lnTo>
                      <a:pt x="273" y="102"/>
                    </a:lnTo>
                    <a:lnTo>
                      <a:pt x="270" y="97"/>
                    </a:lnTo>
                    <a:lnTo>
                      <a:pt x="264" y="93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54" y="41"/>
                    </a:lnTo>
                    <a:lnTo>
                      <a:pt x="304" y="41"/>
                    </a:lnTo>
                    <a:close/>
                    <a:moveTo>
                      <a:pt x="254" y="175"/>
                    </a:moveTo>
                    <a:lnTo>
                      <a:pt x="254" y="175"/>
                    </a:lnTo>
                    <a:lnTo>
                      <a:pt x="257" y="174"/>
                    </a:lnTo>
                    <a:lnTo>
                      <a:pt x="260" y="171"/>
                    </a:lnTo>
                    <a:lnTo>
                      <a:pt x="264" y="166"/>
                    </a:lnTo>
                    <a:lnTo>
                      <a:pt x="265" y="159"/>
                    </a:lnTo>
                    <a:lnTo>
                      <a:pt x="264" y="151"/>
                    </a:lnTo>
                    <a:lnTo>
                      <a:pt x="260" y="143"/>
                    </a:lnTo>
                    <a:lnTo>
                      <a:pt x="257" y="140"/>
                    </a:lnTo>
                    <a:lnTo>
                      <a:pt x="254" y="137"/>
                    </a:lnTo>
                    <a:lnTo>
                      <a:pt x="254" y="175"/>
                    </a:lnTo>
                    <a:close/>
                    <a:moveTo>
                      <a:pt x="254" y="124"/>
                    </a:moveTo>
                    <a:lnTo>
                      <a:pt x="254" y="124"/>
                    </a:lnTo>
                    <a:lnTo>
                      <a:pt x="257" y="117"/>
                    </a:lnTo>
                    <a:lnTo>
                      <a:pt x="258" y="109"/>
                    </a:lnTo>
                    <a:lnTo>
                      <a:pt x="257" y="103"/>
                    </a:lnTo>
                    <a:lnTo>
                      <a:pt x="255" y="99"/>
                    </a:lnTo>
                    <a:lnTo>
                      <a:pt x="254" y="98"/>
                    </a:lnTo>
                    <a:lnTo>
                      <a:pt x="254" y="97"/>
                    </a:lnTo>
                    <a:lnTo>
                      <a:pt x="254" y="124"/>
                    </a:lnTo>
                    <a:close/>
                    <a:moveTo>
                      <a:pt x="254" y="0"/>
                    </a:moveTo>
                    <a:lnTo>
                      <a:pt x="200" y="0"/>
                    </a:lnTo>
                    <a:lnTo>
                      <a:pt x="200" y="22"/>
                    </a:lnTo>
                    <a:lnTo>
                      <a:pt x="254" y="22"/>
                    </a:lnTo>
                    <a:lnTo>
                      <a:pt x="254" y="0"/>
                    </a:lnTo>
                    <a:close/>
                    <a:moveTo>
                      <a:pt x="200" y="304"/>
                    </a:moveTo>
                    <a:lnTo>
                      <a:pt x="254" y="304"/>
                    </a:lnTo>
                    <a:lnTo>
                      <a:pt x="254" y="282"/>
                    </a:lnTo>
                    <a:lnTo>
                      <a:pt x="200" y="282"/>
                    </a:lnTo>
                    <a:lnTo>
                      <a:pt x="200" y="304"/>
                    </a:lnTo>
                    <a:close/>
                    <a:moveTo>
                      <a:pt x="254" y="41"/>
                    </a:moveTo>
                    <a:lnTo>
                      <a:pt x="254" y="90"/>
                    </a:lnTo>
                    <a:lnTo>
                      <a:pt x="246" y="91"/>
                    </a:lnTo>
                    <a:lnTo>
                      <a:pt x="241" y="93"/>
                    </a:lnTo>
                    <a:lnTo>
                      <a:pt x="236" y="95"/>
                    </a:lnTo>
                    <a:lnTo>
                      <a:pt x="232" y="99"/>
                    </a:lnTo>
                    <a:lnTo>
                      <a:pt x="230" y="103"/>
                    </a:lnTo>
                    <a:lnTo>
                      <a:pt x="227" y="107"/>
                    </a:lnTo>
                    <a:lnTo>
                      <a:pt x="226" y="111"/>
                    </a:lnTo>
                    <a:lnTo>
                      <a:pt x="226" y="117"/>
                    </a:lnTo>
                    <a:lnTo>
                      <a:pt x="226" y="121"/>
                    </a:lnTo>
                    <a:lnTo>
                      <a:pt x="228" y="125"/>
                    </a:lnTo>
                    <a:lnTo>
                      <a:pt x="231" y="129"/>
                    </a:lnTo>
                    <a:lnTo>
                      <a:pt x="235" y="132"/>
                    </a:lnTo>
                    <a:lnTo>
                      <a:pt x="241" y="134"/>
                    </a:lnTo>
                    <a:lnTo>
                      <a:pt x="232" y="141"/>
                    </a:lnTo>
                    <a:lnTo>
                      <a:pt x="230" y="144"/>
                    </a:lnTo>
                    <a:lnTo>
                      <a:pt x="227" y="148"/>
                    </a:lnTo>
                    <a:lnTo>
                      <a:pt x="226" y="158"/>
                    </a:lnTo>
                    <a:lnTo>
                      <a:pt x="226" y="166"/>
                    </a:lnTo>
                    <a:lnTo>
                      <a:pt x="227" y="171"/>
                    </a:lnTo>
                    <a:lnTo>
                      <a:pt x="230" y="174"/>
                    </a:lnTo>
                    <a:lnTo>
                      <a:pt x="232" y="178"/>
                    </a:lnTo>
                    <a:lnTo>
                      <a:pt x="236" y="181"/>
                    </a:lnTo>
                    <a:lnTo>
                      <a:pt x="241" y="182"/>
                    </a:lnTo>
                    <a:lnTo>
                      <a:pt x="245" y="183"/>
                    </a:lnTo>
                    <a:lnTo>
                      <a:pt x="254" y="183"/>
                    </a:lnTo>
                    <a:lnTo>
                      <a:pt x="254" y="264"/>
                    </a:lnTo>
                    <a:lnTo>
                      <a:pt x="200" y="264"/>
                    </a:lnTo>
                    <a:lnTo>
                      <a:pt x="200" y="186"/>
                    </a:lnTo>
                    <a:lnTo>
                      <a:pt x="201" y="186"/>
                    </a:lnTo>
                    <a:lnTo>
                      <a:pt x="200" y="171"/>
                    </a:lnTo>
                    <a:lnTo>
                      <a:pt x="216" y="167"/>
                    </a:lnTo>
                    <a:lnTo>
                      <a:pt x="215" y="153"/>
                    </a:lnTo>
                    <a:lnTo>
                      <a:pt x="200" y="158"/>
                    </a:lnTo>
                    <a:lnTo>
                      <a:pt x="200" y="145"/>
                    </a:lnTo>
                    <a:lnTo>
                      <a:pt x="200" y="41"/>
                    </a:lnTo>
                    <a:lnTo>
                      <a:pt x="254" y="41"/>
                    </a:lnTo>
                    <a:close/>
                    <a:moveTo>
                      <a:pt x="254" y="97"/>
                    </a:moveTo>
                    <a:lnTo>
                      <a:pt x="254" y="97"/>
                    </a:lnTo>
                    <a:lnTo>
                      <a:pt x="251" y="97"/>
                    </a:lnTo>
                    <a:lnTo>
                      <a:pt x="249" y="97"/>
                    </a:lnTo>
                    <a:lnTo>
                      <a:pt x="245" y="99"/>
                    </a:lnTo>
                    <a:lnTo>
                      <a:pt x="242" y="103"/>
                    </a:lnTo>
                    <a:lnTo>
                      <a:pt x="241" y="109"/>
                    </a:lnTo>
                    <a:lnTo>
                      <a:pt x="241" y="114"/>
                    </a:lnTo>
                    <a:lnTo>
                      <a:pt x="242" y="118"/>
                    </a:lnTo>
                    <a:lnTo>
                      <a:pt x="245" y="122"/>
                    </a:lnTo>
                    <a:lnTo>
                      <a:pt x="247" y="125"/>
                    </a:lnTo>
                    <a:lnTo>
                      <a:pt x="251" y="128"/>
                    </a:lnTo>
                    <a:lnTo>
                      <a:pt x="254" y="124"/>
                    </a:lnTo>
                    <a:lnTo>
                      <a:pt x="254" y="97"/>
                    </a:lnTo>
                    <a:close/>
                    <a:moveTo>
                      <a:pt x="254" y="137"/>
                    </a:moveTo>
                    <a:lnTo>
                      <a:pt x="254" y="137"/>
                    </a:lnTo>
                    <a:lnTo>
                      <a:pt x="251" y="136"/>
                    </a:lnTo>
                    <a:lnTo>
                      <a:pt x="247" y="141"/>
                    </a:lnTo>
                    <a:lnTo>
                      <a:pt x="245" y="147"/>
                    </a:lnTo>
                    <a:lnTo>
                      <a:pt x="243" y="152"/>
                    </a:lnTo>
                    <a:lnTo>
                      <a:pt x="243" y="159"/>
                    </a:lnTo>
                    <a:lnTo>
                      <a:pt x="243" y="164"/>
                    </a:lnTo>
                    <a:lnTo>
                      <a:pt x="246" y="170"/>
                    </a:lnTo>
                    <a:lnTo>
                      <a:pt x="249" y="172"/>
                    </a:lnTo>
                    <a:lnTo>
                      <a:pt x="251" y="174"/>
                    </a:lnTo>
                    <a:lnTo>
                      <a:pt x="254" y="175"/>
                    </a:lnTo>
                    <a:lnTo>
                      <a:pt x="254" y="137"/>
                    </a:lnTo>
                    <a:close/>
                    <a:moveTo>
                      <a:pt x="200" y="0"/>
                    </a:moveTo>
                    <a:lnTo>
                      <a:pt x="135" y="0"/>
                    </a:lnTo>
                    <a:lnTo>
                      <a:pt x="135" y="22"/>
                    </a:lnTo>
                    <a:lnTo>
                      <a:pt x="200" y="22"/>
                    </a:lnTo>
                    <a:lnTo>
                      <a:pt x="200" y="0"/>
                    </a:lnTo>
                    <a:close/>
                    <a:moveTo>
                      <a:pt x="135" y="304"/>
                    </a:moveTo>
                    <a:lnTo>
                      <a:pt x="200" y="304"/>
                    </a:lnTo>
                    <a:lnTo>
                      <a:pt x="200" y="282"/>
                    </a:lnTo>
                    <a:lnTo>
                      <a:pt x="135" y="282"/>
                    </a:lnTo>
                    <a:lnTo>
                      <a:pt x="135" y="304"/>
                    </a:lnTo>
                    <a:close/>
                    <a:moveTo>
                      <a:pt x="200" y="41"/>
                    </a:moveTo>
                    <a:lnTo>
                      <a:pt x="200" y="145"/>
                    </a:lnTo>
                    <a:lnTo>
                      <a:pt x="200" y="143"/>
                    </a:lnTo>
                    <a:lnTo>
                      <a:pt x="186" y="145"/>
                    </a:lnTo>
                    <a:lnTo>
                      <a:pt x="186" y="160"/>
                    </a:lnTo>
                    <a:lnTo>
                      <a:pt x="171" y="164"/>
                    </a:lnTo>
                    <a:lnTo>
                      <a:pt x="173" y="178"/>
                    </a:lnTo>
                    <a:lnTo>
                      <a:pt x="188" y="174"/>
                    </a:lnTo>
                    <a:lnTo>
                      <a:pt x="188" y="190"/>
                    </a:lnTo>
                    <a:lnTo>
                      <a:pt x="200" y="186"/>
                    </a:lnTo>
                    <a:lnTo>
                      <a:pt x="200" y="264"/>
                    </a:lnTo>
                    <a:lnTo>
                      <a:pt x="135" y="264"/>
                    </a:lnTo>
                    <a:lnTo>
                      <a:pt x="135" y="214"/>
                    </a:lnTo>
                    <a:lnTo>
                      <a:pt x="139" y="213"/>
                    </a:lnTo>
                    <a:lnTo>
                      <a:pt x="144" y="210"/>
                    </a:lnTo>
                    <a:lnTo>
                      <a:pt x="150" y="208"/>
                    </a:lnTo>
                    <a:lnTo>
                      <a:pt x="155" y="202"/>
                    </a:lnTo>
                    <a:lnTo>
                      <a:pt x="158" y="197"/>
                    </a:lnTo>
                    <a:lnTo>
                      <a:pt x="161" y="190"/>
                    </a:lnTo>
                    <a:lnTo>
                      <a:pt x="162" y="183"/>
                    </a:lnTo>
                    <a:lnTo>
                      <a:pt x="162" y="176"/>
                    </a:lnTo>
                    <a:lnTo>
                      <a:pt x="162" y="170"/>
                    </a:lnTo>
                    <a:lnTo>
                      <a:pt x="158" y="163"/>
                    </a:lnTo>
                    <a:lnTo>
                      <a:pt x="154" y="158"/>
                    </a:lnTo>
                    <a:lnTo>
                      <a:pt x="148" y="153"/>
                    </a:lnTo>
                    <a:lnTo>
                      <a:pt x="144" y="153"/>
                    </a:lnTo>
                    <a:lnTo>
                      <a:pt x="139" y="155"/>
                    </a:lnTo>
                    <a:lnTo>
                      <a:pt x="135" y="156"/>
                    </a:lnTo>
                    <a:lnTo>
                      <a:pt x="135" y="128"/>
                    </a:lnTo>
                    <a:lnTo>
                      <a:pt x="136" y="126"/>
                    </a:lnTo>
                    <a:lnTo>
                      <a:pt x="139" y="126"/>
                    </a:lnTo>
                    <a:lnTo>
                      <a:pt x="140" y="128"/>
                    </a:lnTo>
                    <a:lnTo>
                      <a:pt x="143" y="129"/>
                    </a:lnTo>
                    <a:lnTo>
                      <a:pt x="143" y="132"/>
                    </a:lnTo>
                    <a:lnTo>
                      <a:pt x="143" y="134"/>
                    </a:lnTo>
                    <a:lnTo>
                      <a:pt x="143" y="136"/>
                    </a:lnTo>
                    <a:lnTo>
                      <a:pt x="147" y="134"/>
                    </a:lnTo>
                    <a:lnTo>
                      <a:pt x="150" y="132"/>
                    </a:lnTo>
                    <a:lnTo>
                      <a:pt x="151" y="129"/>
                    </a:lnTo>
                    <a:lnTo>
                      <a:pt x="151" y="125"/>
                    </a:lnTo>
                    <a:lnTo>
                      <a:pt x="150" y="122"/>
                    </a:lnTo>
                    <a:lnTo>
                      <a:pt x="146" y="120"/>
                    </a:lnTo>
                    <a:lnTo>
                      <a:pt x="140" y="120"/>
                    </a:lnTo>
                    <a:lnTo>
                      <a:pt x="135" y="120"/>
                    </a:lnTo>
                    <a:lnTo>
                      <a:pt x="135" y="41"/>
                    </a:lnTo>
                    <a:lnTo>
                      <a:pt x="200" y="41"/>
                    </a:lnTo>
                    <a:close/>
                    <a:moveTo>
                      <a:pt x="135" y="204"/>
                    </a:moveTo>
                    <a:lnTo>
                      <a:pt x="135" y="204"/>
                    </a:lnTo>
                    <a:lnTo>
                      <a:pt x="138" y="204"/>
                    </a:lnTo>
                    <a:lnTo>
                      <a:pt x="140" y="202"/>
                    </a:lnTo>
                    <a:lnTo>
                      <a:pt x="143" y="199"/>
                    </a:lnTo>
                    <a:lnTo>
                      <a:pt x="146" y="197"/>
                    </a:lnTo>
                    <a:lnTo>
                      <a:pt x="147" y="193"/>
                    </a:lnTo>
                    <a:lnTo>
                      <a:pt x="150" y="185"/>
                    </a:lnTo>
                    <a:lnTo>
                      <a:pt x="148" y="175"/>
                    </a:lnTo>
                    <a:lnTo>
                      <a:pt x="147" y="170"/>
                    </a:lnTo>
                    <a:lnTo>
                      <a:pt x="144" y="167"/>
                    </a:lnTo>
                    <a:lnTo>
                      <a:pt x="142" y="164"/>
                    </a:lnTo>
                    <a:lnTo>
                      <a:pt x="139" y="164"/>
                    </a:lnTo>
                    <a:lnTo>
                      <a:pt x="136" y="166"/>
                    </a:lnTo>
                    <a:lnTo>
                      <a:pt x="135" y="168"/>
                    </a:lnTo>
                    <a:lnTo>
                      <a:pt x="135" y="204"/>
                    </a:lnTo>
                    <a:close/>
                    <a:moveTo>
                      <a:pt x="135" y="0"/>
                    </a:moveTo>
                    <a:lnTo>
                      <a:pt x="32" y="0"/>
                    </a:lnTo>
                    <a:lnTo>
                      <a:pt x="25" y="2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273"/>
                    </a:lnTo>
                    <a:lnTo>
                      <a:pt x="1" y="279"/>
                    </a:lnTo>
                    <a:lnTo>
                      <a:pt x="2" y="285"/>
                    </a:lnTo>
                    <a:lnTo>
                      <a:pt x="5" y="290"/>
                    </a:lnTo>
                    <a:lnTo>
                      <a:pt x="9" y="294"/>
                    </a:lnTo>
                    <a:lnTo>
                      <a:pt x="14" y="298"/>
                    </a:lnTo>
                    <a:lnTo>
                      <a:pt x="20" y="302"/>
                    </a:lnTo>
                    <a:lnTo>
                      <a:pt x="25" y="304"/>
                    </a:lnTo>
                    <a:lnTo>
                      <a:pt x="32" y="304"/>
                    </a:lnTo>
                    <a:lnTo>
                      <a:pt x="135" y="304"/>
                    </a:lnTo>
                    <a:lnTo>
                      <a:pt x="135" y="282"/>
                    </a:lnTo>
                    <a:lnTo>
                      <a:pt x="50" y="282"/>
                    </a:lnTo>
                    <a:lnTo>
                      <a:pt x="44" y="282"/>
                    </a:lnTo>
                    <a:lnTo>
                      <a:pt x="40" y="281"/>
                    </a:lnTo>
                    <a:lnTo>
                      <a:pt x="35" y="278"/>
                    </a:lnTo>
                    <a:lnTo>
                      <a:pt x="32" y="275"/>
                    </a:lnTo>
                    <a:lnTo>
                      <a:pt x="28" y="271"/>
                    </a:lnTo>
                    <a:lnTo>
                      <a:pt x="25" y="267"/>
                    </a:lnTo>
                    <a:lnTo>
                      <a:pt x="24" y="262"/>
                    </a:lnTo>
                    <a:lnTo>
                      <a:pt x="24" y="256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5" y="38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5" y="26"/>
                    </a:lnTo>
                    <a:lnTo>
                      <a:pt x="40" y="25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135" y="22"/>
                    </a:lnTo>
                    <a:lnTo>
                      <a:pt x="135" y="0"/>
                    </a:lnTo>
                    <a:close/>
                    <a:moveTo>
                      <a:pt x="135" y="41"/>
                    </a:moveTo>
                    <a:lnTo>
                      <a:pt x="135" y="120"/>
                    </a:lnTo>
                    <a:lnTo>
                      <a:pt x="130" y="122"/>
                    </a:lnTo>
                    <a:lnTo>
                      <a:pt x="124" y="125"/>
                    </a:lnTo>
                    <a:lnTo>
                      <a:pt x="120" y="129"/>
                    </a:lnTo>
                    <a:lnTo>
                      <a:pt x="116" y="133"/>
                    </a:lnTo>
                    <a:lnTo>
                      <a:pt x="112" y="139"/>
                    </a:lnTo>
                    <a:lnTo>
                      <a:pt x="111" y="144"/>
                    </a:lnTo>
                    <a:lnTo>
                      <a:pt x="106" y="159"/>
                    </a:lnTo>
                    <a:lnTo>
                      <a:pt x="106" y="175"/>
                    </a:lnTo>
                    <a:lnTo>
                      <a:pt x="108" y="185"/>
                    </a:lnTo>
                    <a:lnTo>
                      <a:pt x="109" y="194"/>
                    </a:lnTo>
                    <a:lnTo>
                      <a:pt x="111" y="195"/>
                    </a:lnTo>
                    <a:lnTo>
                      <a:pt x="113" y="205"/>
                    </a:lnTo>
                    <a:lnTo>
                      <a:pt x="117" y="209"/>
                    </a:lnTo>
                    <a:lnTo>
                      <a:pt x="121" y="213"/>
                    </a:lnTo>
                    <a:lnTo>
                      <a:pt x="128" y="214"/>
                    </a:lnTo>
                    <a:lnTo>
                      <a:pt x="135" y="214"/>
                    </a:lnTo>
                    <a:lnTo>
                      <a:pt x="135" y="264"/>
                    </a:lnTo>
                    <a:lnTo>
                      <a:pt x="62" y="264"/>
                    </a:lnTo>
                    <a:lnTo>
                      <a:pt x="58" y="263"/>
                    </a:lnTo>
                    <a:lnTo>
                      <a:pt x="54" y="262"/>
                    </a:lnTo>
                    <a:lnTo>
                      <a:pt x="47" y="258"/>
                    </a:lnTo>
                    <a:lnTo>
                      <a:pt x="43" y="251"/>
                    </a:lnTo>
                    <a:lnTo>
                      <a:pt x="41" y="247"/>
                    </a:lnTo>
                    <a:lnTo>
                      <a:pt x="41" y="243"/>
                    </a:lnTo>
                    <a:lnTo>
                      <a:pt x="41" y="61"/>
                    </a:lnTo>
                    <a:lnTo>
                      <a:pt x="41" y="57"/>
                    </a:lnTo>
                    <a:lnTo>
                      <a:pt x="43" y="53"/>
                    </a:lnTo>
                    <a:lnTo>
                      <a:pt x="47" y="46"/>
                    </a:lnTo>
                    <a:lnTo>
                      <a:pt x="54" y="42"/>
                    </a:lnTo>
                    <a:lnTo>
                      <a:pt x="58" y="41"/>
                    </a:lnTo>
                    <a:lnTo>
                      <a:pt x="62" y="41"/>
                    </a:lnTo>
                    <a:lnTo>
                      <a:pt x="135" y="41"/>
                    </a:lnTo>
                    <a:close/>
                    <a:moveTo>
                      <a:pt x="135" y="128"/>
                    </a:moveTo>
                    <a:lnTo>
                      <a:pt x="135" y="156"/>
                    </a:lnTo>
                    <a:lnTo>
                      <a:pt x="130" y="160"/>
                    </a:lnTo>
                    <a:lnTo>
                      <a:pt x="127" y="166"/>
                    </a:lnTo>
                    <a:lnTo>
                      <a:pt x="127" y="171"/>
                    </a:lnTo>
                    <a:lnTo>
                      <a:pt x="128" y="174"/>
                    </a:lnTo>
                    <a:lnTo>
                      <a:pt x="131" y="176"/>
                    </a:lnTo>
                    <a:lnTo>
                      <a:pt x="132" y="171"/>
                    </a:lnTo>
                    <a:lnTo>
                      <a:pt x="135" y="168"/>
                    </a:lnTo>
                    <a:lnTo>
                      <a:pt x="135" y="204"/>
                    </a:lnTo>
                    <a:lnTo>
                      <a:pt x="131" y="202"/>
                    </a:lnTo>
                    <a:lnTo>
                      <a:pt x="128" y="199"/>
                    </a:lnTo>
                    <a:lnTo>
                      <a:pt x="127" y="194"/>
                    </a:lnTo>
                    <a:lnTo>
                      <a:pt x="124" y="181"/>
                    </a:lnTo>
                    <a:lnTo>
                      <a:pt x="123" y="163"/>
                    </a:lnTo>
                    <a:lnTo>
                      <a:pt x="123" y="148"/>
                    </a:lnTo>
                    <a:lnTo>
                      <a:pt x="127" y="137"/>
                    </a:lnTo>
                    <a:lnTo>
                      <a:pt x="131" y="130"/>
                    </a:lnTo>
                    <a:lnTo>
                      <a:pt x="135" y="12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îṧḻíḋê">
                <a:extLst>
                  <a:ext uri="{FF2B5EF4-FFF2-40B4-BE49-F238E27FC236}">
                    <a16:creationId xmlns:a16="http://schemas.microsoft.com/office/drawing/2014/main" id="{69AC6566-09F8-410E-9968-41075242FCC7}"/>
                  </a:ext>
                </a:extLst>
              </p:cNvPr>
              <p:cNvSpPr/>
              <p:nvPr/>
            </p:nvSpPr>
            <p:spPr bwMode="auto">
              <a:xfrm>
                <a:off x="2601538" y="2369776"/>
                <a:ext cx="189343" cy="143441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îsḻïḋe">
                <a:extLst>
                  <a:ext uri="{FF2B5EF4-FFF2-40B4-BE49-F238E27FC236}">
                    <a16:creationId xmlns:a16="http://schemas.microsoft.com/office/drawing/2014/main" id="{44C1B115-970D-439B-8110-DEF2C4F30A46}"/>
                  </a:ext>
                </a:extLst>
              </p:cNvPr>
              <p:cNvSpPr/>
              <p:nvPr/>
            </p:nvSpPr>
            <p:spPr bwMode="auto">
              <a:xfrm>
                <a:off x="2653177" y="2332481"/>
                <a:ext cx="47336" cy="65983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íŝľidè">
                <a:extLst>
                  <a:ext uri="{FF2B5EF4-FFF2-40B4-BE49-F238E27FC236}">
                    <a16:creationId xmlns:a16="http://schemas.microsoft.com/office/drawing/2014/main" id="{333CFE5F-9981-4454-8637-29261D930EEC}"/>
                  </a:ext>
                </a:extLst>
              </p:cNvPr>
              <p:cNvSpPr/>
              <p:nvPr/>
            </p:nvSpPr>
            <p:spPr bwMode="auto">
              <a:xfrm>
                <a:off x="2802357" y="3527967"/>
                <a:ext cx="196515" cy="273973"/>
              </a:xfrm>
              <a:custGeom>
                <a:avLst/>
                <a:gdLst>
                  <a:gd name="T0" fmla="*/ 125 w 137"/>
                  <a:gd name="T1" fmla="*/ 55 h 191"/>
                  <a:gd name="T2" fmla="*/ 126 w 137"/>
                  <a:gd name="T3" fmla="*/ 51 h 191"/>
                  <a:gd name="T4" fmla="*/ 133 w 137"/>
                  <a:gd name="T5" fmla="*/ 34 h 191"/>
                  <a:gd name="T6" fmla="*/ 136 w 137"/>
                  <a:gd name="T7" fmla="*/ 29 h 191"/>
                  <a:gd name="T8" fmla="*/ 137 w 137"/>
                  <a:gd name="T9" fmla="*/ 21 h 191"/>
                  <a:gd name="T10" fmla="*/ 136 w 137"/>
                  <a:gd name="T11" fmla="*/ 13 h 191"/>
                  <a:gd name="T12" fmla="*/ 132 w 137"/>
                  <a:gd name="T13" fmla="*/ 6 h 191"/>
                  <a:gd name="T14" fmla="*/ 128 w 137"/>
                  <a:gd name="T15" fmla="*/ 4 h 191"/>
                  <a:gd name="T16" fmla="*/ 116 w 137"/>
                  <a:gd name="T17" fmla="*/ 0 h 191"/>
                  <a:gd name="T18" fmla="*/ 103 w 137"/>
                  <a:gd name="T19" fmla="*/ 4 h 191"/>
                  <a:gd name="T20" fmla="*/ 113 w 137"/>
                  <a:gd name="T21" fmla="*/ 39 h 191"/>
                  <a:gd name="T22" fmla="*/ 103 w 137"/>
                  <a:gd name="T23" fmla="*/ 59 h 191"/>
                  <a:gd name="T24" fmla="*/ 110 w 137"/>
                  <a:gd name="T25" fmla="*/ 48 h 191"/>
                  <a:gd name="T26" fmla="*/ 110 w 137"/>
                  <a:gd name="T27" fmla="*/ 42 h 191"/>
                  <a:gd name="T28" fmla="*/ 120 w 137"/>
                  <a:gd name="T29" fmla="*/ 48 h 191"/>
                  <a:gd name="T30" fmla="*/ 121 w 137"/>
                  <a:gd name="T31" fmla="*/ 52 h 191"/>
                  <a:gd name="T32" fmla="*/ 121 w 137"/>
                  <a:gd name="T33" fmla="*/ 57 h 191"/>
                  <a:gd name="T34" fmla="*/ 103 w 137"/>
                  <a:gd name="T35" fmla="*/ 89 h 191"/>
                  <a:gd name="T36" fmla="*/ 97 w 137"/>
                  <a:gd name="T37" fmla="*/ 93 h 191"/>
                  <a:gd name="T38" fmla="*/ 99 w 137"/>
                  <a:gd name="T39" fmla="*/ 92 h 191"/>
                  <a:gd name="T40" fmla="*/ 103 w 137"/>
                  <a:gd name="T41" fmla="*/ 89 h 191"/>
                  <a:gd name="T42" fmla="*/ 101 w 137"/>
                  <a:gd name="T43" fmla="*/ 85 h 191"/>
                  <a:gd name="T44" fmla="*/ 99 w 137"/>
                  <a:gd name="T45" fmla="*/ 86 h 191"/>
                  <a:gd name="T46" fmla="*/ 95 w 137"/>
                  <a:gd name="T47" fmla="*/ 88 h 191"/>
                  <a:gd name="T48" fmla="*/ 84 w 137"/>
                  <a:gd name="T49" fmla="*/ 81 h 191"/>
                  <a:gd name="T50" fmla="*/ 84 w 137"/>
                  <a:gd name="T51" fmla="*/ 81 h 191"/>
                  <a:gd name="T52" fmla="*/ 90 w 137"/>
                  <a:gd name="T53" fmla="*/ 78 h 191"/>
                  <a:gd name="T54" fmla="*/ 103 w 137"/>
                  <a:gd name="T55" fmla="*/ 34 h 191"/>
                  <a:gd name="T56" fmla="*/ 88 w 137"/>
                  <a:gd name="T57" fmla="*/ 23 h 191"/>
                  <a:gd name="T58" fmla="*/ 80 w 137"/>
                  <a:gd name="T59" fmla="*/ 25 h 191"/>
                  <a:gd name="T60" fmla="*/ 57 w 137"/>
                  <a:gd name="T61" fmla="*/ 59 h 191"/>
                  <a:gd name="T62" fmla="*/ 57 w 137"/>
                  <a:gd name="T63" fmla="*/ 66 h 191"/>
                  <a:gd name="T64" fmla="*/ 22 w 137"/>
                  <a:gd name="T65" fmla="*/ 153 h 191"/>
                  <a:gd name="T66" fmla="*/ 26 w 137"/>
                  <a:gd name="T67" fmla="*/ 154 h 191"/>
                  <a:gd name="T68" fmla="*/ 29 w 137"/>
                  <a:gd name="T69" fmla="*/ 155 h 191"/>
                  <a:gd name="T70" fmla="*/ 29 w 137"/>
                  <a:gd name="T71" fmla="*/ 162 h 191"/>
                  <a:gd name="T72" fmla="*/ 33 w 137"/>
                  <a:gd name="T73" fmla="*/ 161 h 191"/>
                  <a:gd name="T74" fmla="*/ 38 w 137"/>
                  <a:gd name="T75" fmla="*/ 162 h 191"/>
                  <a:gd name="T76" fmla="*/ 40 w 137"/>
                  <a:gd name="T77" fmla="*/ 163 h 191"/>
                  <a:gd name="T78" fmla="*/ 41 w 137"/>
                  <a:gd name="T79" fmla="*/ 169 h 191"/>
                  <a:gd name="T80" fmla="*/ 38 w 137"/>
                  <a:gd name="T81" fmla="*/ 173 h 191"/>
                  <a:gd name="T82" fmla="*/ 22 w 137"/>
                  <a:gd name="T83" fmla="*/ 182 h 191"/>
                  <a:gd name="T84" fmla="*/ 41 w 137"/>
                  <a:gd name="T85" fmla="*/ 176 h 191"/>
                  <a:gd name="T86" fmla="*/ 103 w 137"/>
                  <a:gd name="T87" fmla="*/ 29 h 191"/>
                  <a:gd name="T88" fmla="*/ 97 w 137"/>
                  <a:gd name="T89" fmla="*/ 9 h 191"/>
                  <a:gd name="T90" fmla="*/ 103 w 137"/>
                  <a:gd name="T91" fmla="*/ 4 h 191"/>
                  <a:gd name="T92" fmla="*/ 22 w 137"/>
                  <a:gd name="T93" fmla="*/ 117 h 191"/>
                  <a:gd name="T94" fmla="*/ 2 w 137"/>
                  <a:gd name="T95" fmla="*/ 191 h 191"/>
                  <a:gd name="T96" fmla="*/ 22 w 137"/>
                  <a:gd name="T97" fmla="*/ 180 h 191"/>
                  <a:gd name="T98" fmla="*/ 5 w 137"/>
                  <a:gd name="T99" fmla="*/ 174 h 191"/>
                  <a:gd name="T100" fmla="*/ 5 w 137"/>
                  <a:gd name="T101" fmla="*/ 150 h 191"/>
                  <a:gd name="T102" fmla="*/ 6 w 137"/>
                  <a:gd name="T103" fmla="*/ 149 h 191"/>
                  <a:gd name="T104" fmla="*/ 10 w 137"/>
                  <a:gd name="T105" fmla="*/ 146 h 191"/>
                  <a:gd name="T106" fmla="*/ 15 w 137"/>
                  <a:gd name="T107" fmla="*/ 146 h 191"/>
                  <a:gd name="T108" fmla="*/ 17 w 137"/>
                  <a:gd name="T109" fmla="*/ 149 h 191"/>
                  <a:gd name="T110" fmla="*/ 18 w 137"/>
                  <a:gd name="T111" fmla="*/ 155 h 191"/>
                  <a:gd name="T112" fmla="*/ 19 w 137"/>
                  <a:gd name="T113" fmla="*/ 154 h 191"/>
                  <a:gd name="T114" fmla="*/ 22 w 137"/>
                  <a:gd name="T115" fmla="*/ 1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7" h="191">
                    <a:moveTo>
                      <a:pt x="103" y="89"/>
                    </a:moveTo>
                    <a:lnTo>
                      <a:pt x="125" y="55"/>
                    </a:lnTo>
                    <a:lnTo>
                      <a:pt x="125" y="55"/>
                    </a:lnTo>
                    <a:lnTo>
                      <a:pt x="126" y="51"/>
                    </a:lnTo>
                    <a:lnTo>
                      <a:pt x="125" y="47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6" y="29"/>
                    </a:lnTo>
                    <a:lnTo>
                      <a:pt x="137" y="25"/>
                    </a:lnTo>
                    <a:lnTo>
                      <a:pt x="137" y="21"/>
                    </a:lnTo>
                    <a:lnTo>
                      <a:pt x="137" y="17"/>
                    </a:lnTo>
                    <a:lnTo>
                      <a:pt x="136" y="13"/>
                    </a:lnTo>
                    <a:lnTo>
                      <a:pt x="135" y="9"/>
                    </a:lnTo>
                    <a:lnTo>
                      <a:pt x="132" y="6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1" y="0"/>
                    </a:lnTo>
                    <a:lnTo>
                      <a:pt x="116" y="0"/>
                    </a:lnTo>
                    <a:lnTo>
                      <a:pt x="109" y="1"/>
                    </a:lnTo>
                    <a:lnTo>
                      <a:pt x="103" y="4"/>
                    </a:lnTo>
                    <a:lnTo>
                      <a:pt x="103" y="29"/>
                    </a:lnTo>
                    <a:lnTo>
                      <a:pt x="113" y="39"/>
                    </a:lnTo>
                    <a:lnTo>
                      <a:pt x="103" y="34"/>
                    </a:lnTo>
                    <a:lnTo>
                      <a:pt x="103" y="59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0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1" y="52"/>
                    </a:lnTo>
                    <a:lnTo>
                      <a:pt x="121" y="54"/>
                    </a:lnTo>
                    <a:lnTo>
                      <a:pt x="121" y="57"/>
                    </a:lnTo>
                    <a:lnTo>
                      <a:pt x="103" y="82"/>
                    </a:lnTo>
                    <a:lnTo>
                      <a:pt x="103" y="89"/>
                    </a:lnTo>
                    <a:close/>
                    <a:moveTo>
                      <a:pt x="41" y="176"/>
                    </a:moveTo>
                    <a:lnTo>
                      <a:pt x="97" y="93"/>
                    </a:lnTo>
                    <a:lnTo>
                      <a:pt x="97" y="93"/>
                    </a:lnTo>
                    <a:lnTo>
                      <a:pt x="99" y="92"/>
                    </a:lnTo>
                    <a:lnTo>
                      <a:pt x="102" y="89"/>
                    </a:lnTo>
                    <a:lnTo>
                      <a:pt x="103" y="89"/>
                    </a:lnTo>
                    <a:lnTo>
                      <a:pt x="103" y="82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6"/>
                    </a:lnTo>
                    <a:lnTo>
                      <a:pt x="98" y="88"/>
                    </a:lnTo>
                    <a:lnTo>
                      <a:pt x="95" y="88"/>
                    </a:lnTo>
                    <a:lnTo>
                      <a:pt x="94" y="86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7" y="80"/>
                    </a:lnTo>
                    <a:lnTo>
                      <a:pt x="90" y="78"/>
                    </a:lnTo>
                    <a:lnTo>
                      <a:pt x="103" y="59"/>
                    </a:lnTo>
                    <a:lnTo>
                      <a:pt x="103" y="34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3" y="23"/>
                    </a:lnTo>
                    <a:lnTo>
                      <a:pt x="80" y="25"/>
                    </a:lnTo>
                    <a:lnTo>
                      <a:pt x="57" y="59"/>
                    </a:lnTo>
                    <a:lnTo>
                      <a:pt x="57" y="59"/>
                    </a:lnTo>
                    <a:lnTo>
                      <a:pt x="56" y="63"/>
                    </a:lnTo>
                    <a:lnTo>
                      <a:pt x="57" y="66"/>
                    </a:lnTo>
                    <a:lnTo>
                      <a:pt x="22" y="117"/>
                    </a:lnTo>
                    <a:lnTo>
                      <a:pt x="22" y="153"/>
                    </a:lnTo>
                    <a:lnTo>
                      <a:pt x="22" y="153"/>
                    </a:lnTo>
                    <a:lnTo>
                      <a:pt x="26" y="154"/>
                    </a:lnTo>
                    <a:lnTo>
                      <a:pt x="26" y="154"/>
                    </a:lnTo>
                    <a:lnTo>
                      <a:pt x="29" y="155"/>
                    </a:lnTo>
                    <a:lnTo>
                      <a:pt x="29" y="158"/>
                    </a:lnTo>
                    <a:lnTo>
                      <a:pt x="29" y="162"/>
                    </a:lnTo>
                    <a:lnTo>
                      <a:pt x="29" y="162"/>
                    </a:lnTo>
                    <a:lnTo>
                      <a:pt x="33" y="161"/>
                    </a:lnTo>
                    <a:lnTo>
                      <a:pt x="36" y="161"/>
                    </a:lnTo>
                    <a:lnTo>
                      <a:pt x="38" y="162"/>
                    </a:lnTo>
                    <a:lnTo>
                      <a:pt x="38" y="162"/>
                    </a:lnTo>
                    <a:lnTo>
                      <a:pt x="40" y="163"/>
                    </a:lnTo>
                    <a:lnTo>
                      <a:pt x="41" y="166"/>
                    </a:lnTo>
                    <a:lnTo>
                      <a:pt x="41" y="169"/>
                    </a:lnTo>
                    <a:lnTo>
                      <a:pt x="40" y="172"/>
                    </a:lnTo>
                    <a:lnTo>
                      <a:pt x="38" y="173"/>
                    </a:lnTo>
                    <a:lnTo>
                      <a:pt x="22" y="180"/>
                    </a:lnTo>
                    <a:lnTo>
                      <a:pt x="22" y="182"/>
                    </a:lnTo>
                    <a:lnTo>
                      <a:pt x="41" y="176"/>
                    </a:lnTo>
                    <a:lnTo>
                      <a:pt x="41" y="176"/>
                    </a:lnTo>
                    <a:close/>
                    <a:moveTo>
                      <a:pt x="103" y="4"/>
                    </a:moveTo>
                    <a:lnTo>
                      <a:pt x="103" y="29"/>
                    </a:lnTo>
                    <a:lnTo>
                      <a:pt x="91" y="17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103" y="4"/>
                    </a:lnTo>
                    <a:lnTo>
                      <a:pt x="103" y="4"/>
                    </a:lnTo>
                    <a:close/>
                    <a:moveTo>
                      <a:pt x="22" y="117"/>
                    </a:moveTo>
                    <a:lnTo>
                      <a:pt x="0" y="150"/>
                    </a:lnTo>
                    <a:lnTo>
                      <a:pt x="2" y="191"/>
                    </a:lnTo>
                    <a:lnTo>
                      <a:pt x="22" y="182"/>
                    </a:lnTo>
                    <a:lnTo>
                      <a:pt x="22" y="180"/>
                    </a:lnTo>
                    <a:lnTo>
                      <a:pt x="17" y="182"/>
                    </a:lnTo>
                    <a:lnTo>
                      <a:pt x="5" y="174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7" y="146"/>
                    </a:lnTo>
                    <a:lnTo>
                      <a:pt x="10" y="146"/>
                    </a:lnTo>
                    <a:lnTo>
                      <a:pt x="13" y="146"/>
                    </a:lnTo>
                    <a:lnTo>
                      <a:pt x="15" y="146"/>
                    </a:lnTo>
                    <a:lnTo>
                      <a:pt x="15" y="146"/>
                    </a:lnTo>
                    <a:lnTo>
                      <a:pt x="17" y="149"/>
                    </a:lnTo>
                    <a:lnTo>
                      <a:pt x="18" y="150"/>
                    </a:lnTo>
                    <a:lnTo>
                      <a:pt x="18" y="155"/>
                    </a:lnTo>
                    <a:lnTo>
                      <a:pt x="18" y="155"/>
                    </a:lnTo>
                    <a:lnTo>
                      <a:pt x="19" y="154"/>
                    </a:lnTo>
                    <a:lnTo>
                      <a:pt x="22" y="153"/>
                    </a:lnTo>
                    <a:lnTo>
                      <a:pt x="22" y="117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ïśľîḋê">
                <a:extLst>
                  <a:ext uri="{FF2B5EF4-FFF2-40B4-BE49-F238E27FC236}">
                    <a16:creationId xmlns:a16="http://schemas.microsoft.com/office/drawing/2014/main" id="{16ACEF01-9378-4D61-8FE0-AA5102A1153A}"/>
                  </a:ext>
                </a:extLst>
              </p:cNvPr>
              <p:cNvSpPr/>
              <p:nvPr/>
            </p:nvSpPr>
            <p:spPr bwMode="auto">
              <a:xfrm>
                <a:off x="1208720" y="2096419"/>
                <a:ext cx="252457" cy="273973"/>
              </a:xfrm>
              <a:custGeom>
                <a:avLst/>
                <a:gdLst>
                  <a:gd name="T0" fmla="*/ 138 w 176"/>
                  <a:gd name="T1" fmla="*/ 88 h 191"/>
                  <a:gd name="T2" fmla="*/ 132 w 176"/>
                  <a:gd name="T3" fmla="*/ 138 h 191"/>
                  <a:gd name="T4" fmla="*/ 150 w 176"/>
                  <a:gd name="T5" fmla="*/ 143 h 191"/>
                  <a:gd name="T6" fmla="*/ 147 w 176"/>
                  <a:gd name="T7" fmla="*/ 151 h 191"/>
                  <a:gd name="T8" fmla="*/ 132 w 176"/>
                  <a:gd name="T9" fmla="*/ 36 h 191"/>
                  <a:gd name="T10" fmla="*/ 150 w 176"/>
                  <a:gd name="T11" fmla="*/ 26 h 191"/>
                  <a:gd name="T12" fmla="*/ 135 w 176"/>
                  <a:gd name="T13" fmla="*/ 47 h 191"/>
                  <a:gd name="T14" fmla="*/ 146 w 176"/>
                  <a:gd name="T15" fmla="*/ 88 h 191"/>
                  <a:gd name="T16" fmla="*/ 174 w 176"/>
                  <a:gd name="T17" fmla="*/ 85 h 191"/>
                  <a:gd name="T18" fmla="*/ 150 w 176"/>
                  <a:gd name="T19" fmla="*/ 92 h 191"/>
                  <a:gd name="T20" fmla="*/ 88 w 176"/>
                  <a:gd name="T21" fmla="*/ 39 h 191"/>
                  <a:gd name="T22" fmla="*/ 115 w 176"/>
                  <a:gd name="T23" fmla="*/ 46 h 191"/>
                  <a:gd name="T24" fmla="*/ 132 w 176"/>
                  <a:gd name="T25" fmla="*/ 109 h 191"/>
                  <a:gd name="T26" fmla="*/ 115 w 176"/>
                  <a:gd name="T27" fmla="*/ 128 h 191"/>
                  <a:gd name="T28" fmla="*/ 111 w 176"/>
                  <a:gd name="T29" fmla="*/ 180 h 191"/>
                  <a:gd name="T30" fmla="*/ 90 w 176"/>
                  <a:gd name="T31" fmla="*/ 191 h 191"/>
                  <a:gd name="T32" fmla="*/ 105 w 176"/>
                  <a:gd name="T33" fmla="*/ 126 h 191"/>
                  <a:gd name="T34" fmla="*/ 122 w 176"/>
                  <a:gd name="T35" fmla="*/ 107 h 191"/>
                  <a:gd name="T36" fmla="*/ 124 w 176"/>
                  <a:gd name="T37" fmla="*/ 73 h 191"/>
                  <a:gd name="T38" fmla="*/ 104 w 176"/>
                  <a:gd name="T39" fmla="*/ 51 h 191"/>
                  <a:gd name="T40" fmla="*/ 88 w 176"/>
                  <a:gd name="T41" fmla="*/ 39 h 191"/>
                  <a:gd name="T42" fmla="*/ 127 w 176"/>
                  <a:gd name="T43" fmla="*/ 43 h 191"/>
                  <a:gd name="T44" fmla="*/ 132 w 176"/>
                  <a:gd name="T45" fmla="*/ 36 h 191"/>
                  <a:gd name="T46" fmla="*/ 128 w 176"/>
                  <a:gd name="T47" fmla="*/ 128 h 191"/>
                  <a:gd name="T48" fmla="*/ 132 w 176"/>
                  <a:gd name="T49" fmla="*/ 127 h 191"/>
                  <a:gd name="T50" fmla="*/ 92 w 176"/>
                  <a:gd name="T51" fmla="*/ 1 h 191"/>
                  <a:gd name="T52" fmla="*/ 88 w 176"/>
                  <a:gd name="T53" fmla="*/ 30 h 191"/>
                  <a:gd name="T54" fmla="*/ 80 w 176"/>
                  <a:gd name="T55" fmla="*/ 191 h 191"/>
                  <a:gd name="T56" fmla="*/ 62 w 176"/>
                  <a:gd name="T57" fmla="*/ 176 h 191"/>
                  <a:gd name="T58" fmla="*/ 55 w 176"/>
                  <a:gd name="T59" fmla="*/ 124 h 191"/>
                  <a:gd name="T60" fmla="*/ 44 w 176"/>
                  <a:gd name="T61" fmla="*/ 67 h 191"/>
                  <a:gd name="T62" fmla="*/ 67 w 176"/>
                  <a:gd name="T63" fmla="*/ 43 h 191"/>
                  <a:gd name="T64" fmla="*/ 88 w 176"/>
                  <a:gd name="T65" fmla="*/ 49 h 191"/>
                  <a:gd name="T66" fmla="*/ 61 w 176"/>
                  <a:gd name="T67" fmla="*/ 61 h 191"/>
                  <a:gd name="T68" fmla="*/ 50 w 176"/>
                  <a:gd name="T69" fmla="*/ 88 h 191"/>
                  <a:gd name="T70" fmla="*/ 69 w 176"/>
                  <a:gd name="T71" fmla="*/ 120 h 191"/>
                  <a:gd name="T72" fmla="*/ 88 w 176"/>
                  <a:gd name="T73" fmla="*/ 147 h 191"/>
                  <a:gd name="T74" fmla="*/ 88 w 176"/>
                  <a:gd name="T75" fmla="*/ 30 h 191"/>
                  <a:gd name="T76" fmla="*/ 84 w 176"/>
                  <a:gd name="T77" fmla="*/ 26 h 191"/>
                  <a:gd name="T78" fmla="*/ 88 w 176"/>
                  <a:gd name="T79" fmla="*/ 0 h 191"/>
                  <a:gd name="T80" fmla="*/ 47 w 176"/>
                  <a:gd name="T81" fmla="*/ 135 h 191"/>
                  <a:gd name="T82" fmla="*/ 44 w 176"/>
                  <a:gd name="T83" fmla="*/ 138 h 191"/>
                  <a:gd name="T84" fmla="*/ 47 w 176"/>
                  <a:gd name="T85" fmla="*/ 47 h 191"/>
                  <a:gd name="T86" fmla="*/ 44 w 176"/>
                  <a:gd name="T87" fmla="*/ 108 h 191"/>
                  <a:gd name="T88" fmla="*/ 40 w 176"/>
                  <a:gd name="T89" fmla="*/ 77 h 191"/>
                  <a:gd name="T90" fmla="*/ 44 w 176"/>
                  <a:gd name="T91" fmla="*/ 49 h 191"/>
                  <a:gd name="T92" fmla="*/ 25 w 176"/>
                  <a:gd name="T93" fmla="*/ 31 h 191"/>
                  <a:gd name="T94" fmla="*/ 32 w 176"/>
                  <a:gd name="T95" fmla="*/ 26 h 191"/>
                  <a:gd name="T96" fmla="*/ 32 w 176"/>
                  <a:gd name="T97" fmla="*/ 150 h 191"/>
                  <a:gd name="T98" fmla="*/ 24 w 176"/>
                  <a:gd name="T99" fmla="*/ 147 h 191"/>
                  <a:gd name="T100" fmla="*/ 44 w 176"/>
                  <a:gd name="T101" fmla="*/ 127 h 191"/>
                  <a:gd name="T102" fmla="*/ 25 w 176"/>
                  <a:gd name="T103" fmla="*/ 84 h 191"/>
                  <a:gd name="T104" fmla="*/ 25 w 176"/>
                  <a:gd name="T105" fmla="*/ 92 h 191"/>
                  <a:gd name="T106" fmla="*/ 0 w 176"/>
                  <a:gd name="T107" fmla="*/ 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6" h="191">
                    <a:moveTo>
                      <a:pt x="132" y="66"/>
                    </a:moveTo>
                    <a:lnTo>
                      <a:pt x="132" y="66"/>
                    </a:lnTo>
                    <a:lnTo>
                      <a:pt x="136" y="77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36" y="99"/>
                    </a:lnTo>
                    <a:lnTo>
                      <a:pt x="132" y="109"/>
                    </a:lnTo>
                    <a:lnTo>
                      <a:pt x="132" y="66"/>
                    </a:lnTo>
                    <a:lnTo>
                      <a:pt x="132" y="66"/>
                    </a:lnTo>
                    <a:close/>
                    <a:moveTo>
                      <a:pt x="132" y="138"/>
                    </a:moveTo>
                    <a:lnTo>
                      <a:pt x="132" y="127"/>
                    </a:lnTo>
                    <a:lnTo>
                      <a:pt x="132" y="127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50" y="143"/>
                    </a:lnTo>
                    <a:lnTo>
                      <a:pt x="150" y="143"/>
                    </a:lnTo>
                    <a:lnTo>
                      <a:pt x="151" y="147"/>
                    </a:lnTo>
                    <a:lnTo>
                      <a:pt x="150" y="150"/>
                    </a:lnTo>
                    <a:lnTo>
                      <a:pt x="150" y="150"/>
                    </a:lnTo>
                    <a:lnTo>
                      <a:pt x="147" y="151"/>
                    </a:lnTo>
                    <a:lnTo>
                      <a:pt x="145" y="150"/>
                    </a:lnTo>
                    <a:lnTo>
                      <a:pt x="132" y="138"/>
                    </a:lnTo>
                    <a:lnTo>
                      <a:pt x="132" y="138"/>
                    </a:lnTo>
                    <a:close/>
                    <a:moveTo>
                      <a:pt x="132" y="49"/>
                    </a:moveTo>
                    <a:lnTo>
                      <a:pt x="132" y="36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7" y="24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51" y="28"/>
                    </a:lnTo>
                    <a:lnTo>
                      <a:pt x="150" y="31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2" y="49"/>
                    </a:lnTo>
                    <a:lnTo>
                      <a:pt x="132" y="49"/>
                    </a:lnTo>
                    <a:close/>
                    <a:moveTo>
                      <a:pt x="146" y="88"/>
                    </a:moveTo>
                    <a:lnTo>
                      <a:pt x="146" y="88"/>
                    </a:lnTo>
                    <a:lnTo>
                      <a:pt x="146" y="88"/>
                    </a:lnTo>
                    <a:lnTo>
                      <a:pt x="147" y="85"/>
                    </a:lnTo>
                    <a:lnTo>
                      <a:pt x="150" y="84"/>
                    </a:lnTo>
                    <a:lnTo>
                      <a:pt x="172" y="84"/>
                    </a:lnTo>
                    <a:lnTo>
                      <a:pt x="172" y="84"/>
                    </a:lnTo>
                    <a:lnTo>
                      <a:pt x="174" y="85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91"/>
                    </a:lnTo>
                    <a:lnTo>
                      <a:pt x="172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47" y="91"/>
                    </a:lnTo>
                    <a:lnTo>
                      <a:pt x="146" y="88"/>
                    </a:lnTo>
                    <a:lnTo>
                      <a:pt x="146" y="88"/>
                    </a:lnTo>
                    <a:close/>
                    <a:moveTo>
                      <a:pt x="88" y="39"/>
                    </a:moveTo>
                    <a:lnTo>
                      <a:pt x="88" y="39"/>
                    </a:lnTo>
                    <a:lnTo>
                      <a:pt x="96" y="39"/>
                    </a:lnTo>
                    <a:lnTo>
                      <a:pt x="103" y="40"/>
                    </a:lnTo>
                    <a:lnTo>
                      <a:pt x="108" y="43"/>
                    </a:lnTo>
                    <a:lnTo>
                      <a:pt x="115" y="46"/>
                    </a:lnTo>
                    <a:lnTo>
                      <a:pt x="120" y="50"/>
                    </a:lnTo>
                    <a:lnTo>
                      <a:pt x="124" y="55"/>
                    </a:lnTo>
                    <a:lnTo>
                      <a:pt x="128" y="61"/>
                    </a:lnTo>
                    <a:lnTo>
                      <a:pt x="132" y="66"/>
                    </a:lnTo>
                    <a:lnTo>
                      <a:pt x="132" y="109"/>
                    </a:lnTo>
                    <a:lnTo>
                      <a:pt x="132" y="109"/>
                    </a:lnTo>
                    <a:lnTo>
                      <a:pt x="128" y="115"/>
                    </a:lnTo>
                    <a:lnTo>
                      <a:pt x="124" y="120"/>
                    </a:lnTo>
                    <a:lnTo>
                      <a:pt x="120" y="124"/>
                    </a:lnTo>
                    <a:lnTo>
                      <a:pt x="115" y="128"/>
                    </a:lnTo>
                    <a:lnTo>
                      <a:pt x="115" y="166"/>
                    </a:lnTo>
                    <a:lnTo>
                      <a:pt x="115" y="166"/>
                    </a:lnTo>
                    <a:lnTo>
                      <a:pt x="115" y="172"/>
                    </a:lnTo>
                    <a:lnTo>
                      <a:pt x="113" y="176"/>
                    </a:lnTo>
                    <a:lnTo>
                      <a:pt x="111" y="180"/>
                    </a:lnTo>
                    <a:lnTo>
                      <a:pt x="108" y="184"/>
                    </a:lnTo>
                    <a:lnTo>
                      <a:pt x="104" y="187"/>
                    </a:lnTo>
                    <a:lnTo>
                      <a:pt x="100" y="189"/>
                    </a:lnTo>
                    <a:lnTo>
                      <a:pt x="96" y="191"/>
                    </a:lnTo>
                    <a:lnTo>
                      <a:pt x="90" y="191"/>
                    </a:lnTo>
                    <a:lnTo>
                      <a:pt x="88" y="191"/>
                    </a:lnTo>
                    <a:lnTo>
                      <a:pt x="88" y="147"/>
                    </a:lnTo>
                    <a:lnTo>
                      <a:pt x="105" y="147"/>
                    </a:lnTo>
                    <a:lnTo>
                      <a:pt x="105" y="126"/>
                    </a:lnTo>
                    <a:lnTo>
                      <a:pt x="105" y="126"/>
                    </a:lnTo>
                    <a:lnTo>
                      <a:pt x="105" y="12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5" y="115"/>
                    </a:lnTo>
                    <a:lnTo>
                      <a:pt x="122" y="107"/>
                    </a:lnTo>
                    <a:lnTo>
                      <a:pt x="126" y="99"/>
                    </a:lnTo>
                    <a:lnTo>
                      <a:pt x="127" y="88"/>
                    </a:lnTo>
                    <a:lnTo>
                      <a:pt x="127" y="88"/>
                    </a:lnTo>
                    <a:lnTo>
                      <a:pt x="126" y="80"/>
                    </a:lnTo>
                    <a:lnTo>
                      <a:pt x="124" y="73"/>
                    </a:lnTo>
                    <a:lnTo>
                      <a:pt x="120" y="66"/>
                    </a:lnTo>
                    <a:lnTo>
                      <a:pt x="116" y="61"/>
                    </a:lnTo>
                    <a:lnTo>
                      <a:pt x="116" y="61"/>
                    </a:lnTo>
                    <a:lnTo>
                      <a:pt x="109" y="55"/>
                    </a:lnTo>
                    <a:lnTo>
                      <a:pt x="104" y="51"/>
                    </a:lnTo>
                    <a:lnTo>
                      <a:pt x="96" y="50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8" y="39"/>
                    </a:lnTo>
                    <a:lnTo>
                      <a:pt x="88" y="39"/>
                    </a:lnTo>
                    <a:lnTo>
                      <a:pt x="88" y="39"/>
                    </a:lnTo>
                    <a:close/>
                    <a:moveTo>
                      <a:pt x="132" y="36"/>
                    </a:moveTo>
                    <a:lnTo>
                      <a:pt x="128" y="40"/>
                    </a:lnTo>
                    <a:lnTo>
                      <a:pt x="128" y="40"/>
                    </a:lnTo>
                    <a:lnTo>
                      <a:pt x="127" y="43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36"/>
                    </a:lnTo>
                    <a:lnTo>
                      <a:pt x="132" y="36"/>
                    </a:lnTo>
                    <a:close/>
                    <a:moveTo>
                      <a:pt x="132" y="127"/>
                    </a:moveTo>
                    <a:lnTo>
                      <a:pt x="132" y="127"/>
                    </a:lnTo>
                    <a:lnTo>
                      <a:pt x="130" y="127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7" y="131"/>
                    </a:lnTo>
                    <a:lnTo>
                      <a:pt x="128" y="135"/>
                    </a:lnTo>
                    <a:lnTo>
                      <a:pt x="132" y="138"/>
                    </a:lnTo>
                    <a:lnTo>
                      <a:pt x="132" y="127"/>
                    </a:lnTo>
                    <a:lnTo>
                      <a:pt x="132" y="127"/>
                    </a:lnTo>
                    <a:close/>
                    <a:moveTo>
                      <a:pt x="88" y="3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92" y="1"/>
                    </a:lnTo>
                    <a:lnTo>
                      <a:pt x="92" y="4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2" y="28"/>
                    </a:lnTo>
                    <a:lnTo>
                      <a:pt x="88" y="30"/>
                    </a:lnTo>
                    <a:lnTo>
                      <a:pt x="88" y="30"/>
                    </a:lnTo>
                    <a:close/>
                    <a:moveTo>
                      <a:pt x="88" y="191"/>
                    </a:moveTo>
                    <a:lnTo>
                      <a:pt x="85" y="191"/>
                    </a:lnTo>
                    <a:lnTo>
                      <a:pt x="85" y="191"/>
                    </a:lnTo>
                    <a:lnTo>
                      <a:pt x="80" y="191"/>
                    </a:lnTo>
                    <a:lnTo>
                      <a:pt x="76" y="189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5" y="180"/>
                    </a:lnTo>
                    <a:lnTo>
                      <a:pt x="62" y="176"/>
                    </a:lnTo>
                    <a:lnTo>
                      <a:pt x="61" y="172"/>
                    </a:lnTo>
                    <a:lnTo>
                      <a:pt x="61" y="166"/>
                    </a:lnTo>
                    <a:lnTo>
                      <a:pt x="61" y="128"/>
                    </a:lnTo>
                    <a:lnTo>
                      <a:pt x="61" y="128"/>
                    </a:lnTo>
                    <a:lnTo>
                      <a:pt x="55" y="124"/>
                    </a:lnTo>
                    <a:lnTo>
                      <a:pt x="51" y="119"/>
                    </a:lnTo>
                    <a:lnTo>
                      <a:pt x="47" y="114"/>
                    </a:lnTo>
                    <a:lnTo>
                      <a:pt x="44" y="108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47" y="61"/>
                    </a:lnTo>
                    <a:lnTo>
                      <a:pt x="51" y="55"/>
                    </a:lnTo>
                    <a:lnTo>
                      <a:pt x="57" y="51"/>
                    </a:lnTo>
                    <a:lnTo>
                      <a:pt x="62" y="47"/>
                    </a:lnTo>
                    <a:lnTo>
                      <a:pt x="67" y="43"/>
                    </a:lnTo>
                    <a:lnTo>
                      <a:pt x="74" y="40"/>
                    </a:lnTo>
                    <a:lnTo>
                      <a:pt x="81" y="39"/>
                    </a:lnTo>
                    <a:lnTo>
                      <a:pt x="88" y="39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1" y="50"/>
                    </a:lnTo>
                    <a:lnTo>
                      <a:pt x="73" y="51"/>
                    </a:lnTo>
                    <a:lnTo>
                      <a:pt x="66" y="55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7" y="66"/>
                    </a:lnTo>
                    <a:lnTo>
                      <a:pt x="53" y="73"/>
                    </a:lnTo>
                    <a:lnTo>
                      <a:pt x="50" y="80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51" y="97"/>
                    </a:lnTo>
                    <a:lnTo>
                      <a:pt x="55" y="107"/>
                    </a:lnTo>
                    <a:lnTo>
                      <a:pt x="61" y="115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70" y="123"/>
                    </a:lnTo>
                    <a:lnTo>
                      <a:pt x="70" y="126"/>
                    </a:lnTo>
                    <a:lnTo>
                      <a:pt x="70" y="147"/>
                    </a:lnTo>
                    <a:lnTo>
                      <a:pt x="88" y="147"/>
                    </a:lnTo>
                    <a:lnTo>
                      <a:pt x="88" y="191"/>
                    </a:lnTo>
                    <a:lnTo>
                      <a:pt x="88" y="191"/>
                    </a:lnTo>
                    <a:close/>
                    <a:moveTo>
                      <a:pt x="88" y="0"/>
                    </a:move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5" y="28"/>
                    </a:lnTo>
                    <a:lnTo>
                      <a:pt x="84" y="26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1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  <a:moveTo>
                      <a:pt x="44" y="138"/>
                    </a:moveTo>
                    <a:lnTo>
                      <a:pt x="47" y="135"/>
                    </a:lnTo>
                    <a:lnTo>
                      <a:pt x="47" y="135"/>
                    </a:lnTo>
                    <a:lnTo>
                      <a:pt x="48" y="131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4" y="127"/>
                    </a:lnTo>
                    <a:lnTo>
                      <a:pt x="44" y="138"/>
                    </a:lnTo>
                    <a:lnTo>
                      <a:pt x="44" y="138"/>
                    </a:lnTo>
                    <a:close/>
                    <a:moveTo>
                      <a:pt x="44" y="49"/>
                    </a:moveTo>
                    <a:lnTo>
                      <a:pt x="44" y="49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8" y="43"/>
                    </a:lnTo>
                    <a:lnTo>
                      <a:pt x="47" y="40"/>
                    </a:lnTo>
                    <a:lnTo>
                      <a:pt x="44" y="38"/>
                    </a:lnTo>
                    <a:lnTo>
                      <a:pt x="44" y="49"/>
                    </a:lnTo>
                    <a:close/>
                    <a:moveTo>
                      <a:pt x="44" y="108"/>
                    </a:moveTo>
                    <a:lnTo>
                      <a:pt x="44" y="108"/>
                    </a:lnTo>
                    <a:lnTo>
                      <a:pt x="40" y="99"/>
                    </a:lnTo>
                    <a:lnTo>
                      <a:pt x="39" y="88"/>
                    </a:lnTo>
                    <a:lnTo>
                      <a:pt x="39" y="88"/>
                    </a:lnTo>
                    <a:lnTo>
                      <a:pt x="40" y="77"/>
                    </a:lnTo>
                    <a:lnTo>
                      <a:pt x="44" y="6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  <a:moveTo>
                      <a:pt x="44" y="38"/>
                    </a:moveTo>
                    <a:lnTo>
                      <a:pt x="44" y="49"/>
                    </a:lnTo>
                    <a:lnTo>
                      <a:pt x="44" y="49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4" y="28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8" y="24"/>
                    </a:lnTo>
                    <a:lnTo>
                      <a:pt x="32" y="26"/>
                    </a:lnTo>
                    <a:lnTo>
                      <a:pt x="44" y="38"/>
                    </a:lnTo>
                    <a:lnTo>
                      <a:pt x="44" y="38"/>
                    </a:lnTo>
                    <a:close/>
                    <a:moveTo>
                      <a:pt x="44" y="127"/>
                    </a:moveTo>
                    <a:lnTo>
                      <a:pt x="44" y="13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28" y="151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4" y="147"/>
                    </a:lnTo>
                    <a:lnTo>
                      <a:pt x="25" y="143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7"/>
                    </a:lnTo>
                    <a:lnTo>
                      <a:pt x="44" y="127"/>
                    </a:lnTo>
                    <a:close/>
                    <a:moveTo>
                      <a:pt x="4" y="84"/>
                    </a:moveTo>
                    <a:lnTo>
                      <a:pt x="4" y="84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29" y="85"/>
                    </a:lnTo>
                    <a:lnTo>
                      <a:pt x="31" y="88"/>
                    </a:lnTo>
                    <a:lnTo>
                      <a:pt x="31" y="88"/>
                    </a:lnTo>
                    <a:lnTo>
                      <a:pt x="29" y="91"/>
                    </a:lnTo>
                    <a:lnTo>
                      <a:pt x="25" y="92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1" y="91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1" y="85"/>
                    </a:lnTo>
                    <a:lnTo>
                      <a:pt x="4" y="84"/>
                    </a:lnTo>
                    <a:lnTo>
                      <a:pt x="4" y="8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íṡľïḑê">
                <a:extLst>
                  <a:ext uri="{FF2B5EF4-FFF2-40B4-BE49-F238E27FC236}">
                    <a16:creationId xmlns:a16="http://schemas.microsoft.com/office/drawing/2014/main" id="{E4F96FB9-82B2-433E-B31A-1A984FD60AE2}"/>
                  </a:ext>
                </a:extLst>
              </p:cNvPr>
              <p:cNvSpPr/>
              <p:nvPr/>
            </p:nvSpPr>
            <p:spPr bwMode="auto">
              <a:xfrm>
                <a:off x="2340475" y="1723471"/>
                <a:ext cx="378686" cy="547947"/>
              </a:xfrm>
              <a:custGeom>
                <a:avLst/>
                <a:gdLst>
                  <a:gd name="T0" fmla="*/ 209550 w 264"/>
                  <a:gd name="T1" fmla="*/ 11113 h 382"/>
                  <a:gd name="T2" fmla="*/ 222250 w 264"/>
                  <a:gd name="T3" fmla="*/ 200025 h 382"/>
                  <a:gd name="T4" fmla="*/ 247650 w 264"/>
                  <a:gd name="T5" fmla="*/ 203200 h 382"/>
                  <a:gd name="T6" fmla="*/ 295275 w 264"/>
                  <a:gd name="T7" fmla="*/ 225425 h 382"/>
                  <a:gd name="T8" fmla="*/ 327025 w 264"/>
                  <a:gd name="T9" fmla="*/ 263525 h 382"/>
                  <a:gd name="T10" fmla="*/ 346075 w 264"/>
                  <a:gd name="T11" fmla="*/ 311150 h 382"/>
                  <a:gd name="T12" fmla="*/ 349250 w 264"/>
                  <a:gd name="T13" fmla="*/ 336550 h 382"/>
                  <a:gd name="T14" fmla="*/ 349250 w 264"/>
                  <a:gd name="T15" fmla="*/ 352425 h 382"/>
                  <a:gd name="T16" fmla="*/ 341313 w 264"/>
                  <a:gd name="T17" fmla="*/ 379413 h 382"/>
                  <a:gd name="T18" fmla="*/ 333375 w 264"/>
                  <a:gd name="T19" fmla="*/ 403225 h 382"/>
                  <a:gd name="T20" fmla="*/ 307975 w 264"/>
                  <a:gd name="T21" fmla="*/ 436563 h 382"/>
                  <a:gd name="T22" fmla="*/ 276225 w 264"/>
                  <a:gd name="T23" fmla="*/ 460375 h 382"/>
                  <a:gd name="T24" fmla="*/ 252413 w 264"/>
                  <a:gd name="T25" fmla="*/ 469900 h 382"/>
                  <a:gd name="T26" fmla="*/ 223838 w 264"/>
                  <a:gd name="T27" fmla="*/ 476250 h 382"/>
                  <a:gd name="T28" fmla="*/ 209550 w 264"/>
                  <a:gd name="T29" fmla="*/ 476250 h 382"/>
                  <a:gd name="T30" fmla="*/ 209550 w 264"/>
                  <a:gd name="T31" fmla="*/ 519113 h 382"/>
                  <a:gd name="T32" fmla="*/ 228600 w 264"/>
                  <a:gd name="T33" fmla="*/ 528638 h 382"/>
                  <a:gd name="T34" fmla="*/ 236538 w 264"/>
                  <a:gd name="T35" fmla="*/ 547688 h 382"/>
                  <a:gd name="T36" fmla="*/ 234950 w 264"/>
                  <a:gd name="T37" fmla="*/ 560388 h 382"/>
                  <a:gd name="T38" fmla="*/ 219075 w 264"/>
                  <a:gd name="T39" fmla="*/ 576263 h 382"/>
                  <a:gd name="T40" fmla="*/ 209550 w 264"/>
                  <a:gd name="T41" fmla="*/ 606425 h 382"/>
                  <a:gd name="T42" fmla="*/ 361950 w 264"/>
                  <a:gd name="T43" fmla="*/ 573088 h 382"/>
                  <a:gd name="T44" fmla="*/ 361950 w 264"/>
                  <a:gd name="T45" fmla="*/ 566738 h 382"/>
                  <a:gd name="T46" fmla="*/ 350838 w 264"/>
                  <a:gd name="T47" fmla="*/ 554038 h 382"/>
                  <a:gd name="T48" fmla="*/ 319088 w 264"/>
                  <a:gd name="T49" fmla="*/ 539750 h 382"/>
                  <a:gd name="T50" fmla="*/ 288925 w 264"/>
                  <a:gd name="T51" fmla="*/ 533400 h 382"/>
                  <a:gd name="T52" fmla="*/ 339725 w 264"/>
                  <a:gd name="T53" fmla="*/ 500063 h 382"/>
                  <a:gd name="T54" fmla="*/ 382588 w 264"/>
                  <a:gd name="T55" fmla="*/ 455613 h 382"/>
                  <a:gd name="T56" fmla="*/ 407988 w 264"/>
                  <a:gd name="T57" fmla="*/ 401638 h 382"/>
                  <a:gd name="T58" fmla="*/ 419100 w 264"/>
                  <a:gd name="T59" fmla="*/ 336550 h 382"/>
                  <a:gd name="T60" fmla="*/ 417513 w 264"/>
                  <a:gd name="T61" fmla="*/ 317500 h 382"/>
                  <a:gd name="T62" fmla="*/ 411163 w 264"/>
                  <a:gd name="T63" fmla="*/ 280988 h 382"/>
                  <a:gd name="T64" fmla="*/ 398463 w 264"/>
                  <a:gd name="T65" fmla="*/ 247650 h 382"/>
                  <a:gd name="T66" fmla="*/ 381000 w 264"/>
                  <a:gd name="T67" fmla="*/ 217488 h 382"/>
                  <a:gd name="T68" fmla="*/ 357188 w 264"/>
                  <a:gd name="T69" fmla="*/ 188913 h 382"/>
                  <a:gd name="T70" fmla="*/ 328613 w 264"/>
                  <a:gd name="T71" fmla="*/ 165100 h 382"/>
                  <a:gd name="T72" fmla="*/ 296863 w 264"/>
                  <a:gd name="T73" fmla="*/ 147638 h 382"/>
                  <a:gd name="T74" fmla="*/ 261938 w 264"/>
                  <a:gd name="T75" fmla="*/ 134938 h 382"/>
                  <a:gd name="T76" fmla="*/ 276225 w 264"/>
                  <a:gd name="T77" fmla="*/ 31750 h 382"/>
                  <a:gd name="T78" fmla="*/ 176213 w 264"/>
                  <a:gd name="T79" fmla="*/ 0 h 382"/>
                  <a:gd name="T80" fmla="*/ 187325 w 264"/>
                  <a:gd name="T81" fmla="*/ 309563 h 382"/>
                  <a:gd name="T82" fmla="*/ 209550 w 264"/>
                  <a:gd name="T83" fmla="*/ 11113 h 382"/>
                  <a:gd name="T84" fmla="*/ 209550 w 264"/>
                  <a:gd name="T85" fmla="*/ 476250 h 382"/>
                  <a:gd name="T86" fmla="*/ 187325 w 264"/>
                  <a:gd name="T87" fmla="*/ 474663 h 382"/>
                  <a:gd name="T88" fmla="*/ 146050 w 264"/>
                  <a:gd name="T89" fmla="*/ 461963 h 382"/>
                  <a:gd name="T90" fmla="*/ 188913 w 264"/>
                  <a:gd name="T91" fmla="*/ 450850 h 382"/>
                  <a:gd name="T92" fmla="*/ 92075 w 264"/>
                  <a:gd name="T93" fmla="*/ 412750 h 382"/>
                  <a:gd name="T94" fmla="*/ 0 w 264"/>
                  <a:gd name="T95" fmla="*/ 412750 h 382"/>
                  <a:gd name="T96" fmla="*/ 34925 w 264"/>
                  <a:gd name="T97" fmla="*/ 450850 h 382"/>
                  <a:gd name="T98" fmla="*/ 53975 w 264"/>
                  <a:gd name="T99" fmla="*/ 476250 h 382"/>
                  <a:gd name="T100" fmla="*/ 103188 w 264"/>
                  <a:gd name="T101" fmla="*/ 517525 h 382"/>
                  <a:gd name="T102" fmla="*/ 131763 w 264"/>
                  <a:gd name="T103" fmla="*/ 533400 h 382"/>
                  <a:gd name="T104" fmla="*/ 77788 w 264"/>
                  <a:gd name="T105" fmla="*/ 547688 h 382"/>
                  <a:gd name="T106" fmla="*/ 61913 w 264"/>
                  <a:gd name="T107" fmla="*/ 560388 h 382"/>
                  <a:gd name="T108" fmla="*/ 55563 w 264"/>
                  <a:gd name="T109" fmla="*/ 573088 h 382"/>
                  <a:gd name="T110" fmla="*/ 209550 w 264"/>
                  <a:gd name="T111" fmla="*/ 606425 h 382"/>
                  <a:gd name="T112" fmla="*/ 209550 w 264"/>
                  <a:gd name="T113" fmla="*/ 577850 h 382"/>
                  <a:gd name="T114" fmla="*/ 188913 w 264"/>
                  <a:gd name="T115" fmla="*/ 569913 h 382"/>
                  <a:gd name="T116" fmla="*/ 180975 w 264"/>
                  <a:gd name="T117" fmla="*/ 547688 h 382"/>
                  <a:gd name="T118" fmla="*/ 182563 w 264"/>
                  <a:gd name="T119" fmla="*/ 536575 h 382"/>
                  <a:gd name="T120" fmla="*/ 198438 w 264"/>
                  <a:gd name="T121" fmla="*/ 522288 h 382"/>
                  <a:gd name="T122" fmla="*/ 209550 w 264"/>
                  <a:gd name="T123" fmla="*/ 476250 h 38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64" h="382">
                    <a:moveTo>
                      <a:pt x="174" y="20"/>
                    </a:moveTo>
                    <a:lnTo>
                      <a:pt x="132" y="7"/>
                    </a:lnTo>
                    <a:lnTo>
                      <a:pt x="132" y="151"/>
                    </a:lnTo>
                    <a:lnTo>
                      <a:pt x="140" y="126"/>
                    </a:lnTo>
                    <a:lnTo>
                      <a:pt x="156" y="128"/>
                    </a:lnTo>
                    <a:lnTo>
                      <a:pt x="172" y="134"/>
                    </a:lnTo>
                    <a:lnTo>
                      <a:pt x="186" y="142"/>
                    </a:lnTo>
                    <a:lnTo>
                      <a:pt x="197" y="153"/>
                    </a:lnTo>
                    <a:lnTo>
                      <a:pt x="206" y="166"/>
                    </a:lnTo>
                    <a:lnTo>
                      <a:pt x="214" y="180"/>
                    </a:lnTo>
                    <a:lnTo>
                      <a:pt x="218" y="196"/>
                    </a:lnTo>
                    <a:lnTo>
                      <a:pt x="220" y="204"/>
                    </a:lnTo>
                    <a:lnTo>
                      <a:pt x="220" y="212"/>
                    </a:lnTo>
                    <a:lnTo>
                      <a:pt x="220" y="222"/>
                    </a:lnTo>
                    <a:lnTo>
                      <a:pt x="218" y="230"/>
                    </a:lnTo>
                    <a:lnTo>
                      <a:pt x="215" y="239"/>
                    </a:lnTo>
                    <a:lnTo>
                      <a:pt x="213" y="246"/>
                    </a:lnTo>
                    <a:lnTo>
                      <a:pt x="210" y="254"/>
                    </a:lnTo>
                    <a:lnTo>
                      <a:pt x="205" y="262"/>
                    </a:lnTo>
                    <a:lnTo>
                      <a:pt x="194" y="275"/>
                    </a:lnTo>
                    <a:lnTo>
                      <a:pt x="182" y="286"/>
                    </a:lnTo>
                    <a:lnTo>
                      <a:pt x="174" y="290"/>
                    </a:lnTo>
                    <a:lnTo>
                      <a:pt x="167" y="294"/>
                    </a:lnTo>
                    <a:lnTo>
                      <a:pt x="159" y="296"/>
                    </a:lnTo>
                    <a:lnTo>
                      <a:pt x="150" y="299"/>
                    </a:lnTo>
                    <a:lnTo>
                      <a:pt x="141" y="300"/>
                    </a:lnTo>
                    <a:lnTo>
                      <a:pt x="132" y="300"/>
                    </a:lnTo>
                    <a:lnTo>
                      <a:pt x="132" y="327"/>
                    </a:lnTo>
                    <a:lnTo>
                      <a:pt x="138" y="329"/>
                    </a:lnTo>
                    <a:lnTo>
                      <a:pt x="144" y="333"/>
                    </a:lnTo>
                    <a:lnTo>
                      <a:pt x="148" y="338"/>
                    </a:lnTo>
                    <a:lnTo>
                      <a:pt x="149" y="345"/>
                    </a:lnTo>
                    <a:lnTo>
                      <a:pt x="148" y="353"/>
                    </a:lnTo>
                    <a:lnTo>
                      <a:pt x="144" y="359"/>
                    </a:lnTo>
                    <a:lnTo>
                      <a:pt x="138" y="363"/>
                    </a:lnTo>
                    <a:lnTo>
                      <a:pt x="132" y="364"/>
                    </a:lnTo>
                    <a:lnTo>
                      <a:pt x="132" y="382"/>
                    </a:lnTo>
                    <a:lnTo>
                      <a:pt x="228" y="382"/>
                    </a:lnTo>
                    <a:lnTo>
                      <a:pt x="228" y="361"/>
                    </a:lnTo>
                    <a:lnTo>
                      <a:pt x="228" y="357"/>
                    </a:lnTo>
                    <a:lnTo>
                      <a:pt x="225" y="353"/>
                    </a:lnTo>
                    <a:lnTo>
                      <a:pt x="221" y="349"/>
                    </a:lnTo>
                    <a:lnTo>
                      <a:pt x="215" y="345"/>
                    </a:lnTo>
                    <a:lnTo>
                      <a:pt x="201" y="340"/>
                    </a:lnTo>
                    <a:lnTo>
                      <a:pt x="182" y="336"/>
                    </a:lnTo>
                    <a:lnTo>
                      <a:pt x="199" y="326"/>
                    </a:lnTo>
                    <a:lnTo>
                      <a:pt x="214" y="315"/>
                    </a:lnTo>
                    <a:lnTo>
                      <a:pt x="229" y="302"/>
                    </a:lnTo>
                    <a:lnTo>
                      <a:pt x="241" y="287"/>
                    </a:lnTo>
                    <a:lnTo>
                      <a:pt x="251" y="271"/>
                    </a:lnTo>
                    <a:lnTo>
                      <a:pt x="257" y="253"/>
                    </a:lnTo>
                    <a:lnTo>
                      <a:pt x="263" y="233"/>
                    </a:lnTo>
                    <a:lnTo>
                      <a:pt x="264" y="212"/>
                    </a:lnTo>
                    <a:lnTo>
                      <a:pt x="263" y="200"/>
                    </a:lnTo>
                    <a:lnTo>
                      <a:pt x="262" y="189"/>
                    </a:lnTo>
                    <a:lnTo>
                      <a:pt x="259" y="177"/>
                    </a:lnTo>
                    <a:lnTo>
                      <a:pt x="256" y="166"/>
                    </a:lnTo>
                    <a:lnTo>
                      <a:pt x="251" y="156"/>
                    </a:lnTo>
                    <a:lnTo>
                      <a:pt x="245" y="146"/>
                    </a:lnTo>
                    <a:lnTo>
                      <a:pt x="240" y="137"/>
                    </a:lnTo>
                    <a:lnTo>
                      <a:pt x="232" y="127"/>
                    </a:lnTo>
                    <a:lnTo>
                      <a:pt x="225" y="119"/>
                    </a:lnTo>
                    <a:lnTo>
                      <a:pt x="215" y="111"/>
                    </a:lnTo>
                    <a:lnTo>
                      <a:pt x="207" y="104"/>
                    </a:lnTo>
                    <a:lnTo>
                      <a:pt x="198" y="99"/>
                    </a:lnTo>
                    <a:lnTo>
                      <a:pt x="187" y="93"/>
                    </a:lnTo>
                    <a:lnTo>
                      <a:pt x="176" y="88"/>
                    </a:lnTo>
                    <a:lnTo>
                      <a:pt x="165" y="85"/>
                    </a:lnTo>
                    <a:lnTo>
                      <a:pt x="153" y="82"/>
                    </a:lnTo>
                    <a:lnTo>
                      <a:pt x="174" y="20"/>
                    </a:lnTo>
                    <a:close/>
                    <a:moveTo>
                      <a:pt x="132" y="7"/>
                    </a:moveTo>
                    <a:lnTo>
                      <a:pt x="111" y="0"/>
                    </a:lnTo>
                    <a:lnTo>
                      <a:pt x="56" y="174"/>
                    </a:lnTo>
                    <a:lnTo>
                      <a:pt x="118" y="195"/>
                    </a:lnTo>
                    <a:lnTo>
                      <a:pt x="132" y="151"/>
                    </a:lnTo>
                    <a:lnTo>
                      <a:pt x="132" y="7"/>
                    </a:lnTo>
                    <a:close/>
                    <a:moveTo>
                      <a:pt x="132" y="300"/>
                    </a:moveTo>
                    <a:lnTo>
                      <a:pt x="132" y="300"/>
                    </a:lnTo>
                    <a:lnTo>
                      <a:pt x="118" y="299"/>
                    </a:lnTo>
                    <a:lnTo>
                      <a:pt x="104" y="296"/>
                    </a:lnTo>
                    <a:lnTo>
                      <a:pt x="92" y="291"/>
                    </a:lnTo>
                    <a:lnTo>
                      <a:pt x="80" y="284"/>
                    </a:lnTo>
                    <a:lnTo>
                      <a:pt x="119" y="284"/>
                    </a:lnTo>
                    <a:lnTo>
                      <a:pt x="119" y="260"/>
                    </a:lnTo>
                    <a:lnTo>
                      <a:pt x="58" y="260"/>
                    </a:lnTo>
                    <a:lnTo>
                      <a:pt x="10" y="260"/>
                    </a:lnTo>
                    <a:lnTo>
                      <a:pt x="0" y="260"/>
                    </a:lnTo>
                    <a:lnTo>
                      <a:pt x="0" y="284"/>
                    </a:lnTo>
                    <a:lnTo>
                      <a:pt x="22" y="284"/>
                    </a:lnTo>
                    <a:lnTo>
                      <a:pt x="34" y="300"/>
                    </a:lnTo>
                    <a:lnTo>
                      <a:pt x="48" y="314"/>
                    </a:lnTo>
                    <a:lnTo>
                      <a:pt x="65" y="326"/>
                    </a:lnTo>
                    <a:lnTo>
                      <a:pt x="83" y="336"/>
                    </a:lnTo>
                    <a:lnTo>
                      <a:pt x="64" y="340"/>
                    </a:lnTo>
                    <a:lnTo>
                      <a:pt x="49" y="345"/>
                    </a:lnTo>
                    <a:lnTo>
                      <a:pt x="44" y="349"/>
                    </a:lnTo>
                    <a:lnTo>
                      <a:pt x="39" y="353"/>
                    </a:lnTo>
                    <a:lnTo>
                      <a:pt x="37" y="357"/>
                    </a:lnTo>
                    <a:lnTo>
                      <a:pt x="35" y="361"/>
                    </a:lnTo>
                    <a:lnTo>
                      <a:pt x="35" y="382"/>
                    </a:lnTo>
                    <a:lnTo>
                      <a:pt x="132" y="382"/>
                    </a:lnTo>
                    <a:lnTo>
                      <a:pt x="132" y="364"/>
                    </a:lnTo>
                    <a:lnTo>
                      <a:pt x="125" y="363"/>
                    </a:lnTo>
                    <a:lnTo>
                      <a:pt x="119" y="359"/>
                    </a:lnTo>
                    <a:lnTo>
                      <a:pt x="115" y="353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9" y="333"/>
                    </a:lnTo>
                    <a:lnTo>
                      <a:pt x="125" y="329"/>
                    </a:lnTo>
                    <a:lnTo>
                      <a:pt x="132" y="327"/>
                    </a:lnTo>
                    <a:lnTo>
                      <a:pt x="132" y="30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íśļíḓè">
                <a:extLst>
                  <a:ext uri="{FF2B5EF4-FFF2-40B4-BE49-F238E27FC236}">
                    <a16:creationId xmlns:a16="http://schemas.microsoft.com/office/drawing/2014/main" id="{42CA46A1-197B-4F8B-8F32-29A408C42F65}"/>
                  </a:ext>
                </a:extLst>
              </p:cNvPr>
              <p:cNvSpPr/>
              <p:nvPr/>
            </p:nvSpPr>
            <p:spPr bwMode="auto">
              <a:xfrm>
                <a:off x="2647448" y="1646830"/>
                <a:ext cx="195081" cy="192211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ïŝ1îḍe">
                <a:extLst>
                  <a:ext uri="{FF2B5EF4-FFF2-40B4-BE49-F238E27FC236}">
                    <a16:creationId xmlns:a16="http://schemas.microsoft.com/office/drawing/2014/main" id="{CD93F1A4-7E19-45D4-AFEE-FAABE5F8A6BC}"/>
                  </a:ext>
                </a:extLst>
              </p:cNvPr>
              <p:cNvSpPr/>
              <p:nvPr/>
            </p:nvSpPr>
            <p:spPr bwMode="auto">
              <a:xfrm>
                <a:off x="2821013" y="1763018"/>
                <a:ext cx="96107" cy="58811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iṣ1iḑè">
                <a:extLst>
                  <a:ext uri="{FF2B5EF4-FFF2-40B4-BE49-F238E27FC236}">
                    <a16:creationId xmlns:a16="http://schemas.microsoft.com/office/drawing/2014/main" id="{894D91E0-3F02-4E3A-AD9A-9380DFC5A77E}"/>
                  </a:ext>
                </a:extLst>
              </p:cNvPr>
              <p:cNvSpPr/>
              <p:nvPr/>
            </p:nvSpPr>
            <p:spPr bwMode="auto">
              <a:xfrm>
                <a:off x="2851136" y="1773058"/>
                <a:ext cx="124795" cy="73156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í$lïḍe">
                <a:extLst>
                  <a:ext uri="{FF2B5EF4-FFF2-40B4-BE49-F238E27FC236}">
                    <a16:creationId xmlns:a16="http://schemas.microsoft.com/office/drawing/2014/main" id="{D6155964-3813-4EFC-9558-872CACA66BEE}"/>
                  </a:ext>
                </a:extLst>
              </p:cNvPr>
              <p:cNvSpPr/>
              <p:nvPr/>
            </p:nvSpPr>
            <p:spPr bwMode="auto">
              <a:xfrm>
                <a:off x="2658915" y="2806455"/>
                <a:ext cx="394464" cy="140573"/>
              </a:xfrm>
              <a:custGeom>
                <a:avLst/>
                <a:gdLst>
                  <a:gd name="T0" fmla="*/ 379413 w 275"/>
                  <a:gd name="T1" fmla="*/ 63500 h 98"/>
                  <a:gd name="T2" fmla="*/ 409575 w 275"/>
                  <a:gd name="T3" fmla="*/ 103188 h 98"/>
                  <a:gd name="T4" fmla="*/ 379413 w 275"/>
                  <a:gd name="T5" fmla="*/ 139700 h 98"/>
                  <a:gd name="T6" fmla="*/ 436563 w 275"/>
                  <a:gd name="T7" fmla="*/ 123825 h 98"/>
                  <a:gd name="T8" fmla="*/ 379413 w 275"/>
                  <a:gd name="T9" fmla="*/ 63500 h 98"/>
                  <a:gd name="T10" fmla="*/ 187325 w 275"/>
                  <a:gd name="T11" fmla="*/ 23813 h 98"/>
                  <a:gd name="T12" fmla="*/ 176213 w 275"/>
                  <a:gd name="T13" fmla="*/ 17463 h 98"/>
                  <a:gd name="T14" fmla="*/ 133350 w 275"/>
                  <a:gd name="T15" fmla="*/ 12700 h 98"/>
                  <a:gd name="T16" fmla="*/ 169863 w 275"/>
                  <a:gd name="T17" fmla="*/ 22225 h 98"/>
                  <a:gd name="T18" fmla="*/ 179388 w 275"/>
                  <a:gd name="T19" fmla="*/ 26988 h 98"/>
                  <a:gd name="T20" fmla="*/ 179388 w 275"/>
                  <a:gd name="T21" fmla="*/ 34925 h 98"/>
                  <a:gd name="T22" fmla="*/ 174625 w 275"/>
                  <a:gd name="T23" fmla="*/ 57150 h 98"/>
                  <a:gd name="T24" fmla="*/ 173038 w 275"/>
                  <a:gd name="T25" fmla="*/ 52388 h 98"/>
                  <a:gd name="T26" fmla="*/ 133350 w 275"/>
                  <a:gd name="T27" fmla="*/ 41275 h 98"/>
                  <a:gd name="T28" fmla="*/ 157163 w 275"/>
                  <a:gd name="T29" fmla="*/ 120650 h 98"/>
                  <a:gd name="T30" fmla="*/ 163513 w 275"/>
                  <a:gd name="T31" fmla="*/ 120650 h 98"/>
                  <a:gd name="T32" fmla="*/ 361950 w 275"/>
                  <a:gd name="T33" fmla="*/ 155575 h 98"/>
                  <a:gd name="T34" fmla="*/ 379413 w 275"/>
                  <a:gd name="T35" fmla="*/ 139700 h 98"/>
                  <a:gd name="T36" fmla="*/ 361950 w 275"/>
                  <a:gd name="T37" fmla="*/ 149225 h 98"/>
                  <a:gd name="T38" fmla="*/ 357188 w 275"/>
                  <a:gd name="T39" fmla="*/ 146050 h 98"/>
                  <a:gd name="T40" fmla="*/ 349250 w 275"/>
                  <a:gd name="T41" fmla="*/ 142875 h 98"/>
                  <a:gd name="T42" fmla="*/ 346075 w 275"/>
                  <a:gd name="T43" fmla="*/ 131763 h 98"/>
                  <a:gd name="T44" fmla="*/ 349250 w 275"/>
                  <a:gd name="T45" fmla="*/ 127000 h 98"/>
                  <a:gd name="T46" fmla="*/ 355600 w 275"/>
                  <a:gd name="T47" fmla="*/ 120650 h 98"/>
                  <a:gd name="T48" fmla="*/ 358775 w 275"/>
                  <a:gd name="T49" fmla="*/ 120650 h 98"/>
                  <a:gd name="T50" fmla="*/ 352425 w 275"/>
                  <a:gd name="T51" fmla="*/ 114300 h 98"/>
                  <a:gd name="T52" fmla="*/ 350838 w 275"/>
                  <a:gd name="T53" fmla="*/ 106363 h 98"/>
                  <a:gd name="T54" fmla="*/ 352425 w 275"/>
                  <a:gd name="T55" fmla="*/ 101600 h 98"/>
                  <a:gd name="T56" fmla="*/ 358775 w 275"/>
                  <a:gd name="T57" fmla="*/ 95250 h 98"/>
                  <a:gd name="T58" fmla="*/ 365125 w 275"/>
                  <a:gd name="T59" fmla="*/ 95250 h 98"/>
                  <a:gd name="T60" fmla="*/ 357188 w 275"/>
                  <a:gd name="T61" fmla="*/ 88900 h 98"/>
                  <a:gd name="T62" fmla="*/ 357188 w 275"/>
                  <a:gd name="T63" fmla="*/ 77788 h 98"/>
                  <a:gd name="T64" fmla="*/ 358775 w 275"/>
                  <a:gd name="T65" fmla="*/ 73025 h 98"/>
                  <a:gd name="T66" fmla="*/ 368300 w 275"/>
                  <a:gd name="T67" fmla="*/ 66675 h 98"/>
                  <a:gd name="T68" fmla="*/ 376238 w 275"/>
                  <a:gd name="T69" fmla="*/ 69850 h 98"/>
                  <a:gd name="T70" fmla="*/ 379413 w 275"/>
                  <a:gd name="T71" fmla="*/ 63500 h 98"/>
                  <a:gd name="T72" fmla="*/ 100013 w 275"/>
                  <a:gd name="T73" fmla="*/ 0 h 98"/>
                  <a:gd name="T74" fmla="*/ 95250 w 275"/>
                  <a:gd name="T75" fmla="*/ 0 h 98"/>
                  <a:gd name="T76" fmla="*/ 85725 w 275"/>
                  <a:gd name="T77" fmla="*/ 4763 h 98"/>
                  <a:gd name="T78" fmla="*/ 52388 w 275"/>
                  <a:gd name="T79" fmla="*/ 3175 h 98"/>
                  <a:gd name="T80" fmla="*/ 42863 w 275"/>
                  <a:gd name="T81" fmla="*/ 0 h 98"/>
                  <a:gd name="T82" fmla="*/ 28575 w 275"/>
                  <a:gd name="T83" fmla="*/ 4763 h 98"/>
                  <a:gd name="T84" fmla="*/ 12700 w 275"/>
                  <a:gd name="T85" fmla="*/ 12700 h 98"/>
                  <a:gd name="T86" fmla="*/ 4763 w 275"/>
                  <a:gd name="T87" fmla="*/ 28575 h 98"/>
                  <a:gd name="T88" fmla="*/ 3175 w 275"/>
                  <a:gd name="T89" fmla="*/ 34925 h 98"/>
                  <a:gd name="T90" fmla="*/ 3175 w 275"/>
                  <a:gd name="T91" fmla="*/ 52388 h 98"/>
                  <a:gd name="T92" fmla="*/ 9525 w 275"/>
                  <a:gd name="T93" fmla="*/ 69850 h 98"/>
                  <a:gd name="T94" fmla="*/ 19050 w 275"/>
                  <a:gd name="T95" fmla="*/ 79375 h 98"/>
                  <a:gd name="T96" fmla="*/ 36513 w 275"/>
                  <a:gd name="T97" fmla="*/ 85725 h 98"/>
                  <a:gd name="T98" fmla="*/ 79375 w 275"/>
                  <a:gd name="T99" fmla="*/ 36513 h 98"/>
                  <a:gd name="T100" fmla="*/ 66675 w 275"/>
                  <a:gd name="T101" fmla="*/ 93663 h 98"/>
                  <a:gd name="T102" fmla="*/ 71438 w 275"/>
                  <a:gd name="T103" fmla="*/ 101600 h 98"/>
                  <a:gd name="T104" fmla="*/ 77788 w 275"/>
                  <a:gd name="T105" fmla="*/ 106363 h 98"/>
                  <a:gd name="T106" fmla="*/ 133350 w 275"/>
                  <a:gd name="T107" fmla="*/ 41275 h 98"/>
                  <a:gd name="T108" fmla="*/ 96838 w 275"/>
                  <a:gd name="T109" fmla="*/ 34925 h 98"/>
                  <a:gd name="T110" fmla="*/ 85725 w 275"/>
                  <a:gd name="T111" fmla="*/ 39688 h 98"/>
                  <a:gd name="T112" fmla="*/ 90488 w 275"/>
                  <a:gd name="T113" fmla="*/ 17463 h 98"/>
                  <a:gd name="T114" fmla="*/ 95250 w 275"/>
                  <a:gd name="T115" fmla="*/ 11113 h 98"/>
                  <a:gd name="T116" fmla="*/ 103188 w 275"/>
                  <a:gd name="T117" fmla="*/ 9525 h 98"/>
                  <a:gd name="T118" fmla="*/ 133350 w 275"/>
                  <a:gd name="T119" fmla="*/ 6350 h 9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75" h="98">
                    <a:moveTo>
                      <a:pt x="240" y="40"/>
                    </a:moveTo>
                    <a:lnTo>
                      <a:pt x="239" y="40"/>
                    </a:lnTo>
                    <a:lnTo>
                      <a:pt x="239" y="44"/>
                    </a:lnTo>
                    <a:lnTo>
                      <a:pt x="258" y="65"/>
                    </a:lnTo>
                    <a:lnTo>
                      <a:pt x="255" y="82"/>
                    </a:lnTo>
                    <a:lnTo>
                      <a:pt x="239" y="88"/>
                    </a:lnTo>
                    <a:lnTo>
                      <a:pt x="239" y="94"/>
                    </a:lnTo>
                    <a:lnTo>
                      <a:pt x="275" y="78"/>
                    </a:lnTo>
                    <a:lnTo>
                      <a:pt x="240" y="40"/>
                    </a:lnTo>
                    <a:close/>
                    <a:moveTo>
                      <a:pt x="239" y="40"/>
                    </a:moveTo>
                    <a:lnTo>
                      <a:pt x="118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84" y="4"/>
                    </a:lnTo>
                    <a:lnTo>
                      <a:pt x="84" y="8"/>
                    </a:lnTo>
                    <a:lnTo>
                      <a:pt x="107" y="14"/>
                    </a:lnTo>
                    <a:lnTo>
                      <a:pt x="110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3" y="22"/>
                    </a:lnTo>
                    <a:lnTo>
                      <a:pt x="110" y="36"/>
                    </a:lnTo>
                    <a:lnTo>
                      <a:pt x="109" y="33"/>
                    </a:lnTo>
                    <a:lnTo>
                      <a:pt x="105" y="30"/>
                    </a:lnTo>
                    <a:lnTo>
                      <a:pt x="84" y="26"/>
                    </a:lnTo>
                    <a:lnTo>
                      <a:pt x="84" y="73"/>
                    </a:lnTo>
                    <a:lnTo>
                      <a:pt x="99" y="76"/>
                    </a:lnTo>
                    <a:lnTo>
                      <a:pt x="103" y="76"/>
                    </a:lnTo>
                    <a:lnTo>
                      <a:pt x="106" y="73"/>
                    </a:lnTo>
                    <a:lnTo>
                      <a:pt x="228" y="98"/>
                    </a:lnTo>
                    <a:lnTo>
                      <a:pt x="239" y="94"/>
                    </a:lnTo>
                    <a:lnTo>
                      <a:pt x="239" y="88"/>
                    </a:lnTo>
                    <a:lnTo>
                      <a:pt x="228" y="94"/>
                    </a:lnTo>
                    <a:lnTo>
                      <a:pt x="225" y="92"/>
                    </a:lnTo>
                    <a:lnTo>
                      <a:pt x="222" y="91"/>
                    </a:lnTo>
                    <a:lnTo>
                      <a:pt x="220" y="90"/>
                    </a:lnTo>
                    <a:lnTo>
                      <a:pt x="218" y="86"/>
                    </a:lnTo>
                    <a:lnTo>
                      <a:pt x="218" y="83"/>
                    </a:lnTo>
                    <a:lnTo>
                      <a:pt x="220" y="80"/>
                    </a:lnTo>
                    <a:lnTo>
                      <a:pt x="221" y="78"/>
                    </a:lnTo>
                    <a:lnTo>
                      <a:pt x="224" y="76"/>
                    </a:lnTo>
                    <a:lnTo>
                      <a:pt x="226" y="76"/>
                    </a:lnTo>
                    <a:lnTo>
                      <a:pt x="224" y="75"/>
                    </a:lnTo>
                    <a:lnTo>
                      <a:pt x="222" y="72"/>
                    </a:lnTo>
                    <a:lnTo>
                      <a:pt x="221" y="69"/>
                    </a:lnTo>
                    <a:lnTo>
                      <a:pt x="221" y="67"/>
                    </a:lnTo>
                    <a:lnTo>
                      <a:pt x="222" y="64"/>
                    </a:lnTo>
                    <a:lnTo>
                      <a:pt x="225" y="61"/>
                    </a:lnTo>
                    <a:lnTo>
                      <a:pt x="226" y="60"/>
                    </a:lnTo>
                    <a:lnTo>
                      <a:pt x="230" y="60"/>
                    </a:lnTo>
                    <a:lnTo>
                      <a:pt x="228" y="57"/>
                    </a:lnTo>
                    <a:lnTo>
                      <a:pt x="225" y="56"/>
                    </a:lnTo>
                    <a:lnTo>
                      <a:pt x="225" y="53"/>
                    </a:lnTo>
                    <a:lnTo>
                      <a:pt x="225" y="49"/>
                    </a:lnTo>
                    <a:lnTo>
                      <a:pt x="226" y="46"/>
                    </a:lnTo>
                    <a:lnTo>
                      <a:pt x="229" y="44"/>
                    </a:lnTo>
                    <a:lnTo>
                      <a:pt x="232" y="42"/>
                    </a:lnTo>
                    <a:lnTo>
                      <a:pt x="235" y="42"/>
                    </a:lnTo>
                    <a:lnTo>
                      <a:pt x="237" y="44"/>
                    </a:lnTo>
                    <a:lnTo>
                      <a:pt x="239" y="44"/>
                    </a:lnTo>
                    <a:lnTo>
                      <a:pt x="239" y="40"/>
                    </a:lnTo>
                    <a:close/>
                    <a:moveTo>
                      <a:pt x="84" y="4"/>
                    </a:moveTo>
                    <a:lnTo>
                      <a:pt x="63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4" y="3"/>
                    </a:lnTo>
                    <a:lnTo>
                      <a:pt x="53" y="6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8" y="3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3" y="38"/>
                    </a:lnTo>
                    <a:lnTo>
                      <a:pt x="6" y="44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8" y="53"/>
                    </a:lnTo>
                    <a:lnTo>
                      <a:pt x="23" y="54"/>
                    </a:lnTo>
                    <a:lnTo>
                      <a:pt x="35" y="57"/>
                    </a:lnTo>
                    <a:lnTo>
                      <a:pt x="50" y="23"/>
                    </a:lnTo>
                    <a:lnTo>
                      <a:pt x="42" y="59"/>
                    </a:lnTo>
                    <a:lnTo>
                      <a:pt x="44" y="61"/>
                    </a:lnTo>
                    <a:lnTo>
                      <a:pt x="45" y="64"/>
                    </a:lnTo>
                    <a:lnTo>
                      <a:pt x="46" y="65"/>
                    </a:lnTo>
                    <a:lnTo>
                      <a:pt x="49" y="67"/>
                    </a:lnTo>
                    <a:lnTo>
                      <a:pt x="84" y="73"/>
                    </a:lnTo>
                    <a:lnTo>
                      <a:pt x="84" y="26"/>
                    </a:lnTo>
                    <a:lnTo>
                      <a:pt x="61" y="22"/>
                    </a:lnTo>
                    <a:lnTo>
                      <a:pt x="57" y="22"/>
                    </a:lnTo>
                    <a:lnTo>
                      <a:pt x="54" y="25"/>
                    </a:lnTo>
                    <a:lnTo>
                      <a:pt x="57" y="11"/>
                    </a:lnTo>
                    <a:lnTo>
                      <a:pt x="58" y="8"/>
                    </a:lnTo>
                    <a:lnTo>
                      <a:pt x="60" y="7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84" y="8"/>
                    </a:lnTo>
                    <a:lnTo>
                      <a:pt x="84" y="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3" name="îsľïdê">
                <a:extLst>
                  <a:ext uri="{FF2B5EF4-FFF2-40B4-BE49-F238E27FC236}">
                    <a16:creationId xmlns:a16="http://schemas.microsoft.com/office/drawing/2014/main" id="{AEEC1D58-E91E-4418-B76F-B70D4F6CE321}"/>
                  </a:ext>
                </a:extLst>
              </p:cNvPr>
              <p:cNvSpPr/>
              <p:nvPr/>
            </p:nvSpPr>
            <p:spPr bwMode="auto">
              <a:xfrm>
                <a:off x="1187203" y="3170180"/>
                <a:ext cx="213729" cy="272540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íṣļïḑê">
                <a:extLst>
                  <a:ext uri="{FF2B5EF4-FFF2-40B4-BE49-F238E27FC236}">
                    <a16:creationId xmlns:a16="http://schemas.microsoft.com/office/drawing/2014/main" id="{7C3C7297-EEAF-4694-873C-3099D0092B19}"/>
                  </a:ext>
                </a:extLst>
              </p:cNvPr>
              <p:cNvSpPr/>
              <p:nvPr/>
            </p:nvSpPr>
            <p:spPr bwMode="auto">
              <a:xfrm>
                <a:off x="1177162" y="3160140"/>
                <a:ext cx="103278" cy="71721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5" name="îşḻïdè">
                <a:extLst>
                  <a:ext uri="{FF2B5EF4-FFF2-40B4-BE49-F238E27FC236}">
                    <a16:creationId xmlns:a16="http://schemas.microsoft.com/office/drawing/2014/main" id="{B33ED992-1F3A-4409-AB6B-84CFFC1A7AFE}"/>
                  </a:ext>
                </a:extLst>
              </p:cNvPr>
              <p:cNvSpPr/>
              <p:nvPr/>
            </p:nvSpPr>
            <p:spPr bwMode="auto">
              <a:xfrm>
                <a:off x="1217326" y="3217517"/>
                <a:ext cx="146311" cy="197950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iṡḷíḋé">
                <a:extLst>
                  <a:ext uri="{FF2B5EF4-FFF2-40B4-BE49-F238E27FC236}">
                    <a16:creationId xmlns:a16="http://schemas.microsoft.com/office/drawing/2014/main" id="{38A3E490-DD31-4801-B3AB-9476840E05AC}"/>
                  </a:ext>
                </a:extLst>
              </p:cNvPr>
              <p:cNvSpPr/>
              <p:nvPr/>
            </p:nvSpPr>
            <p:spPr bwMode="auto">
              <a:xfrm>
                <a:off x="1518554" y="2069164"/>
                <a:ext cx="180736" cy="139139"/>
              </a:xfrm>
              <a:custGeom>
                <a:avLst/>
                <a:gdLst>
                  <a:gd name="T0" fmla="*/ 124 w 126"/>
                  <a:gd name="T1" fmla="*/ 38 h 97"/>
                  <a:gd name="T2" fmla="*/ 105 w 126"/>
                  <a:gd name="T3" fmla="*/ 15 h 97"/>
                  <a:gd name="T4" fmla="*/ 99 w 126"/>
                  <a:gd name="T5" fmla="*/ 34 h 97"/>
                  <a:gd name="T6" fmla="*/ 111 w 126"/>
                  <a:gd name="T7" fmla="*/ 39 h 97"/>
                  <a:gd name="T8" fmla="*/ 113 w 126"/>
                  <a:gd name="T9" fmla="*/ 55 h 97"/>
                  <a:gd name="T10" fmla="*/ 99 w 126"/>
                  <a:gd name="T11" fmla="*/ 63 h 97"/>
                  <a:gd name="T12" fmla="*/ 113 w 126"/>
                  <a:gd name="T13" fmla="*/ 72 h 97"/>
                  <a:gd name="T14" fmla="*/ 125 w 126"/>
                  <a:gd name="T15" fmla="*/ 58 h 97"/>
                  <a:gd name="T16" fmla="*/ 99 w 126"/>
                  <a:gd name="T17" fmla="*/ 12 h 97"/>
                  <a:gd name="T18" fmla="*/ 40 w 126"/>
                  <a:gd name="T19" fmla="*/ 1 h 97"/>
                  <a:gd name="T20" fmla="*/ 42 w 126"/>
                  <a:gd name="T21" fmla="*/ 5 h 97"/>
                  <a:gd name="T22" fmla="*/ 46 w 126"/>
                  <a:gd name="T23" fmla="*/ 13 h 97"/>
                  <a:gd name="T24" fmla="*/ 40 w 126"/>
                  <a:gd name="T25" fmla="*/ 20 h 97"/>
                  <a:gd name="T26" fmla="*/ 40 w 126"/>
                  <a:gd name="T27" fmla="*/ 84 h 97"/>
                  <a:gd name="T28" fmla="*/ 59 w 126"/>
                  <a:gd name="T29" fmla="*/ 82 h 97"/>
                  <a:gd name="T30" fmla="*/ 79 w 126"/>
                  <a:gd name="T31" fmla="*/ 76 h 97"/>
                  <a:gd name="T32" fmla="*/ 99 w 126"/>
                  <a:gd name="T33" fmla="*/ 63 h 97"/>
                  <a:gd name="T34" fmla="*/ 92 w 126"/>
                  <a:gd name="T35" fmla="*/ 62 h 97"/>
                  <a:gd name="T36" fmla="*/ 86 w 126"/>
                  <a:gd name="T37" fmla="*/ 42 h 97"/>
                  <a:gd name="T38" fmla="*/ 95 w 126"/>
                  <a:gd name="T39" fmla="*/ 35 h 97"/>
                  <a:gd name="T40" fmla="*/ 40 w 126"/>
                  <a:gd name="T41" fmla="*/ 1 h 97"/>
                  <a:gd name="T42" fmla="*/ 33 w 126"/>
                  <a:gd name="T43" fmla="*/ 9 h 97"/>
                  <a:gd name="T44" fmla="*/ 40 w 126"/>
                  <a:gd name="T45" fmla="*/ 1 h 97"/>
                  <a:gd name="T46" fmla="*/ 40 w 126"/>
                  <a:gd name="T47" fmla="*/ 96 h 97"/>
                  <a:gd name="T48" fmla="*/ 38 w 126"/>
                  <a:gd name="T49" fmla="*/ 85 h 97"/>
                  <a:gd name="T50" fmla="*/ 33 w 126"/>
                  <a:gd name="T51" fmla="*/ 97 h 97"/>
                  <a:gd name="T52" fmla="*/ 37 w 126"/>
                  <a:gd name="T53" fmla="*/ 72 h 97"/>
                  <a:gd name="T54" fmla="*/ 33 w 126"/>
                  <a:gd name="T55" fmla="*/ 32 h 97"/>
                  <a:gd name="T56" fmla="*/ 33 w 126"/>
                  <a:gd name="T57" fmla="*/ 15 h 97"/>
                  <a:gd name="T58" fmla="*/ 36 w 126"/>
                  <a:gd name="T59" fmla="*/ 19 h 97"/>
                  <a:gd name="T60" fmla="*/ 33 w 126"/>
                  <a:gd name="T61" fmla="*/ 3 h 97"/>
                  <a:gd name="T62" fmla="*/ 27 w 126"/>
                  <a:gd name="T63" fmla="*/ 20 h 97"/>
                  <a:gd name="T64" fmla="*/ 33 w 126"/>
                  <a:gd name="T65" fmla="*/ 15 h 97"/>
                  <a:gd name="T66" fmla="*/ 33 w 126"/>
                  <a:gd name="T67" fmla="*/ 3 h 97"/>
                  <a:gd name="T68" fmla="*/ 27 w 126"/>
                  <a:gd name="T69" fmla="*/ 97 h 97"/>
                  <a:gd name="T70" fmla="*/ 27 w 126"/>
                  <a:gd name="T71" fmla="*/ 92 h 97"/>
                  <a:gd name="T72" fmla="*/ 33 w 126"/>
                  <a:gd name="T73" fmla="*/ 32 h 97"/>
                  <a:gd name="T74" fmla="*/ 23 w 126"/>
                  <a:gd name="T75" fmla="*/ 69 h 97"/>
                  <a:gd name="T76" fmla="*/ 27 w 126"/>
                  <a:gd name="T77" fmla="*/ 59 h 97"/>
                  <a:gd name="T78" fmla="*/ 26 w 126"/>
                  <a:gd name="T79" fmla="*/ 47 h 97"/>
                  <a:gd name="T80" fmla="*/ 23 w 126"/>
                  <a:gd name="T81" fmla="*/ 39 h 97"/>
                  <a:gd name="T82" fmla="*/ 33 w 126"/>
                  <a:gd name="T83" fmla="*/ 32 h 97"/>
                  <a:gd name="T84" fmla="*/ 17 w 126"/>
                  <a:gd name="T85" fmla="*/ 11 h 97"/>
                  <a:gd name="T86" fmla="*/ 2 w 126"/>
                  <a:gd name="T87" fmla="*/ 40 h 97"/>
                  <a:gd name="T88" fmla="*/ 8 w 126"/>
                  <a:gd name="T89" fmla="*/ 88 h 97"/>
                  <a:gd name="T90" fmla="*/ 23 w 126"/>
                  <a:gd name="T91" fmla="*/ 97 h 97"/>
                  <a:gd name="T92" fmla="*/ 22 w 126"/>
                  <a:gd name="T93" fmla="*/ 91 h 97"/>
                  <a:gd name="T94" fmla="*/ 17 w 126"/>
                  <a:gd name="T95" fmla="*/ 74 h 97"/>
                  <a:gd name="T96" fmla="*/ 23 w 126"/>
                  <a:gd name="T97" fmla="*/ 65 h 97"/>
                  <a:gd name="T98" fmla="*/ 13 w 126"/>
                  <a:gd name="T99" fmla="*/ 65 h 97"/>
                  <a:gd name="T100" fmla="*/ 7 w 126"/>
                  <a:gd name="T101" fmla="*/ 54 h 97"/>
                  <a:gd name="T102" fmla="*/ 14 w 126"/>
                  <a:gd name="T103" fmla="*/ 43 h 97"/>
                  <a:gd name="T104" fmla="*/ 23 w 126"/>
                  <a:gd name="T105" fmla="*/ 39 h 97"/>
                  <a:gd name="T106" fmla="*/ 14 w 126"/>
                  <a:gd name="T107" fmla="*/ 32 h 97"/>
                  <a:gd name="T108" fmla="*/ 14 w 126"/>
                  <a:gd name="T10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6" h="97">
                    <a:moveTo>
                      <a:pt x="126" y="53"/>
                    </a:moveTo>
                    <a:lnTo>
                      <a:pt x="126" y="53"/>
                    </a:lnTo>
                    <a:lnTo>
                      <a:pt x="126" y="45"/>
                    </a:lnTo>
                    <a:lnTo>
                      <a:pt x="124" y="38"/>
                    </a:lnTo>
                    <a:lnTo>
                      <a:pt x="121" y="31"/>
                    </a:lnTo>
                    <a:lnTo>
                      <a:pt x="117" y="24"/>
                    </a:lnTo>
                    <a:lnTo>
                      <a:pt x="109" y="17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99" y="12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3" y="35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11" y="39"/>
                    </a:lnTo>
                    <a:lnTo>
                      <a:pt x="114" y="45"/>
                    </a:lnTo>
                    <a:lnTo>
                      <a:pt x="114" y="50"/>
                    </a:lnTo>
                    <a:lnTo>
                      <a:pt x="113" y="55"/>
                    </a:lnTo>
                    <a:lnTo>
                      <a:pt x="113" y="55"/>
                    </a:lnTo>
                    <a:lnTo>
                      <a:pt x="110" y="59"/>
                    </a:lnTo>
                    <a:lnTo>
                      <a:pt x="107" y="62"/>
                    </a:lnTo>
                    <a:lnTo>
                      <a:pt x="103" y="63"/>
                    </a:lnTo>
                    <a:lnTo>
                      <a:pt x="99" y="6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9" y="74"/>
                    </a:lnTo>
                    <a:lnTo>
                      <a:pt x="113" y="72"/>
                    </a:lnTo>
                    <a:lnTo>
                      <a:pt x="117" y="70"/>
                    </a:lnTo>
                    <a:lnTo>
                      <a:pt x="121" y="68"/>
                    </a:lnTo>
                    <a:lnTo>
                      <a:pt x="122" y="63"/>
                    </a:lnTo>
                    <a:lnTo>
                      <a:pt x="125" y="58"/>
                    </a:lnTo>
                    <a:lnTo>
                      <a:pt x="126" y="53"/>
                    </a:lnTo>
                    <a:lnTo>
                      <a:pt x="126" y="53"/>
                    </a:lnTo>
                    <a:close/>
                    <a:moveTo>
                      <a:pt x="99" y="12"/>
                    </a:moveTo>
                    <a:lnTo>
                      <a:pt x="99" y="12"/>
                    </a:lnTo>
                    <a:lnTo>
                      <a:pt x="82" y="5"/>
                    </a:lnTo>
                    <a:lnTo>
                      <a:pt x="65" y="1"/>
                    </a:lnTo>
                    <a:lnTo>
                      <a:pt x="52" y="0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0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80"/>
                    </a:lnTo>
                    <a:lnTo>
                      <a:pt x="40" y="84"/>
                    </a:lnTo>
                    <a:lnTo>
                      <a:pt x="40" y="96"/>
                    </a:lnTo>
                    <a:lnTo>
                      <a:pt x="40" y="96"/>
                    </a:lnTo>
                    <a:lnTo>
                      <a:pt x="49" y="91"/>
                    </a:lnTo>
                    <a:lnTo>
                      <a:pt x="59" y="82"/>
                    </a:lnTo>
                    <a:lnTo>
                      <a:pt x="69" y="77"/>
                    </a:lnTo>
                    <a:lnTo>
                      <a:pt x="73" y="7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90" y="76"/>
                    </a:lnTo>
                    <a:lnTo>
                      <a:pt x="99" y="76"/>
                    </a:lnTo>
                    <a:lnTo>
                      <a:pt x="99" y="63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88" y="59"/>
                    </a:lnTo>
                    <a:lnTo>
                      <a:pt x="86" y="54"/>
                    </a:lnTo>
                    <a:lnTo>
                      <a:pt x="84" y="49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39"/>
                    </a:lnTo>
                    <a:lnTo>
                      <a:pt x="91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99" y="12"/>
                    </a:lnTo>
                    <a:close/>
                    <a:moveTo>
                      <a:pt x="40" y="1"/>
                    </a:moveTo>
                    <a:lnTo>
                      <a:pt x="40" y="1"/>
                    </a:lnTo>
                    <a:lnTo>
                      <a:pt x="33" y="3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6" y="7"/>
                    </a:lnTo>
                    <a:lnTo>
                      <a:pt x="40" y="5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  <a:moveTo>
                      <a:pt x="33" y="97"/>
                    </a:moveTo>
                    <a:lnTo>
                      <a:pt x="33" y="97"/>
                    </a:lnTo>
                    <a:lnTo>
                      <a:pt x="40" y="96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6" y="89"/>
                    </a:lnTo>
                    <a:lnTo>
                      <a:pt x="33" y="92"/>
                    </a:lnTo>
                    <a:lnTo>
                      <a:pt x="33" y="97"/>
                    </a:lnTo>
                    <a:lnTo>
                      <a:pt x="33" y="97"/>
                    </a:lnTo>
                    <a:close/>
                    <a:moveTo>
                      <a:pt x="40" y="20"/>
                    </a:moveTo>
                    <a:lnTo>
                      <a:pt x="40" y="76"/>
                    </a:lnTo>
                    <a:lnTo>
                      <a:pt x="40" y="76"/>
                    </a:lnTo>
                    <a:lnTo>
                      <a:pt x="37" y="72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32"/>
                    </a:lnTo>
                    <a:lnTo>
                      <a:pt x="33" y="32"/>
                    </a:lnTo>
                    <a:lnTo>
                      <a:pt x="33" y="30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7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  <a:moveTo>
                      <a:pt x="33" y="3"/>
                    </a:moveTo>
                    <a:lnTo>
                      <a:pt x="33" y="3"/>
                    </a:lnTo>
                    <a:lnTo>
                      <a:pt x="23" y="7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30" y="23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2" y="13"/>
                    </a:lnTo>
                    <a:lnTo>
                      <a:pt x="33" y="11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  <a:moveTo>
                      <a:pt x="23" y="97"/>
                    </a:moveTo>
                    <a:lnTo>
                      <a:pt x="23" y="97"/>
                    </a:lnTo>
                    <a:lnTo>
                      <a:pt x="27" y="97"/>
                    </a:lnTo>
                    <a:lnTo>
                      <a:pt x="33" y="97"/>
                    </a:lnTo>
                    <a:lnTo>
                      <a:pt x="33" y="92"/>
                    </a:lnTo>
                    <a:lnTo>
                      <a:pt x="33" y="92"/>
                    </a:lnTo>
                    <a:lnTo>
                      <a:pt x="27" y="92"/>
                    </a:lnTo>
                    <a:lnTo>
                      <a:pt x="23" y="91"/>
                    </a:lnTo>
                    <a:lnTo>
                      <a:pt x="23" y="97"/>
                    </a:lnTo>
                    <a:lnTo>
                      <a:pt x="23" y="97"/>
                    </a:lnTo>
                    <a:close/>
                    <a:moveTo>
                      <a:pt x="33" y="32"/>
                    </a:moveTo>
                    <a:lnTo>
                      <a:pt x="33" y="69"/>
                    </a:lnTo>
                    <a:lnTo>
                      <a:pt x="33" y="69"/>
                    </a:lnTo>
                    <a:lnTo>
                      <a:pt x="27" y="68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26" y="62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29" y="50"/>
                    </a:lnTo>
                    <a:lnTo>
                      <a:pt x="26" y="47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7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23" y="7"/>
                    </a:moveTo>
                    <a:lnTo>
                      <a:pt x="23" y="7"/>
                    </a:lnTo>
                    <a:lnTo>
                      <a:pt x="17" y="11"/>
                    </a:lnTo>
                    <a:lnTo>
                      <a:pt x="13" y="16"/>
                    </a:lnTo>
                    <a:lnTo>
                      <a:pt x="8" y="21"/>
                    </a:lnTo>
                    <a:lnTo>
                      <a:pt x="6" y="27"/>
                    </a:lnTo>
                    <a:lnTo>
                      <a:pt x="2" y="40"/>
                    </a:lnTo>
                    <a:lnTo>
                      <a:pt x="0" y="54"/>
                    </a:lnTo>
                    <a:lnTo>
                      <a:pt x="2" y="66"/>
                    </a:lnTo>
                    <a:lnTo>
                      <a:pt x="4" y="78"/>
                    </a:lnTo>
                    <a:lnTo>
                      <a:pt x="8" y="88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5" y="93"/>
                    </a:lnTo>
                    <a:lnTo>
                      <a:pt x="23" y="97"/>
                    </a:lnTo>
                    <a:lnTo>
                      <a:pt x="23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18" y="88"/>
                    </a:lnTo>
                    <a:lnTo>
                      <a:pt x="17" y="84"/>
                    </a:lnTo>
                    <a:lnTo>
                      <a:pt x="15" y="80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9" y="72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18" y="66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0" y="62"/>
                    </a:lnTo>
                    <a:lnTo>
                      <a:pt x="7" y="58"/>
                    </a:lnTo>
                    <a:lnTo>
                      <a:pt x="7" y="54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6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5" y="35"/>
                    </a:lnTo>
                    <a:lnTo>
                      <a:pt x="14" y="32"/>
                    </a:lnTo>
                    <a:lnTo>
                      <a:pt x="13" y="28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0"/>
                    </a:lnTo>
                    <a:lnTo>
                      <a:pt x="23" y="19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7" name="ïSḷiḑè">
                <a:extLst>
                  <a:ext uri="{FF2B5EF4-FFF2-40B4-BE49-F238E27FC236}">
                    <a16:creationId xmlns:a16="http://schemas.microsoft.com/office/drawing/2014/main" id="{D6ABBF6B-B440-4603-8F0D-78F72367630D}"/>
                  </a:ext>
                </a:extLst>
              </p:cNvPr>
              <p:cNvSpPr/>
              <p:nvPr/>
            </p:nvSpPr>
            <p:spPr bwMode="auto">
              <a:xfrm>
                <a:off x="3119362" y="3031052"/>
                <a:ext cx="228073" cy="294056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ïṩḻíḑé">
                <a:extLst>
                  <a:ext uri="{FF2B5EF4-FFF2-40B4-BE49-F238E27FC236}">
                    <a16:creationId xmlns:a16="http://schemas.microsoft.com/office/drawing/2014/main" id="{D3C11174-8987-4581-B576-9E766D6E4E2F}"/>
                  </a:ext>
                </a:extLst>
              </p:cNvPr>
              <p:cNvSpPr/>
              <p:nvPr/>
            </p:nvSpPr>
            <p:spPr bwMode="auto">
              <a:xfrm>
                <a:off x="3248459" y="3022445"/>
                <a:ext cx="110451" cy="7459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9" name="ïSļidê">
                <a:extLst>
                  <a:ext uri="{FF2B5EF4-FFF2-40B4-BE49-F238E27FC236}">
                    <a16:creationId xmlns:a16="http://schemas.microsoft.com/office/drawing/2014/main" id="{7516E74E-FE72-41E1-B247-795176B3B8F4}"/>
                  </a:ext>
                </a:extLst>
              </p:cNvPr>
              <p:cNvSpPr/>
              <p:nvPr/>
            </p:nvSpPr>
            <p:spPr bwMode="auto">
              <a:xfrm>
                <a:off x="3158092" y="3084125"/>
                <a:ext cx="156352" cy="212294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0" name="íś1iḑé">
                <a:extLst>
                  <a:ext uri="{FF2B5EF4-FFF2-40B4-BE49-F238E27FC236}">
                    <a16:creationId xmlns:a16="http://schemas.microsoft.com/office/drawing/2014/main" id="{05841C42-25D6-4F62-80FE-204496C8464A}"/>
                  </a:ext>
                </a:extLst>
              </p:cNvPr>
              <p:cNvSpPr/>
              <p:nvPr/>
            </p:nvSpPr>
            <p:spPr bwMode="auto">
              <a:xfrm>
                <a:off x="1946010" y="4483288"/>
                <a:ext cx="196516" cy="210859"/>
              </a:xfrm>
              <a:custGeom>
                <a:avLst/>
                <a:gdLst>
                  <a:gd name="T0" fmla="*/ 107 w 137"/>
                  <a:gd name="T1" fmla="*/ 68 h 147"/>
                  <a:gd name="T2" fmla="*/ 103 w 137"/>
                  <a:gd name="T3" fmla="*/ 51 h 147"/>
                  <a:gd name="T4" fmla="*/ 103 w 137"/>
                  <a:gd name="T5" fmla="*/ 99 h 147"/>
                  <a:gd name="T6" fmla="*/ 117 w 137"/>
                  <a:gd name="T7" fmla="*/ 111 h 147"/>
                  <a:gd name="T8" fmla="*/ 115 w 137"/>
                  <a:gd name="T9" fmla="*/ 118 h 147"/>
                  <a:gd name="T10" fmla="*/ 103 w 137"/>
                  <a:gd name="T11" fmla="*/ 38 h 147"/>
                  <a:gd name="T12" fmla="*/ 115 w 137"/>
                  <a:gd name="T13" fmla="*/ 19 h 147"/>
                  <a:gd name="T14" fmla="*/ 117 w 137"/>
                  <a:gd name="T15" fmla="*/ 24 h 147"/>
                  <a:gd name="T16" fmla="*/ 103 w 137"/>
                  <a:gd name="T17" fmla="*/ 38 h 147"/>
                  <a:gd name="T18" fmla="*/ 114 w 137"/>
                  <a:gd name="T19" fmla="*/ 68 h 147"/>
                  <a:gd name="T20" fmla="*/ 134 w 137"/>
                  <a:gd name="T21" fmla="*/ 65 h 147"/>
                  <a:gd name="T22" fmla="*/ 136 w 137"/>
                  <a:gd name="T23" fmla="*/ 70 h 147"/>
                  <a:gd name="T24" fmla="*/ 114 w 137"/>
                  <a:gd name="T25" fmla="*/ 70 h 147"/>
                  <a:gd name="T26" fmla="*/ 69 w 137"/>
                  <a:gd name="T27" fmla="*/ 30 h 147"/>
                  <a:gd name="T28" fmla="*/ 103 w 137"/>
                  <a:gd name="T29" fmla="*/ 51 h 147"/>
                  <a:gd name="T30" fmla="*/ 90 w 137"/>
                  <a:gd name="T31" fmla="*/ 100 h 147"/>
                  <a:gd name="T32" fmla="*/ 84 w 137"/>
                  <a:gd name="T33" fmla="*/ 142 h 147"/>
                  <a:gd name="T34" fmla="*/ 69 w 137"/>
                  <a:gd name="T35" fmla="*/ 114 h 147"/>
                  <a:gd name="T36" fmla="*/ 83 w 137"/>
                  <a:gd name="T37" fmla="*/ 96 h 147"/>
                  <a:gd name="T38" fmla="*/ 95 w 137"/>
                  <a:gd name="T39" fmla="*/ 84 h 147"/>
                  <a:gd name="T40" fmla="*/ 99 w 137"/>
                  <a:gd name="T41" fmla="*/ 62 h 147"/>
                  <a:gd name="T42" fmla="*/ 91 w 137"/>
                  <a:gd name="T43" fmla="*/ 47 h 147"/>
                  <a:gd name="T44" fmla="*/ 69 w 137"/>
                  <a:gd name="T45" fmla="*/ 38 h 147"/>
                  <a:gd name="T46" fmla="*/ 100 w 137"/>
                  <a:gd name="T47" fmla="*/ 31 h 147"/>
                  <a:gd name="T48" fmla="*/ 100 w 137"/>
                  <a:gd name="T49" fmla="*/ 36 h 147"/>
                  <a:gd name="T50" fmla="*/ 103 w 137"/>
                  <a:gd name="T51" fmla="*/ 99 h 147"/>
                  <a:gd name="T52" fmla="*/ 99 w 137"/>
                  <a:gd name="T53" fmla="*/ 101 h 147"/>
                  <a:gd name="T54" fmla="*/ 103 w 137"/>
                  <a:gd name="T55" fmla="*/ 99 h 147"/>
                  <a:gd name="T56" fmla="*/ 72 w 137"/>
                  <a:gd name="T57" fmla="*/ 1 h 147"/>
                  <a:gd name="T58" fmla="*/ 72 w 137"/>
                  <a:gd name="T59" fmla="*/ 23 h 147"/>
                  <a:gd name="T60" fmla="*/ 67 w 137"/>
                  <a:gd name="T61" fmla="*/ 147 h 147"/>
                  <a:gd name="T62" fmla="*/ 49 w 137"/>
                  <a:gd name="T63" fmla="*/ 137 h 147"/>
                  <a:gd name="T64" fmla="*/ 41 w 137"/>
                  <a:gd name="T65" fmla="*/ 92 h 147"/>
                  <a:gd name="T66" fmla="*/ 41 w 137"/>
                  <a:gd name="T67" fmla="*/ 43 h 147"/>
                  <a:gd name="T68" fmla="*/ 69 w 137"/>
                  <a:gd name="T69" fmla="*/ 30 h 147"/>
                  <a:gd name="T70" fmla="*/ 57 w 137"/>
                  <a:gd name="T71" fmla="*/ 40 h 147"/>
                  <a:gd name="T72" fmla="*/ 45 w 137"/>
                  <a:gd name="T73" fmla="*/ 51 h 147"/>
                  <a:gd name="T74" fmla="*/ 40 w 137"/>
                  <a:gd name="T75" fmla="*/ 68 h 147"/>
                  <a:gd name="T76" fmla="*/ 54 w 137"/>
                  <a:gd name="T77" fmla="*/ 93 h 147"/>
                  <a:gd name="T78" fmla="*/ 56 w 137"/>
                  <a:gd name="T79" fmla="*/ 97 h 147"/>
                  <a:gd name="T80" fmla="*/ 69 w 137"/>
                  <a:gd name="T81" fmla="*/ 147 h 147"/>
                  <a:gd name="T82" fmla="*/ 69 w 137"/>
                  <a:gd name="T83" fmla="*/ 24 h 147"/>
                  <a:gd name="T84" fmla="*/ 65 w 137"/>
                  <a:gd name="T85" fmla="*/ 4 h 147"/>
                  <a:gd name="T86" fmla="*/ 69 w 137"/>
                  <a:gd name="T87" fmla="*/ 0 h 147"/>
                  <a:gd name="T88" fmla="*/ 38 w 137"/>
                  <a:gd name="T89" fmla="*/ 104 h 147"/>
                  <a:gd name="T90" fmla="*/ 35 w 137"/>
                  <a:gd name="T91" fmla="*/ 99 h 147"/>
                  <a:gd name="T92" fmla="*/ 35 w 137"/>
                  <a:gd name="T93" fmla="*/ 38 h 147"/>
                  <a:gd name="T94" fmla="*/ 38 w 137"/>
                  <a:gd name="T95" fmla="*/ 31 h 147"/>
                  <a:gd name="T96" fmla="*/ 35 w 137"/>
                  <a:gd name="T97" fmla="*/ 84 h 147"/>
                  <a:gd name="T98" fmla="*/ 33 w 137"/>
                  <a:gd name="T99" fmla="*/ 59 h 147"/>
                  <a:gd name="T100" fmla="*/ 35 w 137"/>
                  <a:gd name="T101" fmla="*/ 30 h 147"/>
                  <a:gd name="T102" fmla="*/ 33 w 137"/>
                  <a:gd name="T103" fmla="*/ 36 h 147"/>
                  <a:gd name="T104" fmla="*/ 21 w 137"/>
                  <a:gd name="T105" fmla="*/ 20 h 147"/>
                  <a:gd name="T106" fmla="*/ 35 w 137"/>
                  <a:gd name="T107" fmla="*/ 30 h 147"/>
                  <a:gd name="T108" fmla="*/ 26 w 137"/>
                  <a:gd name="T109" fmla="*/ 116 h 147"/>
                  <a:gd name="T110" fmla="*/ 21 w 137"/>
                  <a:gd name="T111" fmla="*/ 116 h 147"/>
                  <a:gd name="T112" fmla="*/ 33 w 137"/>
                  <a:gd name="T113" fmla="*/ 99 h 147"/>
                  <a:gd name="T114" fmla="*/ 4 w 137"/>
                  <a:gd name="T115" fmla="*/ 65 h 147"/>
                  <a:gd name="T116" fmla="*/ 23 w 137"/>
                  <a:gd name="T117" fmla="*/ 65 h 147"/>
                  <a:gd name="T118" fmla="*/ 21 w 137"/>
                  <a:gd name="T119" fmla="*/ 72 h 147"/>
                  <a:gd name="T120" fmla="*/ 0 w 137"/>
                  <a:gd name="T121" fmla="*/ 68 h 147"/>
                  <a:gd name="T122" fmla="*/ 4 w 137"/>
                  <a:gd name="T123" fmla="*/ 6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7" h="147">
                    <a:moveTo>
                      <a:pt x="103" y="51"/>
                    </a:moveTo>
                    <a:lnTo>
                      <a:pt x="103" y="51"/>
                    </a:lnTo>
                    <a:lnTo>
                      <a:pt x="106" y="59"/>
                    </a:lnTo>
                    <a:lnTo>
                      <a:pt x="107" y="68"/>
                    </a:lnTo>
                    <a:lnTo>
                      <a:pt x="107" y="68"/>
                    </a:lnTo>
                    <a:lnTo>
                      <a:pt x="106" y="77"/>
                    </a:lnTo>
                    <a:lnTo>
                      <a:pt x="103" y="84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7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6" y="99"/>
                    </a:lnTo>
                    <a:lnTo>
                      <a:pt x="106" y="99"/>
                    </a:lnTo>
                    <a:lnTo>
                      <a:pt x="117" y="111"/>
                    </a:lnTo>
                    <a:lnTo>
                      <a:pt x="117" y="111"/>
                    </a:lnTo>
                    <a:lnTo>
                      <a:pt x="118" y="114"/>
                    </a:lnTo>
                    <a:lnTo>
                      <a:pt x="117" y="116"/>
                    </a:lnTo>
                    <a:lnTo>
                      <a:pt x="117" y="116"/>
                    </a:lnTo>
                    <a:lnTo>
                      <a:pt x="115" y="118"/>
                    </a:lnTo>
                    <a:lnTo>
                      <a:pt x="113" y="116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103" y="38"/>
                    </a:moveTo>
                    <a:lnTo>
                      <a:pt x="103" y="28"/>
                    </a:lnTo>
                    <a:lnTo>
                      <a:pt x="113" y="20"/>
                    </a:lnTo>
                    <a:lnTo>
                      <a:pt x="113" y="20"/>
                    </a:lnTo>
                    <a:lnTo>
                      <a:pt x="115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4" y="68"/>
                    </a:moveTo>
                    <a:lnTo>
                      <a:pt x="114" y="68"/>
                    </a:lnTo>
                    <a:lnTo>
                      <a:pt x="114" y="68"/>
                    </a:lnTo>
                    <a:lnTo>
                      <a:pt x="114" y="65"/>
                    </a:lnTo>
                    <a:lnTo>
                      <a:pt x="117" y="65"/>
                    </a:lnTo>
                    <a:lnTo>
                      <a:pt x="134" y="65"/>
                    </a:lnTo>
                    <a:lnTo>
                      <a:pt x="134" y="65"/>
                    </a:lnTo>
                    <a:lnTo>
                      <a:pt x="136" y="65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6" y="70"/>
                    </a:lnTo>
                    <a:lnTo>
                      <a:pt x="134" y="72"/>
                    </a:lnTo>
                    <a:lnTo>
                      <a:pt x="117" y="72"/>
                    </a:lnTo>
                    <a:lnTo>
                      <a:pt x="117" y="72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close/>
                    <a:moveTo>
                      <a:pt x="69" y="30"/>
                    </a:moveTo>
                    <a:lnTo>
                      <a:pt x="69" y="30"/>
                    </a:lnTo>
                    <a:lnTo>
                      <a:pt x="80" y="32"/>
                    </a:lnTo>
                    <a:lnTo>
                      <a:pt x="90" y="36"/>
                    </a:lnTo>
                    <a:lnTo>
                      <a:pt x="98" y="43"/>
                    </a:lnTo>
                    <a:lnTo>
                      <a:pt x="103" y="51"/>
                    </a:lnTo>
                    <a:lnTo>
                      <a:pt x="103" y="84"/>
                    </a:lnTo>
                    <a:lnTo>
                      <a:pt x="103" y="84"/>
                    </a:lnTo>
                    <a:lnTo>
                      <a:pt x="98" y="93"/>
                    </a:lnTo>
                    <a:lnTo>
                      <a:pt x="90" y="100"/>
                    </a:lnTo>
                    <a:lnTo>
                      <a:pt x="90" y="130"/>
                    </a:lnTo>
                    <a:lnTo>
                      <a:pt x="90" y="130"/>
                    </a:lnTo>
                    <a:lnTo>
                      <a:pt x="88" y="137"/>
                    </a:lnTo>
                    <a:lnTo>
                      <a:pt x="84" y="142"/>
                    </a:lnTo>
                    <a:lnTo>
                      <a:pt x="79" y="146"/>
                    </a:lnTo>
                    <a:lnTo>
                      <a:pt x="71" y="147"/>
                    </a:lnTo>
                    <a:lnTo>
                      <a:pt x="69" y="147"/>
                    </a:lnTo>
                    <a:lnTo>
                      <a:pt x="69" y="114"/>
                    </a:lnTo>
                    <a:lnTo>
                      <a:pt x="82" y="114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3" y="96"/>
                    </a:lnTo>
                    <a:lnTo>
                      <a:pt x="84" y="95"/>
                    </a:lnTo>
                    <a:lnTo>
                      <a:pt x="84" y="95"/>
                    </a:lnTo>
                    <a:lnTo>
                      <a:pt x="91" y="89"/>
                    </a:lnTo>
                    <a:lnTo>
                      <a:pt x="95" y="84"/>
                    </a:lnTo>
                    <a:lnTo>
                      <a:pt x="98" y="76"/>
                    </a:lnTo>
                    <a:lnTo>
                      <a:pt x="99" y="68"/>
                    </a:lnTo>
                    <a:lnTo>
                      <a:pt x="99" y="68"/>
                    </a:lnTo>
                    <a:lnTo>
                      <a:pt x="99" y="62"/>
                    </a:lnTo>
                    <a:lnTo>
                      <a:pt x="96" y="57"/>
                    </a:lnTo>
                    <a:lnTo>
                      <a:pt x="94" y="51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86" y="43"/>
                    </a:lnTo>
                    <a:lnTo>
                      <a:pt x="82" y="40"/>
                    </a:lnTo>
                    <a:lnTo>
                      <a:pt x="75" y="39"/>
                    </a:lnTo>
                    <a:lnTo>
                      <a:pt x="69" y="38"/>
                    </a:lnTo>
                    <a:lnTo>
                      <a:pt x="69" y="30"/>
                    </a:lnTo>
                    <a:lnTo>
                      <a:pt x="69" y="30"/>
                    </a:lnTo>
                    <a:close/>
                    <a:moveTo>
                      <a:pt x="103" y="28"/>
                    </a:moveTo>
                    <a:lnTo>
                      <a:pt x="100" y="31"/>
                    </a:lnTo>
                    <a:lnTo>
                      <a:pt x="100" y="31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3" y="38"/>
                    </a:lnTo>
                    <a:lnTo>
                      <a:pt x="103" y="28"/>
                    </a:lnTo>
                    <a:lnTo>
                      <a:pt x="103" y="28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1"/>
                    </a:lnTo>
                    <a:lnTo>
                      <a:pt x="100" y="104"/>
                    </a:lnTo>
                    <a:lnTo>
                      <a:pt x="103" y="107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2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7"/>
                    </a:moveTo>
                    <a:lnTo>
                      <a:pt x="67" y="147"/>
                    </a:lnTo>
                    <a:lnTo>
                      <a:pt x="67" y="147"/>
                    </a:lnTo>
                    <a:lnTo>
                      <a:pt x="60" y="146"/>
                    </a:lnTo>
                    <a:lnTo>
                      <a:pt x="53" y="142"/>
                    </a:lnTo>
                    <a:lnTo>
                      <a:pt x="49" y="137"/>
                    </a:lnTo>
                    <a:lnTo>
                      <a:pt x="48" y="130"/>
                    </a:lnTo>
                    <a:lnTo>
                      <a:pt x="48" y="99"/>
                    </a:lnTo>
                    <a:lnTo>
                      <a:pt x="48" y="99"/>
                    </a:lnTo>
                    <a:lnTo>
                      <a:pt x="41" y="92"/>
                    </a:lnTo>
                    <a:lnTo>
                      <a:pt x="35" y="84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41" y="43"/>
                    </a:lnTo>
                    <a:lnTo>
                      <a:pt x="49" y="36"/>
                    </a:lnTo>
                    <a:lnTo>
                      <a:pt x="59" y="32"/>
                    </a:lnTo>
                    <a:lnTo>
                      <a:pt x="64" y="31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69" y="38"/>
                    </a:lnTo>
                    <a:lnTo>
                      <a:pt x="64" y="39"/>
                    </a:lnTo>
                    <a:lnTo>
                      <a:pt x="57" y="40"/>
                    </a:lnTo>
                    <a:lnTo>
                      <a:pt x="53" y="43"/>
                    </a:lnTo>
                    <a:lnTo>
                      <a:pt x="48" y="47"/>
                    </a:lnTo>
                    <a:lnTo>
                      <a:pt x="48" y="47"/>
                    </a:lnTo>
                    <a:lnTo>
                      <a:pt x="45" y="51"/>
                    </a:lnTo>
                    <a:lnTo>
                      <a:pt x="42" y="57"/>
                    </a:lnTo>
                    <a:lnTo>
                      <a:pt x="40" y="62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76"/>
                    </a:lnTo>
                    <a:lnTo>
                      <a:pt x="44" y="82"/>
                    </a:lnTo>
                    <a:lnTo>
                      <a:pt x="48" y="89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6" y="95"/>
                    </a:lnTo>
                    <a:lnTo>
                      <a:pt x="56" y="97"/>
                    </a:lnTo>
                    <a:lnTo>
                      <a:pt x="56" y="114"/>
                    </a:lnTo>
                    <a:lnTo>
                      <a:pt x="69" y="114"/>
                    </a:lnTo>
                    <a:lnTo>
                      <a:pt x="69" y="147"/>
                    </a:lnTo>
                    <a:lnTo>
                      <a:pt x="69" y="147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7" y="1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5" y="107"/>
                    </a:moveTo>
                    <a:lnTo>
                      <a:pt x="38" y="104"/>
                    </a:lnTo>
                    <a:lnTo>
                      <a:pt x="38" y="104"/>
                    </a:lnTo>
                    <a:lnTo>
                      <a:pt x="38" y="101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5" y="99"/>
                    </a:lnTo>
                    <a:lnTo>
                      <a:pt x="35" y="107"/>
                    </a:lnTo>
                    <a:lnTo>
                      <a:pt x="35" y="107"/>
                    </a:lnTo>
                    <a:close/>
                    <a:moveTo>
                      <a:pt x="35" y="38"/>
                    </a:moveTo>
                    <a:lnTo>
                      <a:pt x="35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8" y="31"/>
                    </a:lnTo>
                    <a:lnTo>
                      <a:pt x="35" y="30"/>
                    </a:lnTo>
                    <a:lnTo>
                      <a:pt x="35" y="38"/>
                    </a:lnTo>
                    <a:close/>
                    <a:moveTo>
                      <a:pt x="35" y="84"/>
                    </a:moveTo>
                    <a:lnTo>
                      <a:pt x="35" y="84"/>
                    </a:lnTo>
                    <a:lnTo>
                      <a:pt x="33" y="76"/>
                    </a:lnTo>
                    <a:lnTo>
                      <a:pt x="31" y="68"/>
                    </a:lnTo>
                    <a:lnTo>
                      <a:pt x="31" y="68"/>
                    </a:lnTo>
                    <a:lnTo>
                      <a:pt x="33" y="59"/>
                    </a:lnTo>
                    <a:lnTo>
                      <a:pt x="35" y="51"/>
                    </a:lnTo>
                    <a:lnTo>
                      <a:pt x="35" y="84"/>
                    </a:lnTo>
                    <a:lnTo>
                      <a:pt x="35" y="84"/>
                    </a:lnTo>
                    <a:close/>
                    <a:moveTo>
                      <a:pt x="35" y="30"/>
                    </a:moveTo>
                    <a:lnTo>
                      <a:pt x="35" y="38"/>
                    </a:lnTo>
                    <a:lnTo>
                      <a:pt x="35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35" y="30"/>
                    </a:lnTo>
                    <a:lnTo>
                      <a:pt x="35" y="30"/>
                    </a:lnTo>
                    <a:close/>
                    <a:moveTo>
                      <a:pt x="35" y="99"/>
                    </a:moveTo>
                    <a:lnTo>
                      <a:pt x="35" y="107"/>
                    </a:lnTo>
                    <a:lnTo>
                      <a:pt x="26" y="116"/>
                    </a:lnTo>
                    <a:lnTo>
                      <a:pt x="26" y="116"/>
                    </a:lnTo>
                    <a:lnTo>
                      <a:pt x="23" y="118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19" y="114"/>
                    </a:lnTo>
                    <a:lnTo>
                      <a:pt x="21" y="111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5" y="68"/>
                    </a:lnTo>
                    <a:lnTo>
                      <a:pt x="25" y="68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1" name="íś1ïḑê">
                <a:extLst>
                  <a:ext uri="{FF2B5EF4-FFF2-40B4-BE49-F238E27FC236}">
                    <a16:creationId xmlns:a16="http://schemas.microsoft.com/office/drawing/2014/main" id="{68D2E159-8CEB-4FC9-B029-A21E619A23CB}"/>
                  </a:ext>
                </a:extLst>
              </p:cNvPr>
              <p:cNvSpPr/>
              <p:nvPr/>
            </p:nvSpPr>
            <p:spPr bwMode="auto">
              <a:xfrm>
                <a:off x="2310333" y="3025305"/>
                <a:ext cx="51639" cy="51639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íśḷïde">
                <a:extLst>
                  <a:ext uri="{FF2B5EF4-FFF2-40B4-BE49-F238E27FC236}">
                    <a16:creationId xmlns:a16="http://schemas.microsoft.com/office/drawing/2014/main" id="{1F05618D-C6FE-4589-A517-B2EDF7B573B8}"/>
                  </a:ext>
                </a:extLst>
              </p:cNvPr>
              <p:cNvSpPr/>
              <p:nvPr/>
            </p:nvSpPr>
            <p:spPr bwMode="auto">
              <a:xfrm>
                <a:off x="2324677" y="2863215"/>
                <a:ext cx="48770" cy="173565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3" name="iṡḻide">
                <a:extLst>
                  <a:ext uri="{FF2B5EF4-FFF2-40B4-BE49-F238E27FC236}">
                    <a16:creationId xmlns:a16="http://schemas.microsoft.com/office/drawing/2014/main" id="{420D2A73-D790-4465-B52C-BC7906ECDBAE}"/>
                  </a:ext>
                </a:extLst>
              </p:cNvPr>
              <p:cNvSpPr/>
              <p:nvPr/>
            </p:nvSpPr>
            <p:spPr bwMode="auto">
              <a:xfrm>
                <a:off x="2228572" y="2890469"/>
                <a:ext cx="111884" cy="150615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4" name="ïsľíde">
                <a:extLst>
                  <a:ext uri="{FF2B5EF4-FFF2-40B4-BE49-F238E27FC236}">
                    <a16:creationId xmlns:a16="http://schemas.microsoft.com/office/drawing/2014/main" id="{08F04720-53FA-4F4C-94C4-C954E30233B0}"/>
                  </a:ext>
                </a:extLst>
              </p:cNvPr>
              <p:cNvSpPr/>
              <p:nvPr/>
            </p:nvSpPr>
            <p:spPr bwMode="auto">
              <a:xfrm>
                <a:off x="2336152" y="3066903"/>
                <a:ext cx="12910" cy="27254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5" name="îšľïďê">
                <a:extLst>
                  <a:ext uri="{FF2B5EF4-FFF2-40B4-BE49-F238E27FC236}">
                    <a16:creationId xmlns:a16="http://schemas.microsoft.com/office/drawing/2014/main" id="{C3D490BB-7BF7-4B35-8904-E717C4C0AC2E}"/>
                  </a:ext>
                </a:extLst>
              </p:cNvPr>
              <p:cNvSpPr/>
              <p:nvPr/>
            </p:nvSpPr>
            <p:spPr bwMode="auto">
              <a:xfrm>
                <a:off x="2212811" y="1680438"/>
                <a:ext cx="196516" cy="213728"/>
              </a:xfrm>
              <a:custGeom>
                <a:avLst/>
                <a:gdLst>
                  <a:gd name="T0" fmla="*/ 105 w 137"/>
                  <a:gd name="T1" fmla="*/ 69 h 149"/>
                  <a:gd name="T2" fmla="*/ 103 w 137"/>
                  <a:gd name="T3" fmla="*/ 51 h 149"/>
                  <a:gd name="T4" fmla="*/ 103 w 137"/>
                  <a:gd name="T5" fmla="*/ 99 h 149"/>
                  <a:gd name="T6" fmla="*/ 116 w 137"/>
                  <a:gd name="T7" fmla="*/ 112 h 149"/>
                  <a:gd name="T8" fmla="*/ 114 w 137"/>
                  <a:gd name="T9" fmla="*/ 118 h 149"/>
                  <a:gd name="T10" fmla="*/ 103 w 137"/>
                  <a:gd name="T11" fmla="*/ 38 h 149"/>
                  <a:gd name="T12" fmla="*/ 114 w 137"/>
                  <a:gd name="T13" fmla="*/ 19 h 149"/>
                  <a:gd name="T14" fmla="*/ 116 w 137"/>
                  <a:gd name="T15" fmla="*/ 26 h 149"/>
                  <a:gd name="T16" fmla="*/ 103 w 137"/>
                  <a:gd name="T17" fmla="*/ 38 h 149"/>
                  <a:gd name="T18" fmla="*/ 112 w 137"/>
                  <a:gd name="T19" fmla="*/ 69 h 149"/>
                  <a:gd name="T20" fmla="*/ 133 w 137"/>
                  <a:gd name="T21" fmla="*/ 65 h 149"/>
                  <a:gd name="T22" fmla="*/ 135 w 137"/>
                  <a:gd name="T23" fmla="*/ 72 h 149"/>
                  <a:gd name="T24" fmla="*/ 114 w 137"/>
                  <a:gd name="T25" fmla="*/ 72 h 149"/>
                  <a:gd name="T26" fmla="*/ 69 w 137"/>
                  <a:gd name="T27" fmla="*/ 31 h 149"/>
                  <a:gd name="T28" fmla="*/ 103 w 137"/>
                  <a:gd name="T29" fmla="*/ 51 h 149"/>
                  <a:gd name="T30" fmla="*/ 89 w 137"/>
                  <a:gd name="T31" fmla="*/ 100 h 149"/>
                  <a:gd name="T32" fmla="*/ 84 w 137"/>
                  <a:gd name="T33" fmla="*/ 144 h 149"/>
                  <a:gd name="T34" fmla="*/ 69 w 137"/>
                  <a:gd name="T35" fmla="*/ 115 h 149"/>
                  <a:gd name="T36" fmla="*/ 81 w 137"/>
                  <a:gd name="T37" fmla="*/ 96 h 149"/>
                  <a:gd name="T38" fmla="*/ 95 w 137"/>
                  <a:gd name="T39" fmla="*/ 84 h 149"/>
                  <a:gd name="T40" fmla="*/ 97 w 137"/>
                  <a:gd name="T41" fmla="*/ 62 h 149"/>
                  <a:gd name="T42" fmla="*/ 89 w 137"/>
                  <a:gd name="T43" fmla="*/ 47 h 149"/>
                  <a:gd name="T44" fmla="*/ 69 w 137"/>
                  <a:gd name="T45" fmla="*/ 39 h 149"/>
                  <a:gd name="T46" fmla="*/ 100 w 137"/>
                  <a:gd name="T47" fmla="*/ 33 h 149"/>
                  <a:gd name="T48" fmla="*/ 100 w 137"/>
                  <a:gd name="T49" fmla="*/ 38 h 149"/>
                  <a:gd name="T50" fmla="*/ 103 w 137"/>
                  <a:gd name="T51" fmla="*/ 99 h 149"/>
                  <a:gd name="T52" fmla="*/ 99 w 137"/>
                  <a:gd name="T53" fmla="*/ 103 h 149"/>
                  <a:gd name="T54" fmla="*/ 103 w 137"/>
                  <a:gd name="T55" fmla="*/ 99 h 149"/>
                  <a:gd name="T56" fmla="*/ 70 w 137"/>
                  <a:gd name="T57" fmla="*/ 1 h 149"/>
                  <a:gd name="T58" fmla="*/ 70 w 137"/>
                  <a:gd name="T59" fmla="*/ 23 h 149"/>
                  <a:gd name="T60" fmla="*/ 66 w 137"/>
                  <a:gd name="T61" fmla="*/ 149 h 149"/>
                  <a:gd name="T62" fmla="*/ 49 w 137"/>
                  <a:gd name="T63" fmla="*/ 137 h 149"/>
                  <a:gd name="T64" fmla="*/ 39 w 137"/>
                  <a:gd name="T65" fmla="*/ 93 h 149"/>
                  <a:gd name="T66" fmla="*/ 40 w 137"/>
                  <a:gd name="T67" fmla="*/ 43 h 149"/>
                  <a:gd name="T68" fmla="*/ 69 w 137"/>
                  <a:gd name="T69" fmla="*/ 31 h 149"/>
                  <a:gd name="T70" fmla="*/ 57 w 137"/>
                  <a:gd name="T71" fmla="*/ 41 h 149"/>
                  <a:gd name="T72" fmla="*/ 43 w 137"/>
                  <a:gd name="T73" fmla="*/ 51 h 149"/>
                  <a:gd name="T74" fmla="*/ 38 w 137"/>
                  <a:gd name="T75" fmla="*/ 69 h 149"/>
                  <a:gd name="T76" fmla="*/ 53 w 137"/>
                  <a:gd name="T77" fmla="*/ 95 h 149"/>
                  <a:gd name="T78" fmla="*/ 55 w 137"/>
                  <a:gd name="T79" fmla="*/ 98 h 149"/>
                  <a:gd name="T80" fmla="*/ 69 w 137"/>
                  <a:gd name="T81" fmla="*/ 149 h 149"/>
                  <a:gd name="T82" fmla="*/ 68 w 137"/>
                  <a:gd name="T83" fmla="*/ 24 h 149"/>
                  <a:gd name="T84" fmla="*/ 65 w 137"/>
                  <a:gd name="T85" fmla="*/ 4 h 149"/>
                  <a:gd name="T86" fmla="*/ 69 w 137"/>
                  <a:gd name="T87" fmla="*/ 0 h 149"/>
                  <a:gd name="T88" fmla="*/ 36 w 137"/>
                  <a:gd name="T89" fmla="*/ 106 h 149"/>
                  <a:gd name="T90" fmla="*/ 34 w 137"/>
                  <a:gd name="T91" fmla="*/ 99 h 149"/>
                  <a:gd name="T92" fmla="*/ 34 w 137"/>
                  <a:gd name="T93" fmla="*/ 38 h 149"/>
                  <a:gd name="T94" fmla="*/ 36 w 137"/>
                  <a:gd name="T95" fmla="*/ 33 h 149"/>
                  <a:gd name="T96" fmla="*/ 34 w 137"/>
                  <a:gd name="T97" fmla="*/ 85 h 149"/>
                  <a:gd name="T98" fmla="*/ 31 w 137"/>
                  <a:gd name="T99" fmla="*/ 61 h 149"/>
                  <a:gd name="T100" fmla="*/ 34 w 137"/>
                  <a:gd name="T101" fmla="*/ 30 h 149"/>
                  <a:gd name="T102" fmla="*/ 31 w 137"/>
                  <a:gd name="T103" fmla="*/ 38 h 149"/>
                  <a:gd name="T104" fmla="*/ 20 w 137"/>
                  <a:gd name="T105" fmla="*/ 20 h 149"/>
                  <a:gd name="T106" fmla="*/ 34 w 137"/>
                  <a:gd name="T107" fmla="*/ 30 h 149"/>
                  <a:gd name="T108" fmla="*/ 24 w 137"/>
                  <a:gd name="T109" fmla="*/ 116 h 149"/>
                  <a:gd name="T110" fmla="*/ 20 w 137"/>
                  <a:gd name="T111" fmla="*/ 116 h 149"/>
                  <a:gd name="T112" fmla="*/ 31 w 137"/>
                  <a:gd name="T113" fmla="*/ 100 h 149"/>
                  <a:gd name="T114" fmla="*/ 4 w 137"/>
                  <a:gd name="T115" fmla="*/ 65 h 149"/>
                  <a:gd name="T116" fmla="*/ 23 w 137"/>
                  <a:gd name="T117" fmla="*/ 66 h 149"/>
                  <a:gd name="T118" fmla="*/ 20 w 137"/>
                  <a:gd name="T119" fmla="*/ 72 h 149"/>
                  <a:gd name="T120" fmla="*/ 0 w 137"/>
                  <a:gd name="T121" fmla="*/ 69 h 149"/>
                  <a:gd name="T122" fmla="*/ 4 w 137"/>
                  <a:gd name="T123" fmla="*/ 6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7" h="149">
                    <a:moveTo>
                      <a:pt x="103" y="51"/>
                    </a:moveTo>
                    <a:lnTo>
                      <a:pt x="103" y="51"/>
                    </a:lnTo>
                    <a:lnTo>
                      <a:pt x="105" y="60"/>
                    </a:lnTo>
                    <a:lnTo>
                      <a:pt x="105" y="69"/>
                    </a:lnTo>
                    <a:lnTo>
                      <a:pt x="105" y="69"/>
                    </a:lnTo>
                    <a:lnTo>
                      <a:pt x="105" y="77"/>
                    </a:lnTo>
                    <a:lnTo>
                      <a:pt x="103" y="85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8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4" y="100"/>
                    </a:lnTo>
                    <a:lnTo>
                      <a:pt x="104" y="100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8" y="115"/>
                    </a:lnTo>
                    <a:lnTo>
                      <a:pt x="116" y="116"/>
                    </a:lnTo>
                    <a:lnTo>
                      <a:pt x="116" y="116"/>
                    </a:lnTo>
                    <a:lnTo>
                      <a:pt x="114" y="118"/>
                    </a:lnTo>
                    <a:lnTo>
                      <a:pt x="111" y="116"/>
                    </a:lnTo>
                    <a:lnTo>
                      <a:pt x="103" y="108"/>
                    </a:lnTo>
                    <a:lnTo>
                      <a:pt x="103" y="108"/>
                    </a:lnTo>
                    <a:close/>
                    <a:moveTo>
                      <a:pt x="103" y="38"/>
                    </a:moveTo>
                    <a:lnTo>
                      <a:pt x="103" y="3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4" y="19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8" y="23"/>
                    </a:lnTo>
                    <a:lnTo>
                      <a:pt x="116" y="26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2" y="69"/>
                    </a:moveTo>
                    <a:lnTo>
                      <a:pt x="112" y="69"/>
                    </a:lnTo>
                    <a:lnTo>
                      <a:pt x="112" y="69"/>
                    </a:lnTo>
                    <a:lnTo>
                      <a:pt x="114" y="66"/>
                    </a:lnTo>
                    <a:lnTo>
                      <a:pt x="116" y="65"/>
                    </a:lnTo>
                    <a:lnTo>
                      <a:pt x="133" y="65"/>
                    </a:lnTo>
                    <a:lnTo>
                      <a:pt x="133" y="65"/>
                    </a:lnTo>
                    <a:lnTo>
                      <a:pt x="135" y="66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5" y="72"/>
                    </a:lnTo>
                    <a:lnTo>
                      <a:pt x="133" y="72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4" y="72"/>
                    </a:lnTo>
                    <a:lnTo>
                      <a:pt x="112" y="69"/>
                    </a:lnTo>
                    <a:lnTo>
                      <a:pt x="112" y="69"/>
                    </a:lnTo>
                    <a:close/>
                    <a:moveTo>
                      <a:pt x="69" y="31"/>
                    </a:moveTo>
                    <a:lnTo>
                      <a:pt x="69" y="31"/>
                    </a:lnTo>
                    <a:lnTo>
                      <a:pt x="78" y="33"/>
                    </a:lnTo>
                    <a:lnTo>
                      <a:pt x="88" y="37"/>
                    </a:lnTo>
                    <a:lnTo>
                      <a:pt x="96" y="43"/>
                    </a:lnTo>
                    <a:lnTo>
                      <a:pt x="103" y="51"/>
                    </a:lnTo>
                    <a:lnTo>
                      <a:pt x="103" y="85"/>
                    </a:lnTo>
                    <a:lnTo>
                      <a:pt x="103" y="85"/>
                    </a:lnTo>
                    <a:lnTo>
                      <a:pt x="96" y="93"/>
                    </a:lnTo>
                    <a:lnTo>
                      <a:pt x="89" y="100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88" y="137"/>
                    </a:lnTo>
                    <a:lnTo>
                      <a:pt x="84" y="144"/>
                    </a:lnTo>
                    <a:lnTo>
                      <a:pt x="77" y="148"/>
                    </a:lnTo>
                    <a:lnTo>
                      <a:pt x="70" y="149"/>
                    </a:lnTo>
                    <a:lnTo>
                      <a:pt x="69" y="149"/>
                    </a:lnTo>
                    <a:lnTo>
                      <a:pt x="69" y="115"/>
                    </a:lnTo>
                    <a:lnTo>
                      <a:pt x="81" y="115"/>
                    </a:lnTo>
                    <a:lnTo>
                      <a:pt x="81" y="98"/>
                    </a:lnTo>
                    <a:lnTo>
                      <a:pt x="81" y="98"/>
                    </a:lnTo>
                    <a:lnTo>
                      <a:pt x="81" y="96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9" y="89"/>
                    </a:lnTo>
                    <a:lnTo>
                      <a:pt x="95" y="84"/>
                    </a:lnTo>
                    <a:lnTo>
                      <a:pt x="97" y="77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7" y="62"/>
                    </a:lnTo>
                    <a:lnTo>
                      <a:pt x="96" y="57"/>
                    </a:lnTo>
                    <a:lnTo>
                      <a:pt x="93" y="51"/>
                    </a:lnTo>
                    <a:lnTo>
                      <a:pt x="89" y="47"/>
                    </a:lnTo>
                    <a:lnTo>
                      <a:pt x="89" y="47"/>
                    </a:lnTo>
                    <a:lnTo>
                      <a:pt x="85" y="43"/>
                    </a:lnTo>
                    <a:lnTo>
                      <a:pt x="80" y="41"/>
                    </a:lnTo>
                    <a:lnTo>
                      <a:pt x="74" y="39"/>
                    </a:lnTo>
                    <a:lnTo>
                      <a:pt x="69" y="39"/>
                    </a:lnTo>
                    <a:lnTo>
                      <a:pt x="69" y="31"/>
                    </a:lnTo>
                    <a:lnTo>
                      <a:pt x="69" y="31"/>
                    </a:lnTo>
                    <a:close/>
                    <a:moveTo>
                      <a:pt x="103" y="30"/>
                    </a:moveTo>
                    <a:lnTo>
                      <a:pt x="100" y="33"/>
                    </a:lnTo>
                    <a:lnTo>
                      <a:pt x="100" y="33"/>
                    </a:lnTo>
                    <a:lnTo>
                      <a:pt x="99" y="35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103" y="38"/>
                    </a:lnTo>
                    <a:lnTo>
                      <a:pt x="103" y="30"/>
                    </a:lnTo>
                    <a:lnTo>
                      <a:pt x="103" y="30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99" y="103"/>
                    </a:lnTo>
                    <a:lnTo>
                      <a:pt x="100" y="106"/>
                    </a:lnTo>
                    <a:lnTo>
                      <a:pt x="103" y="108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9"/>
                    </a:moveTo>
                    <a:lnTo>
                      <a:pt x="66" y="149"/>
                    </a:lnTo>
                    <a:lnTo>
                      <a:pt x="66" y="149"/>
                    </a:lnTo>
                    <a:lnTo>
                      <a:pt x="58" y="148"/>
                    </a:lnTo>
                    <a:lnTo>
                      <a:pt x="53" y="144"/>
                    </a:lnTo>
                    <a:lnTo>
                      <a:pt x="49" y="137"/>
                    </a:lnTo>
                    <a:lnTo>
                      <a:pt x="47" y="130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39" y="93"/>
                    </a:lnTo>
                    <a:lnTo>
                      <a:pt x="34" y="85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0" y="43"/>
                    </a:lnTo>
                    <a:lnTo>
                      <a:pt x="47" y="37"/>
                    </a:lnTo>
                    <a:lnTo>
                      <a:pt x="58" y="33"/>
                    </a:lnTo>
                    <a:lnTo>
                      <a:pt x="62" y="31"/>
                    </a:lnTo>
                    <a:lnTo>
                      <a:pt x="69" y="31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62" y="39"/>
                    </a:lnTo>
                    <a:lnTo>
                      <a:pt x="57" y="41"/>
                    </a:lnTo>
                    <a:lnTo>
                      <a:pt x="51" y="43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3" y="51"/>
                    </a:lnTo>
                    <a:lnTo>
                      <a:pt x="40" y="57"/>
                    </a:lnTo>
                    <a:lnTo>
                      <a:pt x="39" y="62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7" y="89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4" y="96"/>
                    </a:lnTo>
                    <a:lnTo>
                      <a:pt x="55" y="98"/>
                    </a:lnTo>
                    <a:lnTo>
                      <a:pt x="55" y="115"/>
                    </a:lnTo>
                    <a:lnTo>
                      <a:pt x="69" y="115"/>
                    </a:lnTo>
                    <a:lnTo>
                      <a:pt x="69" y="149"/>
                    </a:lnTo>
                    <a:lnTo>
                      <a:pt x="69" y="149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6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4" y="107"/>
                    </a:moveTo>
                    <a:lnTo>
                      <a:pt x="36" y="106"/>
                    </a:lnTo>
                    <a:lnTo>
                      <a:pt x="36" y="106"/>
                    </a:lnTo>
                    <a:lnTo>
                      <a:pt x="38" y="103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34" y="99"/>
                    </a:lnTo>
                    <a:lnTo>
                      <a:pt x="34" y="107"/>
                    </a:lnTo>
                    <a:lnTo>
                      <a:pt x="34" y="107"/>
                    </a:lnTo>
                    <a:close/>
                    <a:moveTo>
                      <a:pt x="34" y="38"/>
                    </a:moveTo>
                    <a:lnTo>
                      <a:pt x="34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5"/>
                    </a:lnTo>
                    <a:lnTo>
                      <a:pt x="36" y="33"/>
                    </a:lnTo>
                    <a:lnTo>
                      <a:pt x="34" y="30"/>
                    </a:lnTo>
                    <a:lnTo>
                      <a:pt x="34" y="38"/>
                    </a:lnTo>
                    <a:close/>
                    <a:moveTo>
                      <a:pt x="34" y="85"/>
                    </a:moveTo>
                    <a:lnTo>
                      <a:pt x="34" y="85"/>
                    </a:lnTo>
                    <a:lnTo>
                      <a:pt x="31" y="77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61"/>
                    </a:lnTo>
                    <a:lnTo>
                      <a:pt x="34" y="53"/>
                    </a:lnTo>
                    <a:lnTo>
                      <a:pt x="34" y="85"/>
                    </a:lnTo>
                    <a:lnTo>
                      <a:pt x="34" y="85"/>
                    </a:lnTo>
                    <a:close/>
                    <a:moveTo>
                      <a:pt x="34" y="30"/>
                    </a:moveTo>
                    <a:lnTo>
                      <a:pt x="34" y="38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9" y="23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3" y="19"/>
                    </a:lnTo>
                    <a:lnTo>
                      <a:pt x="24" y="2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  <a:moveTo>
                      <a:pt x="34" y="99"/>
                    </a:moveTo>
                    <a:lnTo>
                      <a:pt x="34" y="107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3" y="118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4" y="99"/>
                    </a:lnTo>
                    <a:lnTo>
                      <a:pt x="34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0" y="65"/>
                    </a:lnTo>
                    <a:lnTo>
                      <a:pt x="20" y="65"/>
                    </a:lnTo>
                    <a:lnTo>
                      <a:pt x="23" y="66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3" y="72"/>
                    </a:lnTo>
                    <a:lnTo>
                      <a:pt x="20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îŝľiḓè">
                <a:extLst>
                  <a:ext uri="{FF2B5EF4-FFF2-40B4-BE49-F238E27FC236}">
                    <a16:creationId xmlns:a16="http://schemas.microsoft.com/office/drawing/2014/main" id="{0249D971-2D65-4EDB-A359-0D97F18D72F4}"/>
                  </a:ext>
                </a:extLst>
              </p:cNvPr>
              <p:cNvSpPr/>
              <p:nvPr/>
            </p:nvSpPr>
            <p:spPr bwMode="auto">
              <a:xfrm>
                <a:off x="1383477" y="2333768"/>
                <a:ext cx="516746" cy="492816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207" name="išḷïdè">
                <a:extLst>
                  <a:ext uri="{FF2B5EF4-FFF2-40B4-BE49-F238E27FC236}">
                    <a16:creationId xmlns:a16="http://schemas.microsoft.com/office/drawing/2014/main" id="{9BBA0D38-1570-4E71-8B4F-BC19D5287439}"/>
                  </a:ext>
                </a:extLst>
              </p:cNvPr>
              <p:cNvSpPr/>
              <p:nvPr/>
            </p:nvSpPr>
            <p:spPr bwMode="auto">
              <a:xfrm>
                <a:off x="2133375" y="3525097"/>
                <a:ext cx="609685" cy="608691"/>
              </a:xfrm>
              <a:custGeom>
                <a:avLst/>
                <a:gdLst>
                  <a:gd name="connsiteX0" fmla="*/ 139649 w 606580"/>
                  <a:gd name="connsiteY0" fmla="*/ 323260 h 605592"/>
                  <a:gd name="connsiteX1" fmla="*/ 274852 w 606580"/>
                  <a:gd name="connsiteY1" fmla="*/ 323260 h 605592"/>
                  <a:gd name="connsiteX2" fmla="*/ 274852 w 606580"/>
                  <a:gd name="connsiteY2" fmla="*/ 349440 h 605592"/>
                  <a:gd name="connsiteX3" fmla="*/ 139649 w 606580"/>
                  <a:gd name="connsiteY3" fmla="*/ 349440 h 605592"/>
                  <a:gd name="connsiteX4" fmla="*/ 66294 w 606580"/>
                  <a:gd name="connsiteY4" fmla="*/ 26233 h 605592"/>
                  <a:gd name="connsiteX5" fmla="*/ 66294 w 606580"/>
                  <a:gd name="connsiteY5" fmla="*/ 375703 h 605592"/>
                  <a:gd name="connsiteX6" fmla="*/ 540286 w 606580"/>
                  <a:gd name="connsiteY6" fmla="*/ 375703 h 605592"/>
                  <a:gd name="connsiteX7" fmla="*/ 540286 w 606580"/>
                  <a:gd name="connsiteY7" fmla="*/ 26233 h 605592"/>
                  <a:gd name="connsiteX8" fmla="*/ 39925 w 606580"/>
                  <a:gd name="connsiteY8" fmla="*/ 0 h 605592"/>
                  <a:gd name="connsiteX9" fmla="*/ 566655 w 606580"/>
                  <a:gd name="connsiteY9" fmla="*/ 0 h 605592"/>
                  <a:gd name="connsiteX10" fmla="*/ 566655 w 606580"/>
                  <a:gd name="connsiteY10" fmla="*/ 375703 h 605592"/>
                  <a:gd name="connsiteX11" fmla="*/ 606580 w 606580"/>
                  <a:gd name="connsiteY11" fmla="*/ 375703 h 605592"/>
                  <a:gd name="connsiteX12" fmla="*/ 606580 w 606580"/>
                  <a:gd name="connsiteY12" fmla="*/ 401936 h 605592"/>
                  <a:gd name="connsiteX13" fmla="*/ 373716 w 606580"/>
                  <a:gd name="connsiteY13" fmla="*/ 401936 h 605592"/>
                  <a:gd name="connsiteX14" fmla="*/ 413269 w 606580"/>
                  <a:gd name="connsiteY14" fmla="*/ 600587 h 605592"/>
                  <a:gd name="connsiteX15" fmla="*/ 387364 w 606580"/>
                  <a:gd name="connsiteY15" fmla="*/ 605592 h 605592"/>
                  <a:gd name="connsiteX16" fmla="*/ 346790 w 606580"/>
                  <a:gd name="connsiteY16" fmla="*/ 401936 h 605592"/>
                  <a:gd name="connsiteX17" fmla="*/ 316521 w 606580"/>
                  <a:gd name="connsiteY17" fmla="*/ 401936 h 605592"/>
                  <a:gd name="connsiteX18" fmla="*/ 316521 w 606580"/>
                  <a:gd name="connsiteY18" fmla="*/ 551828 h 605592"/>
                  <a:gd name="connsiteX19" fmla="*/ 290059 w 606580"/>
                  <a:gd name="connsiteY19" fmla="*/ 551828 h 605592"/>
                  <a:gd name="connsiteX20" fmla="*/ 290059 w 606580"/>
                  <a:gd name="connsiteY20" fmla="*/ 401936 h 605592"/>
                  <a:gd name="connsiteX21" fmla="*/ 247163 w 606580"/>
                  <a:gd name="connsiteY21" fmla="*/ 401936 h 605592"/>
                  <a:gd name="connsiteX22" fmla="*/ 206588 w 606580"/>
                  <a:gd name="connsiteY22" fmla="*/ 605592 h 605592"/>
                  <a:gd name="connsiteX23" fmla="*/ 180591 w 606580"/>
                  <a:gd name="connsiteY23" fmla="*/ 600494 h 605592"/>
                  <a:gd name="connsiteX24" fmla="*/ 220237 w 606580"/>
                  <a:gd name="connsiteY24" fmla="*/ 401936 h 605592"/>
                  <a:gd name="connsiteX25" fmla="*/ 0 w 606580"/>
                  <a:gd name="connsiteY25" fmla="*/ 401936 h 605592"/>
                  <a:gd name="connsiteX26" fmla="*/ 0 w 606580"/>
                  <a:gd name="connsiteY26" fmla="*/ 375703 h 605592"/>
                  <a:gd name="connsiteX27" fmla="*/ 39925 w 606580"/>
                  <a:gd name="connsiteY27" fmla="*/ 375703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6580" h="605592">
                    <a:moveTo>
                      <a:pt x="139649" y="323260"/>
                    </a:moveTo>
                    <a:lnTo>
                      <a:pt x="274852" y="323260"/>
                    </a:lnTo>
                    <a:lnTo>
                      <a:pt x="274852" y="349440"/>
                    </a:lnTo>
                    <a:lnTo>
                      <a:pt x="139649" y="349440"/>
                    </a:lnTo>
                    <a:close/>
                    <a:moveTo>
                      <a:pt x="66294" y="26233"/>
                    </a:moveTo>
                    <a:lnTo>
                      <a:pt x="66294" y="375703"/>
                    </a:lnTo>
                    <a:lnTo>
                      <a:pt x="540286" y="375703"/>
                    </a:lnTo>
                    <a:lnTo>
                      <a:pt x="540286" y="26233"/>
                    </a:lnTo>
                    <a:close/>
                    <a:moveTo>
                      <a:pt x="39925" y="0"/>
                    </a:moveTo>
                    <a:lnTo>
                      <a:pt x="566655" y="0"/>
                    </a:lnTo>
                    <a:lnTo>
                      <a:pt x="566655" y="375703"/>
                    </a:lnTo>
                    <a:lnTo>
                      <a:pt x="606580" y="375703"/>
                    </a:lnTo>
                    <a:lnTo>
                      <a:pt x="606580" y="401936"/>
                    </a:lnTo>
                    <a:lnTo>
                      <a:pt x="373716" y="401936"/>
                    </a:lnTo>
                    <a:lnTo>
                      <a:pt x="413269" y="600587"/>
                    </a:lnTo>
                    <a:lnTo>
                      <a:pt x="387364" y="605592"/>
                    </a:lnTo>
                    <a:lnTo>
                      <a:pt x="346790" y="401936"/>
                    </a:lnTo>
                    <a:lnTo>
                      <a:pt x="316521" y="401936"/>
                    </a:lnTo>
                    <a:lnTo>
                      <a:pt x="316521" y="551828"/>
                    </a:lnTo>
                    <a:lnTo>
                      <a:pt x="290059" y="551828"/>
                    </a:lnTo>
                    <a:lnTo>
                      <a:pt x="290059" y="401936"/>
                    </a:lnTo>
                    <a:lnTo>
                      <a:pt x="247163" y="401936"/>
                    </a:lnTo>
                    <a:lnTo>
                      <a:pt x="206588" y="605592"/>
                    </a:lnTo>
                    <a:lnTo>
                      <a:pt x="180591" y="600494"/>
                    </a:lnTo>
                    <a:lnTo>
                      <a:pt x="220237" y="401936"/>
                    </a:lnTo>
                    <a:lnTo>
                      <a:pt x="0" y="401936"/>
                    </a:lnTo>
                    <a:lnTo>
                      <a:pt x="0" y="375703"/>
                    </a:lnTo>
                    <a:lnTo>
                      <a:pt x="39925" y="37570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08" name="ïsḻîdé">
                <a:extLst>
                  <a:ext uri="{FF2B5EF4-FFF2-40B4-BE49-F238E27FC236}">
                    <a16:creationId xmlns:a16="http://schemas.microsoft.com/office/drawing/2014/main" id="{E3FD8E9C-13CE-4926-9707-98537D69A7F7}"/>
                  </a:ext>
                </a:extLst>
              </p:cNvPr>
              <p:cNvSpPr/>
              <p:nvPr/>
            </p:nvSpPr>
            <p:spPr bwMode="auto">
              <a:xfrm>
                <a:off x="3207799" y="3360994"/>
                <a:ext cx="387032" cy="386440"/>
              </a:xfrm>
              <a:custGeom>
                <a:avLst/>
                <a:gdLst>
                  <a:gd name="connsiteX0" fmla="*/ 424725 w 607004"/>
                  <a:gd name="connsiteY0" fmla="*/ 67461 h 606075"/>
                  <a:gd name="connsiteX1" fmla="*/ 522693 w 607004"/>
                  <a:gd name="connsiteY1" fmla="*/ 67461 h 606075"/>
                  <a:gd name="connsiteX2" fmla="*/ 539544 w 607004"/>
                  <a:gd name="connsiteY2" fmla="*/ 84287 h 606075"/>
                  <a:gd name="connsiteX3" fmla="*/ 539544 w 607004"/>
                  <a:gd name="connsiteY3" fmla="*/ 182109 h 606075"/>
                  <a:gd name="connsiteX4" fmla="*/ 522693 w 607004"/>
                  <a:gd name="connsiteY4" fmla="*/ 198935 h 606075"/>
                  <a:gd name="connsiteX5" fmla="*/ 505843 w 607004"/>
                  <a:gd name="connsiteY5" fmla="*/ 182109 h 606075"/>
                  <a:gd name="connsiteX6" fmla="*/ 505843 w 607004"/>
                  <a:gd name="connsiteY6" fmla="*/ 124830 h 606075"/>
                  <a:gd name="connsiteX7" fmla="*/ 332046 w 607004"/>
                  <a:gd name="connsiteY7" fmla="*/ 298457 h 606075"/>
                  <a:gd name="connsiteX8" fmla="*/ 308204 w 607004"/>
                  <a:gd name="connsiteY8" fmla="*/ 298457 h 606075"/>
                  <a:gd name="connsiteX9" fmla="*/ 233450 w 607004"/>
                  <a:gd name="connsiteY9" fmla="*/ 223905 h 606075"/>
                  <a:gd name="connsiteX10" fmla="*/ 96134 w 607004"/>
                  <a:gd name="connsiteY10" fmla="*/ 361017 h 606075"/>
                  <a:gd name="connsiteX11" fmla="*/ 72381 w 607004"/>
                  <a:gd name="connsiteY11" fmla="*/ 361106 h 606075"/>
                  <a:gd name="connsiteX12" fmla="*/ 72381 w 607004"/>
                  <a:gd name="connsiteY12" fmla="*/ 337210 h 606075"/>
                  <a:gd name="connsiteX13" fmla="*/ 221529 w 607004"/>
                  <a:gd name="connsiteY13" fmla="*/ 188105 h 606075"/>
                  <a:gd name="connsiteX14" fmla="*/ 245461 w 607004"/>
                  <a:gd name="connsiteY14" fmla="*/ 188105 h 606075"/>
                  <a:gd name="connsiteX15" fmla="*/ 320125 w 607004"/>
                  <a:gd name="connsiteY15" fmla="*/ 262658 h 606075"/>
                  <a:gd name="connsiteX16" fmla="*/ 481911 w 607004"/>
                  <a:gd name="connsiteY16" fmla="*/ 101113 h 606075"/>
                  <a:gd name="connsiteX17" fmla="*/ 424725 w 607004"/>
                  <a:gd name="connsiteY17" fmla="*/ 101113 h 606075"/>
                  <a:gd name="connsiteX18" fmla="*/ 407875 w 607004"/>
                  <a:gd name="connsiteY18" fmla="*/ 84287 h 606075"/>
                  <a:gd name="connsiteX19" fmla="*/ 424725 w 607004"/>
                  <a:gd name="connsiteY19" fmla="*/ 67461 h 606075"/>
                  <a:gd name="connsiteX20" fmla="*/ 33697 w 607004"/>
                  <a:gd name="connsiteY20" fmla="*/ 33647 h 606075"/>
                  <a:gd name="connsiteX21" fmla="*/ 33697 w 607004"/>
                  <a:gd name="connsiteY21" fmla="*/ 399644 h 606075"/>
                  <a:gd name="connsiteX22" fmla="*/ 573307 w 607004"/>
                  <a:gd name="connsiteY22" fmla="*/ 399644 h 606075"/>
                  <a:gd name="connsiteX23" fmla="*/ 573307 w 607004"/>
                  <a:gd name="connsiteY23" fmla="*/ 33647 h 606075"/>
                  <a:gd name="connsiteX24" fmla="*/ 16849 w 607004"/>
                  <a:gd name="connsiteY24" fmla="*/ 0 h 606075"/>
                  <a:gd name="connsiteX25" fmla="*/ 590155 w 607004"/>
                  <a:gd name="connsiteY25" fmla="*/ 0 h 606075"/>
                  <a:gd name="connsiteX26" fmla="*/ 607004 w 607004"/>
                  <a:gd name="connsiteY26" fmla="*/ 16823 h 606075"/>
                  <a:gd name="connsiteX27" fmla="*/ 607004 w 607004"/>
                  <a:gd name="connsiteY27" fmla="*/ 416468 h 606075"/>
                  <a:gd name="connsiteX28" fmla="*/ 590155 w 607004"/>
                  <a:gd name="connsiteY28" fmla="*/ 433291 h 606075"/>
                  <a:gd name="connsiteX29" fmla="*/ 320396 w 607004"/>
                  <a:gd name="connsiteY29" fmla="*/ 433291 h 606075"/>
                  <a:gd name="connsiteX30" fmla="*/ 320396 w 607004"/>
                  <a:gd name="connsiteY30" fmla="*/ 503448 h 606075"/>
                  <a:gd name="connsiteX31" fmla="*/ 456441 w 607004"/>
                  <a:gd name="connsiteY31" fmla="*/ 577990 h 606075"/>
                  <a:gd name="connsiteX32" fmla="*/ 455276 w 607004"/>
                  <a:gd name="connsiteY32" fmla="*/ 601704 h 606075"/>
                  <a:gd name="connsiteX33" fmla="*/ 431526 w 607004"/>
                  <a:gd name="connsiteY33" fmla="*/ 600540 h 606075"/>
                  <a:gd name="connsiteX34" fmla="*/ 320396 w 607004"/>
                  <a:gd name="connsiteY34" fmla="*/ 537184 h 606075"/>
                  <a:gd name="connsiteX35" fmla="*/ 320396 w 607004"/>
                  <a:gd name="connsiteY35" fmla="*/ 589175 h 606075"/>
                  <a:gd name="connsiteX36" fmla="*/ 303547 w 607004"/>
                  <a:gd name="connsiteY36" fmla="*/ 605999 h 606075"/>
                  <a:gd name="connsiteX37" fmla="*/ 286698 w 607004"/>
                  <a:gd name="connsiteY37" fmla="*/ 589175 h 606075"/>
                  <a:gd name="connsiteX38" fmla="*/ 286698 w 607004"/>
                  <a:gd name="connsiteY38" fmla="*/ 537184 h 606075"/>
                  <a:gd name="connsiteX39" fmla="*/ 175568 w 607004"/>
                  <a:gd name="connsiteY39" fmla="*/ 600540 h 606075"/>
                  <a:gd name="connsiteX40" fmla="*/ 151729 w 607004"/>
                  <a:gd name="connsiteY40" fmla="*/ 601704 h 606075"/>
                  <a:gd name="connsiteX41" fmla="*/ 150564 w 607004"/>
                  <a:gd name="connsiteY41" fmla="*/ 577990 h 606075"/>
                  <a:gd name="connsiteX42" fmla="*/ 286698 w 607004"/>
                  <a:gd name="connsiteY42" fmla="*/ 503448 h 606075"/>
                  <a:gd name="connsiteX43" fmla="*/ 286698 w 607004"/>
                  <a:gd name="connsiteY43" fmla="*/ 433291 h 606075"/>
                  <a:gd name="connsiteX44" fmla="*/ 16849 w 607004"/>
                  <a:gd name="connsiteY44" fmla="*/ 433291 h 606075"/>
                  <a:gd name="connsiteX45" fmla="*/ 0 w 607004"/>
                  <a:gd name="connsiteY45" fmla="*/ 416468 h 606075"/>
                  <a:gd name="connsiteX46" fmla="*/ 0 w 607004"/>
                  <a:gd name="connsiteY46" fmla="*/ 16823 h 606075"/>
                  <a:gd name="connsiteX47" fmla="*/ 16849 w 607004"/>
                  <a:gd name="connsiteY47" fmla="*/ 0 h 60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004" h="606075">
                    <a:moveTo>
                      <a:pt x="424725" y="67461"/>
                    </a:moveTo>
                    <a:lnTo>
                      <a:pt x="522693" y="67461"/>
                    </a:lnTo>
                    <a:cubicBezTo>
                      <a:pt x="532015" y="67461"/>
                      <a:pt x="539544" y="74979"/>
                      <a:pt x="539544" y="84287"/>
                    </a:cubicBezTo>
                    <a:lnTo>
                      <a:pt x="539544" y="182109"/>
                    </a:lnTo>
                    <a:cubicBezTo>
                      <a:pt x="539544" y="191417"/>
                      <a:pt x="532015" y="198935"/>
                      <a:pt x="522693" y="198935"/>
                    </a:cubicBezTo>
                    <a:cubicBezTo>
                      <a:pt x="513372" y="198935"/>
                      <a:pt x="505843" y="191417"/>
                      <a:pt x="505843" y="182109"/>
                    </a:cubicBezTo>
                    <a:lnTo>
                      <a:pt x="505843" y="124830"/>
                    </a:lnTo>
                    <a:lnTo>
                      <a:pt x="332046" y="298457"/>
                    </a:lnTo>
                    <a:cubicBezTo>
                      <a:pt x="325772" y="304811"/>
                      <a:pt x="314478" y="304811"/>
                      <a:pt x="308204" y="298457"/>
                    </a:cubicBezTo>
                    <a:lnTo>
                      <a:pt x="233450" y="223905"/>
                    </a:lnTo>
                    <a:lnTo>
                      <a:pt x="96134" y="361017"/>
                    </a:lnTo>
                    <a:cubicBezTo>
                      <a:pt x="92907" y="364328"/>
                      <a:pt x="80717" y="369340"/>
                      <a:pt x="72381" y="361106"/>
                    </a:cubicBezTo>
                    <a:cubicBezTo>
                      <a:pt x="65838" y="354394"/>
                      <a:pt x="65838" y="343833"/>
                      <a:pt x="72381" y="337210"/>
                    </a:cubicBezTo>
                    <a:lnTo>
                      <a:pt x="221529" y="188105"/>
                    </a:lnTo>
                    <a:cubicBezTo>
                      <a:pt x="227893" y="181751"/>
                      <a:pt x="239097" y="181751"/>
                      <a:pt x="245461" y="188105"/>
                    </a:cubicBezTo>
                    <a:lnTo>
                      <a:pt x="320125" y="262658"/>
                    </a:lnTo>
                    <a:lnTo>
                      <a:pt x="481911" y="101113"/>
                    </a:lnTo>
                    <a:lnTo>
                      <a:pt x="424725" y="101113"/>
                    </a:lnTo>
                    <a:cubicBezTo>
                      <a:pt x="415404" y="101113"/>
                      <a:pt x="407875" y="93595"/>
                      <a:pt x="407875" y="84287"/>
                    </a:cubicBezTo>
                    <a:cubicBezTo>
                      <a:pt x="407875" y="74979"/>
                      <a:pt x="415404" y="67461"/>
                      <a:pt x="424725" y="67461"/>
                    </a:cubicBezTo>
                    <a:close/>
                    <a:moveTo>
                      <a:pt x="33697" y="33647"/>
                    </a:moveTo>
                    <a:lnTo>
                      <a:pt x="33697" y="399644"/>
                    </a:lnTo>
                    <a:lnTo>
                      <a:pt x="573307" y="399644"/>
                    </a:lnTo>
                    <a:lnTo>
                      <a:pt x="573307" y="33647"/>
                    </a:lnTo>
                    <a:close/>
                    <a:moveTo>
                      <a:pt x="16849" y="0"/>
                    </a:moveTo>
                    <a:lnTo>
                      <a:pt x="590155" y="0"/>
                    </a:lnTo>
                    <a:cubicBezTo>
                      <a:pt x="599476" y="0"/>
                      <a:pt x="607004" y="7517"/>
                      <a:pt x="607004" y="16823"/>
                    </a:cubicBezTo>
                    <a:lnTo>
                      <a:pt x="607004" y="416468"/>
                    </a:lnTo>
                    <a:cubicBezTo>
                      <a:pt x="607004" y="425774"/>
                      <a:pt x="599476" y="433291"/>
                      <a:pt x="590155" y="433291"/>
                    </a:cubicBezTo>
                    <a:lnTo>
                      <a:pt x="320396" y="433291"/>
                    </a:lnTo>
                    <a:lnTo>
                      <a:pt x="320396" y="503448"/>
                    </a:lnTo>
                    <a:cubicBezTo>
                      <a:pt x="369598" y="508191"/>
                      <a:pt x="416290" y="533694"/>
                      <a:pt x="456441" y="577990"/>
                    </a:cubicBezTo>
                    <a:cubicBezTo>
                      <a:pt x="462714" y="584791"/>
                      <a:pt x="462176" y="595529"/>
                      <a:pt x="455276" y="601704"/>
                    </a:cubicBezTo>
                    <a:cubicBezTo>
                      <a:pt x="448375" y="607968"/>
                      <a:pt x="437710" y="607431"/>
                      <a:pt x="431526" y="600540"/>
                    </a:cubicBezTo>
                    <a:cubicBezTo>
                      <a:pt x="398008" y="563672"/>
                      <a:pt x="359919" y="541927"/>
                      <a:pt x="320396" y="537184"/>
                    </a:cubicBezTo>
                    <a:lnTo>
                      <a:pt x="320396" y="589175"/>
                    </a:lnTo>
                    <a:cubicBezTo>
                      <a:pt x="320396" y="598482"/>
                      <a:pt x="312868" y="605999"/>
                      <a:pt x="303547" y="605999"/>
                    </a:cubicBezTo>
                    <a:cubicBezTo>
                      <a:pt x="294226" y="605999"/>
                      <a:pt x="286698" y="598482"/>
                      <a:pt x="286698" y="589175"/>
                    </a:cubicBezTo>
                    <a:lnTo>
                      <a:pt x="286698" y="537184"/>
                    </a:lnTo>
                    <a:cubicBezTo>
                      <a:pt x="247086" y="542106"/>
                      <a:pt x="208997" y="563672"/>
                      <a:pt x="175568" y="600540"/>
                    </a:cubicBezTo>
                    <a:cubicBezTo>
                      <a:pt x="172162" y="604209"/>
                      <a:pt x="159436" y="608415"/>
                      <a:pt x="151729" y="601704"/>
                    </a:cubicBezTo>
                    <a:cubicBezTo>
                      <a:pt x="144828" y="595619"/>
                      <a:pt x="144380" y="584880"/>
                      <a:pt x="150564" y="577990"/>
                    </a:cubicBezTo>
                    <a:cubicBezTo>
                      <a:pt x="190714" y="533605"/>
                      <a:pt x="237407" y="508191"/>
                      <a:pt x="286698" y="503448"/>
                    </a:cubicBezTo>
                    <a:lnTo>
                      <a:pt x="286698" y="433291"/>
                    </a:lnTo>
                    <a:lnTo>
                      <a:pt x="16849" y="433291"/>
                    </a:lnTo>
                    <a:cubicBezTo>
                      <a:pt x="7528" y="433291"/>
                      <a:pt x="0" y="425774"/>
                      <a:pt x="0" y="416468"/>
                    </a:cubicBezTo>
                    <a:lnTo>
                      <a:pt x="0" y="16823"/>
                    </a:lnTo>
                    <a:cubicBezTo>
                      <a:pt x="0" y="7517"/>
                      <a:pt x="7528" y="0"/>
                      <a:pt x="16849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1ïḑê">
              <a:extLst>
                <a:ext uri="{FF2B5EF4-FFF2-40B4-BE49-F238E27FC236}">
                  <a16:creationId xmlns:a16="http://schemas.microsoft.com/office/drawing/2014/main" id="{9A9013DA-9651-40B6-B578-C99BA88A5B9E}"/>
                </a:ext>
              </a:extLst>
            </p:cNvPr>
            <p:cNvGrpSpPr/>
            <p:nvPr/>
          </p:nvGrpSpPr>
          <p:grpSpPr>
            <a:xfrm>
              <a:off x="4528727" y="3933056"/>
              <a:ext cx="1895269" cy="1632780"/>
              <a:chOff x="4528727" y="3933056"/>
              <a:chExt cx="1895269" cy="1632780"/>
            </a:xfrm>
          </p:grpSpPr>
          <p:grpSp>
            <p:nvGrpSpPr>
              <p:cNvPr id="25" name="íṣḻíḍê">
                <a:extLst>
                  <a:ext uri="{FF2B5EF4-FFF2-40B4-BE49-F238E27FC236}">
                    <a16:creationId xmlns:a16="http://schemas.microsoft.com/office/drawing/2014/main" id="{C3BFA127-94F4-47AB-9C34-181790CB875C}"/>
                  </a:ext>
                </a:extLst>
              </p:cNvPr>
              <p:cNvGrpSpPr/>
              <p:nvPr/>
            </p:nvGrpSpPr>
            <p:grpSpPr>
              <a:xfrm>
                <a:off x="4656000" y="3933056"/>
                <a:ext cx="504056" cy="504056"/>
                <a:chOff x="4597219" y="3933056"/>
                <a:chExt cx="504056" cy="504056"/>
              </a:xfrm>
            </p:grpSpPr>
            <p:sp>
              <p:nvSpPr>
                <p:cNvPr id="29" name="ïślïḋé">
                  <a:extLst>
                    <a:ext uri="{FF2B5EF4-FFF2-40B4-BE49-F238E27FC236}">
                      <a16:creationId xmlns:a16="http://schemas.microsoft.com/office/drawing/2014/main" id="{A910E3E6-B218-4EC8-90D9-F49254B50D50}"/>
                    </a:ext>
                  </a:extLst>
                </p:cNvPr>
                <p:cNvSpPr/>
                <p:nvPr/>
              </p:nvSpPr>
              <p:spPr>
                <a:xfrm>
                  <a:off x="4597219" y="3933056"/>
                  <a:ext cx="504056" cy="504056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şliḋé">
                  <a:extLst>
                    <a:ext uri="{FF2B5EF4-FFF2-40B4-BE49-F238E27FC236}">
                      <a16:creationId xmlns:a16="http://schemas.microsoft.com/office/drawing/2014/main" id="{721AF7DB-52CF-44A6-BC12-C7D00E2425BB}"/>
                    </a:ext>
                  </a:extLst>
                </p:cNvPr>
                <p:cNvSpPr/>
                <p:nvPr/>
              </p:nvSpPr>
              <p:spPr bwMode="auto">
                <a:xfrm>
                  <a:off x="4693718" y="4036757"/>
                  <a:ext cx="311058" cy="296654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íş1ídè">
                <a:extLst>
                  <a:ext uri="{FF2B5EF4-FFF2-40B4-BE49-F238E27FC236}">
                    <a16:creationId xmlns:a16="http://schemas.microsoft.com/office/drawing/2014/main" id="{9C867551-3232-432E-B31D-EF17B9008F2E}"/>
                  </a:ext>
                </a:extLst>
              </p:cNvPr>
              <p:cNvGrpSpPr/>
              <p:nvPr/>
            </p:nvGrpSpPr>
            <p:grpSpPr>
              <a:xfrm>
                <a:off x="4528727" y="4620839"/>
                <a:ext cx="1895269" cy="944997"/>
                <a:chOff x="4528727" y="4620839"/>
                <a:chExt cx="1895269" cy="944997"/>
              </a:xfrm>
            </p:grpSpPr>
            <p:sp>
              <p:nvSpPr>
                <p:cNvPr id="27" name="îṡlïd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4528727" y="5008437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8" name="îSļîde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4528727" y="4620839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10" name="íṩ1îḑe">
              <a:extLst>
                <a:ext uri="{FF2B5EF4-FFF2-40B4-BE49-F238E27FC236}">
                  <a16:creationId xmlns:a16="http://schemas.microsoft.com/office/drawing/2014/main" id="{7E678C1E-93ED-419A-B549-942D07C877FD}"/>
                </a:ext>
              </a:extLst>
            </p:cNvPr>
            <p:cNvGrpSpPr/>
            <p:nvPr/>
          </p:nvGrpSpPr>
          <p:grpSpPr>
            <a:xfrm>
              <a:off x="7000568" y="3933056"/>
              <a:ext cx="1895269" cy="1632780"/>
              <a:chOff x="6983265" y="3933056"/>
              <a:chExt cx="1895269" cy="1632780"/>
            </a:xfrm>
          </p:grpSpPr>
          <p:grpSp>
            <p:nvGrpSpPr>
              <p:cNvPr id="19" name="ïsḷíḍé">
                <a:extLst>
                  <a:ext uri="{FF2B5EF4-FFF2-40B4-BE49-F238E27FC236}">
                    <a16:creationId xmlns:a16="http://schemas.microsoft.com/office/drawing/2014/main" id="{2CC8B286-5C50-4AD8-9C50-CAC4098774A3}"/>
                  </a:ext>
                </a:extLst>
              </p:cNvPr>
              <p:cNvGrpSpPr/>
              <p:nvPr/>
            </p:nvGrpSpPr>
            <p:grpSpPr>
              <a:xfrm>
                <a:off x="7110538" y="3933056"/>
                <a:ext cx="504056" cy="504056"/>
                <a:chOff x="7041235" y="3933056"/>
                <a:chExt cx="504056" cy="504056"/>
              </a:xfrm>
            </p:grpSpPr>
            <p:sp>
              <p:nvSpPr>
                <p:cNvPr id="23" name="iS1iḍe">
                  <a:extLst>
                    <a:ext uri="{FF2B5EF4-FFF2-40B4-BE49-F238E27FC236}">
                      <a16:creationId xmlns:a16="http://schemas.microsoft.com/office/drawing/2014/main" id="{9A27E50E-4C87-47FF-94A9-7ED0AA7CE6CF}"/>
                    </a:ext>
                  </a:extLst>
                </p:cNvPr>
                <p:cNvSpPr/>
                <p:nvPr/>
              </p:nvSpPr>
              <p:spPr>
                <a:xfrm>
                  <a:off x="7041235" y="3933056"/>
                  <a:ext cx="504056" cy="504056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iSḷîdé">
                  <a:extLst>
                    <a:ext uri="{FF2B5EF4-FFF2-40B4-BE49-F238E27FC236}">
                      <a16:creationId xmlns:a16="http://schemas.microsoft.com/office/drawing/2014/main" id="{80815796-F4D5-4C01-924D-CEB212A26A50}"/>
                    </a:ext>
                  </a:extLst>
                </p:cNvPr>
                <p:cNvSpPr/>
                <p:nvPr/>
              </p:nvSpPr>
              <p:spPr bwMode="auto">
                <a:xfrm>
                  <a:off x="7137734" y="4029809"/>
                  <a:ext cx="311058" cy="310551"/>
                </a:xfrm>
                <a:custGeom>
                  <a:avLst/>
                  <a:gdLst>
                    <a:gd name="connsiteX0" fmla="*/ 139649 w 606580"/>
                    <a:gd name="connsiteY0" fmla="*/ 323260 h 605592"/>
                    <a:gd name="connsiteX1" fmla="*/ 274852 w 606580"/>
                    <a:gd name="connsiteY1" fmla="*/ 323260 h 605592"/>
                    <a:gd name="connsiteX2" fmla="*/ 274852 w 606580"/>
                    <a:gd name="connsiteY2" fmla="*/ 349440 h 605592"/>
                    <a:gd name="connsiteX3" fmla="*/ 139649 w 606580"/>
                    <a:gd name="connsiteY3" fmla="*/ 349440 h 605592"/>
                    <a:gd name="connsiteX4" fmla="*/ 66294 w 606580"/>
                    <a:gd name="connsiteY4" fmla="*/ 26233 h 605592"/>
                    <a:gd name="connsiteX5" fmla="*/ 66294 w 606580"/>
                    <a:gd name="connsiteY5" fmla="*/ 375703 h 605592"/>
                    <a:gd name="connsiteX6" fmla="*/ 540286 w 606580"/>
                    <a:gd name="connsiteY6" fmla="*/ 375703 h 605592"/>
                    <a:gd name="connsiteX7" fmla="*/ 540286 w 606580"/>
                    <a:gd name="connsiteY7" fmla="*/ 26233 h 605592"/>
                    <a:gd name="connsiteX8" fmla="*/ 39925 w 606580"/>
                    <a:gd name="connsiteY8" fmla="*/ 0 h 605592"/>
                    <a:gd name="connsiteX9" fmla="*/ 566655 w 606580"/>
                    <a:gd name="connsiteY9" fmla="*/ 0 h 605592"/>
                    <a:gd name="connsiteX10" fmla="*/ 566655 w 606580"/>
                    <a:gd name="connsiteY10" fmla="*/ 375703 h 605592"/>
                    <a:gd name="connsiteX11" fmla="*/ 606580 w 606580"/>
                    <a:gd name="connsiteY11" fmla="*/ 375703 h 605592"/>
                    <a:gd name="connsiteX12" fmla="*/ 606580 w 606580"/>
                    <a:gd name="connsiteY12" fmla="*/ 401936 h 605592"/>
                    <a:gd name="connsiteX13" fmla="*/ 373716 w 606580"/>
                    <a:gd name="connsiteY13" fmla="*/ 401936 h 605592"/>
                    <a:gd name="connsiteX14" fmla="*/ 413269 w 606580"/>
                    <a:gd name="connsiteY14" fmla="*/ 600587 h 605592"/>
                    <a:gd name="connsiteX15" fmla="*/ 387364 w 606580"/>
                    <a:gd name="connsiteY15" fmla="*/ 605592 h 605592"/>
                    <a:gd name="connsiteX16" fmla="*/ 346790 w 606580"/>
                    <a:gd name="connsiteY16" fmla="*/ 401936 h 605592"/>
                    <a:gd name="connsiteX17" fmla="*/ 316521 w 606580"/>
                    <a:gd name="connsiteY17" fmla="*/ 401936 h 605592"/>
                    <a:gd name="connsiteX18" fmla="*/ 316521 w 606580"/>
                    <a:gd name="connsiteY18" fmla="*/ 551828 h 605592"/>
                    <a:gd name="connsiteX19" fmla="*/ 290059 w 606580"/>
                    <a:gd name="connsiteY19" fmla="*/ 551828 h 605592"/>
                    <a:gd name="connsiteX20" fmla="*/ 290059 w 606580"/>
                    <a:gd name="connsiteY20" fmla="*/ 401936 h 605592"/>
                    <a:gd name="connsiteX21" fmla="*/ 247163 w 606580"/>
                    <a:gd name="connsiteY21" fmla="*/ 401936 h 605592"/>
                    <a:gd name="connsiteX22" fmla="*/ 206588 w 606580"/>
                    <a:gd name="connsiteY22" fmla="*/ 605592 h 605592"/>
                    <a:gd name="connsiteX23" fmla="*/ 180591 w 606580"/>
                    <a:gd name="connsiteY23" fmla="*/ 600494 h 605592"/>
                    <a:gd name="connsiteX24" fmla="*/ 220237 w 606580"/>
                    <a:gd name="connsiteY24" fmla="*/ 401936 h 605592"/>
                    <a:gd name="connsiteX25" fmla="*/ 0 w 606580"/>
                    <a:gd name="connsiteY25" fmla="*/ 401936 h 605592"/>
                    <a:gd name="connsiteX26" fmla="*/ 0 w 606580"/>
                    <a:gd name="connsiteY26" fmla="*/ 375703 h 605592"/>
                    <a:gd name="connsiteX27" fmla="*/ 39925 w 606580"/>
                    <a:gd name="connsiteY27" fmla="*/ 375703 h 605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6580" h="605592">
                      <a:moveTo>
                        <a:pt x="139649" y="323260"/>
                      </a:moveTo>
                      <a:lnTo>
                        <a:pt x="274852" y="323260"/>
                      </a:lnTo>
                      <a:lnTo>
                        <a:pt x="274852" y="349440"/>
                      </a:lnTo>
                      <a:lnTo>
                        <a:pt x="139649" y="349440"/>
                      </a:lnTo>
                      <a:close/>
                      <a:moveTo>
                        <a:pt x="66294" y="26233"/>
                      </a:moveTo>
                      <a:lnTo>
                        <a:pt x="66294" y="375703"/>
                      </a:lnTo>
                      <a:lnTo>
                        <a:pt x="540286" y="375703"/>
                      </a:lnTo>
                      <a:lnTo>
                        <a:pt x="540286" y="26233"/>
                      </a:lnTo>
                      <a:close/>
                      <a:moveTo>
                        <a:pt x="39925" y="0"/>
                      </a:moveTo>
                      <a:lnTo>
                        <a:pt x="566655" y="0"/>
                      </a:lnTo>
                      <a:lnTo>
                        <a:pt x="566655" y="375703"/>
                      </a:lnTo>
                      <a:lnTo>
                        <a:pt x="606580" y="375703"/>
                      </a:lnTo>
                      <a:lnTo>
                        <a:pt x="606580" y="401936"/>
                      </a:lnTo>
                      <a:lnTo>
                        <a:pt x="373716" y="401936"/>
                      </a:lnTo>
                      <a:lnTo>
                        <a:pt x="413269" y="600587"/>
                      </a:lnTo>
                      <a:lnTo>
                        <a:pt x="387364" y="605592"/>
                      </a:lnTo>
                      <a:lnTo>
                        <a:pt x="346790" y="401936"/>
                      </a:lnTo>
                      <a:lnTo>
                        <a:pt x="316521" y="401936"/>
                      </a:lnTo>
                      <a:lnTo>
                        <a:pt x="316521" y="551828"/>
                      </a:lnTo>
                      <a:lnTo>
                        <a:pt x="290059" y="551828"/>
                      </a:lnTo>
                      <a:lnTo>
                        <a:pt x="290059" y="401936"/>
                      </a:lnTo>
                      <a:lnTo>
                        <a:pt x="247163" y="401936"/>
                      </a:lnTo>
                      <a:lnTo>
                        <a:pt x="206588" y="605592"/>
                      </a:lnTo>
                      <a:lnTo>
                        <a:pt x="180591" y="600494"/>
                      </a:lnTo>
                      <a:lnTo>
                        <a:pt x="220237" y="401936"/>
                      </a:lnTo>
                      <a:lnTo>
                        <a:pt x="0" y="401936"/>
                      </a:lnTo>
                      <a:lnTo>
                        <a:pt x="0" y="375703"/>
                      </a:lnTo>
                      <a:lnTo>
                        <a:pt x="39925" y="3757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îS1idè">
                <a:extLst>
                  <a:ext uri="{FF2B5EF4-FFF2-40B4-BE49-F238E27FC236}">
                    <a16:creationId xmlns:a16="http://schemas.microsoft.com/office/drawing/2014/main" id="{17434E31-E9C2-4279-9EDA-2FDB0F778C6F}"/>
                  </a:ext>
                </a:extLst>
              </p:cNvPr>
              <p:cNvGrpSpPr/>
              <p:nvPr/>
            </p:nvGrpSpPr>
            <p:grpSpPr>
              <a:xfrm>
                <a:off x="6983265" y="4620839"/>
                <a:ext cx="1895269" cy="944997"/>
                <a:chOff x="6983265" y="4620839"/>
                <a:chExt cx="1895269" cy="944997"/>
              </a:xfrm>
            </p:grpSpPr>
            <p:sp>
              <p:nvSpPr>
                <p:cNvPr id="21" name="îŝľïďê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6983265" y="5008437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22" name="iSļiḍé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6983265" y="4620839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grpSp>
          <p:nvGrpSpPr>
            <p:cNvPr id="11" name="islîdè">
              <a:extLst>
                <a:ext uri="{FF2B5EF4-FFF2-40B4-BE49-F238E27FC236}">
                  <a16:creationId xmlns:a16="http://schemas.microsoft.com/office/drawing/2014/main" id="{635F9AF1-C6C3-40E4-A4DC-EC7E460C0A3B}"/>
                </a:ext>
              </a:extLst>
            </p:cNvPr>
            <p:cNvGrpSpPr/>
            <p:nvPr/>
          </p:nvGrpSpPr>
          <p:grpSpPr>
            <a:xfrm>
              <a:off x="9472409" y="3933056"/>
              <a:ext cx="1895269" cy="1632780"/>
              <a:chOff x="9472409" y="3933056"/>
              <a:chExt cx="1895269" cy="1632780"/>
            </a:xfrm>
          </p:grpSpPr>
          <p:grpSp>
            <p:nvGrpSpPr>
              <p:cNvPr id="13" name="íṣľíḑé">
                <a:extLst>
                  <a:ext uri="{FF2B5EF4-FFF2-40B4-BE49-F238E27FC236}">
                    <a16:creationId xmlns:a16="http://schemas.microsoft.com/office/drawing/2014/main" id="{805116B3-7A79-440B-BB7A-E87D36D7B511}"/>
                  </a:ext>
                </a:extLst>
              </p:cNvPr>
              <p:cNvGrpSpPr/>
              <p:nvPr/>
            </p:nvGrpSpPr>
            <p:grpSpPr>
              <a:xfrm>
                <a:off x="9599682" y="3933056"/>
                <a:ext cx="504056" cy="504056"/>
                <a:chOff x="9485251" y="3933056"/>
                <a:chExt cx="504056" cy="504056"/>
              </a:xfrm>
            </p:grpSpPr>
            <p:sp>
              <p:nvSpPr>
                <p:cNvPr id="17" name="isḻíďe">
                  <a:extLst>
                    <a:ext uri="{FF2B5EF4-FFF2-40B4-BE49-F238E27FC236}">
                      <a16:creationId xmlns:a16="http://schemas.microsoft.com/office/drawing/2014/main" id="{0F180BDC-FE34-400E-905B-0D4419C73040}"/>
                    </a:ext>
                  </a:extLst>
                </p:cNvPr>
                <p:cNvSpPr/>
                <p:nvPr/>
              </p:nvSpPr>
              <p:spPr>
                <a:xfrm>
                  <a:off x="9485251" y="3933056"/>
                  <a:ext cx="504056" cy="504056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8" name="i$liḓe">
                  <a:extLst>
                    <a:ext uri="{FF2B5EF4-FFF2-40B4-BE49-F238E27FC236}">
                      <a16:creationId xmlns:a16="http://schemas.microsoft.com/office/drawing/2014/main" id="{BB5F54F6-4F0D-4C9F-BF5D-7A314EAB4801}"/>
                    </a:ext>
                  </a:extLst>
                </p:cNvPr>
                <p:cNvSpPr/>
                <p:nvPr/>
              </p:nvSpPr>
              <p:spPr bwMode="auto">
                <a:xfrm>
                  <a:off x="9581750" y="4029794"/>
                  <a:ext cx="311058" cy="310581"/>
                </a:xfrm>
                <a:custGeom>
                  <a:avLst/>
                  <a:gdLst>
                    <a:gd name="connsiteX0" fmla="*/ 424725 w 607004"/>
                    <a:gd name="connsiteY0" fmla="*/ 67461 h 606075"/>
                    <a:gd name="connsiteX1" fmla="*/ 522693 w 607004"/>
                    <a:gd name="connsiteY1" fmla="*/ 67461 h 606075"/>
                    <a:gd name="connsiteX2" fmla="*/ 539544 w 607004"/>
                    <a:gd name="connsiteY2" fmla="*/ 84287 h 606075"/>
                    <a:gd name="connsiteX3" fmla="*/ 539544 w 607004"/>
                    <a:gd name="connsiteY3" fmla="*/ 182109 h 606075"/>
                    <a:gd name="connsiteX4" fmla="*/ 522693 w 607004"/>
                    <a:gd name="connsiteY4" fmla="*/ 198935 h 606075"/>
                    <a:gd name="connsiteX5" fmla="*/ 505843 w 607004"/>
                    <a:gd name="connsiteY5" fmla="*/ 182109 h 606075"/>
                    <a:gd name="connsiteX6" fmla="*/ 505843 w 607004"/>
                    <a:gd name="connsiteY6" fmla="*/ 124830 h 606075"/>
                    <a:gd name="connsiteX7" fmla="*/ 332046 w 607004"/>
                    <a:gd name="connsiteY7" fmla="*/ 298457 h 606075"/>
                    <a:gd name="connsiteX8" fmla="*/ 308204 w 607004"/>
                    <a:gd name="connsiteY8" fmla="*/ 298457 h 606075"/>
                    <a:gd name="connsiteX9" fmla="*/ 233450 w 607004"/>
                    <a:gd name="connsiteY9" fmla="*/ 223905 h 606075"/>
                    <a:gd name="connsiteX10" fmla="*/ 96134 w 607004"/>
                    <a:gd name="connsiteY10" fmla="*/ 361017 h 606075"/>
                    <a:gd name="connsiteX11" fmla="*/ 72381 w 607004"/>
                    <a:gd name="connsiteY11" fmla="*/ 361106 h 606075"/>
                    <a:gd name="connsiteX12" fmla="*/ 72381 w 607004"/>
                    <a:gd name="connsiteY12" fmla="*/ 337210 h 606075"/>
                    <a:gd name="connsiteX13" fmla="*/ 221529 w 607004"/>
                    <a:gd name="connsiteY13" fmla="*/ 188105 h 606075"/>
                    <a:gd name="connsiteX14" fmla="*/ 245461 w 607004"/>
                    <a:gd name="connsiteY14" fmla="*/ 188105 h 606075"/>
                    <a:gd name="connsiteX15" fmla="*/ 320125 w 607004"/>
                    <a:gd name="connsiteY15" fmla="*/ 262658 h 606075"/>
                    <a:gd name="connsiteX16" fmla="*/ 481911 w 607004"/>
                    <a:gd name="connsiteY16" fmla="*/ 101113 h 606075"/>
                    <a:gd name="connsiteX17" fmla="*/ 424725 w 607004"/>
                    <a:gd name="connsiteY17" fmla="*/ 101113 h 606075"/>
                    <a:gd name="connsiteX18" fmla="*/ 407875 w 607004"/>
                    <a:gd name="connsiteY18" fmla="*/ 84287 h 606075"/>
                    <a:gd name="connsiteX19" fmla="*/ 424725 w 607004"/>
                    <a:gd name="connsiteY19" fmla="*/ 67461 h 606075"/>
                    <a:gd name="connsiteX20" fmla="*/ 33697 w 607004"/>
                    <a:gd name="connsiteY20" fmla="*/ 33647 h 606075"/>
                    <a:gd name="connsiteX21" fmla="*/ 33697 w 607004"/>
                    <a:gd name="connsiteY21" fmla="*/ 399644 h 606075"/>
                    <a:gd name="connsiteX22" fmla="*/ 573307 w 607004"/>
                    <a:gd name="connsiteY22" fmla="*/ 399644 h 606075"/>
                    <a:gd name="connsiteX23" fmla="*/ 573307 w 607004"/>
                    <a:gd name="connsiteY23" fmla="*/ 33647 h 606075"/>
                    <a:gd name="connsiteX24" fmla="*/ 16849 w 607004"/>
                    <a:gd name="connsiteY24" fmla="*/ 0 h 606075"/>
                    <a:gd name="connsiteX25" fmla="*/ 590155 w 607004"/>
                    <a:gd name="connsiteY25" fmla="*/ 0 h 606075"/>
                    <a:gd name="connsiteX26" fmla="*/ 607004 w 607004"/>
                    <a:gd name="connsiteY26" fmla="*/ 16823 h 606075"/>
                    <a:gd name="connsiteX27" fmla="*/ 607004 w 607004"/>
                    <a:gd name="connsiteY27" fmla="*/ 416468 h 606075"/>
                    <a:gd name="connsiteX28" fmla="*/ 590155 w 607004"/>
                    <a:gd name="connsiteY28" fmla="*/ 433291 h 606075"/>
                    <a:gd name="connsiteX29" fmla="*/ 320396 w 607004"/>
                    <a:gd name="connsiteY29" fmla="*/ 433291 h 606075"/>
                    <a:gd name="connsiteX30" fmla="*/ 320396 w 607004"/>
                    <a:gd name="connsiteY30" fmla="*/ 503448 h 606075"/>
                    <a:gd name="connsiteX31" fmla="*/ 456441 w 607004"/>
                    <a:gd name="connsiteY31" fmla="*/ 577990 h 606075"/>
                    <a:gd name="connsiteX32" fmla="*/ 455276 w 607004"/>
                    <a:gd name="connsiteY32" fmla="*/ 601704 h 606075"/>
                    <a:gd name="connsiteX33" fmla="*/ 431526 w 607004"/>
                    <a:gd name="connsiteY33" fmla="*/ 600540 h 606075"/>
                    <a:gd name="connsiteX34" fmla="*/ 320396 w 607004"/>
                    <a:gd name="connsiteY34" fmla="*/ 537184 h 606075"/>
                    <a:gd name="connsiteX35" fmla="*/ 320396 w 607004"/>
                    <a:gd name="connsiteY35" fmla="*/ 589175 h 606075"/>
                    <a:gd name="connsiteX36" fmla="*/ 303547 w 607004"/>
                    <a:gd name="connsiteY36" fmla="*/ 605999 h 606075"/>
                    <a:gd name="connsiteX37" fmla="*/ 286698 w 607004"/>
                    <a:gd name="connsiteY37" fmla="*/ 589175 h 606075"/>
                    <a:gd name="connsiteX38" fmla="*/ 286698 w 607004"/>
                    <a:gd name="connsiteY38" fmla="*/ 537184 h 606075"/>
                    <a:gd name="connsiteX39" fmla="*/ 175568 w 607004"/>
                    <a:gd name="connsiteY39" fmla="*/ 600540 h 606075"/>
                    <a:gd name="connsiteX40" fmla="*/ 151729 w 607004"/>
                    <a:gd name="connsiteY40" fmla="*/ 601704 h 606075"/>
                    <a:gd name="connsiteX41" fmla="*/ 150564 w 607004"/>
                    <a:gd name="connsiteY41" fmla="*/ 577990 h 606075"/>
                    <a:gd name="connsiteX42" fmla="*/ 286698 w 607004"/>
                    <a:gd name="connsiteY42" fmla="*/ 503448 h 606075"/>
                    <a:gd name="connsiteX43" fmla="*/ 286698 w 607004"/>
                    <a:gd name="connsiteY43" fmla="*/ 433291 h 606075"/>
                    <a:gd name="connsiteX44" fmla="*/ 16849 w 607004"/>
                    <a:gd name="connsiteY44" fmla="*/ 433291 h 606075"/>
                    <a:gd name="connsiteX45" fmla="*/ 0 w 607004"/>
                    <a:gd name="connsiteY45" fmla="*/ 416468 h 606075"/>
                    <a:gd name="connsiteX46" fmla="*/ 0 w 607004"/>
                    <a:gd name="connsiteY46" fmla="*/ 16823 h 606075"/>
                    <a:gd name="connsiteX47" fmla="*/ 16849 w 607004"/>
                    <a:gd name="connsiteY47" fmla="*/ 0 h 6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7004" h="606075">
                      <a:moveTo>
                        <a:pt x="424725" y="67461"/>
                      </a:moveTo>
                      <a:lnTo>
                        <a:pt x="522693" y="67461"/>
                      </a:lnTo>
                      <a:cubicBezTo>
                        <a:pt x="532015" y="67461"/>
                        <a:pt x="539544" y="74979"/>
                        <a:pt x="539544" y="84287"/>
                      </a:cubicBezTo>
                      <a:lnTo>
                        <a:pt x="539544" y="182109"/>
                      </a:lnTo>
                      <a:cubicBezTo>
                        <a:pt x="539544" y="191417"/>
                        <a:pt x="532015" y="198935"/>
                        <a:pt x="522693" y="198935"/>
                      </a:cubicBezTo>
                      <a:cubicBezTo>
                        <a:pt x="513372" y="198935"/>
                        <a:pt x="505843" y="191417"/>
                        <a:pt x="505843" y="182109"/>
                      </a:cubicBezTo>
                      <a:lnTo>
                        <a:pt x="505843" y="124830"/>
                      </a:lnTo>
                      <a:lnTo>
                        <a:pt x="332046" y="298457"/>
                      </a:lnTo>
                      <a:cubicBezTo>
                        <a:pt x="325772" y="304811"/>
                        <a:pt x="314478" y="304811"/>
                        <a:pt x="308204" y="298457"/>
                      </a:cubicBezTo>
                      <a:lnTo>
                        <a:pt x="233450" y="223905"/>
                      </a:lnTo>
                      <a:lnTo>
                        <a:pt x="96134" y="361017"/>
                      </a:lnTo>
                      <a:cubicBezTo>
                        <a:pt x="92907" y="364328"/>
                        <a:pt x="80717" y="369340"/>
                        <a:pt x="72381" y="361106"/>
                      </a:cubicBezTo>
                      <a:cubicBezTo>
                        <a:pt x="65838" y="354394"/>
                        <a:pt x="65838" y="343833"/>
                        <a:pt x="72381" y="337210"/>
                      </a:cubicBezTo>
                      <a:lnTo>
                        <a:pt x="221529" y="188105"/>
                      </a:lnTo>
                      <a:cubicBezTo>
                        <a:pt x="227893" y="181751"/>
                        <a:pt x="239097" y="181751"/>
                        <a:pt x="245461" y="188105"/>
                      </a:cubicBezTo>
                      <a:lnTo>
                        <a:pt x="320125" y="262658"/>
                      </a:lnTo>
                      <a:lnTo>
                        <a:pt x="481911" y="101113"/>
                      </a:lnTo>
                      <a:lnTo>
                        <a:pt x="424725" y="101113"/>
                      </a:lnTo>
                      <a:cubicBezTo>
                        <a:pt x="415404" y="101113"/>
                        <a:pt x="407875" y="93595"/>
                        <a:pt x="407875" y="84287"/>
                      </a:cubicBezTo>
                      <a:cubicBezTo>
                        <a:pt x="407875" y="74979"/>
                        <a:pt x="415404" y="67461"/>
                        <a:pt x="424725" y="67461"/>
                      </a:cubicBezTo>
                      <a:close/>
                      <a:moveTo>
                        <a:pt x="33697" y="33647"/>
                      </a:moveTo>
                      <a:lnTo>
                        <a:pt x="33697" y="399644"/>
                      </a:lnTo>
                      <a:lnTo>
                        <a:pt x="573307" y="399644"/>
                      </a:lnTo>
                      <a:lnTo>
                        <a:pt x="573307" y="33647"/>
                      </a:lnTo>
                      <a:close/>
                      <a:moveTo>
                        <a:pt x="16849" y="0"/>
                      </a:moveTo>
                      <a:lnTo>
                        <a:pt x="590155" y="0"/>
                      </a:lnTo>
                      <a:cubicBezTo>
                        <a:pt x="599476" y="0"/>
                        <a:pt x="607004" y="7517"/>
                        <a:pt x="607004" y="16823"/>
                      </a:cubicBezTo>
                      <a:lnTo>
                        <a:pt x="607004" y="416468"/>
                      </a:lnTo>
                      <a:cubicBezTo>
                        <a:pt x="607004" y="425774"/>
                        <a:pt x="599476" y="433291"/>
                        <a:pt x="590155" y="433291"/>
                      </a:cubicBezTo>
                      <a:lnTo>
                        <a:pt x="320396" y="433291"/>
                      </a:lnTo>
                      <a:lnTo>
                        <a:pt x="320396" y="503448"/>
                      </a:lnTo>
                      <a:cubicBezTo>
                        <a:pt x="369598" y="508191"/>
                        <a:pt x="416290" y="533694"/>
                        <a:pt x="456441" y="577990"/>
                      </a:cubicBezTo>
                      <a:cubicBezTo>
                        <a:pt x="462714" y="584791"/>
                        <a:pt x="462176" y="595529"/>
                        <a:pt x="455276" y="601704"/>
                      </a:cubicBezTo>
                      <a:cubicBezTo>
                        <a:pt x="448375" y="607968"/>
                        <a:pt x="437710" y="607431"/>
                        <a:pt x="431526" y="600540"/>
                      </a:cubicBezTo>
                      <a:cubicBezTo>
                        <a:pt x="398008" y="563672"/>
                        <a:pt x="359919" y="541927"/>
                        <a:pt x="320396" y="537184"/>
                      </a:cubicBezTo>
                      <a:lnTo>
                        <a:pt x="320396" y="589175"/>
                      </a:lnTo>
                      <a:cubicBezTo>
                        <a:pt x="320396" y="598482"/>
                        <a:pt x="312868" y="605999"/>
                        <a:pt x="303547" y="605999"/>
                      </a:cubicBezTo>
                      <a:cubicBezTo>
                        <a:pt x="294226" y="605999"/>
                        <a:pt x="286698" y="598482"/>
                        <a:pt x="286698" y="589175"/>
                      </a:cubicBezTo>
                      <a:lnTo>
                        <a:pt x="286698" y="537184"/>
                      </a:lnTo>
                      <a:cubicBezTo>
                        <a:pt x="247086" y="542106"/>
                        <a:pt x="208997" y="563672"/>
                        <a:pt x="175568" y="600540"/>
                      </a:cubicBezTo>
                      <a:cubicBezTo>
                        <a:pt x="172162" y="604209"/>
                        <a:pt x="159436" y="608415"/>
                        <a:pt x="151729" y="601704"/>
                      </a:cubicBezTo>
                      <a:cubicBezTo>
                        <a:pt x="144828" y="595619"/>
                        <a:pt x="144380" y="584880"/>
                        <a:pt x="150564" y="577990"/>
                      </a:cubicBezTo>
                      <a:cubicBezTo>
                        <a:pt x="190714" y="533605"/>
                        <a:pt x="237407" y="508191"/>
                        <a:pt x="286698" y="503448"/>
                      </a:cubicBezTo>
                      <a:lnTo>
                        <a:pt x="286698" y="433291"/>
                      </a:lnTo>
                      <a:lnTo>
                        <a:pt x="16849" y="433291"/>
                      </a:lnTo>
                      <a:cubicBezTo>
                        <a:pt x="7528" y="433291"/>
                        <a:pt x="0" y="425774"/>
                        <a:pt x="0" y="416468"/>
                      </a:cubicBezTo>
                      <a:lnTo>
                        <a:pt x="0" y="16823"/>
                      </a:lnTo>
                      <a:cubicBezTo>
                        <a:pt x="0" y="7517"/>
                        <a:pt x="7528" y="0"/>
                        <a:pt x="168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" name="ïś1ídé">
                <a:extLst>
                  <a:ext uri="{FF2B5EF4-FFF2-40B4-BE49-F238E27FC236}">
                    <a16:creationId xmlns:a16="http://schemas.microsoft.com/office/drawing/2014/main" id="{B9DF5AEC-500B-4766-AA0B-918755B8C73D}"/>
                  </a:ext>
                </a:extLst>
              </p:cNvPr>
              <p:cNvGrpSpPr/>
              <p:nvPr/>
            </p:nvGrpSpPr>
            <p:grpSpPr>
              <a:xfrm>
                <a:off x="9472409" y="4620839"/>
                <a:ext cx="1895269" cy="944997"/>
                <a:chOff x="9472409" y="4620839"/>
                <a:chExt cx="1895269" cy="944997"/>
              </a:xfrm>
            </p:grpSpPr>
            <p:sp>
              <p:nvSpPr>
                <p:cNvPr id="15" name="ísľiďè">
                  <a:extLst>
                    <a:ext uri="{FF2B5EF4-FFF2-40B4-BE49-F238E27FC236}">
                      <a16:creationId xmlns:a16="http://schemas.microsoft.com/office/drawing/2014/main" id="{39340196-E1AA-4B49-976A-BF366BB2B662}"/>
                    </a:ext>
                  </a:extLst>
                </p:cNvPr>
                <p:cNvSpPr/>
                <p:nvPr/>
              </p:nvSpPr>
              <p:spPr bwMode="auto">
                <a:xfrm>
                  <a:off x="9472409" y="5008437"/>
                  <a:ext cx="1895269" cy="5573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</p:txBody>
            </p:sp>
            <p:sp>
              <p:nvSpPr>
                <p:cNvPr id="16" name="ïşľîdè">
                  <a:extLst>
                    <a:ext uri="{FF2B5EF4-FFF2-40B4-BE49-F238E27FC236}">
                      <a16:creationId xmlns:a16="http://schemas.microsoft.com/office/drawing/2014/main" id="{4D5C24C6-4DD0-4193-AD42-019C1134797B}"/>
                    </a:ext>
                  </a:extLst>
                </p:cNvPr>
                <p:cNvSpPr txBox="1"/>
                <p:nvPr/>
              </p:nvSpPr>
              <p:spPr bwMode="auto">
                <a:xfrm>
                  <a:off x="9472409" y="4620839"/>
                  <a:ext cx="1895269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</p:grpSp>
        </p:grpSp>
        <p:sp>
          <p:nvSpPr>
            <p:cNvPr id="12" name="ïŝlïḍ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4528727" y="1613839"/>
              <a:ext cx="6490768" cy="134802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7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/>
                <a:t>Adjust the spacing to adapt to Chinese typesetting, use the reference line in PPT.</a:t>
              </a:r>
              <a:endParaRPr lang="en-US" altLang="zh-CN" sz="1600" b="1" dirty="0"/>
            </a:p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0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414CC-49B8-4828-94F2-8D614A1FBBE6}"/>
              </a:ext>
            </a:extLst>
          </p:cNvPr>
          <p:cNvSpPr txBox="1"/>
          <p:nvPr/>
        </p:nvSpPr>
        <p:spPr>
          <a:xfrm>
            <a:off x="7695538" y="311595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图片包含 户外, 树, 天空, 水&#10;&#10;已生成极高可信度的说明">
            <a:extLst>
              <a:ext uri="{FF2B5EF4-FFF2-40B4-BE49-F238E27FC236}">
                <a16:creationId xmlns:a16="http://schemas.microsoft.com/office/drawing/2014/main" id="{FA7ED2A0-DF6D-4EEA-9208-35293301C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8318"/>
            <a:ext cx="12192000" cy="10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FFAB20-FE58-4B1C-90C4-2003274A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0c49f4d8-52b3-4f32-9775-c41463a0c4a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2DFF60C-C961-43A2-B20A-B80C24CEF23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61367" y="1722268"/>
            <a:ext cx="10671220" cy="3836766"/>
            <a:chOff x="761367" y="1722268"/>
            <a:chExt cx="10671220" cy="3836766"/>
          </a:xfrm>
        </p:grpSpPr>
        <p:sp>
          <p:nvSpPr>
            <p:cNvPr id="6" name="işḷíḋê">
              <a:extLst>
                <a:ext uri="{FF2B5EF4-FFF2-40B4-BE49-F238E27FC236}">
                  <a16:creationId xmlns:a16="http://schemas.microsoft.com/office/drawing/2014/main" id="{0AB35535-441A-41BB-BDE9-31DAC57F7BBF}"/>
                </a:ext>
              </a:extLst>
            </p:cNvPr>
            <p:cNvSpPr/>
            <p:nvPr/>
          </p:nvSpPr>
          <p:spPr bwMode="auto">
            <a:xfrm>
              <a:off x="762785" y="2654889"/>
              <a:ext cx="2088000" cy="29041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000" dirty="0"/>
            </a:p>
          </p:txBody>
        </p:sp>
        <p:sp>
          <p:nvSpPr>
            <p:cNvPr id="7" name="íṩ1ïḍê">
              <a:extLst>
                <a:ext uri="{FF2B5EF4-FFF2-40B4-BE49-F238E27FC236}">
                  <a16:creationId xmlns:a16="http://schemas.microsoft.com/office/drawing/2014/main" id="{836758E9-46AD-4404-9D9F-FDB583698461}"/>
                </a:ext>
              </a:extLst>
            </p:cNvPr>
            <p:cNvSpPr/>
            <p:nvPr/>
          </p:nvSpPr>
          <p:spPr bwMode="auto">
            <a:xfrm>
              <a:off x="2855929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šļiḋé">
              <a:extLst>
                <a:ext uri="{FF2B5EF4-FFF2-40B4-BE49-F238E27FC236}">
                  <a16:creationId xmlns:a16="http://schemas.microsoft.com/office/drawing/2014/main" id="{764FA924-32A5-4298-ACA2-4A24B66A5A16}"/>
                </a:ext>
              </a:extLst>
            </p:cNvPr>
            <p:cNvSpPr/>
            <p:nvPr/>
          </p:nvSpPr>
          <p:spPr bwMode="auto">
            <a:xfrm>
              <a:off x="761367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$ļídè">
              <a:extLst>
                <a:ext uri="{FF2B5EF4-FFF2-40B4-BE49-F238E27FC236}">
                  <a16:creationId xmlns:a16="http://schemas.microsoft.com/office/drawing/2014/main" id="{B5E9986E-88C1-46B3-8FFA-FAA9851E3A04}"/>
                </a:ext>
              </a:extLst>
            </p:cNvPr>
            <p:cNvSpPr/>
            <p:nvPr/>
          </p:nvSpPr>
          <p:spPr bwMode="auto">
            <a:xfrm>
              <a:off x="2855929" y="4617016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śļîḍé">
              <a:extLst>
                <a:ext uri="{FF2B5EF4-FFF2-40B4-BE49-F238E27FC236}">
                  <a16:creationId xmlns:a16="http://schemas.microsoft.com/office/drawing/2014/main" id="{8C6075D6-E6A0-4AB7-B4DE-4E1D6DE595F8}"/>
                </a:ext>
              </a:extLst>
            </p:cNvPr>
            <p:cNvSpPr/>
            <p:nvPr/>
          </p:nvSpPr>
          <p:spPr bwMode="auto">
            <a:xfrm>
              <a:off x="761367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śḷíḑè">
              <a:extLst>
                <a:ext uri="{FF2B5EF4-FFF2-40B4-BE49-F238E27FC236}">
                  <a16:creationId xmlns:a16="http://schemas.microsoft.com/office/drawing/2014/main" id="{5D6DAD16-F6FF-4178-A708-4C55D2424B55}"/>
                </a:ext>
              </a:extLst>
            </p:cNvPr>
            <p:cNvSpPr/>
            <p:nvPr/>
          </p:nvSpPr>
          <p:spPr bwMode="auto">
            <a:xfrm>
              <a:off x="2855929" y="4915045"/>
              <a:ext cx="187572" cy="227157"/>
            </a:xfrm>
            <a:custGeom>
              <a:avLst/>
              <a:gdLst/>
              <a:ahLst/>
              <a:cxnLst>
                <a:cxn ang="0">
                  <a:pos x="54" y="79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131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80" y="90"/>
                </a:cxn>
                <a:cxn ang="0">
                  <a:pos x="54" y="79"/>
                </a:cxn>
              </a:cxnLst>
              <a:rect l="0" t="0" r="r" b="b"/>
              <a:pathLst>
                <a:path w="81" h="131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6"/>
                    <a:pt x="80" y="90"/>
                  </a:cubicBezTo>
                  <a:cubicBezTo>
                    <a:pt x="79" y="71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ľîḑe">
              <a:extLst>
                <a:ext uri="{FF2B5EF4-FFF2-40B4-BE49-F238E27FC236}">
                  <a16:creationId xmlns:a16="http://schemas.microsoft.com/office/drawing/2014/main" id="{57EDAC98-D5E3-478D-AAD9-F9CAE9ABA5D4}"/>
                </a:ext>
              </a:extLst>
            </p:cNvPr>
            <p:cNvSpPr/>
            <p:nvPr/>
          </p:nvSpPr>
          <p:spPr bwMode="auto">
            <a:xfrm>
              <a:off x="761367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šlîḑê">
              <a:extLst>
                <a:ext uri="{FF2B5EF4-FFF2-40B4-BE49-F238E27FC236}">
                  <a16:creationId xmlns:a16="http://schemas.microsoft.com/office/drawing/2014/main" id="{4017F9D8-08C4-46B4-988F-936CC7485C00}"/>
                </a:ext>
              </a:extLst>
            </p:cNvPr>
            <p:cNvSpPr/>
            <p:nvPr/>
          </p:nvSpPr>
          <p:spPr bwMode="auto">
            <a:xfrm>
              <a:off x="1526311" y="2096622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ḷiḍe">
              <a:extLst>
                <a:ext uri="{FF2B5EF4-FFF2-40B4-BE49-F238E27FC236}">
                  <a16:creationId xmlns:a16="http://schemas.microsoft.com/office/drawing/2014/main" id="{1AEE5B19-1950-46C5-828C-8DA66BCB490B}"/>
                </a:ext>
              </a:extLst>
            </p:cNvPr>
            <p:cNvSpPr/>
            <p:nvPr/>
          </p:nvSpPr>
          <p:spPr bwMode="auto">
            <a:xfrm>
              <a:off x="1713852" y="2279809"/>
              <a:ext cx="375144" cy="331467"/>
            </a:xfrm>
            <a:custGeom>
              <a:avLst/>
              <a:gdLst>
                <a:gd name="connsiteX0" fmla="*/ 315746 w 375144"/>
                <a:gd name="connsiteY0" fmla="*/ 280584 h 331467"/>
                <a:gd name="connsiteX1" fmla="*/ 324231 w 375144"/>
                <a:gd name="connsiteY1" fmla="*/ 311897 h 331467"/>
                <a:gd name="connsiteX2" fmla="*/ 324231 w 375144"/>
                <a:gd name="connsiteY2" fmla="*/ 292326 h 331467"/>
                <a:gd name="connsiteX3" fmla="*/ 324231 w 375144"/>
                <a:gd name="connsiteY3" fmla="*/ 288412 h 331467"/>
                <a:gd name="connsiteX4" fmla="*/ 328474 w 375144"/>
                <a:gd name="connsiteY4" fmla="*/ 284498 h 331467"/>
                <a:gd name="connsiteX5" fmla="*/ 332717 w 375144"/>
                <a:gd name="connsiteY5" fmla="*/ 288412 h 331467"/>
                <a:gd name="connsiteX6" fmla="*/ 332717 w 375144"/>
                <a:gd name="connsiteY6" fmla="*/ 292326 h 331467"/>
                <a:gd name="connsiteX7" fmla="*/ 336960 w 375144"/>
                <a:gd name="connsiteY7" fmla="*/ 311897 h 331467"/>
                <a:gd name="connsiteX8" fmla="*/ 341202 w 375144"/>
                <a:gd name="connsiteY8" fmla="*/ 280584 h 331467"/>
                <a:gd name="connsiteX9" fmla="*/ 366659 w 375144"/>
                <a:gd name="connsiteY9" fmla="*/ 288412 h 331467"/>
                <a:gd name="connsiteX10" fmla="*/ 375144 w 375144"/>
                <a:gd name="connsiteY10" fmla="*/ 307983 h 331467"/>
                <a:gd name="connsiteX11" fmla="*/ 375144 w 375144"/>
                <a:gd name="connsiteY11" fmla="*/ 327553 h 331467"/>
                <a:gd name="connsiteX12" fmla="*/ 358173 w 375144"/>
                <a:gd name="connsiteY12" fmla="*/ 327553 h 331467"/>
                <a:gd name="connsiteX13" fmla="*/ 358173 w 375144"/>
                <a:gd name="connsiteY13" fmla="*/ 311897 h 331467"/>
                <a:gd name="connsiteX14" fmla="*/ 353930 w 375144"/>
                <a:gd name="connsiteY14" fmla="*/ 307983 h 331467"/>
                <a:gd name="connsiteX15" fmla="*/ 353930 w 375144"/>
                <a:gd name="connsiteY15" fmla="*/ 331467 h 331467"/>
                <a:gd name="connsiteX16" fmla="*/ 328474 w 375144"/>
                <a:gd name="connsiteY16" fmla="*/ 331467 h 331467"/>
                <a:gd name="connsiteX17" fmla="*/ 303018 w 375144"/>
                <a:gd name="connsiteY17" fmla="*/ 331467 h 331467"/>
                <a:gd name="connsiteX18" fmla="*/ 303018 w 375144"/>
                <a:gd name="connsiteY18" fmla="*/ 307983 h 331467"/>
                <a:gd name="connsiteX19" fmla="*/ 298775 w 375144"/>
                <a:gd name="connsiteY19" fmla="*/ 311897 h 331467"/>
                <a:gd name="connsiteX20" fmla="*/ 298775 w 375144"/>
                <a:gd name="connsiteY20" fmla="*/ 331467 h 331467"/>
                <a:gd name="connsiteX21" fmla="*/ 286047 w 375144"/>
                <a:gd name="connsiteY21" fmla="*/ 327553 h 331467"/>
                <a:gd name="connsiteX22" fmla="*/ 286047 w 375144"/>
                <a:gd name="connsiteY22" fmla="*/ 307983 h 331467"/>
                <a:gd name="connsiteX23" fmla="*/ 290290 w 375144"/>
                <a:gd name="connsiteY23" fmla="*/ 288412 h 331467"/>
                <a:gd name="connsiteX24" fmla="*/ 315746 w 375144"/>
                <a:gd name="connsiteY24" fmla="*/ 280584 h 331467"/>
                <a:gd name="connsiteX25" fmla="*/ 329032 w 375144"/>
                <a:gd name="connsiteY25" fmla="*/ 229701 h 331467"/>
                <a:gd name="connsiteX26" fmla="*/ 350134 w 375144"/>
                <a:gd name="connsiteY26" fmla="*/ 249272 h 331467"/>
                <a:gd name="connsiteX27" fmla="*/ 350134 w 375144"/>
                <a:gd name="connsiteY27" fmla="*/ 253186 h 331467"/>
                <a:gd name="connsiteX28" fmla="*/ 345914 w 375144"/>
                <a:gd name="connsiteY28" fmla="*/ 261014 h 331467"/>
                <a:gd name="connsiteX29" fmla="*/ 329032 w 375144"/>
                <a:gd name="connsiteY29" fmla="*/ 280584 h 331467"/>
                <a:gd name="connsiteX30" fmla="*/ 312150 w 375144"/>
                <a:gd name="connsiteY30" fmla="*/ 261014 h 331467"/>
                <a:gd name="connsiteX31" fmla="*/ 307930 w 375144"/>
                <a:gd name="connsiteY31" fmla="*/ 253186 h 331467"/>
                <a:gd name="connsiteX32" fmla="*/ 312150 w 375144"/>
                <a:gd name="connsiteY32" fmla="*/ 249272 h 331467"/>
                <a:gd name="connsiteX33" fmla="*/ 329032 w 375144"/>
                <a:gd name="connsiteY33" fmla="*/ 229701 h 331467"/>
                <a:gd name="connsiteX34" fmla="*/ 315746 w 375144"/>
                <a:gd name="connsiteY34" fmla="*/ 167188 h 331467"/>
                <a:gd name="connsiteX35" fmla="*/ 324231 w 375144"/>
                <a:gd name="connsiteY35" fmla="*/ 198203 h 331467"/>
                <a:gd name="connsiteX36" fmla="*/ 324231 w 375144"/>
                <a:gd name="connsiteY36" fmla="*/ 174942 h 331467"/>
                <a:gd name="connsiteX37" fmla="*/ 324231 w 375144"/>
                <a:gd name="connsiteY37" fmla="*/ 171065 h 331467"/>
                <a:gd name="connsiteX38" fmla="*/ 328474 w 375144"/>
                <a:gd name="connsiteY38" fmla="*/ 167188 h 331467"/>
                <a:gd name="connsiteX39" fmla="*/ 332717 w 375144"/>
                <a:gd name="connsiteY39" fmla="*/ 171065 h 331467"/>
                <a:gd name="connsiteX40" fmla="*/ 332717 w 375144"/>
                <a:gd name="connsiteY40" fmla="*/ 174942 h 331467"/>
                <a:gd name="connsiteX41" fmla="*/ 336960 w 375144"/>
                <a:gd name="connsiteY41" fmla="*/ 198203 h 331467"/>
                <a:gd name="connsiteX42" fmla="*/ 341202 w 375144"/>
                <a:gd name="connsiteY42" fmla="*/ 167188 h 331467"/>
                <a:gd name="connsiteX43" fmla="*/ 366659 w 375144"/>
                <a:gd name="connsiteY43" fmla="*/ 174942 h 331467"/>
                <a:gd name="connsiteX44" fmla="*/ 375144 w 375144"/>
                <a:gd name="connsiteY44" fmla="*/ 194326 h 331467"/>
                <a:gd name="connsiteX45" fmla="*/ 375144 w 375144"/>
                <a:gd name="connsiteY45" fmla="*/ 213710 h 331467"/>
                <a:gd name="connsiteX46" fmla="*/ 358173 w 375144"/>
                <a:gd name="connsiteY46" fmla="*/ 213710 h 331467"/>
                <a:gd name="connsiteX47" fmla="*/ 358173 w 375144"/>
                <a:gd name="connsiteY47" fmla="*/ 198203 h 331467"/>
                <a:gd name="connsiteX48" fmla="*/ 353930 w 375144"/>
                <a:gd name="connsiteY48" fmla="*/ 190449 h 331467"/>
                <a:gd name="connsiteX49" fmla="*/ 353930 w 375144"/>
                <a:gd name="connsiteY49" fmla="*/ 213710 h 331467"/>
                <a:gd name="connsiteX50" fmla="*/ 328474 w 375144"/>
                <a:gd name="connsiteY50" fmla="*/ 213710 h 331467"/>
                <a:gd name="connsiteX51" fmla="*/ 303018 w 375144"/>
                <a:gd name="connsiteY51" fmla="*/ 213710 h 331467"/>
                <a:gd name="connsiteX52" fmla="*/ 303018 w 375144"/>
                <a:gd name="connsiteY52" fmla="*/ 190449 h 331467"/>
                <a:gd name="connsiteX53" fmla="*/ 298775 w 375144"/>
                <a:gd name="connsiteY53" fmla="*/ 198203 h 331467"/>
                <a:gd name="connsiteX54" fmla="*/ 298775 w 375144"/>
                <a:gd name="connsiteY54" fmla="*/ 213710 h 331467"/>
                <a:gd name="connsiteX55" fmla="*/ 286047 w 375144"/>
                <a:gd name="connsiteY55" fmla="*/ 213710 h 331467"/>
                <a:gd name="connsiteX56" fmla="*/ 286047 w 375144"/>
                <a:gd name="connsiteY56" fmla="*/ 194326 h 331467"/>
                <a:gd name="connsiteX57" fmla="*/ 290290 w 375144"/>
                <a:gd name="connsiteY57" fmla="*/ 174942 h 331467"/>
                <a:gd name="connsiteX58" fmla="*/ 315746 w 375144"/>
                <a:gd name="connsiteY58" fmla="*/ 167188 h 331467"/>
                <a:gd name="connsiteX59" fmla="*/ 329032 w 375144"/>
                <a:gd name="connsiteY59" fmla="*/ 116304 h 331467"/>
                <a:gd name="connsiteX60" fmla="*/ 350134 w 375144"/>
                <a:gd name="connsiteY60" fmla="*/ 135688 h 331467"/>
                <a:gd name="connsiteX61" fmla="*/ 350134 w 375144"/>
                <a:gd name="connsiteY61" fmla="*/ 139565 h 331467"/>
                <a:gd name="connsiteX62" fmla="*/ 345914 w 375144"/>
                <a:gd name="connsiteY62" fmla="*/ 147319 h 331467"/>
                <a:gd name="connsiteX63" fmla="*/ 329032 w 375144"/>
                <a:gd name="connsiteY63" fmla="*/ 162826 h 331467"/>
                <a:gd name="connsiteX64" fmla="*/ 312150 w 375144"/>
                <a:gd name="connsiteY64" fmla="*/ 147319 h 331467"/>
                <a:gd name="connsiteX65" fmla="*/ 307930 w 375144"/>
                <a:gd name="connsiteY65" fmla="*/ 139565 h 331467"/>
                <a:gd name="connsiteX66" fmla="*/ 312150 w 375144"/>
                <a:gd name="connsiteY66" fmla="*/ 135688 h 331467"/>
                <a:gd name="connsiteX67" fmla="*/ 329032 w 375144"/>
                <a:gd name="connsiteY67" fmla="*/ 116304 h 331467"/>
                <a:gd name="connsiteX68" fmla="*/ 50203 w 375144"/>
                <a:gd name="connsiteY68" fmla="*/ 77052 h 331467"/>
                <a:gd name="connsiteX69" fmla="*/ 62754 w 375144"/>
                <a:gd name="connsiteY69" fmla="*/ 116193 h 331467"/>
                <a:gd name="connsiteX70" fmla="*/ 66937 w 375144"/>
                <a:gd name="connsiteY70" fmla="*/ 92708 h 331467"/>
                <a:gd name="connsiteX71" fmla="*/ 62754 w 375144"/>
                <a:gd name="connsiteY71" fmla="*/ 84880 h 331467"/>
                <a:gd name="connsiteX72" fmla="*/ 66937 w 375144"/>
                <a:gd name="connsiteY72" fmla="*/ 80966 h 331467"/>
                <a:gd name="connsiteX73" fmla="*/ 71121 w 375144"/>
                <a:gd name="connsiteY73" fmla="*/ 80966 h 331467"/>
                <a:gd name="connsiteX74" fmla="*/ 79488 w 375144"/>
                <a:gd name="connsiteY74" fmla="*/ 84880 h 331467"/>
                <a:gd name="connsiteX75" fmla="*/ 75305 w 375144"/>
                <a:gd name="connsiteY75" fmla="*/ 92708 h 331467"/>
                <a:gd name="connsiteX76" fmla="*/ 79488 w 375144"/>
                <a:gd name="connsiteY76" fmla="*/ 116193 h 331467"/>
                <a:gd name="connsiteX77" fmla="*/ 92039 w 375144"/>
                <a:gd name="connsiteY77" fmla="*/ 77052 h 331467"/>
                <a:gd name="connsiteX78" fmla="*/ 96222 w 375144"/>
                <a:gd name="connsiteY78" fmla="*/ 80966 h 331467"/>
                <a:gd name="connsiteX79" fmla="*/ 125508 w 375144"/>
                <a:gd name="connsiteY79" fmla="*/ 88794 h 331467"/>
                <a:gd name="connsiteX80" fmla="*/ 142242 w 375144"/>
                <a:gd name="connsiteY80" fmla="*/ 155334 h 331467"/>
                <a:gd name="connsiteX81" fmla="*/ 138058 w 375144"/>
                <a:gd name="connsiteY81" fmla="*/ 194474 h 331467"/>
                <a:gd name="connsiteX82" fmla="*/ 129691 w 375144"/>
                <a:gd name="connsiteY82" fmla="*/ 210131 h 331467"/>
                <a:gd name="connsiteX83" fmla="*/ 117140 w 375144"/>
                <a:gd name="connsiteY83" fmla="*/ 198389 h 331467"/>
                <a:gd name="connsiteX84" fmla="*/ 117140 w 375144"/>
                <a:gd name="connsiteY84" fmla="*/ 155334 h 331467"/>
                <a:gd name="connsiteX85" fmla="*/ 108773 w 375144"/>
                <a:gd name="connsiteY85" fmla="*/ 116193 h 331467"/>
                <a:gd name="connsiteX86" fmla="*/ 108773 w 375144"/>
                <a:gd name="connsiteY86" fmla="*/ 190560 h 331467"/>
                <a:gd name="connsiteX87" fmla="*/ 108773 w 375144"/>
                <a:gd name="connsiteY87" fmla="*/ 198389 h 331467"/>
                <a:gd name="connsiteX88" fmla="*/ 108773 w 375144"/>
                <a:gd name="connsiteY88" fmla="*/ 315811 h 331467"/>
                <a:gd name="connsiteX89" fmla="*/ 92039 w 375144"/>
                <a:gd name="connsiteY89" fmla="*/ 331467 h 331467"/>
                <a:gd name="connsiteX90" fmla="*/ 75305 w 375144"/>
                <a:gd name="connsiteY90" fmla="*/ 315811 h 331467"/>
                <a:gd name="connsiteX91" fmla="*/ 75305 w 375144"/>
                <a:gd name="connsiteY91" fmla="*/ 210131 h 331467"/>
                <a:gd name="connsiteX92" fmla="*/ 66937 w 375144"/>
                <a:gd name="connsiteY92" fmla="*/ 210131 h 331467"/>
                <a:gd name="connsiteX93" fmla="*/ 66937 w 375144"/>
                <a:gd name="connsiteY93" fmla="*/ 315811 h 331467"/>
                <a:gd name="connsiteX94" fmla="*/ 50203 w 375144"/>
                <a:gd name="connsiteY94" fmla="*/ 331467 h 331467"/>
                <a:gd name="connsiteX95" fmla="*/ 33469 w 375144"/>
                <a:gd name="connsiteY95" fmla="*/ 315811 h 331467"/>
                <a:gd name="connsiteX96" fmla="*/ 33469 w 375144"/>
                <a:gd name="connsiteY96" fmla="*/ 198389 h 331467"/>
                <a:gd name="connsiteX97" fmla="*/ 33469 w 375144"/>
                <a:gd name="connsiteY97" fmla="*/ 190560 h 331467"/>
                <a:gd name="connsiteX98" fmla="*/ 33469 w 375144"/>
                <a:gd name="connsiteY98" fmla="*/ 116193 h 331467"/>
                <a:gd name="connsiteX99" fmla="*/ 25101 w 375144"/>
                <a:gd name="connsiteY99" fmla="*/ 155334 h 331467"/>
                <a:gd name="connsiteX100" fmla="*/ 25101 w 375144"/>
                <a:gd name="connsiteY100" fmla="*/ 198389 h 331467"/>
                <a:gd name="connsiteX101" fmla="*/ 12551 w 375144"/>
                <a:gd name="connsiteY101" fmla="*/ 210131 h 331467"/>
                <a:gd name="connsiteX102" fmla="*/ 0 w 375144"/>
                <a:gd name="connsiteY102" fmla="*/ 194474 h 331467"/>
                <a:gd name="connsiteX103" fmla="*/ 0 w 375144"/>
                <a:gd name="connsiteY103" fmla="*/ 155334 h 331467"/>
                <a:gd name="connsiteX104" fmla="*/ 16734 w 375144"/>
                <a:gd name="connsiteY104" fmla="*/ 88794 h 331467"/>
                <a:gd name="connsiteX105" fmla="*/ 41836 w 375144"/>
                <a:gd name="connsiteY105" fmla="*/ 80966 h 331467"/>
                <a:gd name="connsiteX106" fmla="*/ 50203 w 375144"/>
                <a:gd name="connsiteY106" fmla="*/ 77052 h 331467"/>
                <a:gd name="connsiteX107" fmla="*/ 231500 w 375144"/>
                <a:gd name="connsiteY107" fmla="*/ 61060 h 331467"/>
                <a:gd name="connsiteX108" fmla="*/ 265134 w 375144"/>
                <a:gd name="connsiteY108" fmla="*/ 61060 h 331467"/>
                <a:gd name="connsiteX109" fmla="*/ 273542 w 375144"/>
                <a:gd name="connsiteY109" fmla="*/ 64983 h 331467"/>
                <a:gd name="connsiteX110" fmla="*/ 265134 w 375144"/>
                <a:gd name="connsiteY110" fmla="*/ 72829 h 331467"/>
                <a:gd name="connsiteX111" fmla="*/ 231500 w 375144"/>
                <a:gd name="connsiteY111" fmla="*/ 72829 h 331467"/>
                <a:gd name="connsiteX112" fmla="*/ 218888 w 375144"/>
                <a:gd name="connsiteY112" fmla="*/ 76752 h 331467"/>
                <a:gd name="connsiteX113" fmla="*/ 214684 w 375144"/>
                <a:gd name="connsiteY113" fmla="*/ 88521 h 331467"/>
                <a:gd name="connsiteX114" fmla="*/ 214684 w 375144"/>
                <a:gd name="connsiteY114" fmla="*/ 178749 h 331467"/>
                <a:gd name="connsiteX115" fmla="*/ 265134 w 375144"/>
                <a:gd name="connsiteY115" fmla="*/ 178749 h 331467"/>
                <a:gd name="connsiteX116" fmla="*/ 273542 w 375144"/>
                <a:gd name="connsiteY116" fmla="*/ 182672 h 331467"/>
                <a:gd name="connsiteX117" fmla="*/ 265134 w 375144"/>
                <a:gd name="connsiteY117" fmla="*/ 190518 h 331467"/>
                <a:gd name="connsiteX118" fmla="*/ 214684 w 375144"/>
                <a:gd name="connsiteY118" fmla="*/ 190518 h 331467"/>
                <a:gd name="connsiteX119" fmla="*/ 214684 w 375144"/>
                <a:gd name="connsiteY119" fmla="*/ 280745 h 331467"/>
                <a:gd name="connsiteX120" fmla="*/ 218888 w 375144"/>
                <a:gd name="connsiteY120" fmla="*/ 292514 h 331467"/>
                <a:gd name="connsiteX121" fmla="*/ 231500 w 375144"/>
                <a:gd name="connsiteY121" fmla="*/ 296437 h 331467"/>
                <a:gd name="connsiteX122" fmla="*/ 265134 w 375144"/>
                <a:gd name="connsiteY122" fmla="*/ 296437 h 331467"/>
                <a:gd name="connsiteX123" fmla="*/ 273542 w 375144"/>
                <a:gd name="connsiteY123" fmla="*/ 300360 h 331467"/>
                <a:gd name="connsiteX124" fmla="*/ 265134 w 375144"/>
                <a:gd name="connsiteY124" fmla="*/ 308206 h 331467"/>
                <a:gd name="connsiteX125" fmla="*/ 231500 w 375144"/>
                <a:gd name="connsiteY125" fmla="*/ 308206 h 331467"/>
                <a:gd name="connsiteX126" fmla="*/ 202071 w 375144"/>
                <a:gd name="connsiteY126" fmla="*/ 280745 h 331467"/>
                <a:gd name="connsiteX127" fmla="*/ 202071 w 375144"/>
                <a:gd name="connsiteY127" fmla="*/ 190518 h 331467"/>
                <a:gd name="connsiteX128" fmla="*/ 160029 w 375144"/>
                <a:gd name="connsiteY128" fmla="*/ 190518 h 331467"/>
                <a:gd name="connsiteX129" fmla="*/ 151621 w 375144"/>
                <a:gd name="connsiteY129" fmla="*/ 182672 h 331467"/>
                <a:gd name="connsiteX130" fmla="*/ 160029 w 375144"/>
                <a:gd name="connsiteY130" fmla="*/ 178749 h 331467"/>
                <a:gd name="connsiteX131" fmla="*/ 202071 w 375144"/>
                <a:gd name="connsiteY131" fmla="*/ 178749 h 331467"/>
                <a:gd name="connsiteX132" fmla="*/ 202071 w 375144"/>
                <a:gd name="connsiteY132" fmla="*/ 88521 h 331467"/>
                <a:gd name="connsiteX133" fmla="*/ 231500 w 375144"/>
                <a:gd name="connsiteY133" fmla="*/ 61060 h 331467"/>
                <a:gd name="connsiteX134" fmla="*/ 315746 w 375144"/>
                <a:gd name="connsiteY134" fmla="*/ 49429 h 331467"/>
                <a:gd name="connsiteX135" fmla="*/ 324231 w 375144"/>
                <a:gd name="connsiteY135" fmla="*/ 80742 h 331467"/>
                <a:gd name="connsiteX136" fmla="*/ 324231 w 375144"/>
                <a:gd name="connsiteY136" fmla="*/ 61171 h 331467"/>
                <a:gd name="connsiteX137" fmla="*/ 324231 w 375144"/>
                <a:gd name="connsiteY137" fmla="*/ 57257 h 331467"/>
                <a:gd name="connsiteX138" fmla="*/ 328474 w 375144"/>
                <a:gd name="connsiteY138" fmla="*/ 53343 h 331467"/>
                <a:gd name="connsiteX139" fmla="*/ 332717 w 375144"/>
                <a:gd name="connsiteY139" fmla="*/ 57257 h 331467"/>
                <a:gd name="connsiteX140" fmla="*/ 332717 w 375144"/>
                <a:gd name="connsiteY140" fmla="*/ 61171 h 331467"/>
                <a:gd name="connsiteX141" fmla="*/ 336960 w 375144"/>
                <a:gd name="connsiteY141" fmla="*/ 80742 h 331467"/>
                <a:gd name="connsiteX142" fmla="*/ 341202 w 375144"/>
                <a:gd name="connsiteY142" fmla="*/ 49429 h 331467"/>
                <a:gd name="connsiteX143" fmla="*/ 341202 w 375144"/>
                <a:gd name="connsiteY143" fmla="*/ 53343 h 331467"/>
                <a:gd name="connsiteX144" fmla="*/ 366659 w 375144"/>
                <a:gd name="connsiteY144" fmla="*/ 61171 h 331467"/>
                <a:gd name="connsiteX145" fmla="*/ 375144 w 375144"/>
                <a:gd name="connsiteY145" fmla="*/ 76828 h 331467"/>
                <a:gd name="connsiteX146" fmla="*/ 375144 w 375144"/>
                <a:gd name="connsiteY146" fmla="*/ 96398 h 331467"/>
                <a:gd name="connsiteX147" fmla="*/ 358173 w 375144"/>
                <a:gd name="connsiteY147" fmla="*/ 100312 h 331467"/>
                <a:gd name="connsiteX148" fmla="*/ 358173 w 375144"/>
                <a:gd name="connsiteY148" fmla="*/ 80742 h 331467"/>
                <a:gd name="connsiteX149" fmla="*/ 353930 w 375144"/>
                <a:gd name="connsiteY149" fmla="*/ 76828 h 331467"/>
                <a:gd name="connsiteX150" fmla="*/ 353930 w 375144"/>
                <a:gd name="connsiteY150" fmla="*/ 100312 h 331467"/>
                <a:gd name="connsiteX151" fmla="*/ 328474 w 375144"/>
                <a:gd name="connsiteY151" fmla="*/ 100312 h 331467"/>
                <a:gd name="connsiteX152" fmla="*/ 303018 w 375144"/>
                <a:gd name="connsiteY152" fmla="*/ 100312 h 331467"/>
                <a:gd name="connsiteX153" fmla="*/ 303018 w 375144"/>
                <a:gd name="connsiteY153" fmla="*/ 76828 h 331467"/>
                <a:gd name="connsiteX154" fmla="*/ 298775 w 375144"/>
                <a:gd name="connsiteY154" fmla="*/ 80742 h 331467"/>
                <a:gd name="connsiteX155" fmla="*/ 298775 w 375144"/>
                <a:gd name="connsiteY155" fmla="*/ 100312 h 331467"/>
                <a:gd name="connsiteX156" fmla="*/ 286047 w 375144"/>
                <a:gd name="connsiteY156" fmla="*/ 96398 h 331467"/>
                <a:gd name="connsiteX157" fmla="*/ 286047 w 375144"/>
                <a:gd name="connsiteY157" fmla="*/ 76828 h 331467"/>
                <a:gd name="connsiteX158" fmla="*/ 290290 w 375144"/>
                <a:gd name="connsiteY158" fmla="*/ 61171 h 331467"/>
                <a:gd name="connsiteX159" fmla="*/ 315746 w 375144"/>
                <a:gd name="connsiteY159" fmla="*/ 53343 h 331467"/>
                <a:gd name="connsiteX160" fmla="*/ 315746 w 375144"/>
                <a:gd name="connsiteY160" fmla="*/ 49429 h 331467"/>
                <a:gd name="connsiteX161" fmla="*/ 71121 w 375144"/>
                <a:gd name="connsiteY161" fmla="*/ 2908 h 331467"/>
                <a:gd name="connsiteX162" fmla="*/ 100527 w 375144"/>
                <a:gd name="connsiteY162" fmla="*/ 30611 h 331467"/>
                <a:gd name="connsiteX163" fmla="*/ 104728 w 375144"/>
                <a:gd name="connsiteY163" fmla="*/ 38526 h 331467"/>
                <a:gd name="connsiteX164" fmla="*/ 100527 w 375144"/>
                <a:gd name="connsiteY164" fmla="*/ 50399 h 331467"/>
                <a:gd name="connsiteX165" fmla="*/ 71121 w 375144"/>
                <a:gd name="connsiteY165" fmla="*/ 74144 h 331467"/>
                <a:gd name="connsiteX166" fmla="*/ 41715 w 375144"/>
                <a:gd name="connsiteY166" fmla="*/ 50399 h 331467"/>
                <a:gd name="connsiteX167" fmla="*/ 37514 w 375144"/>
                <a:gd name="connsiteY167" fmla="*/ 38526 h 331467"/>
                <a:gd name="connsiteX168" fmla="*/ 41715 w 375144"/>
                <a:gd name="connsiteY168" fmla="*/ 30611 h 331467"/>
                <a:gd name="connsiteX169" fmla="*/ 71121 w 375144"/>
                <a:gd name="connsiteY169" fmla="*/ 2908 h 331467"/>
                <a:gd name="connsiteX170" fmla="*/ 329032 w 375144"/>
                <a:gd name="connsiteY170" fmla="*/ 0 h 331467"/>
                <a:gd name="connsiteX171" fmla="*/ 350134 w 375144"/>
                <a:gd name="connsiteY171" fmla="*/ 19011 h 331467"/>
                <a:gd name="connsiteX172" fmla="*/ 350134 w 375144"/>
                <a:gd name="connsiteY172" fmla="*/ 22813 h 331467"/>
                <a:gd name="connsiteX173" fmla="*/ 345914 w 375144"/>
                <a:gd name="connsiteY173" fmla="*/ 30418 h 331467"/>
                <a:gd name="connsiteX174" fmla="*/ 329032 w 375144"/>
                <a:gd name="connsiteY174" fmla="*/ 49429 h 331467"/>
                <a:gd name="connsiteX175" fmla="*/ 312150 w 375144"/>
                <a:gd name="connsiteY175" fmla="*/ 30418 h 331467"/>
                <a:gd name="connsiteX176" fmla="*/ 307930 w 375144"/>
                <a:gd name="connsiteY176" fmla="*/ 22813 h 331467"/>
                <a:gd name="connsiteX177" fmla="*/ 312150 w 375144"/>
                <a:gd name="connsiteY177" fmla="*/ 19011 h 331467"/>
                <a:gd name="connsiteX178" fmla="*/ 329032 w 375144"/>
                <a:gd name="connsiteY178" fmla="*/ 0 h 33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375144" h="331467">
                  <a:moveTo>
                    <a:pt x="315746" y="280584"/>
                  </a:moveTo>
                  <a:cubicBezTo>
                    <a:pt x="315746" y="284498"/>
                    <a:pt x="324231" y="311897"/>
                    <a:pt x="324231" y="311897"/>
                  </a:cubicBezTo>
                  <a:cubicBezTo>
                    <a:pt x="324231" y="311897"/>
                    <a:pt x="324231" y="311897"/>
                    <a:pt x="324231" y="292326"/>
                  </a:cubicBezTo>
                  <a:cubicBezTo>
                    <a:pt x="324231" y="292326"/>
                    <a:pt x="324231" y="292326"/>
                    <a:pt x="324231" y="288412"/>
                  </a:cubicBezTo>
                  <a:cubicBezTo>
                    <a:pt x="324231" y="288412"/>
                    <a:pt x="324231" y="288412"/>
                    <a:pt x="328474" y="284498"/>
                  </a:cubicBezTo>
                  <a:cubicBezTo>
                    <a:pt x="328474" y="284498"/>
                    <a:pt x="328474" y="284498"/>
                    <a:pt x="332717" y="288412"/>
                  </a:cubicBezTo>
                  <a:cubicBezTo>
                    <a:pt x="332717" y="288412"/>
                    <a:pt x="332717" y="288412"/>
                    <a:pt x="332717" y="292326"/>
                  </a:cubicBezTo>
                  <a:cubicBezTo>
                    <a:pt x="332717" y="292326"/>
                    <a:pt x="332717" y="292326"/>
                    <a:pt x="336960" y="311897"/>
                  </a:cubicBezTo>
                  <a:cubicBezTo>
                    <a:pt x="336960" y="311897"/>
                    <a:pt x="341202" y="284498"/>
                    <a:pt x="341202" y="280584"/>
                  </a:cubicBezTo>
                  <a:cubicBezTo>
                    <a:pt x="349688" y="284498"/>
                    <a:pt x="358173" y="288412"/>
                    <a:pt x="366659" y="288412"/>
                  </a:cubicBezTo>
                  <a:cubicBezTo>
                    <a:pt x="366659" y="292326"/>
                    <a:pt x="370901" y="296240"/>
                    <a:pt x="375144" y="307983"/>
                  </a:cubicBezTo>
                  <a:cubicBezTo>
                    <a:pt x="375144" y="307983"/>
                    <a:pt x="375144" y="319725"/>
                    <a:pt x="375144" y="327553"/>
                  </a:cubicBezTo>
                  <a:cubicBezTo>
                    <a:pt x="366659" y="327553"/>
                    <a:pt x="362416" y="327553"/>
                    <a:pt x="358173" y="327553"/>
                  </a:cubicBezTo>
                  <a:cubicBezTo>
                    <a:pt x="358173" y="323639"/>
                    <a:pt x="358173" y="315811"/>
                    <a:pt x="358173" y="311897"/>
                  </a:cubicBezTo>
                  <a:cubicBezTo>
                    <a:pt x="358173" y="311897"/>
                    <a:pt x="358173" y="307983"/>
                    <a:pt x="353930" y="307983"/>
                  </a:cubicBezTo>
                  <a:cubicBezTo>
                    <a:pt x="353930" y="307983"/>
                    <a:pt x="353930" y="307983"/>
                    <a:pt x="353930" y="331467"/>
                  </a:cubicBezTo>
                  <a:cubicBezTo>
                    <a:pt x="345445" y="331467"/>
                    <a:pt x="336960" y="331467"/>
                    <a:pt x="328474" y="331467"/>
                  </a:cubicBezTo>
                  <a:cubicBezTo>
                    <a:pt x="319989" y="331467"/>
                    <a:pt x="311503" y="331467"/>
                    <a:pt x="303018" y="331467"/>
                  </a:cubicBezTo>
                  <a:cubicBezTo>
                    <a:pt x="303018" y="331467"/>
                    <a:pt x="303018" y="331467"/>
                    <a:pt x="303018" y="307983"/>
                  </a:cubicBezTo>
                  <a:cubicBezTo>
                    <a:pt x="303018" y="307983"/>
                    <a:pt x="298775" y="311897"/>
                    <a:pt x="298775" y="311897"/>
                  </a:cubicBezTo>
                  <a:cubicBezTo>
                    <a:pt x="298775" y="315811"/>
                    <a:pt x="298775" y="323639"/>
                    <a:pt x="298775" y="331467"/>
                  </a:cubicBezTo>
                  <a:cubicBezTo>
                    <a:pt x="294532" y="327553"/>
                    <a:pt x="290290" y="327553"/>
                    <a:pt x="286047" y="327553"/>
                  </a:cubicBezTo>
                  <a:cubicBezTo>
                    <a:pt x="286047" y="319725"/>
                    <a:pt x="286047" y="307983"/>
                    <a:pt x="286047" y="307983"/>
                  </a:cubicBezTo>
                  <a:cubicBezTo>
                    <a:pt x="286047" y="296240"/>
                    <a:pt x="290290" y="292326"/>
                    <a:pt x="290290" y="288412"/>
                  </a:cubicBezTo>
                  <a:cubicBezTo>
                    <a:pt x="298775" y="288412"/>
                    <a:pt x="311503" y="284498"/>
                    <a:pt x="315746" y="280584"/>
                  </a:cubicBezTo>
                  <a:close/>
                  <a:moveTo>
                    <a:pt x="329032" y="229701"/>
                  </a:moveTo>
                  <a:cubicBezTo>
                    <a:pt x="341693" y="229701"/>
                    <a:pt x="350134" y="237529"/>
                    <a:pt x="350134" y="249272"/>
                  </a:cubicBezTo>
                  <a:cubicBezTo>
                    <a:pt x="350134" y="249272"/>
                    <a:pt x="350134" y="253186"/>
                    <a:pt x="350134" y="253186"/>
                  </a:cubicBezTo>
                  <a:cubicBezTo>
                    <a:pt x="350134" y="257100"/>
                    <a:pt x="350134" y="261014"/>
                    <a:pt x="345914" y="261014"/>
                  </a:cubicBezTo>
                  <a:cubicBezTo>
                    <a:pt x="345914" y="272756"/>
                    <a:pt x="337473" y="280584"/>
                    <a:pt x="329032" y="280584"/>
                  </a:cubicBezTo>
                  <a:cubicBezTo>
                    <a:pt x="320591" y="280584"/>
                    <a:pt x="316371" y="272756"/>
                    <a:pt x="312150" y="261014"/>
                  </a:cubicBezTo>
                  <a:cubicBezTo>
                    <a:pt x="307930" y="261014"/>
                    <a:pt x="307930" y="257100"/>
                    <a:pt x="307930" y="253186"/>
                  </a:cubicBezTo>
                  <a:cubicBezTo>
                    <a:pt x="307930" y="253186"/>
                    <a:pt x="307930" y="249272"/>
                    <a:pt x="312150" y="249272"/>
                  </a:cubicBezTo>
                  <a:cubicBezTo>
                    <a:pt x="312150" y="237529"/>
                    <a:pt x="320591" y="229701"/>
                    <a:pt x="329032" y="229701"/>
                  </a:cubicBezTo>
                  <a:close/>
                  <a:moveTo>
                    <a:pt x="315746" y="167188"/>
                  </a:moveTo>
                  <a:cubicBezTo>
                    <a:pt x="315746" y="171065"/>
                    <a:pt x="324231" y="198203"/>
                    <a:pt x="324231" y="198203"/>
                  </a:cubicBezTo>
                  <a:cubicBezTo>
                    <a:pt x="324231" y="198203"/>
                    <a:pt x="324231" y="198203"/>
                    <a:pt x="324231" y="174942"/>
                  </a:cubicBezTo>
                  <a:cubicBezTo>
                    <a:pt x="324231" y="174942"/>
                    <a:pt x="324231" y="174942"/>
                    <a:pt x="324231" y="171065"/>
                  </a:cubicBezTo>
                  <a:cubicBezTo>
                    <a:pt x="324231" y="171065"/>
                    <a:pt x="324231" y="171065"/>
                    <a:pt x="328474" y="167188"/>
                  </a:cubicBezTo>
                  <a:cubicBezTo>
                    <a:pt x="328474" y="167188"/>
                    <a:pt x="328474" y="167188"/>
                    <a:pt x="332717" y="171065"/>
                  </a:cubicBezTo>
                  <a:cubicBezTo>
                    <a:pt x="332717" y="171065"/>
                    <a:pt x="332717" y="171065"/>
                    <a:pt x="332717" y="174942"/>
                  </a:cubicBezTo>
                  <a:cubicBezTo>
                    <a:pt x="332717" y="174942"/>
                    <a:pt x="332717" y="174942"/>
                    <a:pt x="336960" y="198203"/>
                  </a:cubicBezTo>
                  <a:cubicBezTo>
                    <a:pt x="336960" y="198203"/>
                    <a:pt x="341202" y="171065"/>
                    <a:pt x="341202" y="167188"/>
                  </a:cubicBezTo>
                  <a:cubicBezTo>
                    <a:pt x="349688" y="167188"/>
                    <a:pt x="358173" y="171065"/>
                    <a:pt x="366659" y="174942"/>
                  </a:cubicBezTo>
                  <a:cubicBezTo>
                    <a:pt x="366659" y="178819"/>
                    <a:pt x="370901" y="178819"/>
                    <a:pt x="375144" y="194326"/>
                  </a:cubicBezTo>
                  <a:cubicBezTo>
                    <a:pt x="375144" y="194326"/>
                    <a:pt x="375144" y="205956"/>
                    <a:pt x="375144" y="213710"/>
                  </a:cubicBezTo>
                  <a:cubicBezTo>
                    <a:pt x="366659" y="213710"/>
                    <a:pt x="362416" y="213710"/>
                    <a:pt x="358173" y="213710"/>
                  </a:cubicBezTo>
                  <a:cubicBezTo>
                    <a:pt x="358173" y="209833"/>
                    <a:pt x="358173" y="198203"/>
                    <a:pt x="358173" y="198203"/>
                  </a:cubicBezTo>
                  <a:cubicBezTo>
                    <a:pt x="358173" y="194326"/>
                    <a:pt x="358173" y="194326"/>
                    <a:pt x="353930" y="190449"/>
                  </a:cubicBezTo>
                  <a:cubicBezTo>
                    <a:pt x="353930" y="190449"/>
                    <a:pt x="353930" y="190449"/>
                    <a:pt x="353930" y="213710"/>
                  </a:cubicBezTo>
                  <a:cubicBezTo>
                    <a:pt x="345445" y="213710"/>
                    <a:pt x="336960" y="213710"/>
                    <a:pt x="328474" y="213710"/>
                  </a:cubicBezTo>
                  <a:cubicBezTo>
                    <a:pt x="319989" y="213710"/>
                    <a:pt x="311503" y="213710"/>
                    <a:pt x="303018" y="213710"/>
                  </a:cubicBezTo>
                  <a:cubicBezTo>
                    <a:pt x="303018" y="213710"/>
                    <a:pt x="303018" y="213710"/>
                    <a:pt x="303018" y="190449"/>
                  </a:cubicBezTo>
                  <a:cubicBezTo>
                    <a:pt x="303018" y="194326"/>
                    <a:pt x="298775" y="194326"/>
                    <a:pt x="298775" y="198203"/>
                  </a:cubicBezTo>
                  <a:cubicBezTo>
                    <a:pt x="298775" y="198203"/>
                    <a:pt x="298775" y="209833"/>
                    <a:pt x="298775" y="213710"/>
                  </a:cubicBezTo>
                  <a:cubicBezTo>
                    <a:pt x="294532" y="213710"/>
                    <a:pt x="290290" y="213710"/>
                    <a:pt x="286047" y="213710"/>
                  </a:cubicBezTo>
                  <a:cubicBezTo>
                    <a:pt x="286047" y="205956"/>
                    <a:pt x="286047" y="194326"/>
                    <a:pt x="286047" y="194326"/>
                  </a:cubicBezTo>
                  <a:cubicBezTo>
                    <a:pt x="286047" y="178819"/>
                    <a:pt x="290290" y="178819"/>
                    <a:pt x="290290" y="174942"/>
                  </a:cubicBezTo>
                  <a:cubicBezTo>
                    <a:pt x="298775" y="171065"/>
                    <a:pt x="311503" y="167188"/>
                    <a:pt x="315746" y="167188"/>
                  </a:cubicBezTo>
                  <a:close/>
                  <a:moveTo>
                    <a:pt x="329032" y="116304"/>
                  </a:moveTo>
                  <a:cubicBezTo>
                    <a:pt x="341693" y="116304"/>
                    <a:pt x="350134" y="124058"/>
                    <a:pt x="350134" y="135688"/>
                  </a:cubicBezTo>
                  <a:cubicBezTo>
                    <a:pt x="350134" y="135688"/>
                    <a:pt x="350134" y="135688"/>
                    <a:pt x="350134" y="139565"/>
                  </a:cubicBezTo>
                  <a:cubicBezTo>
                    <a:pt x="350134" y="139565"/>
                    <a:pt x="350134" y="143442"/>
                    <a:pt x="345914" y="147319"/>
                  </a:cubicBezTo>
                  <a:cubicBezTo>
                    <a:pt x="345914" y="155072"/>
                    <a:pt x="337473" y="162826"/>
                    <a:pt x="329032" y="162826"/>
                  </a:cubicBezTo>
                  <a:cubicBezTo>
                    <a:pt x="320591" y="162826"/>
                    <a:pt x="316371" y="155072"/>
                    <a:pt x="312150" y="147319"/>
                  </a:cubicBezTo>
                  <a:cubicBezTo>
                    <a:pt x="307930" y="147319"/>
                    <a:pt x="307930" y="143442"/>
                    <a:pt x="307930" y="139565"/>
                  </a:cubicBezTo>
                  <a:cubicBezTo>
                    <a:pt x="307930" y="135688"/>
                    <a:pt x="307930" y="135688"/>
                    <a:pt x="312150" y="135688"/>
                  </a:cubicBezTo>
                  <a:cubicBezTo>
                    <a:pt x="312150" y="124058"/>
                    <a:pt x="320591" y="116304"/>
                    <a:pt x="329032" y="116304"/>
                  </a:cubicBezTo>
                  <a:close/>
                  <a:moveTo>
                    <a:pt x="50203" y="77052"/>
                  </a:moveTo>
                  <a:cubicBezTo>
                    <a:pt x="50203" y="84880"/>
                    <a:pt x="54387" y="96623"/>
                    <a:pt x="62754" y="116193"/>
                  </a:cubicBezTo>
                  <a:cubicBezTo>
                    <a:pt x="62754" y="104451"/>
                    <a:pt x="66937" y="92708"/>
                    <a:pt x="66937" y="92708"/>
                  </a:cubicBezTo>
                  <a:cubicBezTo>
                    <a:pt x="66937" y="92708"/>
                    <a:pt x="66937" y="92708"/>
                    <a:pt x="62754" y="84880"/>
                  </a:cubicBezTo>
                  <a:cubicBezTo>
                    <a:pt x="62754" y="84880"/>
                    <a:pt x="62754" y="84880"/>
                    <a:pt x="66937" y="80966"/>
                  </a:cubicBezTo>
                  <a:cubicBezTo>
                    <a:pt x="66937" y="80966"/>
                    <a:pt x="66937" y="80966"/>
                    <a:pt x="71121" y="80966"/>
                  </a:cubicBezTo>
                  <a:cubicBezTo>
                    <a:pt x="71121" y="80966"/>
                    <a:pt x="71121" y="80966"/>
                    <a:pt x="79488" y="84880"/>
                  </a:cubicBezTo>
                  <a:cubicBezTo>
                    <a:pt x="79488" y="84880"/>
                    <a:pt x="79488" y="84880"/>
                    <a:pt x="75305" y="92708"/>
                  </a:cubicBezTo>
                  <a:cubicBezTo>
                    <a:pt x="75305" y="92708"/>
                    <a:pt x="75305" y="104451"/>
                    <a:pt x="79488" y="116193"/>
                  </a:cubicBezTo>
                  <a:cubicBezTo>
                    <a:pt x="87855" y="96623"/>
                    <a:pt x="87855" y="84880"/>
                    <a:pt x="92039" y="77052"/>
                  </a:cubicBezTo>
                  <a:cubicBezTo>
                    <a:pt x="92039" y="77052"/>
                    <a:pt x="96222" y="77052"/>
                    <a:pt x="96222" y="80966"/>
                  </a:cubicBezTo>
                  <a:cubicBezTo>
                    <a:pt x="104590" y="80966"/>
                    <a:pt x="117140" y="84880"/>
                    <a:pt x="125508" y="88794"/>
                  </a:cubicBezTo>
                  <a:cubicBezTo>
                    <a:pt x="125508" y="92708"/>
                    <a:pt x="138058" y="108365"/>
                    <a:pt x="142242" y="155334"/>
                  </a:cubicBezTo>
                  <a:cubicBezTo>
                    <a:pt x="142242" y="167076"/>
                    <a:pt x="138058" y="194474"/>
                    <a:pt x="138058" y="194474"/>
                  </a:cubicBezTo>
                  <a:cubicBezTo>
                    <a:pt x="138058" y="202303"/>
                    <a:pt x="138058" y="210131"/>
                    <a:pt x="129691" y="210131"/>
                  </a:cubicBezTo>
                  <a:cubicBezTo>
                    <a:pt x="121324" y="210131"/>
                    <a:pt x="117140" y="206217"/>
                    <a:pt x="117140" y="198389"/>
                  </a:cubicBezTo>
                  <a:cubicBezTo>
                    <a:pt x="117140" y="198389"/>
                    <a:pt x="117140" y="174904"/>
                    <a:pt x="117140" y="155334"/>
                  </a:cubicBezTo>
                  <a:cubicBezTo>
                    <a:pt x="117140" y="139677"/>
                    <a:pt x="112957" y="116193"/>
                    <a:pt x="108773" y="116193"/>
                  </a:cubicBezTo>
                  <a:cubicBezTo>
                    <a:pt x="108773" y="116193"/>
                    <a:pt x="108773" y="116193"/>
                    <a:pt x="108773" y="190560"/>
                  </a:cubicBezTo>
                  <a:cubicBezTo>
                    <a:pt x="108773" y="194474"/>
                    <a:pt x="108773" y="194474"/>
                    <a:pt x="108773" y="198389"/>
                  </a:cubicBezTo>
                  <a:cubicBezTo>
                    <a:pt x="108773" y="198389"/>
                    <a:pt x="108773" y="198389"/>
                    <a:pt x="108773" y="315811"/>
                  </a:cubicBezTo>
                  <a:cubicBezTo>
                    <a:pt x="108773" y="323639"/>
                    <a:pt x="100406" y="331467"/>
                    <a:pt x="92039" y="331467"/>
                  </a:cubicBezTo>
                  <a:cubicBezTo>
                    <a:pt x="83672" y="331467"/>
                    <a:pt x="75305" y="323639"/>
                    <a:pt x="75305" y="315811"/>
                  </a:cubicBezTo>
                  <a:cubicBezTo>
                    <a:pt x="75305" y="315811"/>
                    <a:pt x="75305" y="315811"/>
                    <a:pt x="75305" y="210131"/>
                  </a:cubicBezTo>
                  <a:cubicBezTo>
                    <a:pt x="75305" y="210131"/>
                    <a:pt x="75305" y="210131"/>
                    <a:pt x="66937" y="210131"/>
                  </a:cubicBezTo>
                  <a:cubicBezTo>
                    <a:pt x="66937" y="210131"/>
                    <a:pt x="66937" y="210131"/>
                    <a:pt x="66937" y="315811"/>
                  </a:cubicBezTo>
                  <a:cubicBezTo>
                    <a:pt x="66937" y="323639"/>
                    <a:pt x="58570" y="331467"/>
                    <a:pt x="50203" y="331467"/>
                  </a:cubicBezTo>
                  <a:cubicBezTo>
                    <a:pt x="41836" y="331467"/>
                    <a:pt x="33469" y="323639"/>
                    <a:pt x="33469" y="315811"/>
                  </a:cubicBezTo>
                  <a:cubicBezTo>
                    <a:pt x="33469" y="315811"/>
                    <a:pt x="33469" y="315811"/>
                    <a:pt x="33469" y="198389"/>
                  </a:cubicBezTo>
                  <a:cubicBezTo>
                    <a:pt x="33469" y="194474"/>
                    <a:pt x="33469" y="194474"/>
                    <a:pt x="33469" y="190560"/>
                  </a:cubicBezTo>
                  <a:cubicBezTo>
                    <a:pt x="33469" y="190560"/>
                    <a:pt x="33469" y="190560"/>
                    <a:pt x="33469" y="116193"/>
                  </a:cubicBezTo>
                  <a:cubicBezTo>
                    <a:pt x="29285" y="116193"/>
                    <a:pt x="25101" y="139677"/>
                    <a:pt x="25101" y="155334"/>
                  </a:cubicBezTo>
                  <a:cubicBezTo>
                    <a:pt x="25101" y="174904"/>
                    <a:pt x="25101" y="198389"/>
                    <a:pt x="25101" y="198389"/>
                  </a:cubicBezTo>
                  <a:cubicBezTo>
                    <a:pt x="25101" y="206217"/>
                    <a:pt x="20918" y="210131"/>
                    <a:pt x="12551" y="210131"/>
                  </a:cubicBezTo>
                  <a:cubicBezTo>
                    <a:pt x="4184" y="210131"/>
                    <a:pt x="4184" y="202303"/>
                    <a:pt x="0" y="194474"/>
                  </a:cubicBezTo>
                  <a:cubicBezTo>
                    <a:pt x="0" y="194474"/>
                    <a:pt x="0" y="167076"/>
                    <a:pt x="0" y="155334"/>
                  </a:cubicBezTo>
                  <a:cubicBezTo>
                    <a:pt x="4184" y="108365"/>
                    <a:pt x="16734" y="92708"/>
                    <a:pt x="16734" y="88794"/>
                  </a:cubicBezTo>
                  <a:cubicBezTo>
                    <a:pt x="25101" y="84880"/>
                    <a:pt x="37652" y="80966"/>
                    <a:pt x="41836" y="80966"/>
                  </a:cubicBezTo>
                  <a:cubicBezTo>
                    <a:pt x="46019" y="77052"/>
                    <a:pt x="50203" y="77052"/>
                    <a:pt x="50203" y="77052"/>
                  </a:cubicBezTo>
                  <a:close/>
                  <a:moveTo>
                    <a:pt x="231500" y="61060"/>
                  </a:moveTo>
                  <a:cubicBezTo>
                    <a:pt x="231500" y="61060"/>
                    <a:pt x="231500" y="61060"/>
                    <a:pt x="265134" y="61060"/>
                  </a:cubicBezTo>
                  <a:cubicBezTo>
                    <a:pt x="269338" y="61060"/>
                    <a:pt x="273542" y="64983"/>
                    <a:pt x="273542" y="64983"/>
                  </a:cubicBezTo>
                  <a:cubicBezTo>
                    <a:pt x="273542" y="68906"/>
                    <a:pt x="269338" y="72829"/>
                    <a:pt x="265134" y="72829"/>
                  </a:cubicBezTo>
                  <a:cubicBezTo>
                    <a:pt x="265134" y="72829"/>
                    <a:pt x="265134" y="72829"/>
                    <a:pt x="231500" y="72829"/>
                  </a:cubicBezTo>
                  <a:cubicBezTo>
                    <a:pt x="227296" y="72829"/>
                    <a:pt x="223092" y="72829"/>
                    <a:pt x="218888" y="76752"/>
                  </a:cubicBezTo>
                  <a:cubicBezTo>
                    <a:pt x="214684" y="80675"/>
                    <a:pt x="214684" y="84598"/>
                    <a:pt x="214684" y="88521"/>
                  </a:cubicBezTo>
                  <a:cubicBezTo>
                    <a:pt x="214684" y="88521"/>
                    <a:pt x="214684" y="88521"/>
                    <a:pt x="214684" y="178749"/>
                  </a:cubicBezTo>
                  <a:cubicBezTo>
                    <a:pt x="214684" y="178749"/>
                    <a:pt x="214684" y="178749"/>
                    <a:pt x="265134" y="178749"/>
                  </a:cubicBezTo>
                  <a:cubicBezTo>
                    <a:pt x="269338" y="178749"/>
                    <a:pt x="273542" y="182672"/>
                    <a:pt x="273542" y="182672"/>
                  </a:cubicBezTo>
                  <a:cubicBezTo>
                    <a:pt x="273542" y="186595"/>
                    <a:pt x="269338" y="190518"/>
                    <a:pt x="265134" y="190518"/>
                  </a:cubicBezTo>
                  <a:cubicBezTo>
                    <a:pt x="265134" y="190518"/>
                    <a:pt x="265134" y="190518"/>
                    <a:pt x="214684" y="190518"/>
                  </a:cubicBezTo>
                  <a:cubicBezTo>
                    <a:pt x="214684" y="190518"/>
                    <a:pt x="214684" y="190518"/>
                    <a:pt x="214684" y="280745"/>
                  </a:cubicBezTo>
                  <a:cubicBezTo>
                    <a:pt x="214684" y="284668"/>
                    <a:pt x="214684" y="288591"/>
                    <a:pt x="218888" y="292514"/>
                  </a:cubicBezTo>
                  <a:cubicBezTo>
                    <a:pt x="223092" y="292514"/>
                    <a:pt x="227296" y="296437"/>
                    <a:pt x="231500" y="296437"/>
                  </a:cubicBezTo>
                  <a:cubicBezTo>
                    <a:pt x="231500" y="296437"/>
                    <a:pt x="231500" y="296437"/>
                    <a:pt x="265134" y="296437"/>
                  </a:cubicBezTo>
                  <a:cubicBezTo>
                    <a:pt x="269338" y="296437"/>
                    <a:pt x="273542" y="296437"/>
                    <a:pt x="273542" y="300360"/>
                  </a:cubicBezTo>
                  <a:cubicBezTo>
                    <a:pt x="273542" y="304283"/>
                    <a:pt x="269338" y="308206"/>
                    <a:pt x="265134" y="308206"/>
                  </a:cubicBezTo>
                  <a:cubicBezTo>
                    <a:pt x="265134" y="308206"/>
                    <a:pt x="265134" y="308206"/>
                    <a:pt x="231500" y="308206"/>
                  </a:cubicBezTo>
                  <a:cubicBezTo>
                    <a:pt x="214684" y="308206"/>
                    <a:pt x="202071" y="296437"/>
                    <a:pt x="202071" y="280745"/>
                  </a:cubicBezTo>
                  <a:cubicBezTo>
                    <a:pt x="202071" y="280745"/>
                    <a:pt x="202071" y="280745"/>
                    <a:pt x="202071" y="190518"/>
                  </a:cubicBezTo>
                  <a:cubicBezTo>
                    <a:pt x="202071" y="190518"/>
                    <a:pt x="202071" y="190518"/>
                    <a:pt x="160029" y="190518"/>
                  </a:cubicBezTo>
                  <a:cubicBezTo>
                    <a:pt x="155825" y="190518"/>
                    <a:pt x="151621" y="186595"/>
                    <a:pt x="151621" y="182672"/>
                  </a:cubicBezTo>
                  <a:cubicBezTo>
                    <a:pt x="151621" y="182672"/>
                    <a:pt x="155825" y="178749"/>
                    <a:pt x="160029" y="178749"/>
                  </a:cubicBezTo>
                  <a:cubicBezTo>
                    <a:pt x="160029" y="178749"/>
                    <a:pt x="160029" y="178749"/>
                    <a:pt x="202071" y="178749"/>
                  </a:cubicBezTo>
                  <a:cubicBezTo>
                    <a:pt x="202071" y="178749"/>
                    <a:pt x="202071" y="178749"/>
                    <a:pt x="202071" y="88521"/>
                  </a:cubicBezTo>
                  <a:cubicBezTo>
                    <a:pt x="202071" y="72829"/>
                    <a:pt x="214684" y="61060"/>
                    <a:pt x="231500" y="61060"/>
                  </a:cubicBezTo>
                  <a:close/>
                  <a:moveTo>
                    <a:pt x="315746" y="49429"/>
                  </a:moveTo>
                  <a:cubicBezTo>
                    <a:pt x="315746" y="57257"/>
                    <a:pt x="324231" y="80742"/>
                    <a:pt x="324231" y="80742"/>
                  </a:cubicBezTo>
                  <a:cubicBezTo>
                    <a:pt x="324231" y="80742"/>
                    <a:pt x="324231" y="80742"/>
                    <a:pt x="324231" y="61171"/>
                  </a:cubicBezTo>
                  <a:cubicBezTo>
                    <a:pt x="324231" y="61171"/>
                    <a:pt x="324231" y="61171"/>
                    <a:pt x="324231" y="57257"/>
                  </a:cubicBezTo>
                  <a:cubicBezTo>
                    <a:pt x="324231" y="57257"/>
                    <a:pt x="324231" y="57257"/>
                    <a:pt x="328474" y="53343"/>
                  </a:cubicBezTo>
                  <a:cubicBezTo>
                    <a:pt x="328474" y="53343"/>
                    <a:pt x="328474" y="53343"/>
                    <a:pt x="332717" y="57257"/>
                  </a:cubicBezTo>
                  <a:cubicBezTo>
                    <a:pt x="332717" y="57257"/>
                    <a:pt x="332717" y="57257"/>
                    <a:pt x="332717" y="61171"/>
                  </a:cubicBezTo>
                  <a:cubicBezTo>
                    <a:pt x="332717" y="61171"/>
                    <a:pt x="332717" y="61171"/>
                    <a:pt x="336960" y="80742"/>
                  </a:cubicBezTo>
                  <a:cubicBezTo>
                    <a:pt x="336960" y="80742"/>
                    <a:pt x="341202" y="57257"/>
                    <a:pt x="341202" y="49429"/>
                  </a:cubicBezTo>
                  <a:cubicBezTo>
                    <a:pt x="341202" y="49429"/>
                    <a:pt x="341202" y="49429"/>
                    <a:pt x="341202" y="53343"/>
                  </a:cubicBezTo>
                  <a:cubicBezTo>
                    <a:pt x="349688" y="53343"/>
                    <a:pt x="358173" y="57257"/>
                    <a:pt x="366659" y="61171"/>
                  </a:cubicBezTo>
                  <a:cubicBezTo>
                    <a:pt x="366659" y="61171"/>
                    <a:pt x="370901" y="65085"/>
                    <a:pt x="375144" y="76828"/>
                  </a:cubicBezTo>
                  <a:cubicBezTo>
                    <a:pt x="375144" y="76828"/>
                    <a:pt x="375144" y="88570"/>
                    <a:pt x="375144" y="96398"/>
                  </a:cubicBezTo>
                  <a:cubicBezTo>
                    <a:pt x="366659" y="96398"/>
                    <a:pt x="362416" y="96398"/>
                    <a:pt x="358173" y="100312"/>
                  </a:cubicBezTo>
                  <a:cubicBezTo>
                    <a:pt x="358173" y="92484"/>
                    <a:pt x="358173" y="84656"/>
                    <a:pt x="358173" y="80742"/>
                  </a:cubicBezTo>
                  <a:cubicBezTo>
                    <a:pt x="358173" y="80742"/>
                    <a:pt x="358173" y="76828"/>
                    <a:pt x="353930" y="76828"/>
                  </a:cubicBezTo>
                  <a:cubicBezTo>
                    <a:pt x="353930" y="76828"/>
                    <a:pt x="353930" y="76828"/>
                    <a:pt x="353930" y="100312"/>
                  </a:cubicBezTo>
                  <a:cubicBezTo>
                    <a:pt x="345445" y="100312"/>
                    <a:pt x="336960" y="100312"/>
                    <a:pt x="328474" y="100312"/>
                  </a:cubicBezTo>
                  <a:cubicBezTo>
                    <a:pt x="319989" y="100312"/>
                    <a:pt x="311503" y="100312"/>
                    <a:pt x="303018" y="100312"/>
                  </a:cubicBezTo>
                  <a:cubicBezTo>
                    <a:pt x="303018" y="100312"/>
                    <a:pt x="303018" y="100312"/>
                    <a:pt x="303018" y="76828"/>
                  </a:cubicBezTo>
                  <a:cubicBezTo>
                    <a:pt x="303018" y="76828"/>
                    <a:pt x="298775" y="80742"/>
                    <a:pt x="298775" y="80742"/>
                  </a:cubicBezTo>
                  <a:cubicBezTo>
                    <a:pt x="298775" y="84656"/>
                    <a:pt x="298775" y="92484"/>
                    <a:pt x="298775" y="100312"/>
                  </a:cubicBezTo>
                  <a:cubicBezTo>
                    <a:pt x="294532" y="96398"/>
                    <a:pt x="290290" y="96398"/>
                    <a:pt x="286047" y="96398"/>
                  </a:cubicBezTo>
                  <a:cubicBezTo>
                    <a:pt x="286047" y="88570"/>
                    <a:pt x="286047" y="76828"/>
                    <a:pt x="286047" y="76828"/>
                  </a:cubicBezTo>
                  <a:cubicBezTo>
                    <a:pt x="286047" y="65085"/>
                    <a:pt x="290290" y="61171"/>
                    <a:pt x="290290" y="61171"/>
                  </a:cubicBezTo>
                  <a:cubicBezTo>
                    <a:pt x="298775" y="57257"/>
                    <a:pt x="311503" y="53343"/>
                    <a:pt x="315746" y="53343"/>
                  </a:cubicBezTo>
                  <a:cubicBezTo>
                    <a:pt x="315746" y="53343"/>
                    <a:pt x="315746" y="53343"/>
                    <a:pt x="315746" y="49429"/>
                  </a:cubicBezTo>
                  <a:close/>
                  <a:moveTo>
                    <a:pt x="71121" y="2908"/>
                  </a:moveTo>
                  <a:cubicBezTo>
                    <a:pt x="87924" y="2908"/>
                    <a:pt x="100527" y="14781"/>
                    <a:pt x="100527" y="30611"/>
                  </a:cubicBezTo>
                  <a:cubicBezTo>
                    <a:pt x="104728" y="34568"/>
                    <a:pt x="104728" y="34568"/>
                    <a:pt x="104728" y="38526"/>
                  </a:cubicBezTo>
                  <a:cubicBezTo>
                    <a:pt x="104728" y="42483"/>
                    <a:pt x="104728" y="46441"/>
                    <a:pt x="100527" y="50399"/>
                  </a:cubicBezTo>
                  <a:cubicBezTo>
                    <a:pt x="96326" y="62271"/>
                    <a:pt x="87924" y="74144"/>
                    <a:pt x="71121" y="74144"/>
                  </a:cubicBezTo>
                  <a:cubicBezTo>
                    <a:pt x="58518" y="74144"/>
                    <a:pt x="45916" y="62271"/>
                    <a:pt x="41715" y="50399"/>
                  </a:cubicBezTo>
                  <a:cubicBezTo>
                    <a:pt x="37514" y="46441"/>
                    <a:pt x="37514" y="42483"/>
                    <a:pt x="37514" y="38526"/>
                  </a:cubicBezTo>
                  <a:cubicBezTo>
                    <a:pt x="37514" y="34568"/>
                    <a:pt x="37514" y="30611"/>
                    <a:pt x="41715" y="30611"/>
                  </a:cubicBezTo>
                  <a:cubicBezTo>
                    <a:pt x="41715" y="14781"/>
                    <a:pt x="54317" y="2908"/>
                    <a:pt x="71121" y="2908"/>
                  </a:cubicBezTo>
                  <a:close/>
                  <a:moveTo>
                    <a:pt x="329032" y="0"/>
                  </a:moveTo>
                  <a:cubicBezTo>
                    <a:pt x="341693" y="0"/>
                    <a:pt x="350134" y="11407"/>
                    <a:pt x="350134" y="19011"/>
                  </a:cubicBezTo>
                  <a:cubicBezTo>
                    <a:pt x="350134" y="22813"/>
                    <a:pt x="350134" y="22813"/>
                    <a:pt x="350134" y="22813"/>
                  </a:cubicBezTo>
                  <a:cubicBezTo>
                    <a:pt x="350134" y="26615"/>
                    <a:pt x="350134" y="30418"/>
                    <a:pt x="345914" y="30418"/>
                  </a:cubicBezTo>
                  <a:cubicBezTo>
                    <a:pt x="345914" y="41824"/>
                    <a:pt x="337473" y="49429"/>
                    <a:pt x="329032" y="49429"/>
                  </a:cubicBezTo>
                  <a:cubicBezTo>
                    <a:pt x="320591" y="49429"/>
                    <a:pt x="316371" y="41824"/>
                    <a:pt x="312150" y="30418"/>
                  </a:cubicBezTo>
                  <a:cubicBezTo>
                    <a:pt x="307930" y="30418"/>
                    <a:pt x="307930" y="26615"/>
                    <a:pt x="307930" y="22813"/>
                  </a:cubicBezTo>
                  <a:cubicBezTo>
                    <a:pt x="307930" y="22813"/>
                    <a:pt x="307930" y="19011"/>
                    <a:pt x="312150" y="19011"/>
                  </a:cubicBezTo>
                  <a:cubicBezTo>
                    <a:pt x="312150" y="7604"/>
                    <a:pt x="320591" y="0"/>
                    <a:pt x="32903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ḷíḓê">
              <a:extLst>
                <a:ext uri="{FF2B5EF4-FFF2-40B4-BE49-F238E27FC236}">
                  <a16:creationId xmlns:a16="http://schemas.microsoft.com/office/drawing/2014/main" id="{FA895D7A-37AF-49B8-AAC0-706953444613}"/>
                </a:ext>
              </a:extLst>
            </p:cNvPr>
            <p:cNvSpPr txBox="1"/>
            <p:nvPr/>
          </p:nvSpPr>
          <p:spPr bwMode="auto">
            <a:xfrm>
              <a:off x="762785" y="3222822"/>
              <a:ext cx="2088000" cy="52117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1">
              <a:normAutofit/>
            </a:bodyPr>
            <a:lstStyle/>
            <a:p>
              <a:pPr latinLnBrk="0"/>
              <a:r>
                <a:rPr lang="en-US" altLang="zh-CN" sz="1400" b="1" dirty="0">
                  <a:solidFill>
                    <a:schemeClr val="tx1"/>
                  </a:solidFill>
                  <a:effectLst/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iŝ1îḓ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62785" y="3744000"/>
              <a:ext cx="20880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7" name="iṥľíde">
              <a:extLst>
                <a:ext uri="{FF2B5EF4-FFF2-40B4-BE49-F238E27FC236}">
                  <a16:creationId xmlns:a16="http://schemas.microsoft.com/office/drawing/2014/main" id="{73A0495B-FFD0-4023-958B-6E5B02F5680D}"/>
                </a:ext>
              </a:extLst>
            </p:cNvPr>
            <p:cNvSpPr/>
            <p:nvPr/>
          </p:nvSpPr>
          <p:spPr bwMode="auto">
            <a:xfrm>
              <a:off x="2856491" y="2609087"/>
              <a:ext cx="2088000" cy="294994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000" dirty="0"/>
            </a:p>
          </p:txBody>
        </p:sp>
        <p:sp>
          <p:nvSpPr>
            <p:cNvPr id="18" name="işļíḋè">
              <a:extLst>
                <a:ext uri="{FF2B5EF4-FFF2-40B4-BE49-F238E27FC236}">
                  <a16:creationId xmlns:a16="http://schemas.microsoft.com/office/drawing/2014/main" id="{5561AF89-8BD3-4E15-89CB-5A6D776E5C9B}"/>
                </a:ext>
              </a:extLst>
            </p:cNvPr>
            <p:cNvSpPr/>
            <p:nvPr/>
          </p:nvSpPr>
          <p:spPr bwMode="auto">
            <a:xfrm>
              <a:off x="495040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$ḷîdê">
              <a:extLst>
                <a:ext uri="{FF2B5EF4-FFF2-40B4-BE49-F238E27FC236}">
                  <a16:creationId xmlns:a16="http://schemas.microsoft.com/office/drawing/2014/main" id="{AC5C7433-02DE-42F0-9DE7-60DB6297A77E}"/>
                </a:ext>
              </a:extLst>
            </p:cNvPr>
            <p:cNvSpPr/>
            <p:nvPr/>
          </p:nvSpPr>
          <p:spPr bwMode="auto">
            <a:xfrm>
              <a:off x="285584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ḻîḓê">
              <a:extLst>
                <a:ext uri="{FF2B5EF4-FFF2-40B4-BE49-F238E27FC236}">
                  <a16:creationId xmlns:a16="http://schemas.microsoft.com/office/drawing/2014/main" id="{E7A3D851-427A-477C-9537-99ABEA49943F}"/>
                </a:ext>
              </a:extLst>
            </p:cNvPr>
            <p:cNvSpPr/>
            <p:nvPr/>
          </p:nvSpPr>
          <p:spPr bwMode="auto">
            <a:xfrm>
              <a:off x="2855844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líḍê">
              <a:extLst>
                <a:ext uri="{FF2B5EF4-FFF2-40B4-BE49-F238E27FC236}">
                  <a16:creationId xmlns:a16="http://schemas.microsoft.com/office/drawing/2014/main" id="{61037882-07E5-4304-A9A6-9159F3148E53}"/>
                </a:ext>
              </a:extLst>
            </p:cNvPr>
            <p:cNvSpPr/>
            <p:nvPr/>
          </p:nvSpPr>
          <p:spPr bwMode="auto">
            <a:xfrm>
              <a:off x="2855844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ŝ1iḋe">
              <a:extLst>
                <a:ext uri="{FF2B5EF4-FFF2-40B4-BE49-F238E27FC236}">
                  <a16:creationId xmlns:a16="http://schemas.microsoft.com/office/drawing/2014/main" id="{003B295F-81F1-47D4-ACF0-79BB44CE6494}"/>
                </a:ext>
              </a:extLst>
            </p:cNvPr>
            <p:cNvSpPr/>
            <p:nvPr/>
          </p:nvSpPr>
          <p:spPr bwMode="auto">
            <a:xfrm>
              <a:off x="3620789" y="2096622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śľîďè">
              <a:extLst>
                <a:ext uri="{FF2B5EF4-FFF2-40B4-BE49-F238E27FC236}">
                  <a16:creationId xmlns:a16="http://schemas.microsoft.com/office/drawing/2014/main" id="{04A8D390-6668-4A16-BD36-68845FDA0A49}"/>
                </a:ext>
              </a:extLst>
            </p:cNvPr>
            <p:cNvSpPr/>
            <p:nvPr/>
          </p:nvSpPr>
          <p:spPr bwMode="auto">
            <a:xfrm>
              <a:off x="3811258" y="2278079"/>
              <a:ext cx="369282" cy="334944"/>
            </a:xfrm>
            <a:custGeom>
              <a:avLst/>
              <a:gdLst>
                <a:gd name="connsiteX0" fmla="*/ 256360 w 369282"/>
                <a:gd name="connsiteY0" fmla="*/ 303721 h 334944"/>
                <a:gd name="connsiteX1" fmla="*/ 369282 w 369282"/>
                <a:gd name="connsiteY1" fmla="*/ 303721 h 334944"/>
                <a:gd name="connsiteX2" fmla="*/ 369282 w 369282"/>
                <a:gd name="connsiteY2" fmla="*/ 327138 h 334944"/>
                <a:gd name="connsiteX3" fmla="*/ 353150 w 369282"/>
                <a:gd name="connsiteY3" fmla="*/ 334944 h 334944"/>
                <a:gd name="connsiteX4" fmla="*/ 272492 w 369282"/>
                <a:gd name="connsiteY4" fmla="*/ 334944 h 334944"/>
                <a:gd name="connsiteX5" fmla="*/ 256360 w 369282"/>
                <a:gd name="connsiteY5" fmla="*/ 327138 h 334944"/>
                <a:gd name="connsiteX6" fmla="*/ 0 w 369282"/>
                <a:gd name="connsiteY6" fmla="*/ 303721 h 334944"/>
                <a:gd name="connsiteX7" fmla="*/ 115973 w 369282"/>
                <a:gd name="connsiteY7" fmla="*/ 303721 h 334944"/>
                <a:gd name="connsiteX8" fmla="*/ 115973 w 369282"/>
                <a:gd name="connsiteY8" fmla="*/ 327138 h 334944"/>
                <a:gd name="connsiteX9" fmla="*/ 99406 w 369282"/>
                <a:gd name="connsiteY9" fmla="*/ 334944 h 334944"/>
                <a:gd name="connsiteX10" fmla="*/ 16568 w 369282"/>
                <a:gd name="connsiteY10" fmla="*/ 334944 h 334944"/>
                <a:gd name="connsiteX11" fmla="*/ 0 w 369282"/>
                <a:gd name="connsiteY11" fmla="*/ 327138 h 334944"/>
                <a:gd name="connsiteX12" fmla="*/ 164803 w 369282"/>
                <a:gd name="connsiteY12" fmla="*/ 82318 h 334944"/>
                <a:gd name="connsiteX13" fmla="*/ 204479 w 369282"/>
                <a:gd name="connsiteY13" fmla="*/ 82318 h 334944"/>
                <a:gd name="connsiteX14" fmla="*/ 204479 w 369282"/>
                <a:gd name="connsiteY14" fmla="*/ 227081 h 334944"/>
                <a:gd name="connsiteX15" fmla="*/ 164803 w 369282"/>
                <a:gd name="connsiteY15" fmla="*/ 227081 h 334944"/>
                <a:gd name="connsiteX16" fmla="*/ 222788 w 369282"/>
                <a:gd name="connsiteY16" fmla="*/ 76641 h 334944"/>
                <a:gd name="connsiteX17" fmla="*/ 304173 w 369282"/>
                <a:gd name="connsiteY17" fmla="*/ 76641 h 334944"/>
                <a:gd name="connsiteX18" fmla="*/ 304173 w 369282"/>
                <a:gd name="connsiteY18" fmla="*/ 106773 h 334944"/>
                <a:gd name="connsiteX19" fmla="*/ 336726 w 369282"/>
                <a:gd name="connsiteY19" fmla="*/ 106773 h 334944"/>
                <a:gd name="connsiteX20" fmla="*/ 353003 w 369282"/>
                <a:gd name="connsiteY20" fmla="*/ 121838 h 334944"/>
                <a:gd name="connsiteX21" fmla="*/ 369280 w 369282"/>
                <a:gd name="connsiteY21" fmla="*/ 227299 h 334944"/>
                <a:gd name="connsiteX22" fmla="*/ 369280 w 369282"/>
                <a:gd name="connsiteY22" fmla="*/ 272497 h 334944"/>
                <a:gd name="connsiteX23" fmla="*/ 255342 w 369282"/>
                <a:gd name="connsiteY23" fmla="*/ 272497 h 334944"/>
                <a:gd name="connsiteX24" fmla="*/ 255342 w 369282"/>
                <a:gd name="connsiteY24" fmla="*/ 227299 h 334944"/>
                <a:gd name="connsiteX25" fmla="*/ 222788 w 369282"/>
                <a:gd name="connsiteY25" fmla="*/ 227299 h 334944"/>
                <a:gd name="connsiteX26" fmla="*/ 222788 w 369282"/>
                <a:gd name="connsiteY26" fmla="*/ 84174 h 334944"/>
                <a:gd name="connsiteX27" fmla="*/ 222788 w 369282"/>
                <a:gd name="connsiteY27" fmla="*/ 76641 h 334944"/>
                <a:gd name="connsiteX28" fmla="*/ 65108 w 369282"/>
                <a:gd name="connsiteY28" fmla="*/ 76641 h 334944"/>
                <a:gd name="connsiteX29" fmla="*/ 146492 w 369282"/>
                <a:gd name="connsiteY29" fmla="*/ 76641 h 334944"/>
                <a:gd name="connsiteX30" fmla="*/ 146492 w 369282"/>
                <a:gd name="connsiteY30" fmla="*/ 84174 h 334944"/>
                <a:gd name="connsiteX31" fmla="*/ 146492 w 369282"/>
                <a:gd name="connsiteY31" fmla="*/ 227299 h 334944"/>
                <a:gd name="connsiteX32" fmla="*/ 113938 w 369282"/>
                <a:gd name="connsiteY32" fmla="*/ 227299 h 334944"/>
                <a:gd name="connsiteX33" fmla="*/ 113938 w 369282"/>
                <a:gd name="connsiteY33" fmla="*/ 272497 h 334944"/>
                <a:gd name="connsiteX34" fmla="*/ 0 w 369282"/>
                <a:gd name="connsiteY34" fmla="*/ 272497 h 334944"/>
                <a:gd name="connsiteX35" fmla="*/ 0 w 369282"/>
                <a:gd name="connsiteY35" fmla="*/ 227299 h 334944"/>
                <a:gd name="connsiteX36" fmla="*/ 16277 w 369282"/>
                <a:gd name="connsiteY36" fmla="*/ 121838 h 334944"/>
                <a:gd name="connsiteX37" fmla="*/ 32554 w 369282"/>
                <a:gd name="connsiteY37" fmla="*/ 106773 h 334944"/>
                <a:gd name="connsiteX38" fmla="*/ 65108 w 369282"/>
                <a:gd name="connsiteY38" fmla="*/ 106773 h 334944"/>
                <a:gd name="connsiteX39" fmla="*/ 65108 w 369282"/>
                <a:gd name="connsiteY39" fmla="*/ 76641 h 334944"/>
                <a:gd name="connsiteX40" fmla="*/ 204477 w 369282"/>
                <a:gd name="connsiteY40" fmla="*/ 0 h 334944"/>
                <a:gd name="connsiteX41" fmla="*/ 221045 w 369282"/>
                <a:gd name="connsiteY41" fmla="*/ 0 h 334944"/>
                <a:gd name="connsiteX42" fmla="*/ 303883 w 369282"/>
                <a:gd name="connsiteY42" fmla="*/ 0 h 334944"/>
                <a:gd name="connsiteX43" fmla="*/ 320450 w 369282"/>
                <a:gd name="connsiteY43" fmla="*/ 0 h 334944"/>
                <a:gd name="connsiteX44" fmla="*/ 320450 w 369282"/>
                <a:gd name="connsiteY44" fmla="*/ 46226 h 334944"/>
                <a:gd name="connsiteX45" fmla="*/ 312166 w 369282"/>
                <a:gd name="connsiteY45" fmla="*/ 53931 h 334944"/>
                <a:gd name="connsiteX46" fmla="*/ 212761 w 369282"/>
                <a:gd name="connsiteY46" fmla="*/ 53931 h 334944"/>
                <a:gd name="connsiteX47" fmla="*/ 204477 w 369282"/>
                <a:gd name="connsiteY47" fmla="*/ 46226 h 334944"/>
                <a:gd name="connsiteX48" fmla="*/ 204477 w 369282"/>
                <a:gd name="connsiteY48" fmla="*/ 0 h 334944"/>
                <a:gd name="connsiteX49" fmla="*/ 48831 w 369282"/>
                <a:gd name="connsiteY49" fmla="*/ 0 h 334944"/>
                <a:gd name="connsiteX50" fmla="*/ 65399 w 369282"/>
                <a:gd name="connsiteY50" fmla="*/ 0 h 334944"/>
                <a:gd name="connsiteX51" fmla="*/ 148237 w 369282"/>
                <a:gd name="connsiteY51" fmla="*/ 0 h 334944"/>
                <a:gd name="connsiteX52" fmla="*/ 164804 w 369282"/>
                <a:gd name="connsiteY52" fmla="*/ 0 h 334944"/>
                <a:gd name="connsiteX53" fmla="*/ 164804 w 369282"/>
                <a:gd name="connsiteY53" fmla="*/ 46226 h 334944"/>
                <a:gd name="connsiteX54" fmla="*/ 156520 w 369282"/>
                <a:gd name="connsiteY54" fmla="*/ 53931 h 334944"/>
                <a:gd name="connsiteX55" fmla="*/ 57115 w 369282"/>
                <a:gd name="connsiteY55" fmla="*/ 53931 h 334944"/>
                <a:gd name="connsiteX56" fmla="*/ 48831 w 369282"/>
                <a:gd name="connsiteY56" fmla="*/ 46226 h 334944"/>
                <a:gd name="connsiteX57" fmla="*/ 48831 w 369282"/>
                <a:gd name="connsiteY57" fmla="*/ 0 h 33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9282" h="334944">
                  <a:moveTo>
                    <a:pt x="256360" y="303721"/>
                  </a:moveTo>
                  <a:cubicBezTo>
                    <a:pt x="256360" y="303721"/>
                    <a:pt x="256360" y="303721"/>
                    <a:pt x="369282" y="303721"/>
                  </a:cubicBezTo>
                  <a:cubicBezTo>
                    <a:pt x="369282" y="303721"/>
                    <a:pt x="369282" y="303721"/>
                    <a:pt x="369282" y="327138"/>
                  </a:cubicBezTo>
                  <a:cubicBezTo>
                    <a:pt x="369282" y="334944"/>
                    <a:pt x="361216" y="334944"/>
                    <a:pt x="353150" y="334944"/>
                  </a:cubicBezTo>
                  <a:cubicBezTo>
                    <a:pt x="353150" y="334944"/>
                    <a:pt x="353150" y="334944"/>
                    <a:pt x="272492" y="334944"/>
                  </a:cubicBezTo>
                  <a:cubicBezTo>
                    <a:pt x="264426" y="334944"/>
                    <a:pt x="256360" y="334944"/>
                    <a:pt x="256360" y="327138"/>
                  </a:cubicBezTo>
                  <a:close/>
                  <a:moveTo>
                    <a:pt x="0" y="303721"/>
                  </a:moveTo>
                  <a:cubicBezTo>
                    <a:pt x="0" y="303721"/>
                    <a:pt x="0" y="303721"/>
                    <a:pt x="115973" y="303721"/>
                  </a:cubicBezTo>
                  <a:cubicBezTo>
                    <a:pt x="115973" y="303721"/>
                    <a:pt x="115973" y="303721"/>
                    <a:pt x="115973" y="327138"/>
                  </a:cubicBezTo>
                  <a:cubicBezTo>
                    <a:pt x="115973" y="334944"/>
                    <a:pt x="107689" y="334944"/>
                    <a:pt x="99406" y="334944"/>
                  </a:cubicBezTo>
                  <a:cubicBezTo>
                    <a:pt x="99406" y="334944"/>
                    <a:pt x="99406" y="334944"/>
                    <a:pt x="16568" y="334944"/>
                  </a:cubicBezTo>
                  <a:cubicBezTo>
                    <a:pt x="8284" y="334944"/>
                    <a:pt x="0" y="334944"/>
                    <a:pt x="0" y="327138"/>
                  </a:cubicBezTo>
                  <a:close/>
                  <a:moveTo>
                    <a:pt x="164803" y="82318"/>
                  </a:moveTo>
                  <a:lnTo>
                    <a:pt x="204479" y="82318"/>
                  </a:lnTo>
                  <a:lnTo>
                    <a:pt x="204479" y="227081"/>
                  </a:lnTo>
                  <a:lnTo>
                    <a:pt x="164803" y="227081"/>
                  </a:lnTo>
                  <a:close/>
                  <a:moveTo>
                    <a:pt x="222788" y="76641"/>
                  </a:moveTo>
                  <a:cubicBezTo>
                    <a:pt x="222788" y="76641"/>
                    <a:pt x="222788" y="76641"/>
                    <a:pt x="304173" y="76641"/>
                  </a:cubicBezTo>
                  <a:cubicBezTo>
                    <a:pt x="304173" y="76641"/>
                    <a:pt x="304173" y="76641"/>
                    <a:pt x="304173" y="106773"/>
                  </a:cubicBezTo>
                  <a:cubicBezTo>
                    <a:pt x="304173" y="106773"/>
                    <a:pt x="304173" y="106773"/>
                    <a:pt x="336726" y="106773"/>
                  </a:cubicBezTo>
                  <a:cubicBezTo>
                    <a:pt x="344865" y="106773"/>
                    <a:pt x="353003" y="114305"/>
                    <a:pt x="353003" y="121838"/>
                  </a:cubicBezTo>
                  <a:cubicBezTo>
                    <a:pt x="353003" y="121838"/>
                    <a:pt x="353003" y="121838"/>
                    <a:pt x="369280" y="227299"/>
                  </a:cubicBezTo>
                  <a:cubicBezTo>
                    <a:pt x="369280" y="227299"/>
                    <a:pt x="369280" y="227299"/>
                    <a:pt x="369280" y="272497"/>
                  </a:cubicBezTo>
                  <a:cubicBezTo>
                    <a:pt x="369280" y="272497"/>
                    <a:pt x="369280" y="272497"/>
                    <a:pt x="255342" y="272497"/>
                  </a:cubicBezTo>
                  <a:cubicBezTo>
                    <a:pt x="255342" y="272497"/>
                    <a:pt x="255342" y="272497"/>
                    <a:pt x="255342" y="227299"/>
                  </a:cubicBezTo>
                  <a:cubicBezTo>
                    <a:pt x="255342" y="227299"/>
                    <a:pt x="255342" y="227299"/>
                    <a:pt x="222788" y="227299"/>
                  </a:cubicBezTo>
                  <a:cubicBezTo>
                    <a:pt x="222788" y="227299"/>
                    <a:pt x="222788" y="227299"/>
                    <a:pt x="222788" y="84174"/>
                  </a:cubicBezTo>
                  <a:cubicBezTo>
                    <a:pt x="222788" y="84174"/>
                    <a:pt x="222788" y="84174"/>
                    <a:pt x="222788" y="76641"/>
                  </a:cubicBezTo>
                  <a:close/>
                  <a:moveTo>
                    <a:pt x="65108" y="76641"/>
                  </a:moveTo>
                  <a:cubicBezTo>
                    <a:pt x="65108" y="76641"/>
                    <a:pt x="65108" y="76641"/>
                    <a:pt x="146492" y="76641"/>
                  </a:cubicBezTo>
                  <a:lnTo>
                    <a:pt x="146492" y="84174"/>
                  </a:lnTo>
                  <a:cubicBezTo>
                    <a:pt x="146492" y="84174"/>
                    <a:pt x="146492" y="84174"/>
                    <a:pt x="146492" y="227299"/>
                  </a:cubicBezTo>
                  <a:cubicBezTo>
                    <a:pt x="146492" y="227299"/>
                    <a:pt x="146492" y="227299"/>
                    <a:pt x="113938" y="227299"/>
                  </a:cubicBezTo>
                  <a:cubicBezTo>
                    <a:pt x="113938" y="227299"/>
                    <a:pt x="113938" y="227299"/>
                    <a:pt x="113938" y="272497"/>
                  </a:cubicBezTo>
                  <a:cubicBezTo>
                    <a:pt x="113938" y="272497"/>
                    <a:pt x="113938" y="272497"/>
                    <a:pt x="0" y="272497"/>
                  </a:cubicBezTo>
                  <a:cubicBezTo>
                    <a:pt x="0" y="272497"/>
                    <a:pt x="0" y="272497"/>
                    <a:pt x="0" y="227299"/>
                  </a:cubicBezTo>
                  <a:cubicBezTo>
                    <a:pt x="0" y="227299"/>
                    <a:pt x="0" y="227299"/>
                    <a:pt x="16277" y="121838"/>
                  </a:cubicBezTo>
                  <a:cubicBezTo>
                    <a:pt x="16277" y="114305"/>
                    <a:pt x="24415" y="106773"/>
                    <a:pt x="32554" y="106773"/>
                  </a:cubicBezTo>
                  <a:cubicBezTo>
                    <a:pt x="32554" y="106773"/>
                    <a:pt x="32554" y="106773"/>
                    <a:pt x="65108" y="106773"/>
                  </a:cubicBezTo>
                  <a:cubicBezTo>
                    <a:pt x="65108" y="106773"/>
                    <a:pt x="65108" y="106773"/>
                    <a:pt x="65108" y="76641"/>
                  </a:cubicBezTo>
                  <a:close/>
                  <a:moveTo>
                    <a:pt x="204477" y="0"/>
                  </a:moveTo>
                  <a:cubicBezTo>
                    <a:pt x="204477" y="0"/>
                    <a:pt x="212761" y="0"/>
                    <a:pt x="221045" y="0"/>
                  </a:cubicBezTo>
                  <a:cubicBezTo>
                    <a:pt x="221045" y="0"/>
                    <a:pt x="221045" y="0"/>
                    <a:pt x="303883" y="0"/>
                  </a:cubicBezTo>
                  <a:cubicBezTo>
                    <a:pt x="312166" y="0"/>
                    <a:pt x="320450" y="0"/>
                    <a:pt x="320450" y="0"/>
                  </a:cubicBezTo>
                  <a:cubicBezTo>
                    <a:pt x="320450" y="0"/>
                    <a:pt x="320450" y="0"/>
                    <a:pt x="320450" y="46226"/>
                  </a:cubicBezTo>
                  <a:cubicBezTo>
                    <a:pt x="320450" y="53931"/>
                    <a:pt x="320450" y="53931"/>
                    <a:pt x="312166" y="53931"/>
                  </a:cubicBezTo>
                  <a:cubicBezTo>
                    <a:pt x="312166" y="53931"/>
                    <a:pt x="312166" y="53931"/>
                    <a:pt x="212761" y="53931"/>
                  </a:cubicBezTo>
                  <a:cubicBezTo>
                    <a:pt x="212761" y="53931"/>
                    <a:pt x="204477" y="53931"/>
                    <a:pt x="204477" y="46226"/>
                  </a:cubicBezTo>
                  <a:cubicBezTo>
                    <a:pt x="204477" y="46226"/>
                    <a:pt x="204477" y="46226"/>
                    <a:pt x="204477" y="0"/>
                  </a:cubicBezTo>
                  <a:close/>
                  <a:moveTo>
                    <a:pt x="48831" y="0"/>
                  </a:moveTo>
                  <a:cubicBezTo>
                    <a:pt x="48831" y="0"/>
                    <a:pt x="57115" y="0"/>
                    <a:pt x="65399" y="0"/>
                  </a:cubicBezTo>
                  <a:cubicBezTo>
                    <a:pt x="65399" y="0"/>
                    <a:pt x="65399" y="0"/>
                    <a:pt x="148237" y="0"/>
                  </a:cubicBezTo>
                  <a:cubicBezTo>
                    <a:pt x="156520" y="0"/>
                    <a:pt x="164804" y="0"/>
                    <a:pt x="164804" y="0"/>
                  </a:cubicBezTo>
                  <a:cubicBezTo>
                    <a:pt x="164804" y="0"/>
                    <a:pt x="164804" y="0"/>
                    <a:pt x="164804" y="46226"/>
                  </a:cubicBezTo>
                  <a:cubicBezTo>
                    <a:pt x="164804" y="53931"/>
                    <a:pt x="156520" y="53931"/>
                    <a:pt x="156520" y="53931"/>
                  </a:cubicBezTo>
                  <a:cubicBezTo>
                    <a:pt x="156520" y="53931"/>
                    <a:pt x="156520" y="53931"/>
                    <a:pt x="57115" y="53931"/>
                  </a:cubicBezTo>
                  <a:cubicBezTo>
                    <a:pt x="48831" y="53931"/>
                    <a:pt x="48831" y="53931"/>
                    <a:pt x="48831" y="46226"/>
                  </a:cubicBezTo>
                  <a:cubicBezTo>
                    <a:pt x="48831" y="46226"/>
                    <a:pt x="48831" y="46226"/>
                    <a:pt x="48831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śļîḍé">
              <a:extLst>
                <a:ext uri="{FF2B5EF4-FFF2-40B4-BE49-F238E27FC236}">
                  <a16:creationId xmlns:a16="http://schemas.microsoft.com/office/drawing/2014/main" id="{B9417006-B7CE-4310-B16B-47E2411441DE}"/>
                </a:ext>
              </a:extLst>
            </p:cNvPr>
            <p:cNvSpPr txBox="1"/>
            <p:nvPr/>
          </p:nvSpPr>
          <p:spPr bwMode="auto">
            <a:xfrm>
              <a:off x="2856491" y="3222822"/>
              <a:ext cx="2088000" cy="52117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1">
              <a:normAutofit/>
            </a:bodyPr>
            <a:lstStyle/>
            <a:p>
              <a:pPr latinLnBrk="0"/>
              <a:r>
                <a:rPr lang="en-US" altLang="zh-CN" sz="1400" b="1" dirty="0">
                  <a:solidFill>
                    <a:schemeClr val="tx1"/>
                  </a:solidFill>
                  <a:effectLst/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iṣļi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2856491" y="3744000"/>
              <a:ext cx="20880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6" name="íŝḷîďè">
              <a:extLst>
                <a:ext uri="{FF2B5EF4-FFF2-40B4-BE49-F238E27FC236}">
                  <a16:creationId xmlns:a16="http://schemas.microsoft.com/office/drawing/2014/main" id="{B9DA2994-56AF-4725-AEC6-2E121792450A}"/>
                </a:ext>
              </a:extLst>
            </p:cNvPr>
            <p:cNvSpPr/>
            <p:nvPr/>
          </p:nvSpPr>
          <p:spPr bwMode="auto">
            <a:xfrm>
              <a:off x="4954583" y="2585064"/>
              <a:ext cx="2088000" cy="29739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000" dirty="0"/>
            </a:p>
          </p:txBody>
        </p:sp>
        <p:sp>
          <p:nvSpPr>
            <p:cNvPr id="27" name="ïṣľîḋè">
              <a:extLst>
                <a:ext uri="{FF2B5EF4-FFF2-40B4-BE49-F238E27FC236}">
                  <a16:creationId xmlns:a16="http://schemas.microsoft.com/office/drawing/2014/main" id="{5EA0E6A7-DF71-4CCC-ADE9-224B902DEB4E}"/>
                </a:ext>
              </a:extLst>
            </p:cNvPr>
            <p:cNvSpPr/>
            <p:nvPr/>
          </p:nvSpPr>
          <p:spPr bwMode="auto">
            <a:xfrm>
              <a:off x="7044881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şḻîdê">
              <a:extLst>
                <a:ext uri="{FF2B5EF4-FFF2-40B4-BE49-F238E27FC236}">
                  <a16:creationId xmlns:a16="http://schemas.microsoft.com/office/drawing/2014/main" id="{EFA61C6F-F681-497C-A77B-6CD503D16A45}"/>
                </a:ext>
              </a:extLst>
            </p:cNvPr>
            <p:cNvSpPr/>
            <p:nvPr/>
          </p:nvSpPr>
          <p:spPr bwMode="auto">
            <a:xfrm>
              <a:off x="4950320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lídè">
              <a:extLst>
                <a:ext uri="{FF2B5EF4-FFF2-40B4-BE49-F238E27FC236}">
                  <a16:creationId xmlns:a16="http://schemas.microsoft.com/office/drawing/2014/main" id="{EA0E7F58-4F4E-4610-9C4B-E7BDB5A1E1B5}"/>
                </a:ext>
              </a:extLst>
            </p:cNvPr>
            <p:cNvSpPr/>
            <p:nvPr/>
          </p:nvSpPr>
          <p:spPr bwMode="auto">
            <a:xfrm>
              <a:off x="4950320" y="4529788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lïḋê">
              <a:extLst>
                <a:ext uri="{FF2B5EF4-FFF2-40B4-BE49-F238E27FC236}">
                  <a16:creationId xmlns:a16="http://schemas.microsoft.com/office/drawing/2014/main" id="{64FBE9B3-E9CA-46EB-BAEE-9EB7B1303BA8}"/>
                </a:ext>
              </a:extLst>
            </p:cNvPr>
            <p:cNvSpPr/>
            <p:nvPr/>
          </p:nvSpPr>
          <p:spPr bwMode="auto">
            <a:xfrm>
              <a:off x="4950320" y="4827817"/>
              <a:ext cx="2280180" cy="550627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317"/>
                </a:cxn>
                <a:cxn ang="0">
                  <a:pos x="954" y="129"/>
                </a:cxn>
                <a:cxn ang="0">
                  <a:pos x="980" y="140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317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9"/>
                    <a:pt x="954" y="129"/>
                    <a:pt x="954" y="129"/>
                  </a:cubicBezTo>
                  <a:cubicBezTo>
                    <a:pt x="954" y="129"/>
                    <a:pt x="979" y="121"/>
                    <a:pt x="980" y="140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ḻîḓé">
              <a:extLst>
                <a:ext uri="{FF2B5EF4-FFF2-40B4-BE49-F238E27FC236}">
                  <a16:creationId xmlns:a16="http://schemas.microsoft.com/office/drawing/2014/main" id="{419CE6A1-BD4B-4B6C-AE03-F1C08C0F4970}"/>
                </a:ext>
              </a:extLst>
            </p:cNvPr>
            <p:cNvSpPr/>
            <p:nvPr/>
          </p:nvSpPr>
          <p:spPr bwMode="auto">
            <a:xfrm>
              <a:off x="5715264" y="2096622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Sľiḓe">
              <a:extLst>
                <a:ext uri="{FF2B5EF4-FFF2-40B4-BE49-F238E27FC236}">
                  <a16:creationId xmlns:a16="http://schemas.microsoft.com/office/drawing/2014/main" id="{0736182E-78EC-4F96-86EB-9B093B0202F7}"/>
                </a:ext>
              </a:extLst>
            </p:cNvPr>
            <p:cNvSpPr/>
            <p:nvPr/>
          </p:nvSpPr>
          <p:spPr bwMode="auto">
            <a:xfrm>
              <a:off x="5891113" y="2245927"/>
              <a:ext cx="398592" cy="403698"/>
            </a:xfrm>
            <a:custGeom>
              <a:avLst/>
              <a:gdLst>
                <a:gd name="connsiteX0" fmla="*/ 127959 w 398592"/>
                <a:gd name="connsiteY0" fmla="*/ 191264 h 403698"/>
                <a:gd name="connsiteX1" fmla="*/ 146193 w 398592"/>
                <a:gd name="connsiteY1" fmla="*/ 202511 h 403698"/>
                <a:gd name="connsiteX2" fmla="*/ 152271 w 398592"/>
                <a:gd name="connsiteY2" fmla="*/ 213757 h 403698"/>
                <a:gd name="connsiteX3" fmla="*/ 146193 w 398592"/>
                <a:gd name="connsiteY3" fmla="*/ 241873 h 403698"/>
                <a:gd name="connsiteX4" fmla="*/ 146193 w 398592"/>
                <a:gd name="connsiteY4" fmla="*/ 247497 h 403698"/>
                <a:gd name="connsiteX5" fmla="*/ 91491 w 398592"/>
                <a:gd name="connsiteY5" fmla="*/ 298106 h 403698"/>
                <a:gd name="connsiteX6" fmla="*/ 73256 w 398592"/>
                <a:gd name="connsiteY6" fmla="*/ 298106 h 403698"/>
                <a:gd name="connsiteX7" fmla="*/ 73256 w 398592"/>
                <a:gd name="connsiteY7" fmla="*/ 281236 h 403698"/>
                <a:gd name="connsiteX8" fmla="*/ 115803 w 398592"/>
                <a:gd name="connsiteY8" fmla="*/ 230627 h 403698"/>
                <a:gd name="connsiteX9" fmla="*/ 127959 w 398592"/>
                <a:gd name="connsiteY9" fmla="*/ 191264 h 403698"/>
                <a:gd name="connsiteX10" fmla="*/ 314042 w 398592"/>
                <a:gd name="connsiteY10" fmla="*/ 164190 h 403698"/>
                <a:gd name="connsiteX11" fmla="*/ 386514 w 398592"/>
                <a:gd name="connsiteY11" fmla="*/ 164190 h 403698"/>
                <a:gd name="connsiteX12" fmla="*/ 398592 w 398592"/>
                <a:gd name="connsiteY12" fmla="*/ 164190 h 403698"/>
                <a:gd name="connsiteX13" fmla="*/ 398592 w 398592"/>
                <a:gd name="connsiteY13" fmla="*/ 175330 h 403698"/>
                <a:gd name="connsiteX14" fmla="*/ 398592 w 398592"/>
                <a:gd name="connsiteY14" fmla="*/ 236600 h 403698"/>
                <a:gd name="connsiteX15" fmla="*/ 386514 w 398592"/>
                <a:gd name="connsiteY15" fmla="*/ 247739 h 403698"/>
                <a:gd name="connsiteX16" fmla="*/ 374435 w 398592"/>
                <a:gd name="connsiteY16" fmla="*/ 236600 h 403698"/>
                <a:gd name="connsiteX17" fmla="*/ 374435 w 398592"/>
                <a:gd name="connsiteY17" fmla="*/ 203180 h 403698"/>
                <a:gd name="connsiteX18" fmla="*/ 368396 w 398592"/>
                <a:gd name="connsiteY18" fmla="*/ 203180 h 403698"/>
                <a:gd name="connsiteX19" fmla="*/ 205336 w 398592"/>
                <a:gd name="connsiteY19" fmla="*/ 353569 h 403698"/>
                <a:gd name="connsiteX20" fmla="*/ 193257 w 398592"/>
                <a:gd name="connsiteY20" fmla="*/ 359139 h 403698"/>
                <a:gd name="connsiteX21" fmla="*/ 187218 w 398592"/>
                <a:gd name="connsiteY21" fmla="*/ 353569 h 403698"/>
                <a:gd name="connsiteX22" fmla="*/ 144943 w 398592"/>
                <a:gd name="connsiteY22" fmla="*/ 314579 h 403698"/>
                <a:gd name="connsiteX23" fmla="*/ 138904 w 398592"/>
                <a:gd name="connsiteY23" fmla="*/ 314579 h 403698"/>
                <a:gd name="connsiteX24" fmla="*/ 36236 w 398592"/>
                <a:gd name="connsiteY24" fmla="*/ 403698 h 403698"/>
                <a:gd name="connsiteX25" fmla="*/ 0 w 398592"/>
                <a:gd name="connsiteY25" fmla="*/ 403698 h 403698"/>
                <a:gd name="connsiteX26" fmla="*/ 132864 w 398592"/>
                <a:gd name="connsiteY26" fmla="*/ 286729 h 403698"/>
                <a:gd name="connsiteX27" fmla="*/ 138904 w 398592"/>
                <a:gd name="connsiteY27" fmla="*/ 286729 h 403698"/>
                <a:gd name="connsiteX28" fmla="*/ 150982 w 398592"/>
                <a:gd name="connsiteY28" fmla="*/ 286729 h 403698"/>
                <a:gd name="connsiteX29" fmla="*/ 193257 w 398592"/>
                <a:gd name="connsiteY29" fmla="*/ 325719 h 403698"/>
                <a:gd name="connsiteX30" fmla="*/ 193257 w 398592"/>
                <a:gd name="connsiteY30" fmla="*/ 331289 h 403698"/>
                <a:gd name="connsiteX31" fmla="*/ 199296 w 398592"/>
                <a:gd name="connsiteY31" fmla="*/ 325719 h 403698"/>
                <a:gd name="connsiteX32" fmla="*/ 344239 w 398592"/>
                <a:gd name="connsiteY32" fmla="*/ 192040 h 403698"/>
                <a:gd name="connsiteX33" fmla="*/ 344239 w 398592"/>
                <a:gd name="connsiteY33" fmla="*/ 186470 h 403698"/>
                <a:gd name="connsiteX34" fmla="*/ 320082 w 398592"/>
                <a:gd name="connsiteY34" fmla="*/ 186470 h 403698"/>
                <a:gd name="connsiteX35" fmla="*/ 314042 w 398592"/>
                <a:gd name="connsiteY35" fmla="*/ 186470 h 403698"/>
                <a:gd name="connsiteX36" fmla="*/ 308003 w 398592"/>
                <a:gd name="connsiteY36" fmla="*/ 175330 h 403698"/>
                <a:gd name="connsiteX37" fmla="*/ 314042 w 398592"/>
                <a:gd name="connsiteY37" fmla="*/ 164190 h 403698"/>
                <a:gd name="connsiteX38" fmla="*/ 259584 w 398592"/>
                <a:gd name="connsiteY38" fmla="*/ 74634 h 403698"/>
                <a:gd name="connsiteX39" fmla="*/ 277671 w 398592"/>
                <a:gd name="connsiteY39" fmla="*/ 80101 h 403698"/>
                <a:gd name="connsiteX40" fmla="*/ 271642 w 398592"/>
                <a:gd name="connsiteY40" fmla="*/ 96502 h 403698"/>
                <a:gd name="connsiteX41" fmla="*/ 235469 w 398592"/>
                <a:gd name="connsiteY41" fmla="*/ 118370 h 403698"/>
                <a:gd name="connsiteX42" fmla="*/ 223411 w 398592"/>
                <a:gd name="connsiteY42" fmla="*/ 118370 h 403698"/>
                <a:gd name="connsiteX43" fmla="*/ 199295 w 398592"/>
                <a:gd name="connsiteY43" fmla="*/ 112903 h 403698"/>
                <a:gd name="connsiteX44" fmla="*/ 205324 w 398592"/>
                <a:gd name="connsiteY44" fmla="*/ 101969 h 403698"/>
                <a:gd name="connsiteX45" fmla="*/ 199295 w 398592"/>
                <a:gd name="connsiteY45" fmla="*/ 91035 h 403698"/>
                <a:gd name="connsiteX46" fmla="*/ 223411 w 398592"/>
                <a:gd name="connsiteY46" fmla="*/ 96502 h 403698"/>
                <a:gd name="connsiteX47" fmla="*/ 259584 w 398592"/>
                <a:gd name="connsiteY47" fmla="*/ 74634 h 403698"/>
                <a:gd name="connsiteX48" fmla="*/ 109187 w 398592"/>
                <a:gd name="connsiteY48" fmla="*/ 68387 h 403698"/>
                <a:gd name="connsiteX49" fmla="*/ 151823 w 398592"/>
                <a:gd name="connsiteY49" fmla="*/ 68387 h 403698"/>
                <a:gd name="connsiteX50" fmla="*/ 164005 w 398592"/>
                <a:gd name="connsiteY50" fmla="*/ 68387 h 403698"/>
                <a:gd name="connsiteX51" fmla="*/ 176186 w 398592"/>
                <a:gd name="connsiteY51" fmla="*/ 113373 h 403698"/>
                <a:gd name="connsiteX52" fmla="*/ 182277 w 398592"/>
                <a:gd name="connsiteY52" fmla="*/ 85257 h 403698"/>
                <a:gd name="connsiteX53" fmla="*/ 176186 w 398592"/>
                <a:gd name="connsiteY53" fmla="*/ 79633 h 403698"/>
                <a:gd name="connsiteX54" fmla="*/ 182277 w 398592"/>
                <a:gd name="connsiteY54" fmla="*/ 74010 h 403698"/>
                <a:gd name="connsiteX55" fmla="*/ 188368 w 398592"/>
                <a:gd name="connsiteY55" fmla="*/ 79633 h 403698"/>
                <a:gd name="connsiteX56" fmla="*/ 188368 w 398592"/>
                <a:gd name="connsiteY56" fmla="*/ 85257 h 403698"/>
                <a:gd name="connsiteX57" fmla="*/ 182277 w 398592"/>
                <a:gd name="connsiteY57" fmla="*/ 113373 h 403698"/>
                <a:gd name="connsiteX58" fmla="*/ 194459 w 398592"/>
                <a:gd name="connsiteY58" fmla="*/ 85257 h 403698"/>
                <a:gd name="connsiteX59" fmla="*/ 194459 w 398592"/>
                <a:gd name="connsiteY59" fmla="*/ 96503 h 403698"/>
                <a:gd name="connsiteX60" fmla="*/ 176186 w 398592"/>
                <a:gd name="connsiteY60" fmla="*/ 175229 h 403698"/>
                <a:gd name="connsiteX61" fmla="*/ 206640 w 398592"/>
                <a:gd name="connsiteY61" fmla="*/ 208968 h 403698"/>
                <a:gd name="connsiteX62" fmla="*/ 206640 w 398592"/>
                <a:gd name="connsiteY62" fmla="*/ 225838 h 403698"/>
                <a:gd name="connsiteX63" fmla="*/ 200550 w 398592"/>
                <a:gd name="connsiteY63" fmla="*/ 282071 h 403698"/>
                <a:gd name="connsiteX64" fmla="*/ 182277 w 398592"/>
                <a:gd name="connsiteY64" fmla="*/ 293317 h 403698"/>
                <a:gd name="connsiteX65" fmla="*/ 170095 w 398592"/>
                <a:gd name="connsiteY65" fmla="*/ 276447 h 403698"/>
                <a:gd name="connsiteX66" fmla="*/ 176186 w 398592"/>
                <a:gd name="connsiteY66" fmla="*/ 225838 h 403698"/>
                <a:gd name="connsiteX67" fmla="*/ 145732 w 398592"/>
                <a:gd name="connsiteY67" fmla="*/ 192099 h 403698"/>
                <a:gd name="connsiteX68" fmla="*/ 121369 w 398592"/>
                <a:gd name="connsiteY68" fmla="*/ 169606 h 403698"/>
                <a:gd name="connsiteX69" fmla="*/ 115278 w 398592"/>
                <a:gd name="connsiteY69" fmla="*/ 163982 h 403698"/>
                <a:gd name="connsiteX70" fmla="*/ 133550 w 398592"/>
                <a:gd name="connsiteY70" fmla="*/ 96503 h 403698"/>
                <a:gd name="connsiteX71" fmla="*/ 145732 w 398592"/>
                <a:gd name="connsiteY71" fmla="*/ 96503 h 403698"/>
                <a:gd name="connsiteX72" fmla="*/ 115278 w 398592"/>
                <a:gd name="connsiteY72" fmla="*/ 90880 h 403698"/>
                <a:gd name="connsiteX73" fmla="*/ 78733 w 398592"/>
                <a:gd name="connsiteY73" fmla="*/ 118996 h 403698"/>
                <a:gd name="connsiteX74" fmla="*/ 60460 w 398592"/>
                <a:gd name="connsiteY74" fmla="*/ 118996 h 403698"/>
                <a:gd name="connsiteX75" fmla="*/ 60460 w 398592"/>
                <a:gd name="connsiteY75" fmla="*/ 102126 h 403698"/>
                <a:gd name="connsiteX76" fmla="*/ 109187 w 398592"/>
                <a:gd name="connsiteY76" fmla="*/ 68387 h 403698"/>
                <a:gd name="connsiteX77" fmla="*/ 175120 w 398592"/>
                <a:gd name="connsiteY77" fmla="*/ 749 h 403698"/>
                <a:gd name="connsiteX78" fmla="*/ 187852 w 398592"/>
                <a:gd name="connsiteY78" fmla="*/ 1099 h 403698"/>
                <a:gd name="connsiteX79" fmla="*/ 212733 w 398592"/>
                <a:gd name="connsiteY79" fmla="*/ 29135 h 403698"/>
                <a:gd name="connsiteX80" fmla="*/ 187852 w 398592"/>
                <a:gd name="connsiteY80" fmla="*/ 62778 h 403698"/>
                <a:gd name="connsiteX81" fmla="*/ 156750 w 398592"/>
                <a:gd name="connsiteY81" fmla="*/ 29135 h 403698"/>
                <a:gd name="connsiteX82" fmla="*/ 175120 w 398592"/>
                <a:gd name="connsiteY82" fmla="*/ 749 h 40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8592" h="403698">
                  <a:moveTo>
                    <a:pt x="127959" y="191264"/>
                  </a:moveTo>
                  <a:cubicBezTo>
                    <a:pt x="134037" y="196887"/>
                    <a:pt x="140115" y="196887"/>
                    <a:pt x="146193" y="202511"/>
                  </a:cubicBezTo>
                  <a:cubicBezTo>
                    <a:pt x="146193" y="202511"/>
                    <a:pt x="152271" y="208134"/>
                    <a:pt x="152271" y="213757"/>
                  </a:cubicBezTo>
                  <a:cubicBezTo>
                    <a:pt x="152271" y="213757"/>
                    <a:pt x="152271" y="213757"/>
                    <a:pt x="146193" y="241873"/>
                  </a:cubicBezTo>
                  <a:cubicBezTo>
                    <a:pt x="146193" y="241873"/>
                    <a:pt x="146193" y="247497"/>
                    <a:pt x="146193" y="247497"/>
                  </a:cubicBezTo>
                  <a:cubicBezTo>
                    <a:pt x="146193" y="247497"/>
                    <a:pt x="146193" y="247497"/>
                    <a:pt x="91491" y="298106"/>
                  </a:cubicBezTo>
                  <a:cubicBezTo>
                    <a:pt x="85412" y="303729"/>
                    <a:pt x="79334" y="303729"/>
                    <a:pt x="73256" y="298106"/>
                  </a:cubicBezTo>
                  <a:cubicBezTo>
                    <a:pt x="67178" y="292483"/>
                    <a:pt x="67178" y="286859"/>
                    <a:pt x="73256" y="281236"/>
                  </a:cubicBezTo>
                  <a:cubicBezTo>
                    <a:pt x="73256" y="281236"/>
                    <a:pt x="73256" y="281236"/>
                    <a:pt x="115803" y="230627"/>
                  </a:cubicBezTo>
                  <a:cubicBezTo>
                    <a:pt x="115803" y="230627"/>
                    <a:pt x="115803" y="230627"/>
                    <a:pt x="127959" y="191264"/>
                  </a:cubicBezTo>
                  <a:close/>
                  <a:moveTo>
                    <a:pt x="314042" y="164190"/>
                  </a:moveTo>
                  <a:cubicBezTo>
                    <a:pt x="314042" y="164190"/>
                    <a:pt x="314042" y="164190"/>
                    <a:pt x="386514" y="164190"/>
                  </a:cubicBezTo>
                  <a:cubicBezTo>
                    <a:pt x="392553" y="164190"/>
                    <a:pt x="392553" y="164190"/>
                    <a:pt x="398592" y="164190"/>
                  </a:cubicBezTo>
                  <a:cubicBezTo>
                    <a:pt x="398592" y="169760"/>
                    <a:pt x="398592" y="169760"/>
                    <a:pt x="398592" y="175330"/>
                  </a:cubicBezTo>
                  <a:lnTo>
                    <a:pt x="398592" y="236600"/>
                  </a:lnTo>
                  <a:cubicBezTo>
                    <a:pt x="398592" y="242169"/>
                    <a:pt x="392553" y="247739"/>
                    <a:pt x="386514" y="247739"/>
                  </a:cubicBezTo>
                  <a:cubicBezTo>
                    <a:pt x="380474" y="247739"/>
                    <a:pt x="374435" y="242169"/>
                    <a:pt x="374435" y="236600"/>
                  </a:cubicBezTo>
                  <a:cubicBezTo>
                    <a:pt x="374435" y="236600"/>
                    <a:pt x="374435" y="236600"/>
                    <a:pt x="374435" y="203180"/>
                  </a:cubicBezTo>
                  <a:cubicBezTo>
                    <a:pt x="374435" y="203180"/>
                    <a:pt x="374435" y="203180"/>
                    <a:pt x="368396" y="203180"/>
                  </a:cubicBezTo>
                  <a:cubicBezTo>
                    <a:pt x="368396" y="203180"/>
                    <a:pt x="368396" y="203180"/>
                    <a:pt x="205336" y="353569"/>
                  </a:cubicBezTo>
                  <a:cubicBezTo>
                    <a:pt x="199296" y="359139"/>
                    <a:pt x="199296" y="359139"/>
                    <a:pt x="193257" y="359139"/>
                  </a:cubicBezTo>
                  <a:cubicBezTo>
                    <a:pt x="193257" y="359139"/>
                    <a:pt x="187218" y="359139"/>
                    <a:pt x="187218" y="353569"/>
                  </a:cubicBezTo>
                  <a:cubicBezTo>
                    <a:pt x="187218" y="353569"/>
                    <a:pt x="187218" y="353569"/>
                    <a:pt x="144943" y="314579"/>
                  </a:cubicBezTo>
                  <a:cubicBezTo>
                    <a:pt x="144943" y="314579"/>
                    <a:pt x="144943" y="314579"/>
                    <a:pt x="138904" y="314579"/>
                  </a:cubicBezTo>
                  <a:cubicBezTo>
                    <a:pt x="138904" y="314579"/>
                    <a:pt x="138904" y="314579"/>
                    <a:pt x="36236" y="403698"/>
                  </a:cubicBezTo>
                  <a:cubicBezTo>
                    <a:pt x="36236" y="403698"/>
                    <a:pt x="36236" y="403698"/>
                    <a:pt x="0" y="403698"/>
                  </a:cubicBezTo>
                  <a:cubicBezTo>
                    <a:pt x="0" y="403698"/>
                    <a:pt x="0" y="403698"/>
                    <a:pt x="132864" y="286729"/>
                  </a:cubicBezTo>
                  <a:cubicBezTo>
                    <a:pt x="132864" y="286729"/>
                    <a:pt x="138904" y="286729"/>
                    <a:pt x="138904" y="286729"/>
                  </a:cubicBezTo>
                  <a:cubicBezTo>
                    <a:pt x="144943" y="286729"/>
                    <a:pt x="144943" y="286729"/>
                    <a:pt x="150982" y="286729"/>
                  </a:cubicBezTo>
                  <a:cubicBezTo>
                    <a:pt x="150982" y="286729"/>
                    <a:pt x="150982" y="286729"/>
                    <a:pt x="193257" y="325719"/>
                  </a:cubicBezTo>
                  <a:cubicBezTo>
                    <a:pt x="193257" y="325719"/>
                    <a:pt x="193257" y="325719"/>
                    <a:pt x="193257" y="331289"/>
                  </a:cubicBezTo>
                  <a:cubicBezTo>
                    <a:pt x="193257" y="331289"/>
                    <a:pt x="193257" y="331289"/>
                    <a:pt x="199296" y="325719"/>
                  </a:cubicBezTo>
                  <a:cubicBezTo>
                    <a:pt x="199296" y="325719"/>
                    <a:pt x="199296" y="325719"/>
                    <a:pt x="344239" y="192040"/>
                  </a:cubicBezTo>
                  <a:cubicBezTo>
                    <a:pt x="344239" y="192040"/>
                    <a:pt x="344239" y="192040"/>
                    <a:pt x="344239" y="186470"/>
                  </a:cubicBezTo>
                  <a:cubicBezTo>
                    <a:pt x="344239" y="186470"/>
                    <a:pt x="344239" y="186470"/>
                    <a:pt x="320082" y="186470"/>
                  </a:cubicBezTo>
                  <a:cubicBezTo>
                    <a:pt x="320082" y="186470"/>
                    <a:pt x="320082" y="186470"/>
                    <a:pt x="314042" y="186470"/>
                  </a:cubicBezTo>
                  <a:cubicBezTo>
                    <a:pt x="308003" y="180900"/>
                    <a:pt x="308003" y="180900"/>
                    <a:pt x="308003" y="175330"/>
                  </a:cubicBezTo>
                  <a:cubicBezTo>
                    <a:pt x="308003" y="169760"/>
                    <a:pt x="308003" y="164190"/>
                    <a:pt x="314042" y="164190"/>
                  </a:cubicBezTo>
                  <a:close/>
                  <a:moveTo>
                    <a:pt x="259584" y="74634"/>
                  </a:moveTo>
                  <a:cubicBezTo>
                    <a:pt x="265613" y="74634"/>
                    <a:pt x="271642" y="74634"/>
                    <a:pt x="277671" y="80101"/>
                  </a:cubicBezTo>
                  <a:cubicBezTo>
                    <a:pt x="277671" y="85568"/>
                    <a:pt x="277671" y="91035"/>
                    <a:pt x="271642" y="96502"/>
                  </a:cubicBezTo>
                  <a:cubicBezTo>
                    <a:pt x="271642" y="96502"/>
                    <a:pt x="271642" y="96502"/>
                    <a:pt x="235469" y="118370"/>
                  </a:cubicBezTo>
                  <a:cubicBezTo>
                    <a:pt x="229440" y="118370"/>
                    <a:pt x="229440" y="118370"/>
                    <a:pt x="223411" y="118370"/>
                  </a:cubicBezTo>
                  <a:cubicBezTo>
                    <a:pt x="223411" y="118370"/>
                    <a:pt x="223411" y="118370"/>
                    <a:pt x="199295" y="112903"/>
                  </a:cubicBezTo>
                  <a:cubicBezTo>
                    <a:pt x="199295" y="112903"/>
                    <a:pt x="199295" y="107436"/>
                    <a:pt x="205324" y="101969"/>
                  </a:cubicBezTo>
                  <a:cubicBezTo>
                    <a:pt x="205324" y="96502"/>
                    <a:pt x="199295" y="91035"/>
                    <a:pt x="199295" y="91035"/>
                  </a:cubicBezTo>
                  <a:cubicBezTo>
                    <a:pt x="199295" y="91035"/>
                    <a:pt x="199295" y="91035"/>
                    <a:pt x="223411" y="96502"/>
                  </a:cubicBezTo>
                  <a:cubicBezTo>
                    <a:pt x="223411" y="96502"/>
                    <a:pt x="223411" y="96502"/>
                    <a:pt x="259584" y="74634"/>
                  </a:cubicBezTo>
                  <a:close/>
                  <a:moveTo>
                    <a:pt x="109187" y="68387"/>
                  </a:moveTo>
                  <a:cubicBezTo>
                    <a:pt x="127459" y="68387"/>
                    <a:pt x="145732" y="68387"/>
                    <a:pt x="151823" y="68387"/>
                  </a:cubicBezTo>
                  <a:cubicBezTo>
                    <a:pt x="151823" y="68387"/>
                    <a:pt x="164005" y="68387"/>
                    <a:pt x="164005" y="68387"/>
                  </a:cubicBezTo>
                  <a:cubicBezTo>
                    <a:pt x="170095" y="68387"/>
                    <a:pt x="176186" y="79633"/>
                    <a:pt x="176186" y="113373"/>
                  </a:cubicBezTo>
                  <a:cubicBezTo>
                    <a:pt x="176186" y="102126"/>
                    <a:pt x="182277" y="85257"/>
                    <a:pt x="182277" y="85257"/>
                  </a:cubicBezTo>
                  <a:cubicBezTo>
                    <a:pt x="176186" y="85257"/>
                    <a:pt x="176186" y="79633"/>
                    <a:pt x="176186" y="79633"/>
                  </a:cubicBezTo>
                  <a:cubicBezTo>
                    <a:pt x="176186" y="79633"/>
                    <a:pt x="176186" y="79633"/>
                    <a:pt x="182277" y="74010"/>
                  </a:cubicBezTo>
                  <a:cubicBezTo>
                    <a:pt x="182277" y="74010"/>
                    <a:pt x="182277" y="74010"/>
                    <a:pt x="188368" y="79633"/>
                  </a:cubicBezTo>
                  <a:cubicBezTo>
                    <a:pt x="188368" y="79633"/>
                    <a:pt x="188368" y="85257"/>
                    <a:pt x="188368" y="85257"/>
                  </a:cubicBezTo>
                  <a:cubicBezTo>
                    <a:pt x="188368" y="90880"/>
                    <a:pt x="182277" y="113373"/>
                    <a:pt x="182277" y="113373"/>
                  </a:cubicBezTo>
                  <a:cubicBezTo>
                    <a:pt x="182277" y="113373"/>
                    <a:pt x="194459" y="102126"/>
                    <a:pt x="194459" y="85257"/>
                  </a:cubicBezTo>
                  <a:lnTo>
                    <a:pt x="194459" y="96503"/>
                  </a:lnTo>
                  <a:cubicBezTo>
                    <a:pt x="200550" y="102126"/>
                    <a:pt x="182277" y="130243"/>
                    <a:pt x="176186" y="175229"/>
                  </a:cubicBezTo>
                  <a:cubicBezTo>
                    <a:pt x="176186" y="175229"/>
                    <a:pt x="206640" y="208968"/>
                    <a:pt x="206640" y="208968"/>
                  </a:cubicBezTo>
                  <a:cubicBezTo>
                    <a:pt x="206640" y="214592"/>
                    <a:pt x="212731" y="214592"/>
                    <a:pt x="206640" y="225838"/>
                  </a:cubicBezTo>
                  <a:cubicBezTo>
                    <a:pt x="206640" y="225838"/>
                    <a:pt x="206640" y="225838"/>
                    <a:pt x="200550" y="282071"/>
                  </a:cubicBezTo>
                  <a:cubicBezTo>
                    <a:pt x="200550" y="287694"/>
                    <a:pt x="188368" y="293317"/>
                    <a:pt x="182277" y="293317"/>
                  </a:cubicBezTo>
                  <a:cubicBezTo>
                    <a:pt x="176186" y="293317"/>
                    <a:pt x="170095" y="287694"/>
                    <a:pt x="170095" y="276447"/>
                  </a:cubicBezTo>
                  <a:cubicBezTo>
                    <a:pt x="170095" y="276447"/>
                    <a:pt x="170095" y="276447"/>
                    <a:pt x="176186" y="225838"/>
                  </a:cubicBezTo>
                  <a:cubicBezTo>
                    <a:pt x="176186" y="225838"/>
                    <a:pt x="151823" y="197722"/>
                    <a:pt x="145732" y="192099"/>
                  </a:cubicBezTo>
                  <a:cubicBezTo>
                    <a:pt x="127459" y="186475"/>
                    <a:pt x="121369" y="175229"/>
                    <a:pt x="121369" y="169606"/>
                  </a:cubicBezTo>
                  <a:cubicBezTo>
                    <a:pt x="121369" y="169606"/>
                    <a:pt x="121369" y="169606"/>
                    <a:pt x="115278" y="163982"/>
                  </a:cubicBezTo>
                  <a:cubicBezTo>
                    <a:pt x="121369" y="147112"/>
                    <a:pt x="133550" y="113373"/>
                    <a:pt x="133550" y="96503"/>
                  </a:cubicBezTo>
                  <a:cubicBezTo>
                    <a:pt x="133550" y="96503"/>
                    <a:pt x="133550" y="96503"/>
                    <a:pt x="145732" y="96503"/>
                  </a:cubicBezTo>
                  <a:cubicBezTo>
                    <a:pt x="145732" y="96503"/>
                    <a:pt x="145732" y="96503"/>
                    <a:pt x="115278" y="90880"/>
                  </a:cubicBezTo>
                  <a:cubicBezTo>
                    <a:pt x="115278" y="90880"/>
                    <a:pt x="115278" y="90880"/>
                    <a:pt x="78733" y="118996"/>
                  </a:cubicBezTo>
                  <a:cubicBezTo>
                    <a:pt x="72642" y="124619"/>
                    <a:pt x="66551" y="124619"/>
                    <a:pt x="60460" y="118996"/>
                  </a:cubicBezTo>
                  <a:cubicBezTo>
                    <a:pt x="60460" y="113373"/>
                    <a:pt x="60460" y="107750"/>
                    <a:pt x="60460" y="102126"/>
                  </a:cubicBezTo>
                  <a:cubicBezTo>
                    <a:pt x="60460" y="102126"/>
                    <a:pt x="60460" y="102126"/>
                    <a:pt x="109187" y="68387"/>
                  </a:cubicBezTo>
                  <a:close/>
                  <a:moveTo>
                    <a:pt x="175120" y="749"/>
                  </a:moveTo>
                  <a:cubicBezTo>
                    <a:pt x="178910" y="-303"/>
                    <a:pt x="183187" y="-303"/>
                    <a:pt x="187852" y="1099"/>
                  </a:cubicBezTo>
                  <a:cubicBezTo>
                    <a:pt x="200293" y="1099"/>
                    <a:pt x="212733" y="12313"/>
                    <a:pt x="212733" y="29135"/>
                  </a:cubicBezTo>
                  <a:cubicBezTo>
                    <a:pt x="212733" y="40349"/>
                    <a:pt x="206513" y="62778"/>
                    <a:pt x="187852" y="62778"/>
                  </a:cubicBezTo>
                  <a:cubicBezTo>
                    <a:pt x="181632" y="68385"/>
                    <a:pt x="156750" y="51563"/>
                    <a:pt x="156750" y="29135"/>
                  </a:cubicBezTo>
                  <a:cubicBezTo>
                    <a:pt x="156750" y="16519"/>
                    <a:pt x="163748" y="3903"/>
                    <a:pt x="175120" y="74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1iḍè">
              <a:extLst>
                <a:ext uri="{FF2B5EF4-FFF2-40B4-BE49-F238E27FC236}">
                  <a16:creationId xmlns:a16="http://schemas.microsoft.com/office/drawing/2014/main" id="{F9922932-53C9-4777-ADA8-1154EC7EF522}"/>
                </a:ext>
              </a:extLst>
            </p:cNvPr>
            <p:cNvSpPr txBox="1"/>
            <p:nvPr/>
          </p:nvSpPr>
          <p:spPr bwMode="auto">
            <a:xfrm>
              <a:off x="4954583" y="3222822"/>
              <a:ext cx="2088000" cy="52117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1">
              <a:normAutofit/>
            </a:bodyPr>
            <a:lstStyle/>
            <a:p>
              <a:pPr latinLnBrk="0"/>
              <a:r>
                <a:rPr lang="en-US" altLang="zh-CN" sz="1400" b="1" dirty="0">
                  <a:solidFill>
                    <a:schemeClr val="tx1"/>
                  </a:solidFill>
                  <a:effectLst/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4" name="îṥļï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4954583" y="3744000"/>
              <a:ext cx="20880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5" name="íşļíḋê">
              <a:extLst>
                <a:ext uri="{FF2B5EF4-FFF2-40B4-BE49-F238E27FC236}">
                  <a16:creationId xmlns:a16="http://schemas.microsoft.com/office/drawing/2014/main" id="{C8610C2D-F652-4087-AB9B-D6A4ABAB9BAA}"/>
                </a:ext>
              </a:extLst>
            </p:cNvPr>
            <p:cNvSpPr/>
            <p:nvPr/>
          </p:nvSpPr>
          <p:spPr bwMode="auto">
            <a:xfrm>
              <a:off x="7044796" y="2674508"/>
              <a:ext cx="2088000" cy="2884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000" dirty="0"/>
            </a:p>
          </p:txBody>
        </p:sp>
        <p:grpSp>
          <p:nvGrpSpPr>
            <p:cNvPr id="36" name="îŝliḍê">
              <a:extLst>
                <a:ext uri="{FF2B5EF4-FFF2-40B4-BE49-F238E27FC236}">
                  <a16:creationId xmlns:a16="http://schemas.microsoft.com/office/drawing/2014/main" id="{62C6A57E-2F6E-46EC-BBC2-D318FBA71401}"/>
                </a:ext>
              </a:extLst>
            </p:cNvPr>
            <p:cNvGrpSpPr/>
            <p:nvPr/>
          </p:nvGrpSpPr>
          <p:grpSpPr>
            <a:xfrm>
              <a:off x="7054023" y="1722268"/>
              <a:ext cx="2282134" cy="3656176"/>
              <a:chOff x="8096836" y="1722268"/>
              <a:chExt cx="2282134" cy="3656176"/>
            </a:xfrm>
          </p:grpSpPr>
          <p:grpSp>
            <p:nvGrpSpPr>
              <p:cNvPr id="55" name="isļîḋé">
                <a:extLst>
                  <a:ext uri="{FF2B5EF4-FFF2-40B4-BE49-F238E27FC236}">
                    <a16:creationId xmlns:a16="http://schemas.microsoft.com/office/drawing/2014/main" id="{767A161C-03D5-419C-8745-63441C67EC2C}"/>
                  </a:ext>
                </a:extLst>
              </p:cNvPr>
              <p:cNvGrpSpPr/>
              <p:nvPr/>
            </p:nvGrpSpPr>
            <p:grpSpPr>
              <a:xfrm>
                <a:off x="10191398" y="1809496"/>
                <a:ext cx="187572" cy="3332705"/>
                <a:chOff x="11237428" y="1342242"/>
                <a:chExt cx="235435" cy="4183109"/>
              </a:xfrm>
            </p:grpSpPr>
            <p:sp>
              <p:nvSpPr>
                <p:cNvPr id="60" name="isľîḍe">
                  <a:extLst>
                    <a:ext uri="{FF2B5EF4-FFF2-40B4-BE49-F238E27FC236}">
                      <a16:creationId xmlns:a16="http://schemas.microsoft.com/office/drawing/2014/main" id="{DE438DED-0939-47D6-AF37-7BEAC15DAA52}"/>
                    </a:ext>
                  </a:extLst>
                </p:cNvPr>
                <p:cNvSpPr/>
                <p:nvPr/>
              </p:nvSpPr>
              <p:spPr bwMode="auto">
                <a:xfrm>
                  <a:off x="11237428" y="1342242"/>
                  <a:ext cx="235435" cy="136629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ṣliḍe">
                  <a:extLst>
                    <a:ext uri="{FF2B5EF4-FFF2-40B4-BE49-F238E27FC236}">
                      <a16:creationId xmlns:a16="http://schemas.microsoft.com/office/drawing/2014/main" id="{2BD63F38-486B-43EF-8A73-4C3C369104F5}"/>
                    </a:ext>
                  </a:extLst>
                </p:cNvPr>
                <p:cNvSpPr/>
                <p:nvPr/>
              </p:nvSpPr>
              <p:spPr bwMode="auto">
                <a:xfrm>
                  <a:off x="11237428" y="4866154"/>
                  <a:ext cx="235435" cy="285120"/>
                </a:xfrm>
                <a:custGeom>
                  <a:avLst/>
                  <a:gdLst/>
                  <a:ahLst/>
                  <a:cxnLst>
                    <a:cxn ang="0">
                      <a:pos x="54" y="79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131"/>
                    </a:cxn>
                    <a:cxn ang="0">
                      <a:pos x="54" y="121"/>
                    </a:cxn>
                    <a:cxn ang="0">
                      <a:pos x="54" y="121"/>
                    </a:cxn>
                    <a:cxn ang="0">
                      <a:pos x="80" y="90"/>
                    </a:cxn>
                    <a:cxn ang="0">
                      <a:pos x="54" y="79"/>
                    </a:cxn>
                  </a:cxnLst>
                  <a:rect l="0" t="0" r="r" b="b"/>
                  <a:pathLst>
                    <a:path w="81" h="131">
                      <a:moveTo>
                        <a:pt x="54" y="79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81" y="116"/>
                        <a:pt x="80" y="90"/>
                      </a:cubicBezTo>
                      <a:cubicBezTo>
                        <a:pt x="79" y="71"/>
                        <a:pt x="54" y="79"/>
                        <a:pt x="54" y="7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íṩlïḍè">
                  <a:extLst>
                    <a:ext uri="{FF2B5EF4-FFF2-40B4-BE49-F238E27FC236}">
                      <a16:creationId xmlns:a16="http://schemas.microsoft.com/office/drawing/2014/main" id="{D87EF24C-5FF1-4216-A786-4BA8AFCEC969}"/>
                    </a:ext>
                  </a:extLst>
                </p:cNvPr>
                <p:cNvSpPr/>
                <p:nvPr/>
              </p:nvSpPr>
              <p:spPr bwMode="auto">
                <a:xfrm>
                  <a:off x="11237428" y="5240231"/>
                  <a:ext cx="235435" cy="285120"/>
                </a:xfrm>
                <a:custGeom>
                  <a:avLst/>
                  <a:gdLst/>
                  <a:ahLst/>
                  <a:cxnLst>
                    <a:cxn ang="0">
                      <a:pos x="54" y="79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131"/>
                    </a:cxn>
                    <a:cxn ang="0">
                      <a:pos x="54" y="121"/>
                    </a:cxn>
                    <a:cxn ang="0">
                      <a:pos x="54" y="121"/>
                    </a:cxn>
                    <a:cxn ang="0">
                      <a:pos x="80" y="90"/>
                    </a:cxn>
                    <a:cxn ang="0">
                      <a:pos x="54" y="79"/>
                    </a:cxn>
                  </a:cxnLst>
                  <a:rect l="0" t="0" r="r" b="b"/>
                  <a:pathLst>
                    <a:path w="81" h="131">
                      <a:moveTo>
                        <a:pt x="54" y="79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81" y="116"/>
                        <a:pt x="80" y="90"/>
                      </a:cubicBezTo>
                      <a:cubicBezTo>
                        <a:pt x="79" y="71"/>
                        <a:pt x="54" y="79"/>
                        <a:pt x="54" y="7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íṡlîďè">
                <a:extLst>
                  <a:ext uri="{FF2B5EF4-FFF2-40B4-BE49-F238E27FC236}">
                    <a16:creationId xmlns:a16="http://schemas.microsoft.com/office/drawing/2014/main" id="{0CBBE867-982C-4DDE-A783-0AEC7A08AAB6}"/>
                  </a:ext>
                </a:extLst>
              </p:cNvPr>
              <p:cNvGrpSpPr/>
              <p:nvPr/>
            </p:nvGrpSpPr>
            <p:grpSpPr>
              <a:xfrm>
                <a:off x="8096836" y="1722268"/>
                <a:ext cx="2280180" cy="3656176"/>
                <a:chOff x="8096836" y="1722268"/>
                <a:chExt cx="2280180" cy="3656176"/>
              </a:xfrm>
            </p:grpSpPr>
            <p:sp>
              <p:nvSpPr>
                <p:cNvPr id="57" name="íśļïdê">
                  <a:extLst>
                    <a:ext uri="{FF2B5EF4-FFF2-40B4-BE49-F238E27FC236}">
                      <a16:creationId xmlns:a16="http://schemas.microsoft.com/office/drawing/2014/main" id="{848D3FDE-02D4-4368-8015-996002AFF26E}"/>
                    </a:ext>
                  </a:extLst>
                </p:cNvPr>
                <p:cNvSpPr/>
                <p:nvPr/>
              </p:nvSpPr>
              <p:spPr bwMode="auto">
                <a:xfrm>
                  <a:off x="809683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ṩḷiḋê">
                  <a:extLst>
                    <a:ext uri="{FF2B5EF4-FFF2-40B4-BE49-F238E27FC236}">
                      <a16:creationId xmlns:a16="http://schemas.microsoft.com/office/drawing/2014/main" id="{B3EAEF73-F4E7-47C7-A757-0A780371E758}"/>
                    </a:ext>
                  </a:extLst>
                </p:cNvPr>
                <p:cNvSpPr/>
                <p:nvPr/>
              </p:nvSpPr>
              <p:spPr bwMode="auto">
                <a:xfrm>
                  <a:off x="8096836" y="4529788"/>
                  <a:ext cx="2280180" cy="550627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317"/>
                    </a:cxn>
                    <a:cxn ang="0">
                      <a:pos x="954" y="129"/>
                    </a:cxn>
                    <a:cxn ang="0">
                      <a:pos x="980" y="140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317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317"/>
                        <a:pt x="0" y="317"/>
                        <a:pt x="0" y="317"/>
                      </a:cubicBezTo>
                      <a:cubicBezTo>
                        <a:pt x="954" y="129"/>
                        <a:pt x="954" y="129"/>
                        <a:pt x="954" y="129"/>
                      </a:cubicBezTo>
                      <a:cubicBezTo>
                        <a:pt x="954" y="129"/>
                        <a:pt x="979" y="121"/>
                        <a:pt x="980" y="140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şḷídé">
                  <a:extLst>
                    <a:ext uri="{FF2B5EF4-FFF2-40B4-BE49-F238E27FC236}">
                      <a16:creationId xmlns:a16="http://schemas.microsoft.com/office/drawing/2014/main" id="{413696BD-1878-47B7-84BA-117E420B67E0}"/>
                    </a:ext>
                  </a:extLst>
                </p:cNvPr>
                <p:cNvSpPr/>
                <p:nvPr/>
              </p:nvSpPr>
              <p:spPr bwMode="auto">
                <a:xfrm>
                  <a:off x="8096836" y="4827817"/>
                  <a:ext cx="2280180" cy="550627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317"/>
                    </a:cxn>
                    <a:cxn ang="0">
                      <a:pos x="954" y="129"/>
                    </a:cxn>
                    <a:cxn ang="0">
                      <a:pos x="980" y="140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317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317"/>
                        <a:pt x="0" y="317"/>
                        <a:pt x="0" y="317"/>
                      </a:cubicBezTo>
                      <a:cubicBezTo>
                        <a:pt x="954" y="129"/>
                        <a:pt x="954" y="129"/>
                        <a:pt x="954" y="129"/>
                      </a:cubicBezTo>
                      <a:cubicBezTo>
                        <a:pt x="954" y="129"/>
                        <a:pt x="979" y="121"/>
                        <a:pt x="980" y="140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37" name="ïṩlïḍê">
              <a:extLst>
                <a:ext uri="{FF2B5EF4-FFF2-40B4-BE49-F238E27FC236}">
                  <a16:creationId xmlns:a16="http://schemas.microsoft.com/office/drawing/2014/main" id="{DF406A96-404D-4440-8A2B-DA6ED75D6ECC}"/>
                </a:ext>
              </a:extLst>
            </p:cNvPr>
            <p:cNvSpPr/>
            <p:nvPr/>
          </p:nvSpPr>
          <p:spPr bwMode="auto">
            <a:xfrm>
              <a:off x="7818967" y="2096622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ṥ1íḍê">
              <a:extLst>
                <a:ext uri="{FF2B5EF4-FFF2-40B4-BE49-F238E27FC236}">
                  <a16:creationId xmlns:a16="http://schemas.microsoft.com/office/drawing/2014/main" id="{96ACEB06-38DC-484F-8D0D-EBDFAD2AE773}"/>
                </a:ext>
              </a:extLst>
            </p:cNvPr>
            <p:cNvSpPr/>
            <p:nvPr/>
          </p:nvSpPr>
          <p:spPr bwMode="auto">
            <a:xfrm>
              <a:off x="7977232" y="2258358"/>
              <a:ext cx="433761" cy="374353"/>
            </a:xfrm>
            <a:custGeom>
              <a:avLst/>
              <a:gdLst>
                <a:gd name="connsiteX0" fmla="*/ 375037 w 433761"/>
                <a:gd name="connsiteY0" fmla="*/ 292577 h 374353"/>
                <a:gd name="connsiteX1" fmla="*/ 364399 w 433761"/>
                <a:gd name="connsiteY1" fmla="*/ 302269 h 374353"/>
                <a:gd name="connsiteX2" fmla="*/ 375037 w 433761"/>
                <a:gd name="connsiteY2" fmla="*/ 311961 h 374353"/>
                <a:gd name="connsiteX3" fmla="*/ 390993 w 433761"/>
                <a:gd name="connsiteY3" fmla="*/ 302269 h 374353"/>
                <a:gd name="connsiteX4" fmla="*/ 375037 w 433761"/>
                <a:gd name="connsiteY4" fmla="*/ 292577 h 374353"/>
                <a:gd name="connsiteX5" fmla="*/ 186009 w 433761"/>
                <a:gd name="connsiteY5" fmla="*/ 292577 h 374353"/>
                <a:gd name="connsiteX6" fmla="*/ 175459 w 433761"/>
                <a:gd name="connsiteY6" fmla="*/ 302269 h 374353"/>
                <a:gd name="connsiteX7" fmla="*/ 186009 w 433761"/>
                <a:gd name="connsiteY7" fmla="*/ 311961 h 374353"/>
                <a:gd name="connsiteX8" fmla="*/ 201836 w 433761"/>
                <a:gd name="connsiteY8" fmla="*/ 302269 h 374353"/>
                <a:gd name="connsiteX9" fmla="*/ 186009 w 433761"/>
                <a:gd name="connsiteY9" fmla="*/ 292577 h 374353"/>
                <a:gd name="connsiteX10" fmla="*/ 96018 w 433761"/>
                <a:gd name="connsiteY10" fmla="*/ 263501 h 374353"/>
                <a:gd name="connsiteX11" fmla="*/ 106625 w 433761"/>
                <a:gd name="connsiteY11" fmla="*/ 292577 h 374353"/>
                <a:gd name="connsiteX12" fmla="*/ 117232 w 433761"/>
                <a:gd name="connsiteY12" fmla="*/ 307115 h 374353"/>
                <a:gd name="connsiteX13" fmla="*/ 117232 w 433761"/>
                <a:gd name="connsiteY13" fmla="*/ 321653 h 374353"/>
                <a:gd name="connsiteX14" fmla="*/ 42985 w 433761"/>
                <a:gd name="connsiteY14" fmla="*/ 273193 h 374353"/>
                <a:gd name="connsiteX15" fmla="*/ 96018 w 433761"/>
                <a:gd name="connsiteY15" fmla="*/ 263501 h 374353"/>
                <a:gd name="connsiteX16" fmla="*/ 280471 w 433761"/>
                <a:gd name="connsiteY16" fmla="*/ 258049 h 374353"/>
                <a:gd name="connsiteX17" fmla="*/ 285622 w 433761"/>
                <a:gd name="connsiteY17" fmla="*/ 258049 h 374353"/>
                <a:gd name="connsiteX18" fmla="*/ 290773 w 433761"/>
                <a:gd name="connsiteY18" fmla="*/ 258049 h 374353"/>
                <a:gd name="connsiteX19" fmla="*/ 290773 w 433761"/>
                <a:gd name="connsiteY19" fmla="*/ 262966 h 374353"/>
                <a:gd name="connsiteX20" fmla="*/ 295925 w 433761"/>
                <a:gd name="connsiteY20" fmla="*/ 267884 h 374353"/>
                <a:gd name="connsiteX21" fmla="*/ 311378 w 433761"/>
                <a:gd name="connsiteY21" fmla="*/ 277718 h 374353"/>
                <a:gd name="connsiteX22" fmla="*/ 311378 w 433761"/>
                <a:gd name="connsiteY22" fmla="*/ 282635 h 374353"/>
                <a:gd name="connsiteX23" fmla="*/ 306227 w 433761"/>
                <a:gd name="connsiteY23" fmla="*/ 282635 h 374353"/>
                <a:gd name="connsiteX24" fmla="*/ 301076 w 433761"/>
                <a:gd name="connsiteY24" fmla="*/ 282635 h 374353"/>
                <a:gd name="connsiteX25" fmla="*/ 295925 w 433761"/>
                <a:gd name="connsiteY25" fmla="*/ 277718 h 374353"/>
                <a:gd name="connsiteX26" fmla="*/ 285622 w 433761"/>
                <a:gd name="connsiteY26" fmla="*/ 277718 h 374353"/>
                <a:gd name="connsiteX27" fmla="*/ 280471 w 433761"/>
                <a:gd name="connsiteY27" fmla="*/ 277718 h 374353"/>
                <a:gd name="connsiteX28" fmla="*/ 275320 w 433761"/>
                <a:gd name="connsiteY28" fmla="*/ 287553 h 374353"/>
                <a:gd name="connsiteX29" fmla="*/ 285622 w 433761"/>
                <a:gd name="connsiteY29" fmla="*/ 292470 h 374353"/>
                <a:gd name="connsiteX30" fmla="*/ 290773 w 433761"/>
                <a:gd name="connsiteY30" fmla="*/ 297387 h 374353"/>
                <a:gd name="connsiteX31" fmla="*/ 311378 w 433761"/>
                <a:gd name="connsiteY31" fmla="*/ 312139 h 374353"/>
                <a:gd name="connsiteX32" fmla="*/ 306227 w 433761"/>
                <a:gd name="connsiteY32" fmla="*/ 331808 h 374353"/>
                <a:gd name="connsiteX33" fmla="*/ 290773 w 433761"/>
                <a:gd name="connsiteY33" fmla="*/ 336725 h 374353"/>
                <a:gd name="connsiteX34" fmla="*/ 290773 w 433761"/>
                <a:gd name="connsiteY34" fmla="*/ 341642 h 374353"/>
                <a:gd name="connsiteX35" fmla="*/ 285622 w 433761"/>
                <a:gd name="connsiteY35" fmla="*/ 341642 h 374353"/>
                <a:gd name="connsiteX36" fmla="*/ 280471 w 433761"/>
                <a:gd name="connsiteY36" fmla="*/ 341642 h 374353"/>
                <a:gd name="connsiteX37" fmla="*/ 280471 w 433761"/>
                <a:gd name="connsiteY37" fmla="*/ 336725 h 374353"/>
                <a:gd name="connsiteX38" fmla="*/ 265017 w 433761"/>
                <a:gd name="connsiteY38" fmla="*/ 326890 h 374353"/>
                <a:gd name="connsiteX39" fmla="*/ 265017 w 433761"/>
                <a:gd name="connsiteY39" fmla="*/ 321973 h 374353"/>
                <a:gd name="connsiteX40" fmla="*/ 270169 w 433761"/>
                <a:gd name="connsiteY40" fmla="*/ 317056 h 374353"/>
                <a:gd name="connsiteX41" fmla="*/ 275320 w 433761"/>
                <a:gd name="connsiteY41" fmla="*/ 317056 h 374353"/>
                <a:gd name="connsiteX42" fmla="*/ 280471 w 433761"/>
                <a:gd name="connsiteY42" fmla="*/ 321973 h 374353"/>
                <a:gd name="connsiteX43" fmla="*/ 290773 w 433761"/>
                <a:gd name="connsiteY43" fmla="*/ 321973 h 374353"/>
                <a:gd name="connsiteX44" fmla="*/ 295925 w 433761"/>
                <a:gd name="connsiteY44" fmla="*/ 321973 h 374353"/>
                <a:gd name="connsiteX45" fmla="*/ 301076 w 433761"/>
                <a:gd name="connsiteY45" fmla="*/ 312139 h 374353"/>
                <a:gd name="connsiteX46" fmla="*/ 295925 w 433761"/>
                <a:gd name="connsiteY46" fmla="*/ 312139 h 374353"/>
                <a:gd name="connsiteX47" fmla="*/ 290773 w 433761"/>
                <a:gd name="connsiteY47" fmla="*/ 307221 h 374353"/>
                <a:gd name="connsiteX48" fmla="*/ 270169 w 433761"/>
                <a:gd name="connsiteY48" fmla="*/ 297387 h 374353"/>
                <a:gd name="connsiteX49" fmla="*/ 265017 w 433761"/>
                <a:gd name="connsiteY49" fmla="*/ 292470 h 374353"/>
                <a:gd name="connsiteX50" fmla="*/ 270169 w 433761"/>
                <a:gd name="connsiteY50" fmla="*/ 272801 h 374353"/>
                <a:gd name="connsiteX51" fmla="*/ 280471 w 433761"/>
                <a:gd name="connsiteY51" fmla="*/ 262966 h 374353"/>
                <a:gd name="connsiteX52" fmla="*/ 280471 w 433761"/>
                <a:gd name="connsiteY52" fmla="*/ 258049 h 374353"/>
                <a:gd name="connsiteX53" fmla="*/ 316528 w 433761"/>
                <a:gd name="connsiteY53" fmla="*/ 248963 h 374353"/>
                <a:gd name="connsiteX54" fmla="*/ 396312 w 433761"/>
                <a:gd name="connsiteY54" fmla="*/ 248963 h 374353"/>
                <a:gd name="connsiteX55" fmla="*/ 396312 w 433761"/>
                <a:gd name="connsiteY55" fmla="*/ 253809 h 374353"/>
                <a:gd name="connsiteX56" fmla="*/ 406950 w 433761"/>
                <a:gd name="connsiteY56" fmla="*/ 268347 h 374353"/>
                <a:gd name="connsiteX57" fmla="*/ 412269 w 433761"/>
                <a:gd name="connsiteY57" fmla="*/ 268347 h 374353"/>
                <a:gd name="connsiteX58" fmla="*/ 412269 w 433761"/>
                <a:gd name="connsiteY58" fmla="*/ 336191 h 374353"/>
                <a:gd name="connsiteX59" fmla="*/ 406950 w 433761"/>
                <a:gd name="connsiteY59" fmla="*/ 336191 h 374353"/>
                <a:gd name="connsiteX60" fmla="*/ 396312 w 433761"/>
                <a:gd name="connsiteY60" fmla="*/ 350729 h 374353"/>
                <a:gd name="connsiteX61" fmla="*/ 321847 w 433761"/>
                <a:gd name="connsiteY61" fmla="*/ 350729 h 374353"/>
                <a:gd name="connsiteX62" fmla="*/ 348442 w 433761"/>
                <a:gd name="connsiteY62" fmla="*/ 302269 h 374353"/>
                <a:gd name="connsiteX63" fmla="*/ 316528 w 433761"/>
                <a:gd name="connsiteY63" fmla="*/ 248963 h 374353"/>
                <a:gd name="connsiteX64" fmla="*/ 170183 w 433761"/>
                <a:gd name="connsiteY64" fmla="*/ 248963 h 374353"/>
                <a:gd name="connsiteX65" fmla="*/ 259866 w 433761"/>
                <a:gd name="connsiteY65" fmla="*/ 248963 h 374353"/>
                <a:gd name="connsiteX66" fmla="*/ 228214 w 433761"/>
                <a:gd name="connsiteY66" fmla="*/ 302269 h 374353"/>
                <a:gd name="connsiteX67" fmla="*/ 254591 w 433761"/>
                <a:gd name="connsiteY67" fmla="*/ 350729 h 374353"/>
                <a:gd name="connsiteX68" fmla="*/ 170183 w 433761"/>
                <a:gd name="connsiteY68" fmla="*/ 350729 h 374353"/>
                <a:gd name="connsiteX69" fmla="*/ 159632 w 433761"/>
                <a:gd name="connsiteY69" fmla="*/ 336191 h 374353"/>
                <a:gd name="connsiteX70" fmla="*/ 154357 w 433761"/>
                <a:gd name="connsiteY70" fmla="*/ 336191 h 374353"/>
                <a:gd name="connsiteX71" fmla="*/ 154357 w 433761"/>
                <a:gd name="connsiteY71" fmla="*/ 268347 h 374353"/>
                <a:gd name="connsiteX72" fmla="*/ 159632 w 433761"/>
                <a:gd name="connsiteY72" fmla="*/ 268347 h 374353"/>
                <a:gd name="connsiteX73" fmla="*/ 170183 w 433761"/>
                <a:gd name="connsiteY73" fmla="*/ 253809 h 374353"/>
                <a:gd name="connsiteX74" fmla="*/ 170183 w 433761"/>
                <a:gd name="connsiteY74" fmla="*/ 248963 h 374353"/>
                <a:gd name="connsiteX75" fmla="*/ 142633 w 433761"/>
                <a:gd name="connsiteY75" fmla="*/ 238059 h 374353"/>
                <a:gd name="connsiteX76" fmla="*/ 142633 w 433761"/>
                <a:gd name="connsiteY76" fmla="*/ 359815 h 374353"/>
                <a:gd name="connsiteX77" fmla="*/ 422038 w 433761"/>
                <a:gd name="connsiteY77" fmla="*/ 359815 h 374353"/>
                <a:gd name="connsiteX78" fmla="*/ 422038 w 433761"/>
                <a:gd name="connsiteY78" fmla="*/ 238059 h 374353"/>
                <a:gd name="connsiteX79" fmla="*/ 132864 w 433761"/>
                <a:gd name="connsiteY79" fmla="*/ 228973 h 374353"/>
                <a:gd name="connsiteX80" fmla="*/ 433761 w 433761"/>
                <a:gd name="connsiteY80" fmla="*/ 228973 h 374353"/>
                <a:gd name="connsiteX81" fmla="*/ 433761 w 433761"/>
                <a:gd name="connsiteY81" fmla="*/ 374353 h 374353"/>
                <a:gd name="connsiteX82" fmla="*/ 132864 w 433761"/>
                <a:gd name="connsiteY82" fmla="*/ 374353 h 374353"/>
                <a:gd name="connsiteX83" fmla="*/ 290517 w 433761"/>
                <a:gd name="connsiteY83" fmla="*/ 174456 h 374353"/>
                <a:gd name="connsiteX84" fmla="*/ 369283 w 433761"/>
                <a:gd name="connsiteY84" fmla="*/ 174456 h 374353"/>
                <a:gd name="connsiteX85" fmla="*/ 358781 w 433761"/>
                <a:gd name="connsiteY85" fmla="*/ 219887 h 374353"/>
                <a:gd name="connsiteX86" fmla="*/ 285266 w 433761"/>
                <a:gd name="connsiteY86" fmla="*/ 219887 h 374353"/>
                <a:gd name="connsiteX87" fmla="*/ 290517 w 433761"/>
                <a:gd name="connsiteY87" fmla="*/ 174456 h 374353"/>
                <a:gd name="connsiteX88" fmla="*/ 195388 w 433761"/>
                <a:gd name="connsiteY88" fmla="*/ 174456 h 374353"/>
                <a:gd name="connsiteX89" fmla="*/ 269635 w 433761"/>
                <a:gd name="connsiteY89" fmla="*/ 174456 h 374353"/>
                <a:gd name="connsiteX90" fmla="*/ 264332 w 433761"/>
                <a:gd name="connsiteY90" fmla="*/ 219887 h 374353"/>
                <a:gd name="connsiteX91" fmla="*/ 195388 w 433761"/>
                <a:gd name="connsiteY91" fmla="*/ 219887 h 374353"/>
                <a:gd name="connsiteX92" fmla="*/ 195388 w 433761"/>
                <a:gd name="connsiteY92" fmla="*/ 174456 h 374353"/>
                <a:gd name="connsiteX93" fmla="*/ 101602 w 433761"/>
                <a:gd name="connsiteY93" fmla="*/ 174456 h 374353"/>
                <a:gd name="connsiteX94" fmla="*/ 173896 w 433761"/>
                <a:gd name="connsiteY94" fmla="*/ 174456 h 374353"/>
                <a:gd name="connsiteX95" fmla="*/ 173896 w 433761"/>
                <a:gd name="connsiteY95" fmla="*/ 218489 h 374353"/>
                <a:gd name="connsiteX96" fmla="*/ 117093 w 433761"/>
                <a:gd name="connsiteY96" fmla="*/ 218489 h 374353"/>
                <a:gd name="connsiteX97" fmla="*/ 117093 w 433761"/>
                <a:gd name="connsiteY97" fmla="*/ 238059 h 374353"/>
                <a:gd name="connsiteX98" fmla="*/ 111929 w 433761"/>
                <a:gd name="connsiteY98" fmla="*/ 238059 h 374353"/>
                <a:gd name="connsiteX99" fmla="*/ 101602 w 433761"/>
                <a:gd name="connsiteY99" fmla="*/ 174456 h 374353"/>
                <a:gd name="connsiteX100" fmla="*/ 0 w 433761"/>
                <a:gd name="connsiteY100" fmla="*/ 174456 h 374353"/>
                <a:gd name="connsiteX101" fmla="*/ 79304 w 433761"/>
                <a:gd name="connsiteY101" fmla="*/ 174456 h 374353"/>
                <a:gd name="connsiteX102" fmla="*/ 89878 w 433761"/>
                <a:gd name="connsiteY102" fmla="*/ 243297 h 374353"/>
                <a:gd name="connsiteX103" fmla="*/ 31721 w 433761"/>
                <a:gd name="connsiteY103" fmla="*/ 258049 h 374353"/>
                <a:gd name="connsiteX104" fmla="*/ 0 w 433761"/>
                <a:gd name="connsiteY104" fmla="*/ 174456 h 374353"/>
                <a:gd name="connsiteX105" fmla="*/ 259029 w 433761"/>
                <a:gd name="connsiteY105" fmla="*/ 92680 h 374353"/>
                <a:gd name="connsiteX106" fmla="*/ 269635 w 433761"/>
                <a:gd name="connsiteY106" fmla="*/ 156283 h 374353"/>
                <a:gd name="connsiteX107" fmla="*/ 195388 w 433761"/>
                <a:gd name="connsiteY107" fmla="*/ 156283 h 374353"/>
                <a:gd name="connsiteX108" fmla="*/ 195388 w 433761"/>
                <a:gd name="connsiteY108" fmla="*/ 97572 h 374353"/>
                <a:gd name="connsiteX109" fmla="*/ 259029 w 433761"/>
                <a:gd name="connsiteY109" fmla="*/ 92680 h 374353"/>
                <a:gd name="connsiteX110" fmla="*/ 111929 w 433761"/>
                <a:gd name="connsiteY110" fmla="*/ 92680 h 374353"/>
                <a:gd name="connsiteX111" fmla="*/ 173896 w 433761"/>
                <a:gd name="connsiteY111" fmla="*/ 97572 h 374353"/>
                <a:gd name="connsiteX112" fmla="*/ 173896 w 433761"/>
                <a:gd name="connsiteY112" fmla="*/ 156283 h 374353"/>
                <a:gd name="connsiteX113" fmla="*/ 101602 w 433761"/>
                <a:gd name="connsiteY113" fmla="*/ 156283 h 374353"/>
                <a:gd name="connsiteX114" fmla="*/ 111929 w 433761"/>
                <a:gd name="connsiteY114" fmla="*/ 92680 h 374353"/>
                <a:gd name="connsiteX115" fmla="*/ 337562 w 433761"/>
                <a:gd name="connsiteY115" fmla="*/ 72690 h 374353"/>
                <a:gd name="connsiteX116" fmla="*/ 369283 w 433761"/>
                <a:gd name="connsiteY116" fmla="*/ 156283 h 374353"/>
                <a:gd name="connsiteX117" fmla="*/ 289979 w 433761"/>
                <a:gd name="connsiteY117" fmla="*/ 156283 h 374353"/>
                <a:gd name="connsiteX118" fmla="*/ 279405 w 433761"/>
                <a:gd name="connsiteY118" fmla="*/ 87442 h 374353"/>
                <a:gd name="connsiteX119" fmla="*/ 337562 w 433761"/>
                <a:gd name="connsiteY119" fmla="*/ 72690 h 374353"/>
                <a:gd name="connsiteX120" fmla="*/ 31721 w 433761"/>
                <a:gd name="connsiteY120" fmla="*/ 72690 h 374353"/>
                <a:gd name="connsiteX121" fmla="*/ 89878 w 433761"/>
                <a:gd name="connsiteY121" fmla="*/ 87442 h 374353"/>
                <a:gd name="connsiteX122" fmla="*/ 79304 w 433761"/>
                <a:gd name="connsiteY122" fmla="*/ 156283 h 374353"/>
                <a:gd name="connsiteX123" fmla="*/ 0 w 433761"/>
                <a:gd name="connsiteY123" fmla="*/ 156283 h 374353"/>
                <a:gd name="connsiteX124" fmla="*/ 31721 w 433761"/>
                <a:gd name="connsiteY124" fmla="*/ 72690 h 374353"/>
                <a:gd name="connsiteX125" fmla="*/ 195388 w 433761"/>
                <a:gd name="connsiteY125" fmla="*/ 9087 h 374353"/>
                <a:gd name="connsiteX126" fmla="*/ 216703 w 433761"/>
                <a:gd name="connsiteY126" fmla="*/ 18952 h 374353"/>
                <a:gd name="connsiteX127" fmla="*/ 254004 w 433761"/>
                <a:gd name="connsiteY127" fmla="*/ 73209 h 374353"/>
                <a:gd name="connsiteX128" fmla="*/ 195388 w 433761"/>
                <a:gd name="connsiteY128" fmla="*/ 78142 h 374353"/>
                <a:gd name="connsiteX129" fmla="*/ 195388 w 433761"/>
                <a:gd name="connsiteY129" fmla="*/ 9087 h 374353"/>
                <a:gd name="connsiteX130" fmla="*/ 173896 w 433761"/>
                <a:gd name="connsiteY130" fmla="*/ 9087 h 374353"/>
                <a:gd name="connsiteX131" fmla="*/ 173896 w 433761"/>
                <a:gd name="connsiteY131" fmla="*/ 78142 h 374353"/>
                <a:gd name="connsiteX132" fmla="*/ 117233 w 433761"/>
                <a:gd name="connsiteY132" fmla="*/ 73209 h 374353"/>
                <a:gd name="connsiteX133" fmla="*/ 127535 w 433761"/>
                <a:gd name="connsiteY133" fmla="*/ 53479 h 374353"/>
                <a:gd name="connsiteX134" fmla="*/ 153291 w 433761"/>
                <a:gd name="connsiteY134" fmla="*/ 18952 h 374353"/>
                <a:gd name="connsiteX135" fmla="*/ 173896 w 433761"/>
                <a:gd name="connsiteY135" fmla="*/ 9087 h 374353"/>
                <a:gd name="connsiteX136" fmla="*/ 226650 w 433761"/>
                <a:gd name="connsiteY136" fmla="*/ 0 h 374353"/>
                <a:gd name="connsiteX137" fmla="*/ 328252 w 433761"/>
                <a:gd name="connsiteY137" fmla="*/ 57632 h 374353"/>
                <a:gd name="connsiteX138" fmla="*/ 274778 w 433761"/>
                <a:gd name="connsiteY138" fmla="*/ 67238 h 374353"/>
                <a:gd name="connsiteX139" fmla="*/ 264083 w 433761"/>
                <a:gd name="connsiteY139" fmla="*/ 43224 h 374353"/>
                <a:gd name="connsiteX140" fmla="*/ 226650 w 433761"/>
                <a:gd name="connsiteY140" fmla="*/ 4803 h 374353"/>
                <a:gd name="connsiteX141" fmla="*/ 226650 w 433761"/>
                <a:gd name="connsiteY141" fmla="*/ 0 h 374353"/>
                <a:gd name="connsiteX142" fmla="*/ 142633 w 433761"/>
                <a:gd name="connsiteY142" fmla="*/ 0 h 374353"/>
                <a:gd name="connsiteX143" fmla="*/ 142633 w 433761"/>
                <a:gd name="connsiteY143" fmla="*/ 4803 h 374353"/>
                <a:gd name="connsiteX144" fmla="*/ 95431 w 433761"/>
                <a:gd name="connsiteY144" fmla="*/ 67238 h 374353"/>
                <a:gd name="connsiteX145" fmla="*/ 42985 w 433761"/>
                <a:gd name="connsiteY145" fmla="*/ 57632 h 374353"/>
                <a:gd name="connsiteX146" fmla="*/ 142633 w 433761"/>
                <a:gd name="connsiteY146" fmla="*/ 0 h 3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33761" h="374353">
                  <a:moveTo>
                    <a:pt x="375037" y="292577"/>
                  </a:moveTo>
                  <a:cubicBezTo>
                    <a:pt x="369718" y="292577"/>
                    <a:pt x="364399" y="297423"/>
                    <a:pt x="364399" y="302269"/>
                  </a:cubicBezTo>
                  <a:cubicBezTo>
                    <a:pt x="364399" y="307115"/>
                    <a:pt x="369718" y="311961"/>
                    <a:pt x="375037" y="311961"/>
                  </a:cubicBezTo>
                  <a:cubicBezTo>
                    <a:pt x="385675" y="311961"/>
                    <a:pt x="390993" y="307115"/>
                    <a:pt x="390993" y="302269"/>
                  </a:cubicBezTo>
                  <a:cubicBezTo>
                    <a:pt x="390993" y="297423"/>
                    <a:pt x="385675" y="292577"/>
                    <a:pt x="375037" y="292577"/>
                  </a:cubicBezTo>
                  <a:close/>
                  <a:moveTo>
                    <a:pt x="186009" y="292577"/>
                  </a:moveTo>
                  <a:cubicBezTo>
                    <a:pt x="180734" y="292577"/>
                    <a:pt x="175459" y="297423"/>
                    <a:pt x="175459" y="302269"/>
                  </a:cubicBezTo>
                  <a:cubicBezTo>
                    <a:pt x="175459" y="307115"/>
                    <a:pt x="180734" y="311961"/>
                    <a:pt x="186009" y="311961"/>
                  </a:cubicBezTo>
                  <a:cubicBezTo>
                    <a:pt x="196561" y="311961"/>
                    <a:pt x="201836" y="307115"/>
                    <a:pt x="201836" y="302269"/>
                  </a:cubicBezTo>
                  <a:cubicBezTo>
                    <a:pt x="201836" y="297423"/>
                    <a:pt x="196561" y="292577"/>
                    <a:pt x="186009" y="292577"/>
                  </a:cubicBezTo>
                  <a:close/>
                  <a:moveTo>
                    <a:pt x="96018" y="263501"/>
                  </a:moveTo>
                  <a:cubicBezTo>
                    <a:pt x="101322" y="273193"/>
                    <a:pt x="106625" y="282885"/>
                    <a:pt x="106625" y="292577"/>
                  </a:cubicBezTo>
                  <a:cubicBezTo>
                    <a:pt x="111928" y="297423"/>
                    <a:pt x="117232" y="302269"/>
                    <a:pt x="117232" y="307115"/>
                  </a:cubicBezTo>
                  <a:cubicBezTo>
                    <a:pt x="117232" y="307115"/>
                    <a:pt x="117232" y="307115"/>
                    <a:pt x="117232" y="321653"/>
                  </a:cubicBezTo>
                  <a:cubicBezTo>
                    <a:pt x="90715" y="311961"/>
                    <a:pt x="64198" y="297423"/>
                    <a:pt x="42985" y="273193"/>
                  </a:cubicBezTo>
                  <a:cubicBezTo>
                    <a:pt x="64198" y="268347"/>
                    <a:pt x="80108" y="268347"/>
                    <a:pt x="96018" y="263501"/>
                  </a:cubicBezTo>
                  <a:close/>
                  <a:moveTo>
                    <a:pt x="280471" y="258049"/>
                  </a:moveTo>
                  <a:cubicBezTo>
                    <a:pt x="280471" y="258049"/>
                    <a:pt x="280471" y="258049"/>
                    <a:pt x="285622" y="258049"/>
                  </a:cubicBezTo>
                  <a:cubicBezTo>
                    <a:pt x="285622" y="258049"/>
                    <a:pt x="285622" y="258049"/>
                    <a:pt x="290773" y="258049"/>
                  </a:cubicBezTo>
                  <a:cubicBezTo>
                    <a:pt x="290773" y="258049"/>
                    <a:pt x="290773" y="258049"/>
                    <a:pt x="290773" y="262966"/>
                  </a:cubicBezTo>
                  <a:cubicBezTo>
                    <a:pt x="290773" y="262966"/>
                    <a:pt x="290773" y="262966"/>
                    <a:pt x="295925" y="267884"/>
                  </a:cubicBezTo>
                  <a:cubicBezTo>
                    <a:pt x="301076" y="267884"/>
                    <a:pt x="311378" y="272801"/>
                    <a:pt x="311378" y="277718"/>
                  </a:cubicBezTo>
                  <a:cubicBezTo>
                    <a:pt x="311378" y="277718"/>
                    <a:pt x="311378" y="277718"/>
                    <a:pt x="311378" y="282635"/>
                  </a:cubicBezTo>
                  <a:cubicBezTo>
                    <a:pt x="311378" y="282635"/>
                    <a:pt x="306227" y="282635"/>
                    <a:pt x="306227" y="282635"/>
                  </a:cubicBezTo>
                  <a:cubicBezTo>
                    <a:pt x="306227" y="282635"/>
                    <a:pt x="306227" y="282635"/>
                    <a:pt x="301076" y="282635"/>
                  </a:cubicBezTo>
                  <a:cubicBezTo>
                    <a:pt x="301076" y="282635"/>
                    <a:pt x="301076" y="282635"/>
                    <a:pt x="295925" y="277718"/>
                  </a:cubicBezTo>
                  <a:cubicBezTo>
                    <a:pt x="290773" y="277718"/>
                    <a:pt x="290773" y="277718"/>
                    <a:pt x="285622" y="277718"/>
                  </a:cubicBezTo>
                  <a:cubicBezTo>
                    <a:pt x="285622" y="277718"/>
                    <a:pt x="280471" y="277718"/>
                    <a:pt x="280471" y="277718"/>
                  </a:cubicBezTo>
                  <a:cubicBezTo>
                    <a:pt x="275320" y="282635"/>
                    <a:pt x="275320" y="282635"/>
                    <a:pt x="275320" y="287553"/>
                  </a:cubicBezTo>
                  <a:cubicBezTo>
                    <a:pt x="280471" y="287553"/>
                    <a:pt x="280471" y="292470"/>
                    <a:pt x="285622" y="292470"/>
                  </a:cubicBezTo>
                  <a:cubicBezTo>
                    <a:pt x="285622" y="292470"/>
                    <a:pt x="290773" y="292470"/>
                    <a:pt x="290773" y="297387"/>
                  </a:cubicBezTo>
                  <a:cubicBezTo>
                    <a:pt x="301076" y="297387"/>
                    <a:pt x="311378" y="302304"/>
                    <a:pt x="311378" y="312139"/>
                  </a:cubicBezTo>
                  <a:cubicBezTo>
                    <a:pt x="316529" y="317056"/>
                    <a:pt x="316529" y="326890"/>
                    <a:pt x="306227" y="331808"/>
                  </a:cubicBezTo>
                  <a:cubicBezTo>
                    <a:pt x="306227" y="331808"/>
                    <a:pt x="301076" y="336725"/>
                    <a:pt x="290773" y="336725"/>
                  </a:cubicBezTo>
                  <a:cubicBezTo>
                    <a:pt x="290773" y="336725"/>
                    <a:pt x="290773" y="336725"/>
                    <a:pt x="290773" y="341642"/>
                  </a:cubicBezTo>
                  <a:cubicBezTo>
                    <a:pt x="290773" y="341642"/>
                    <a:pt x="290773" y="341642"/>
                    <a:pt x="285622" y="341642"/>
                  </a:cubicBezTo>
                  <a:cubicBezTo>
                    <a:pt x="285622" y="341642"/>
                    <a:pt x="285622" y="341642"/>
                    <a:pt x="280471" y="341642"/>
                  </a:cubicBezTo>
                  <a:cubicBezTo>
                    <a:pt x="280471" y="341642"/>
                    <a:pt x="280471" y="341642"/>
                    <a:pt x="280471" y="336725"/>
                  </a:cubicBezTo>
                  <a:cubicBezTo>
                    <a:pt x="275320" y="331808"/>
                    <a:pt x="265017" y="331808"/>
                    <a:pt x="265017" y="326890"/>
                  </a:cubicBezTo>
                  <a:cubicBezTo>
                    <a:pt x="259866" y="321973"/>
                    <a:pt x="259866" y="321973"/>
                    <a:pt x="265017" y="321973"/>
                  </a:cubicBezTo>
                  <a:cubicBezTo>
                    <a:pt x="265017" y="317056"/>
                    <a:pt x="265017" y="317056"/>
                    <a:pt x="270169" y="317056"/>
                  </a:cubicBezTo>
                  <a:cubicBezTo>
                    <a:pt x="270169" y="317056"/>
                    <a:pt x="270169" y="317056"/>
                    <a:pt x="275320" y="317056"/>
                  </a:cubicBezTo>
                  <a:cubicBezTo>
                    <a:pt x="275320" y="321973"/>
                    <a:pt x="280471" y="321973"/>
                    <a:pt x="280471" y="321973"/>
                  </a:cubicBezTo>
                  <a:cubicBezTo>
                    <a:pt x="285622" y="321973"/>
                    <a:pt x="285622" y="321973"/>
                    <a:pt x="290773" y="321973"/>
                  </a:cubicBezTo>
                  <a:cubicBezTo>
                    <a:pt x="295925" y="321973"/>
                    <a:pt x="295925" y="321973"/>
                    <a:pt x="295925" y="321973"/>
                  </a:cubicBezTo>
                  <a:cubicBezTo>
                    <a:pt x="301076" y="321973"/>
                    <a:pt x="301076" y="317056"/>
                    <a:pt x="301076" y="312139"/>
                  </a:cubicBezTo>
                  <a:cubicBezTo>
                    <a:pt x="301076" y="312139"/>
                    <a:pt x="295925" y="312139"/>
                    <a:pt x="295925" y="312139"/>
                  </a:cubicBezTo>
                  <a:cubicBezTo>
                    <a:pt x="295925" y="312139"/>
                    <a:pt x="295925" y="312139"/>
                    <a:pt x="290773" y="307221"/>
                  </a:cubicBezTo>
                  <a:cubicBezTo>
                    <a:pt x="285622" y="307221"/>
                    <a:pt x="275320" y="302304"/>
                    <a:pt x="270169" y="297387"/>
                  </a:cubicBezTo>
                  <a:cubicBezTo>
                    <a:pt x="270169" y="297387"/>
                    <a:pt x="265017" y="297387"/>
                    <a:pt x="265017" y="292470"/>
                  </a:cubicBezTo>
                  <a:cubicBezTo>
                    <a:pt x="259866" y="287553"/>
                    <a:pt x="265017" y="277718"/>
                    <a:pt x="270169" y="272801"/>
                  </a:cubicBezTo>
                  <a:cubicBezTo>
                    <a:pt x="270169" y="267884"/>
                    <a:pt x="275320" y="267884"/>
                    <a:pt x="280471" y="262966"/>
                  </a:cubicBezTo>
                  <a:cubicBezTo>
                    <a:pt x="280471" y="262966"/>
                    <a:pt x="280471" y="262966"/>
                    <a:pt x="280471" y="258049"/>
                  </a:cubicBezTo>
                  <a:close/>
                  <a:moveTo>
                    <a:pt x="316528" y="248963"/>
                  </a:moveTo>
                  <a:cubicBezTo>
                    <a:pt x="316528" y="248963"/>
                    <a:pt x="316528" y="248963"/>
                    <a:pt x="396312" y="248963"/>
                  </a:cubicBezTo>
                  <a:cubicBezTo>
                    <a:pt x="396312" y="248963"/>
                    <a:pt x="396312" y="248963"/>
                    <a:pt x="396312" y="253809"/>
                  </a:cubicBezTo>
                  <a:cubicBezTo>
                    <a:pt x="396312" y="263501"/>
                    <a:pt x="401631" y="268347"/>
                    <a:pt x="406950" y="268347"/>
                  </a:cubicBezTo>
                  <a:cubicBezTo>
                    <a:pt x="406950" y="268347"/>
                    <a:pt x="406950" y="268347"/>
                    <a:pt x="412269" y="268347"/>
                  </a:cubicBezTo>
                  <a:cubicBezTo>
                    <a:pt x="412269" y="268347"/>
                    <a:pt x="412269" y="268347"/>
                    <a:pt x="412269" y="336191"/>
                  </a:cubicBezTo>
                  <a:cubicBezTo>
                    <a:pt x="412269" y="336191"/>
                    <a:pt x="412269" y="336191"/>
                    <a:pt x="406950" y="336191"/>
                  </a:cubicBezTo>
                  <a:cubicBezTo>
                    <a:pt x="401631" y="336191"/>
                    <a:pt x="396312" y="341037"/>
                    <a:pt x="396312" y="350729"/>
                  </a:cubicBezTo>
                  <a:cubicBezTo>
                    <a:pt x="396312" y="350729"/>
                    <a:pt x="396312" y="350729"/>
                    <a:pt x="321847" y="350729"/>
                  </a:cubicBezTo>
                  <a:cubicBezTo>
                    <a:pt x="337804" y="341037"/>
                    <a:pt x="348442" y="321653"/>
                    <a:pt x="348442" y="302269"/>
                  </a:cubicBezTo>
                  <a:cubicBezTo>
                    <a:pt x="348442" y="278039"/>
                    <a:pt x="337804" y="258655"/>
                    <a:pt x="316528" y="248963"/>
                  </a:cubicBezTo>
                  <a:close/>
                  <a:moveTo>
                    <a:pt x="170183" y="248963"/>
                  </a:moveTo>
                  <a:cubicBezTo>
                    <a:pt x="170183" y="248963"/>
                    <a:pt x="170183" y="248963"/>
                    <a:pt x="259866" y="248963"/>
                  </a:cubicBezTo>
                  <a:cubicBezTo>
                    <a:pt x="238764" y="258655"/>
                    <a:pt x="228214" y="278039"/>
                    <a:pt x="228214" y="302269"/>
                  </a:cubicBezTo>
                  <a:cubicBezTo>
                    <a:pt x="228214" y="321653"/>
                    <a:pt x="238764" y="341037"/>
                    <a:pt x="254591" y="350729"/>
                  </a:cubicBezTo>
                  <a:cubicBezTo>
                    <a:pt x="254591" y="350729"/>
                    <a:pt x="254591" y="350729"/>
                    <a:pt x="170183" y="350729"/>
                  </a:cubicBezTo>
                  <a:cubicBezTo>
                    <a:pt x="170183" y="341037"/>
                    <a:pt x="164908" y="336191"/>
                    <a:pt x="159632" y="336191"/>
                  </a:cubicBezTo>
                  <a:cubicBezTo>
                    <a:pt x="159632" y="336191"/>
                    <a:pt x="159632" y="336191"/>
                    <a:pt x="154357" y="336191"/>
                  </a:cubicBezTo>
                  <a:cubicBezTo>
                    <a:pt x="154357" y="336191"/>
                    <a:pt x="154357" y="336191"/>
                    <a:pt x="154357" y="268347"/>
                  </a:cubicBezTo>
                  <a:cubicBezTo>
                    <a:pt x="154357" y="268347"/>
                    <a:pt x="154357" y="268347"/>
                    <a:pt x="159632" y="268347"/>
                  </a:cubicBezTo>
                  <a:cubicBezTo>
                    <a:pt x="164908" y="268347"/>
                    <a:pt x="170183" y="263501"/>
                    <a:pt x="170183" y="253809"/>
                  </a:cubicBezTo>
                  <a:cubicBezTo>
                    <a:pt x="170183" y="253809"/>
                    <a:pt x="170183" y="253809"/>
                    <a:pt x="170183" y="248963"/>
                  </a:cubicBezTo>
                  <a:close/>
                  <a:moveTo>
                    <a:pt x="142633" y="238059"/>
                  </a:moveTo>
                  <a:lnTo>
                    <a:pt x="142633" y="359815"/>
                  </a:lnTo>
                  <a:lnTo>
                    <a:pt x="422038" y="359815"/>
                  </a:lnTo>
                  <a:lnTo>
                    <a:pt x="422038" y="238059"/>
                  </a:lnTo>
                  <a:close/>
                  <a:moveTo>
                    <a:pt x="132864" y="228973"/>
                  </a:moveTo>
                  <a:lnTo>
                    <a:pt x="433761" y="228973"/>
                  </a:lnTo>
                  <a:lnTo>
                    <a:pt x="433761" y="374353"/>
                  </a:lnTo>
                  <a:lnTo>
                    <a:pt x="132864" y="374353"/>
                  </a:lnTo>
                  <a:close/>
                  <a:moveTo>
                    <a:pt x="290517" y="174456"/>
                  </a:moveTo>
                  <a:cubicBezTo>
                    <a:pt x="290517" y="174456"/>
                    <a:pt x="290517" y="174456"/>
                    <a:pt x="369283" y="174456"/>
                  </a:cubicBezTo>
                  <a:cubicBezTo>
                    <a:pt x="364032" y="189600"/>
                    <a:pt x="364032" y="204743"/>
                    <a:pt x="358781" y="219887"/>
                  </a:cubicBezTo>
                  <a:cubicBezTo>
                    <a:pt x="358781" y="219887"/>
                    <a:pt x="358781" y="219887"/>
                    <a:pt x="285266" y="219887"/>
                  </a:cubicBezTo>
                  <a:cubicBezTo>
                    <a:pt x="290517" y="204743"/>
                    <a:pt x="290517" y="189600"/>
                    <a:pt x="290517" y="174456"/>
                  </a:cubicBezTo>
                  <a:close/>
                  <a:moveTo>
                    <a:pt x="195388" y="174456"/>
                  </a:moveTo>
                  <a:cubicBezTo>
                    <a:pt x="195388" y="174456"/>
                    <a:pt x="195388" y="174456"/>
                    <a:pt x="269635" y="174456"/>
                  </a:cubicBezTo>
                  <a:cubicBezTo>
                    <a:pt x="269635" y="189600"/>
                    <a:pt x="269635" y="204743"/>
                    <a:pt x="264332" y="219887"/>
                  </a:cubicBezTo>
                  <a:cubicBezTo>
                    <a:pt x="264332" y="219887"/>
                    <a:pt x="264332" y="219887"/>
                    <a:pt x="195388" y="219887"/>
                  </a:cubicBezTo>
                  <a:cubicBezTo>
                    <a:pt x="195388" y="219887"/>
                    <a:pt x="195388" y="219887"/>
                    <a:pt x="195388" y="174456"/>
                  </a:cubicBezTo>
                  <a:close/>
                  <a:moveTo>
                    <a:pt x="101602" y="174456"/>
                  </a:moveTo>
                  <a:cubicBezTo>
                    <a:pt x="101602" y="174456"/>
                    <a:pt x="101602" y="174456"/>
                    <a:pt x="173896" y="174456"/>
                  </a:cubicBezTo>
                  <a:lnTo>
                    <a:pt x="173896" y="218489"/>
                  </a:lnTo>
                  <a:cubicBezTo>
                    <a:pt x="173896" y="218489"/>
                    <a:pt x="173896" y="218489"/>
                    <a:pt x="117093" y="218489"/>
                  </a:cubicBezTo>
                  <a:cubicBezTo>
                    <a:pt x="117093" y="218489"/>
                    <a:pt x="117093" y="218489"/>
                    <a:pt x="117093" y="238059"/>
                  </a:cubicBezTo>
                  <a:cubicBezTo>
                    <a:pt x="117093" y="238059"/>
                    <a:pt x="111929" y="238059"/>
                    <a:pt x="111929" y="238059"/>
                  </a:cubicBezTo>
                  <a:cubicBezTo>
                    <a:pt x="106766" y="218489"/>
                    <a:pt x="101602" y="198919"/>
                    <a:pt x="101602" y="174456"/>
                  </a:cubicBezTo>
                  <a:close/>
                  <a:moveTo>
                    <a:pt x="0" y="174456"/>
                  </a:moveTo>
                  <a:cubicBezTo>
                    <a:pt x="0" y="174456"/>
                    <a:pt x="0" y="174456"/>
                    <a:pt x="79304" y="174456"/>
                  </a:cubicBezTo>
                  <a:cubicBezTo>
                    <a:pt x="79304" y="199042"/>
                    <a:pt x="84591" y="223628"/>
                    <a:pt x="89878" y="243297"/>
                  </a:cubicBezTo>
                  <a:cubicBezTo>
                    <a:pt x="68730" y="248215"/>
                    <a:pt x="47582" y="253132"/>
                    <a:pt x="31721" y="258049"/>
                  </a:cubicBezTo>
                  <a:cubicBezTo>
                    <a:pt x="15861" y="233463"/>
                    <a:pt x="5287" y="203960"/>
                    <a:pt x="0" y="174456"/>
                  </a:cubicBezTo>
                  <a:close/>
                  <a:moveTo>
                    <a:pt x="259029" y="92680"/>
                  </a:moveTo>
                  <a:cubicBezTo>
                    <a:pt x="264332" y="112250"/>
                    <a:pt x="269635" y="131820"/>
                    <a:pt x="269635" y="156283"/>
                  </a:cubicBezTo>
                  <a:cubicBezTo>
                    <a:pt x="269635" y="156283"/>
                    <a:pt x="269635" y="156283"/>
                    <a:pt x="195388" y="156283"/>
                  </a:cubicBezTo>
                  <a:cubicBezTo>
                    <a:pt x="195388" y="156283"/>
                    <a:pt x="195388" y="156283"/>
                    <a:pt x="195388" y="97572"/>
                  </a:cubicBezTo>
                  <a:cubicBezTo>
                    <a:pt x="216602" y="97572"/>
                    <a:pt x="237815" y="92680"/>
                    <a:pt x="259029" y="92680"/>
                  </a:cubicBezTo>
                  <a:close/>
                  <a:moveTo>
                    <a:pt x="111929" y="92680"/>
                  </a:moveTo>
                  <a:cubicBezTo>
                    <a:pt x="132585" y="92680"/>
                    <a:pt x="153240" y="97572"/>
                    <a:pt x="173896" y="97572"/>
                  </a:cubicBezTo>
                  <a:cubicBezTo>
                    <a:pt x="173896" y="97572"/>
                    <a:pt x="173896" y="97572"/>
                    <a:pt x="173896" y="156283"/>
                  </a:cubicBezTo>
                  <a:cubicBezTo>
                    <a:pt x="173896" y="156283"/>
                    <a:pt x="173896" y="156283"/>
                    <a:pt x="101602" y="156283"/>
                  </a:cubicBezTo>
                  <a:cubicBezTo>
                    <a:pt x="101602" y="131820"/>
                    <a:pt x="106766" y="112250"/>
                    <a:pt x="111929" y="92680"/>
                  </a:cubicBezTo>
                  <a:close/>
                  <a:moveTo>
                    <a:pt x="337562" y="72690"/>
                  </a:moveTo>
                  <a:cubicBezTo>
                    <a:pt x="353422" y="97276"/>
                    <a:pt x="363996" y="126779"/>
                    <a:pt x="369283" y="156283"/>
                  </a:cubicBezTo>
                  <a:cubicBezTo>
                    <a:pt x="369283" y="156283"/>
                    <a:pt x="369283" y="156283"/>
                    <a:pt x="289979" y="156283"/>
                  </a:cubicBezTo>
                  <a:cubicBezTo>
                    <a:pt x="289979" y="131697"/>
                    <a:pt x="284692" y="107111"/>
                    <a:pt x="279405" y="87442"/>
                  </a:cubicBezTo>
                  <a:cubicBezTo>
                    <a:pt x="300553" y="82524"/>
                    <a:pt x="321701" y="77607"/>
                    <a:pt x="337562" y="72690"/>
                  </a:cubicBezTo>
                  <a:close/>
                  <a:moveTo>
                    <a:pt x="31721" y="72690"/>
                  </a:moveTo>
                  <a:cubicBezTo>
                    <a:pt x="47582" y="77607"/>
                    <a:pt x="68730" y="82524"/>
                    <a:pt x="89878" y="87442"/>
                  </a:cubicBezTo>
                  <a:cubicBezTo>
                    <a:pt x="84591" y="107111"/>
                    <a:pt x="79304" y="131697"/>
                    <a:pt x="79304" y="156283"/>
                  </a:cubicBezTo>
                  <a:cubicBezTo>
                    <a:pt x="79304" y="156283"/>
                    <a:pt x="79304" y="156283"/>
                    <a:pt x="0" y="156283"/>
                  </a:cubicBezTo>
                  <a:cubicBezTo>
                    <a:pt x="5287" y="126779"/>
                    <a:pt x="15861" y="97276"/>
                    <a:pt x="31721" y="72690"/>
                  </a:cubicBezTo>
                  <a:close/>
                  <a:moveTo>
                    <a:pt x="195388" y="9087"/>
                  </a:moveTo>
                  <a:cubicBezTo>
                    <a:pt x="200717" y="9087"/>
                    <a:pt x="211374" y="14019"/>
                    <a:pt x="216703" y="18952"/>
                  </a:cubicBezTo>
                  <a:cubicBezTo>
                    <a:pt x="227361" y="28817"/>
                    <a:pt x="243347" y="48547"/>
                    <a:pt x="254004" y="73209"/>
                  </a:cubicBezTo>
                  <a:cubicBezTo>
                    <a:pt x="232689" y="73209"/>
                    <a:pt x="216703" y="78142"/>
                    <a:pt x="195388" y="78142"/>
                  </a:cubicBezTo>
                  <a:cubicBezTo>
                    <a:pt x="195388" y="78142"/>
                    <a:pt x="195388" y="78142"/>
                    <a:pt x="195388" y="9087"/>
                  </a:cubicBezTo>
                  <a:close/>
                  <a:moveTo>
                    <a:pt x="173896" y="9087"/>
                  </a:moveTo>
                  <a:cubicBezTo>
                    <a:pt x="173896" y="9087"/>
                    <a:pt x="173896" y="9087"/>
                    <a:pt x="173896" y="78142"/>
                  </a:cubicBezTo>
                  <a:cubicBezTo>
                    <a:pt x="153291" y="78142"/>
                    <a:pt x="137837" y="73209"/>
                    <a:pt x="117233" y="73209"/>
                  </a:cubicBezTo>
                  <a:cubicBezTo>
                    <a:pt x="122384" y="63344"/>
                    <a:pt x="122384" y="58412"/>
                    <a:pt x="127535" y="53479"/>
                  </a:cubicBezTo>
                  <a:cubicBezTo>
                    <a:pt x="137837" y="38682"/>
                    <a:pt x="142989" y="23884"/>
                    <a:pt x="153291" y="18952"/>
                  </a:cubicBezTo>
                  <a:cubicBezTo>
                    <a:pt x="163593" y="14019"/>
                    <a:pt x="168745" y="9087"/>
                    <a:pt x="173896" y="9087"/>
                  </a:cubicBezTo>
                  <a:close/>
                  <a:moveTo>
                    <a:pt x="226650" y="0"/>
                  </a:moveTo>
                  <a:cubicBezTo>
                    <a:pt x="264083" y="9605"/>
                    <a:pt x="301515" y="28816"/>
                    <a:pt x="328252" y="57632"/>
                  </a:cubicBezTo>
                  <a:cubicBezTo>
                    <a:pt x="312210" y="62435"/>
                    <a:pt x="290820" y="67238"/>
                    <a:pt x="274778" y="67238"/>
                  </a:cubicBezTo>
                  <a:cubicBezTo>
                    <a:pt x="269430" y="57632"/>
                    <a:pt x="264083" y="48027"/>
                    <a:pt x="264083" y="43224"/>
                  </a:cubicBezTo>
                  <a:cubicBezTo>
                    <a:pt x="253388" y="24013"/>
                    <a:pt x="242693" y="14408"/>
                    <a:pt x="226650" y="4803"/>
                  </a:cubicBezTo>
                  <a:cubicBezTo>
                    <a:pt x="226650" y="4803"/>
                    <a:pt x="226650" y="4803"/>
                    <a:pt x="226650" y="0"/>
                  </a:cubicBezTo>
                  <a:close/>
                  <a:moveTo>
                    <a:pt x="142633" y="0"/>
                  </a:moveTo>
                  <a:cubicBezTo>
                    <a:pt x="142633" y="0"/>
                    <a:pt x="142633" y="0"/>
                    <a:pt x="142633" y="4803"/>
                  </a:cubicBezTo>
                  <a:cubicBezTo>
                    <a:pt x="121654" y="19211"/>
                    <a:pt x="105920" y="38422"/>
                    <a:pt x="95431" y="67238"/>
                  </a:cubicBezTo>
                  <a:cubicBezTo>
                    <a:pt x="79697" y="67238"/>
                    <a:pt x="58719" y="62435"/>
                    <a:pt x="42985" y="57632"/>
                  </a:cubicBezTo>
                  <a:cubicBezTo>
                    <a:pt x="69208" y="28816"/>
                    <a:pt x="105920" y="9605"/>
                    <a:pt x="142633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ṡļíďê">
              <a:extLst>
                <a:ext uri="{FF2B5EF4-FFF2-40B4-BE49-F238E27FC236}">
                  <a16:creationId xmlns:a16="http://schemas.microsoft.com/office/drawing/2014/main" id="{10DE09A0-2B26-43F5-833A-AACE0E7D56FC}"/>
                </a:ext>
              </a:extLst>
            </p:cNvPr>
            <p:cNvSpPr txBox="1"/>
            <p:nvPr/>
          </p:nvSpPr>
          <p:spPr bwMode="auto">
            <a:xfrm>
              <a:off x="7044796" y="3222822"/>
              <a:ext cx="2088000" cy="52117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1">
              <a:normAutofit/>
            </a:bodyPr>
            <a:lstStyle/>
            <a:p>
              <a:pPr latinLnBrk="0"/>
              <a:r>
                <a:rPr lang="en-US" altLang="zh-CN" sz="1400" b="1" dirty="0">
                  <a:solidFill>
                    <a:schemeClr val="tx1"/>
                  </a:solidFill>
                  <a:effectLst/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í$1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7044796" y="3744000"/>
              <a:ext cx="20880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41" name="îṥľíḋé">
              <a:extLst>
                <a:ext uri="{FF2B5EF4-FFF2-40B4-BE49-F238E27FC236}">
                  <a16:creationId xmlns:a16="http://schemas.microsoft.com/office/drawing/2014/main" id="{D9F65082-6763-42F8-B2FF-663EFFD283C1}"/>
                </a:ext>
              </a:extLst>
            </p:cNvPr>
            <p:cNvSpPr/>
            <p:nvPr/>
          </p:nvSpPr>
          <p:spPr bwMode="auto">
            <a:xfrm>
              <a:off x="9148499" y="2674508"/>
              <a:ext cx="2088000" cy="28845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0000" tIns="46800" rIns="90000" bIns="1440000" anchor="b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1000" dirty="0"/>
            </a:p>
          </p:txBody>
        </p:sp>
        <p:grpSp>
          <p:nvGrpSpPr>
            <p:cNvPr id="42" name="ísľiḋé">
              <a:extLst>
                <a:ext uri="{FF2B5EF4-FFF2-40B4-BE49-F238E27FC236}">
                  <a16:creationId xmlns:a16="http://schemas.microsoft.com/office/drawing/2014/main" id="{E1C6F525-031F-4764-BE83-04652785A14B}"/>
                </a:ext>
              </a:extLst>
            </p:cNvPr>
            <p:cNvGrpSpPr/>
            <p:nvPr/>
          </p:nvGrpSpPr>
          <p:grpSpPr>
            <a:xfrm>
              <a:off x="9150453" y="1722268"/>
              <a:ext cx="2282134" cy="3656176"/>
              <a:chOff x="8096836" y="1722268"/>
              <a:chExt cx="2282134" cy="3656176"/>
            </a:xfrm>
          </p:grpSpPr>
          <p:grpSp>
            <p:nvGrpSpPr>
              <p:cNvPr id="47" name="ïṧľïdê">
                <a:extLst>
                  <a:ext uri="{FF2B5EF4-FFF2-40B4-BE49-F238E27FC236}">
                    <a16:creationId xmlns:a16="http://schemas.microsoft.com/office/drawing/2014/main" id="{06439D6C-FAAC-483B-811B-8A5164A83F65}"/>
                  </a:ext>
                </a:extLst>
              </p:cNvPr>
              <p:cNvGrpSpPr/>
              <p:nvPr/>
            </p:nvGrpSpPr>
            <p:grpSpPr>
              <a:xfrm>
                <a:off x="10191398" y="1809496"/>
                <a:ext cx="187572" cy="3332705"/>
                <a:chOff x="11237428" y="1342242"/>
                <a:chExt cx="235435" cy="4183109"/>
              </a:xfrm>
            </p:grpSpPr>
            <p:sp>
              <p:nvSpPr>
                <p:cNvPr id="52" name="iSľîdê">
                  <a:extLst>
                    <a:ext uri="{FF2B5EF4-FFF2-40B4-BE49-F238E27FC236}">
                      <a16:creationId xmlns:a16="http://schemas.microsoft.com/office/drawing/2014/main" id="{29C2AB6F-044F-4635-B2A6-848923AF94D6}"/>
                    </a:ext>
                  </a:extLst>
                </p:cNvPr>
                <p:cNvSpPr/>
                <p:nvPr/>
              </p:nvSpPr>
              <p:spPr bwMode="auto">
                <a:xfrm>
                  <a:off x="11237428" y="1342242"/>
                  <a:ext cx="235435" cy="136629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ïṥḻïḑé">
                  <a:extLst>
                    <a:ext uri="{FF2B5EF4-FFF2-40B4-BE49-F238E27FC236}">
                      <a16:creationId xmlns:a16="http://schemas.microsoft.com/office/drawing/2014/main" id="{87B970F3-C91E-44BD-A9C7-A949ABF88B59}"/>
                    </a:ext>
                  </a:extLst>
                </p:cNvPr>
                <p:cNvSpPr/>
                <p:nvPr/>
              </p:nvSpPr>
              <p:spPr bwMode="auto">
                <a:xfrm>
                  <a:off x="11237428" y="4866154"/>
                  <a:ext cx="235435" cy="285120"/>
                </a:xfrm>
                <a:custGeom>
                  <a:avLst/>
                  <a:gdLst/>
                  <a:ahLst/>
                  <a:cxnLst>
                    <a:cxn ang="0">
                      <a:pos x="54" y="79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131"/>
                    </a:cxn>
                    <a:cxn ang="0">
                      <a:pos x="54" y="121"/>
                    </a:cxn>
                    <a:cxn ang="0">
                      <a:pos x="54" y="121"/>
                    </a:cxn>
                    <a:cxn ang="0">
                      <a:pos x="80" y="90"/>
                    </a:cxn>
                    <a:cxn ang="0">
                      <a:pos x="54" y="79"/>
                    </a:cxn>
                  </a:cxnLst>
                  <a:rect l="0" t="0" r="r" b="b"/>
                  <a:pathLst>
                    <a:path w="81" h="131">
                      <a:moveTo>
                        <a:pt x="54" y="79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81" y="116"/>
                        <a:pt x="80" y="90"/>
                      </a:cubicBezTo>
                      <a:cubicBezTo>
                        <a:pt x="79" y="71"/>
                        <a:pt x="54" y="79"/>
                        <a:pt x="54" y="7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îšḻïḑê">
                  <a:extLst>
                    <a:ext uri="{FF2B5EF4-FFF2-40B4-BE49-F238E27FC236}">
                      <a16:creationId xmlns:a16="http://schemas.microsoft.com/office/drawing/2014/main" id="{91F0FEF1-B358-4F3B-A35E-D45E545EEB12}"/>
                    </a:ext>
                  </a:extLst>
                </p:cNvPr>
                <p:cNvSpPr/>
                <p:nvPr/>
              </p:nvSpPr>
              <p:spPr bwMode="auto">
                <a:xfrm>
                  <a:off x="11237428" y="5240231"/>
                  <a:ext cx="235435" cy="285120"/>
                </a:xfrm>
                <a:custGeom>
                  <a:avLst/>
                  <a:gdLst/>
                  <a:ahLst/>
                  <a:cxnLst>
                    <a:cxn ang="0">
                      <a:pos x="54" y="79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131"/>
                    </a:cxn>
                    <a:cxn ang="0">
                      <a:pos x="54" y="121"/>
                    </a:cxn>
                    <a:cxn ang="0">
                      <a:pos x="54" y="121"/>
                    </a:cxn>
                    <a:cxn ang="0">
                      <a:pos x="80" y="90"/>
                    </a:cxn>
                    <a:cxn ang="0">
                      <a:pos x="54" y="79"/>
                    </a:cxn>
                  </a:cxnLst>
                  <a:rect l="0" t="0" r="r" b="b"/>
                  <a:pathLst>
                    <a:path w="81" h="131">
                      <a:moveTo>
                        <a:pt x="54" y="79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54" y="121"/>
                        <a:pt x="54" y="121"/>
                      </a:cubicBezTo>
                      <a:cubicBezTo>
                        <a:pt x="54" y="121"/>
                        <a:pt x="81" y="116"/>
                        <a:pt x="80" y="90"/>
                      </a:cubicBezTo>
                      <a:cubicBezTo>
                        <a:pt x="79" y="71"/>
                        <a:pt x="54" y="79"/>
                        <a:pt x="54" y="7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8" name="íş1íḋé">
                <a:extLst>
                  <a:ext uri="{FF2B5EF4-FFF2-40B4-BE49-F238E27FC236}">
                    <a16:creationId xmlns:a16="http://schemas.microsoft.com/office/drawing/2014/main" id="{BAEA5F84-FCB3-4F6F-B3A2-4517FF354C27}"/>
                  </a:ext>
                </a:extLst>
              </p:cNvPr>
              <p:cNvGrpSpPr/>
              <p:nvPr/>
            </p:nvGrpSpPr>
            <p:grpSpPr>
              <a:xfrm>
                <a:off x="8096836" y="1722268"/>
                <a:ext cx="2280180" cy="3656176"/>
                <a:chOff x="8096836" y="1722268"/>
                <a:chExt cx="2280180" cy="3656176"/>
              </a:xfrm>
            </p:grpSpPr>
            <p:sp>
              <p:nvSpPr>
                <p:cNvPr id="49" name="iṣḻïďê">
                  <a:extLst>
                    <a:ext uri="{FF2B5EF4-FFF2-40B4-BE49-F238E27FC236}">
                      <a16:creationId xmlns:a16="http://schemas.microsoft.com/office/drawing/2014/main" id="{39AC3EE6-04D0-4918-ADE7-FCD4B366FF10}"/>
                    </a:ext>
                  </a:extLst>
                </p:cNvPr>
                <p:cNvSpPr/>
                <p:nvPr/>
              </p:nvSpPr>
              <p:spPr bwMode="auto">
                <a:xfrm>
                  <a:off x="809683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5">
                    <a:lumMod val="10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śliḋê">
                  <a:extLst>
                    <a:ext uri="{FF2B5EF4-FFF2-40B4-BE49-F238E27FC236}">
                      <a16:creationId xmlns:a16="http://schemas.microsoft.com/office/drawing/2014/main" id="{0D7295E8-1D00-4079-BB55-5754D9AA04DB}"/>
                    </a:ext>
                  </a:extLst>
                </p:cNvPr>
                <p:cNvSpPr/>
                <p:nvPr/>
              </p:nvSpPr>
              <p:spPr bwMode="auto">
                <a:xfrm>
                  <a:off x="8096836" y="4529788"/>
                  <a:ext cx="2280180" cy="550627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317"/>
                    </a:cxn>
                    <a:cxn ang="0">
                      <a:pos x="954" y="129"/>
                    </a:cxn>
                    <a:cxn ang="0">
                      <a:pos x="980" y="140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317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317"/>
                        <a:pt x="0" y="317"/>
                        <a:pt x="0" y="317"/>
                      </a:cubicBezTo>
                      <a:cubicBezTo>
                        <a:pt x="954" y="129"/>
                        <a:pt x="954" y="129"/>
                        <a:pt x="954" y="129"/>
                      </a:cubicBezTo>
                      <a:cubicBezTo>
                        <a:pt x="954" y="129"/>
                        <a:pt x="979" y="121"/>
                        <a:pt x="980" y="140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5">
                    <a:lumMod val="10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íṧlîḋè">
                  <a:extLst>
                    <a:ext uri="{FF2B5EF4-FFF2-40B4-BE49-F238E27FC236}">
                      <a16:creationId xmlns:a16="http://schemas.microsoft.com/office/drawing/2014/main" id="{61B735A4-9DF4-4691-9995-55F02165C45C}"/>
                    </a:ext>
                  </a:extLst>
                </p:cNvPr>
                <p:cNvSpPr/>
                <p:nvPr/>
              </p:nvSpPr>
              <p:spPr bwMode="auto">
                <a:xfrm>
                  <a:off x="8096836" y="4827817"/>
                  <a:ext cx="2280180" cy="550627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317"/>
                    </a:cxn>
                    <a:cxn ang="0">
                      <a:pos x="954" y="129"/>
                    </a:cxn>
                    <a:cxn ang="0">
                      <a:pos x="980" y="140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317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317"/>
                        <a:pt x="0" y="317"/>
                        <a:pt x="0" y="317"/>
                      </a:cubicBezTo>
                      <a:cubicBezTo>
                        <a:pt x="954" y="129"/>
                        <a:pt x="954" y="129"/>
                        <a:pt x="954" y="129"/>
                      </a:cubicBezTo>
                      <a:cubicBezTo>
                        <a:pt x="954" y="129"/>
                        <a:pt x="979" y="121"/>
                        <a:pt x="980" y="140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5">
                    <a:lumMod val="10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3" name="îšlïḍè">
              <a:extLst>
                <a:ext uri="{FF2B5EF4-FFF2-40B4-BE49-F238E27FC236}">
                  <a16:creationId xmlns:a16="http://schemas.microsoft.com/office/drawing/2014/main" id="{79CFFC9A-5593-4C59-9654-D807F6497DBF}"/>
                </a:ext>
              </a:extLst>
            </p:cNvPr>
            <p:cNvSpPr/>
            <p:nvPr/>
          </p:nvSpPr>
          <p:spPr bwMode="auto">
            <a:xfrm>
              <a:off x="9915397" y="2096622"/>
              <a:ext cx="750290" cy="6978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ļîďè">
              <a:extLst>
                <a:ext uri="{FF2B5EF4-FFF2-40B4-BE49-F238E27FC236}">
                  <a16:creationId xmlns:a16="http://schemas.microsoft.com/office/drawing/2014/main" id="{57D3BE18-1690-48D7-9419-0BDC9B289CAF}"/>
                </a:ext>
              </a:extLst>
            </p:cNvPr>
            <p:cNvSpPr/>
            <p:nvPr/>
          </p:nvSpPr>
          <p:spPr bwMode="auto">
            <a:xfrm>
              <a:off x="10073662" y="2258358"/>
              <a:ext cx="433761" cy="374353"/>
            </a:xfrm>
            <a:custGeom>
              <a:avLst/>
              <a:gdLst>
                <a:gd name="connsiteX0" fmla="*/ 375036 w 433761"/>
                <a:gd name="connsiteY0" fmla="*/ 292577 h 374353"/>
                <a:gd name="connsiteX1" fmla="*/ 364399 w 433761"/>
                <a:gd name="connsiteY1" fmla="*/ 302269 h 374353"/>
                <a:gd name="connsiteX2" fmla="*/ 375036 w 433761"/>
                <a:gd name="connsiteY2" fmla="*/ 311961 h 374353"/>
                <a:gd name="connsiteX3" fmla="*/ 390993 w 433761"/>
                <a:gd name="connsiteY3" fmla="*/ 302269 h 374353"/>
                <a:gd name="connsiteX4" fmla="*/ 375036 w 433761"/>
                <a:gd name="connsiteY4" fmla="*/ 292577 h 374353"/>
                <a:gd name="connsiteX5" fmla="*/ 186010 w 433761"/>
                <a:gd name="connsiteY5" fmla="*/ 292577 h 374353"/>
                <a:gd name="connsiteX6" fmla="*/ 175459 w 433761"/>
                <a:gd name="connsiteY6" fmla="*/ 302269 h 374353"/>
                <a:gd name="connsiteX7" fmla="*/ 186010 w 433761"/>
                <a:gd name="connsiteY7" fmla="*/ 311961 h 374353"/>
                <a:gd name="connsiteX8" fmla="*/ 201836 w 433761"/>
                <a:gd name="connsiteY8" fmla="*/ 302269 h 374353"/>
                <a:gd name="connsiteX9" fmla="*/ 186010 w 433761"/>
                <a:gd name="connsiteY9" fmla="*/ 292577 h 374353"/>
                <a:gd name="connsiteX10" fmla="*/ 96019 w 433761"/>
                <a:gd name="connsiteY10" fmla="*/ 263501 h 374353"/>
                <a:gd name="connsiteX11" fmla="*/ 106625 w 433761"/>
                <a:gd name="connsiteY11" fmla="*/ 292577 h 374353"/>
                <a:gd name="connsiteX12" fmla="*/ 117232 w 433761"/>
                <a:gd name="connsiteY12" fmla="*/ 307115 h 374353"/>
                <a:gd name="connsiteX13" fmla="*/ 117232 w 433761"/>
                <a:gd name="connsiteY13" fmla="*/ 321653 h 374353"/>
                <a:gd name="connsiteX14" fmla="*/ 42985 w 433761"/>
                <a:gd name="connsiteY14" fmla="*/ 273193 h 374353"/>
                <a:gd name="connsiteX15" fmla="*/ 96019 w 433761"/>
                <a:gd name="connsiteY15" fmla="*/ 263501 h 374353"/>
                <a:gd name="connsiteX16" fmla="*/ 280471 w 433761"/>
                <a:gd name="connsiteY16" fmla="*/ 258049 h 374353"/>
                <a:gd name="connsiteX17" fmla="*/ 285622 w 433761"/>
                <a:gd name="connsiteY17" fmla="*/ 258049 h 374353"/>
                <a:gd name="connsiteX18" fmla="*/ 290773 w 433761"/>
                <a:gd name="connsiteY18" fmla="*/ 258049 h 374353"/>
                <a:gd name="connsiteX19" fmla="*/ 290773 w 433761"/>
                <a:gd name="connsiteY19" fmla="*/ 262966 h 374353"/>
                <a:gd name="connsiteX20" fmla="*/ 295924 w 433761"/>
                <a:gd name="connsiteY20" fmla="*/ 267884 h 374353"/>
                <a:gd name="connsiteX21" fmla="*/ 311378 w 433761"/>
                <a:gd name="connsiteY21" fmla="*/ 277718 h 374353"/>
                <a:gd name="connsiteX22" fmla="*/ 311378 w 433761"/>
                <a:gd name="connsiteY22" fmla="*/ 282635 h 374353"/>
                <a:gd name="connsiteX23" fmla="*/ 306227 w 433761"/>
                <a:gd name="connsiteY23" fmla="*/ 282635 h 374353"/>
                <a:gd name="connsiteX24" fmla="*/ 301075 w 433761"/>
                <a:gd name="connsiteY24" fmla="*/ 282635 h 374353"/>
                <a:gd name="connsiteX25" fmla="*/ 295924 w 433761"/>
                <a:gd name="connsiteY25" fmla="*/ 277718 h 374353"/>
                <a:gd name="connsiteX26" fmla="*/ 285622 w 433761"/>
                <a:gd name="connsiteY26" fmla="*/ 277718 h 374353"/>
                <a:gd name="connsiteX27" fmla="*/ 280471 w 433761"/>
                <a:gd name="connsiteY27" fmla="*/ 277718 h 374353"/>
                <a:gd name="connsiteX28" fmla="*/ 275320 w 433761"/>
                <a:gd name="connsiteY28" fmla="*/ 287553 h 374353"/>
                <a:gd name="connsiteX29" fmla="*/ 285622 w 433761"/>
                <a:gd name="connsiteY29" fmla="*/ 292470 h 374353"/>
                <a:gd name="connsiteX30" fmla="*/ 290773 w 433761"/>
                <a:gd name="connsiteY30" fmla="*/ 297387 h 374353"/>
                <a:gd name="connsiteX31" fmla="*/ 311378 w 433761"/>
                <a:gd name="connsiteY31" fmla="*/ 312139 h 374353"/>
                <a:gd name="connsiteX32" fmla="*/ 306227 w 433761"/>
                <a:gd name="connsiteY32" fmla="*/ 331808 h 374353"/>
                <a:gd name="connsiteX33" fmla="*/ 290773 w 433761"/>
                <a:gd name="connsiteY33" fmla="*/ 336725 h 374353"/>
                <a:gd name="connsiteX34" fmla="*/ 290773 w 433761"/>
                <a:gd name="connsiteY34" fmla="*/ 341642 h 374353"/>
                <a:gd name="connsiteX35" fmla="*/ 285622 w 433761"/>
                <a:gd name="connsiteY35" fmla="*/ 341642 h 374353"/>
                <a:gd name="connsiteX36" fmla="*/ 280471 w 433761"/>
                <a:gd name="connsiteY36" fmla="*/ 341642 h 374353"/>
                <a:gd name="connsiteX37" fmla="*/ 280471 w 433761"/>
                <a:gd name="connsiteY37" fmla="*/ 336725 h 374353"/>
                <a:gd name="connsiteX38" fmla="*/ 265017 w 433761"/>
                <a:gd name="connsiteY38" fmla="*/ 326890 h 374353"/>
                <a:gd name="connsiteX39" fmla="*/ 265017 w 433761"/>
                <a:gd name="connsiteY39" fmla="*/ 321973 h 374353"/>
                <a:gd name="connsiteX40" fmla="*/ 270168 w 433761"/>
                <a:gd name="connsiteY40" fmla="*/ 317056 h 374353"/>
                <a:gd name="connsiteX41" fmla="*/ 275320 w 433761"/>
                <a:gd name="connsiteY41" fmla="*/ 317056 h 374353"/>
                <a:gd name="connsiteX42" fmla="*/ 280471 w 433761"/>
                <a:gd name="connsiteY42" fmla="*/ 321973 h 374353"/>
                <a:gd name="connsiteX43" fmla="*/ 290773 w 433761"/>
                <a:gd name="connsiteY43" fmla="*/ 321973 h 374353"/>
                <a:gd name="connsiteX44" fmla="*/ 295924 w 433761"/>
                <a:gd name="connsiteY44" fmla="*/ 321973 h 374353"/>
                <a:gd name="connsiteX45" fmla="*/ 301075 w 433761"/>
                <a:gd name="connsiteY45" fmla="*/ 312139 h 374353"/>
                <a:gd name="connsiteX46" fmla="*/ 295924 w 433761"/>
                <a:gd name="connsiteY46" fmla="*/ 312139 h 374353"/>
                <a:gd name="connsiteX47" fmla="*/ 290773 w 433761"/>
                <a:gd name="connsiteY47" fmla="*/ 307221 h 374353"/>
                <a:gd name="connsiteX48" fmla="*/ 270168 w 433761"/>
                <a:gd name="connsiteY48" fmla="*/ 297387 h 374353"/>
                <a:gd name="connsiteX49" fmla="*/ 265017 w 433761"/>
                <a:gd name="connsiteY49" fmla="*/ 292470 h 374353"/>
                <a:gd name="connsiteX50" fmla="*/ 270168 w 433761"/>
                <a:gd name="connsiteY50" fmla="*/ 272801 h 374353"/>
                <a:gd name="connsiteX51" fmla="*/ 280471 w 433761"/>
                <a:gd name="connsiteY51" fmla="*/ 262966 h 374353"/>
                <a:gd name="connsiteX52" fmla="*/ 280471 w 433761"/>
                <a:gd name="connsiteY52" fmla="*/ 258049 h 374353"/>
                <a:gd name="connsiteX53" fmla="*/ 316528 w 433761"/>
                <a:gd name="connsiteY53" fmla="*/ 248963 h 374353"/>
                <a:gd name="connsiteX54" fmla="*/ 396312 w 433761"/>
                <a:gd name="connsiteY54" fmla="*/ 248963 h 374353"/>
                <a:gd name="connsiteX55" fmla="*/ 396312 w 433761"/>
                <a:gd name="connsiteY55" fmla="*/ 253809 h 374353"/>
                <a:gd name="connsiteX56" fmla="*/ 406950 w 433761"/>
                <a:gd name="connsiteY56" fmla="*/ 268347 h 374353"/>
                <a:gd name="connsiteX57" fmla="*/ 412269 w 433761"/>
                <a:gd name="connsiteY57" fmla="*/ 268347 h 374353"/>
                <a:gd name="connsiteX58" fmla="*/ 412269 w 433761"/>
                <a:gd name="connsiteY58" fmla="*/ 336191 h 374353"/>
                <a:gd name="connsiteX59" fmla="*/ 406950 w 433761"/>
                <a:gd name="connsiteY59" fmla="*/ 336191 h 374353"/>
                <a:gd name="connsiteX60" fmla="*/ 396312 w 433761"/>
                <a:gd name="connsiteY60" fmla="*/ 350729 h 374353"/>
                <a:gd name="connsiteX61" fmla="*/ 321847 w 433761"/>
                <a:gd name="connsiteY61" fmla="*/ 350729 h 374353"/>
                <a:gd name="connsiteX62" fmla="*/ 348442 w 433761"/>
                <a:gd name="connsiteY62" fmla="*/ 302269 h 374353"/>
                <a:gd name="connsiteX63" fmla="*/ 316528 w 433761"/>
                <a:gd name="connsiteY63" fmla="*/ 248963 h 374353"/>
                <a:gd name="connsiteX64" fmla="*/ 170183 w 433761"/>
                <a:gd name="connsiteY64" fmla="*/ 248963 h 374353"/>
                <a:gd name="connsiteX65" fmla="*/ 259866 w 433761"/>
                <a:gd name="connsiteY65" fmla="*/ 248963 h 374353"/>
                <a:gd name="connsiteX66" fmla="*/ 228213 w 433761"/>
                <a:gd name="connsiteY66" fmla="*/ 302269 h 374353"/>
                <a:gd name="connsiteX67" fmla="*/ 254591 w 433761"/>
                <a:gd name="connsiteY67" fmla="*/ 350729 h 374353"/>
                <a:gd name="connsiteX68" fmla="*/ 170183 w 433761"/>
                <a:gd name="connsiteY68" fmla="*/ 350729 h 374353"/>
                <a:gd name="connsiteX69" fmla="*/ 159632 w 433761"/>
                <a:gd name="connsiteY69" fmla="*/ 336191 h 374353"/>
                <a:gd name="connsiteX70" fmla="*/ 154357 w 433761"/>
                <a:gd name="connsiteY70" fmla="*/ 336191 h 374353"/>
                <a:gd name="connsiteX71" fmla="*/ 154357 w 433761"/>
                <a:gd name="connsiteY71" fmla="*/ 268347 h 374353"/>
                <a:gd name="connsiteX72" fmla="*/ 159632 w 433761"/>
                <a:gd name="connsiteY72" fmla="*/ 268347 h 374353"/>
                <a:gd name="connsiteX73" fmla="*/ 170183 w 433761"/>
                <a:gd name="connsiteY73" fmla="*/ 253809 h 374353"/>
                <a:gd name="connsiteX74" fmla="*/ 170183 w 433761"/>
                <a:gd name="connsiteY74" fmla="*/ 248963 h 374353"/>
                <a:gd name="connsiteX75" fmla="*/ 142633 w 433761"/>
                <a:gd name="connsiteY75" fmla="*/ 238059 h 374353"/>
                <a:gd name="connsiteX76" fmla="*/ 142633 w 433761"/>
                <a:gd name="connsiteY76" fmla="*/ 359815 h 374353"/>
                <a:gd name="connsiteX77" fmla="*/ 422038 w 433761"/>
                <a:gd name="connsiteY77" fmla="*/ 359815 h 374353"/>
                <a:gd name="connsiteX78" fmla="*/ 422038 w 433761"/>
                <a:gd name="connsiteY78" fmla="*/ 238059 h 374353"/>
                <a:gd name="connsiteX79" fmla="*/ 132864 w 433761"/>
                <a:gd name="connsiteY79" fmla="*/ 228973 h 374353"/>
                <a:gd name="connsiteX80" fmla="*/ 433761 w 433761"/>
                <a:gd name="connsiteY80" fmla="*/ 228973 h 374353"/>
                <a:gd name="connsiteX81" fmla="*/ 433761 w 433761"/>
                <a:gd name="connsiteY81" fmla="*/ 374353 h 374353"/>
                <a:gd name="connsiteX82" fmla="*/ 132864 w 433761"/>
                <a:gd name="connsiteY82" fmla="*/ 374353 h 374353"/>
                <a:gd name="connsiteX83" fmla="*/ 290517 w 433761"/>
                <a:gd name="connsiteY83" fmla="*/ 174456 h 374353"/>
                <a:gd name="connsiteX84" fmla="*/ 369283 w 433761"/>
                <a:gd name="connsiteY84" fmla="*/ 174456 h 374353"/>
                <a:gd name="connsiteX85" fmla="*/ 358781 w 433761"/>
                <a:gd name="connsiteY85" fmla="*/ 219887 h 374353"/>
                <a:gd name="connsiteX86" fmla="*/ 285266 w 433761"/>
                <a:gd name="connsiteY86" fmla="*/ 219887 h 374353"/>
                <a:gd name="connsiteX87" fmla="*/ 290517 w 433761"/>
                <a:gd name="connsiteY87" fmla="*/ 174456 h 374353"/>
                <a:gd name="connsiteX88" fmla="*/ 195388 w 433761"/>
                <a:gd name="connsiteY88" fmla="*/ 174456 h 374353"/>
                <a:gd name="connsiteX89" fmla="*/ 269635 w 433761"/>
                <a:gd name="connsiteY89" fmla="*/ 174456 h 374353"/>
                <a:gd name="connsiteX90" fmla="*/ 264332 w 433761"/>
                <a:gd name="connsiteY90" fmla="*/ 219887 h 374353"/>
                <a:gd name="connsiteX91" fmla="*/ 195388 w 433761"/>
                <a:gd name="connsiteY91" fmla="*/ 219887 h 374353"/>
                <a:gd name="connsiteX92" fmla="*/ 195388 w 433761"/>
                <a:gd name="connsiteY92" fmla="*/ 174456 h 374353"/>
                <a:gd name="connsiteX93" fmla="*/ 101602 w 433761"/>
                <a:gd name="connsiteY93" fmla="*/ 174456 h 374353"/>
                <a:gd name="connsiteX94" fmla="*/ 173896 w 433761"/>
                <a:gd name="connsiteY94" fmla="*/ 174456 h 374353"/>
                <a:gd name="connsiteX95" fmla="*/ 173896 w 433761"/>
                <a:gd name="connsiteY95" fmla="*/ 218489 h 374353"/>
                <a:gd name="connsiteX96" fmla="*/ 117094 w 433761"/>
                <a:gd name="connsiteY96" fmla="*/ 218489 h 374353"/>
                <a:gd name="connsiteX97" fmla="*/ 117094 w 433761"/>
                <a:gd name="connsiteY97" fmla="*/ 238059 h 374353"/>
                <a:gd name="connsiteX98" fmla="*/ 111930 w 433761"/>
                <a:gd name="connsiteY98" fmla="*/ 238059 h 374353"/>
                <a:gd name="connsiteX99" fmla="*/ 101602 w 433761"/>
                <a:gd name="connsiteY99" fmla="*/ 174456 h 374353"/>
                <a:gd name="connsiteX100" fmla="*/ 0 w 433761"/>
                <a:gd name="connsiteY100" fmla="*/ 174456 h 374353"/>
                <a:gd name="connsiteX101" fmla="*/ 79304 w 433761"/>
                <a:gd name="connsiteY101" fmla="*/ 174456 h 374353"/>
                <a:gd name="connsiteX102" fmla="*/ 89878 w 433761"/>
                <a:gd name="connsiteY102" fmla="*/ 243297 h 374353"/>
                <a:gd name="connsiteX103" fmla="*/ 31722 w 433761"/>
                <a:gd name="connsiteY103" fmla="*/ 258049 h 374353"/>
                <a:gd name="connsiteX104" fmla="*/ 0 w 433761"/>
                <a:gd name="connsiteY104" fmla="*/ 174456 h 374353"/>
                <a:gd name="connsiteX105" fmla="*/ 259028 w 433761"/>
                <a:gd name="connsiteY105" fmla="*/ 92680 h 374353"/>
                <a:gd name="connsiteX106" fmla="*/ 269635 w 433761"/>
                <a:gd name="connsiteY106" fmla="*/ 156283 h 374353"/>
                <a:gd name="connsiteX107" fmla="*/ 195388 w 433761"/>
                <a:gd name="connsiteY107" fmla="*/ 156283 h 374353"/>
                <a:gd name="connsiteX108" fmla="*/ 195388 w 433761"/>
                <a:gd name="connsiteY108" fmla="*/ 97572 h 374353"/>
                <a:gd name="connsiteX109" fmla="*/ 259028 w 433761"/>
                <a:gd name="connsiteY109" fmla="*/ 92680 h 374353"/>
                <a:gd name="connsiteX110" fmla="*/ 111930 w 433761"/>
                <a:gd name="connsiteY110" fmla="*/ 92680 h 374353"/>
                <a:gd name="connsiteX111" fmla="*/ 173896 w 433761"/>
                <a:gd name="connsiteY111" fmla="*/ 97572 h 374353"/>
                <a:gd name="connsiteX112" fmla="*/ 173896 w 433761"/>
                <a:gd name="connsiteY112" fmla="*/ 156283 h 374353"/>
                <a:gd name="connsiteX113" fmla="*/ 101602 w 433761"/>
                <a:gd name="connsiteY113" fmla="*/ 156283 h 374353"/>
                <a:gd name="connsiteX114" fmla="*/ 111930 w 433761"/>
                <a:gd name="connsiteY114" fmla="*/ 92680 h 374353"/>
                <a:gd name="connsiteX115" fmla="*/ 337561 w 433761"/>
                <a:gd name="connsiteY115" fmla="*/ 72690 h 374353"/>
                <a:gd name="connsiteX116" fmla="*/ 369283 w 433761"/>
                <a:gd name="connsiteY116" fmla="*/ 156283 h 374353"/>
                <a:gd name="connsiteX117" fmla="*/ 289979 w 433761"/>
                <a:gd name="connsiteY117" fmla="*/ 156283 h 374353"/>
                <a:gd name="connsiteX118" fmla="*/ 279405 w 433761"/>
                <a:gd name="connsiteY118" fmla="*/ 87442 h 374353"/>
                <a:gd name="connsiteX119" fmla="*/ 337561 w 433761"/>
                <a:gd name="connsiteY119" fmla="*/ 72690 h 374353"/>
                <a:gd name="connsiteX120" fmla="*/ 31722 w 433761"/>
                <a:gd name="connsiteY120" fmla="*/ 72690 h 374353"/>
                <a:gd name="connsiteX121" fmla="*/ 89878 w 433761"/>
                <a:gd name="connsiteY121" fmla="*/ 87442 h 374353"/>
                <a:gd name="connsiteX122" fmla="*/ 79304 w 433761"/>
                <a:gd name="connsiteY122" fmla="*/ 156283 h 374353"/>
                <a:gd name="connsiteX123" fmla="*/ 0 w 433761"/>
                <a:gd name="connsiteY123" fmla="*/ 156283 h 374353"/>
                <a:gd name="connsiteX124" fmla="*/ 31722 w 433761"/>
                <a:gd name="connsiteY124" fmla="*/ 72690 h 374353"/>
                <a:gd name="connsiteX125" fmla="*/ 195388 w 433761"/>
                <a:gd name="connsiteY125" fmla="*/ 9087 h 374353"/>
                <a:gd name="connsiteX126" fmla="*/ 216703 w 433761"/>
                <a:gd name="connsiteY126" fmla="*/ 18952 h 374353"/>
                <a:gd name="connsiteX127" fmla="*/ 254004 w 433761"/>
                <a:gd name="connsiteY127" fmla="*/ 73209 h 374353"/>
                <a:gd name="connsiteX128" fmla="*/ 195388 w 433761"/>
                <a:gd name="connsiteY128" fmla="*/ 78142 h 374353"/>
                <a:gd name="connsiteX129" fmla="*/ 195388 w 433761"/>
                <a:gd name="connsiteY129" fmla="*/ 9087 h 374353"/>
                <a:gd name="connsiteX130" fmla="*/ 173896 w 433761"/>
                <a:gd name="connsiteY130" fmla="*/ 9087 h 374353"/>
                <a:gd name="connsiteX131" fmla="*/ 173896 w 433761"/>
                <a:gd name="connsiteY131" fmla="*/ 78142 h 374353"/>
                <a:gd name="connsiteX132" fmla="*/ 117233 w 433761"/>
                <a:gd name="connsiteY132" fmla="*/ 73209 h 374353"/>
                <a:gd name="connsiteX133" fmla="*/ 127535 w 433761"/>
                <a:gd name="connsiteY133" fmla="*/ 53479 h 374353"/>
                <a:gd name="connsiteX134" fmla="*/ 153291 w 433761"/>
                <a:gd name="connsiteY134" fmla="*/ 18952 h 374353"/>
                <a:gd name="connsiteX135" fmla="*/ 173896 w 433761"/>
                <a:gd name="connsiteY135" fmla="*/ 9087 h 374353"/>
                <a:gd name="connsiteX136" fmla="*/ 226650 w 433761"/>
                <a:gd name="connsiteY136" fmla="*/ 0 h 374353"/>
                <a:gd name="connsiteX137" fmla="*/ 328252 w 433761"/>
                <a:gd name="connsiteY137" fmla="*/ 57632 h 374353"/>
                <a:gd name="connsiteX138" fmla="*/ 274777 w 433761"/>
                <a:gd name="connsiteY138" fmla="*/ 67238 h 374353"/>
                <a:gd name="connsiteX139" fmla="*/ 264082 w 433761"/>
                <a:gd name="connsiteY139" fmla="*/ 43224 h 374353"/>
                <a:gd name="connsiteX140" fmla="*/ 226650 w 433761"/>
                <a:gd name="connsiteY140" fmla="*/ 4803 h 374353"/>
                <a:gd name="connsiteX141" fmla="*/ 226650 w 433761"/>
                <a:gd name="connsiteY141" fmla="*/ 0 h 374353"/>
                <a:gd name="connsiteX142" fmla="*/ 142633 w 433761"/>
                <a:gd name="connsiteY142" fmla="*/ 0 h 374353"/>
                <a:gd name="connsiteX143" fmla="*/ 142633 w 433761"/>
                <a:gd name="connsiteY143" fmla="*/ 4803 h 374353"/>
                <a:gd name="connsiteX144" fmla="*/ 95431 w 433761"/>
                <a:gd name="connsiteY144" fmla="*/ 67238 h 374353"/>
                <a:gd name="connsiteX145" fmla="*/ 42985 w 433761"/>
                <a:gd name="connsiteY145" fmla="*/ 57632 h 374353"/>
                <a:gd name="connsiteX146" fmla="*/ 142633 w 433761"/>
                <a:gd name="connsiteY146" fmla="*/ 0 h 37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33761" h="374353">
                  <a:moveTo>
                    <a:pt x="375036" y="292577"/>
                  </a:moveTo>
                  <a:cubicBezTo>
                    <a:pt x="369717" y="292577"/>
                    <a:pt x="364399" y="297423"/>
                    <a:pt x="364399" y="302269"/>
                  </a:cubicBezTo>
                  <a:cubicBezTo>
                    <a:pt x="364399" y="307115"/>
                    <a:pt x="369717" y="311961"/>
                    <a:pt x="375036" y="311961"/>
                  </a:cubicBezTo>
                  <a:cubicBezTo>
                    <a:pt x="385674" y="311961"/>
                    <a:pt x="390993" y="307115"/>
                    <a:pt x="390993" y="302269"/>
                  </a:cubicBezTo>
                  <a:cubicBezTo>
                    <a:pt x="390993" y="297423"/>
                    <a:pt x="385674" y="292577"/>
                    <a:pt x="375036" y="292577"/>
                  </a:cubicBezTo>
                  <a:close/>
                  <a:moveTo>
                    <a:pt x="186010" y="292577"/>
                  </a:moveTo>
                  <a:cubicBezTo>
                    <a:pt x="180734" y="292577"/>
                    <a:pt x="175459" y="297423"/>
                    <a:pt x="175459" y="302269"/>
                  </a:cubicBezTo>
                  <a:cubicBezTo>
                    <a:pt x="175459" y="307115"/>
                    <a:pt x="180734" y="311961"/>
                    <a:pt x="186010" y="311961"/>
                  </a:cubicBezTo>
                  <a:cubicBezTo>
                    <a:pt x="196561" y="311961"/>
                    <a:pt x="201836" y="307115"/>
                    <a:pt x="201836" y="302269"/>
                  </a:cubicBezTo>
                  <a:cubicBezTo>
                    <a:pt x="201836" y="297423"/>
                    <a:pt x="196561" y="292577"/>
                    <a:pt x="186010" y="292577"/>
                  </a:cubicBezTo>
                  <a:close/>
                  <a:moveTo>
                    <a:pt x="96019" y="263501"/>
                  </a:moveTo>
                  <a:cubicBezTo>
                    <a:pt x="101322" y="273193"/>
                    <a:pt x="106625" y="282885"/>
                    <a:pt x="106625" y="292577"/>
                  </a:cubicBezTo>
                  <a:cubicBezTo>
                    <a:pt x="111929" y="297423"/>
                    <a:pt x="117232" y="302269"/>
                    <a:pt x="117232" y="307115"/>
                  </a:cubicBezTo>
                  <a:cubicBezTo>
                    <a:pt x="117232" y="307115"/>
                    <a:pt x="117232" y="307115"/>
                    <a:pt x="117232" y="321653"/>
                  </a:cubicBezTo>
                  <a:cubicBezTo>
                    <a:pt x="90715" y="311961"/>
                    <a:pt x="64198" y="297423"/>
                    <a:pt x="42985" y="273193"/>
                  </a:cubicBezTo>
                  <a:cubicBezTo>
                    <a:pt x="64198" y="268347"/>
                    <a:pt x="80109" y="268347"/>
                    <a:pt x="96019" y="263501"/>
                  </a:cubicBezTo>
                  <a:close/>
                  <a:moveTo>
                    <a:pt x="280471" y="258049"/>
                  </a:moveTo>
                  <a:cubicBezTo>
                    <a:pt x="280471" y="258049"/>
                    <a:pt x="280471" y="258049"/>
                    <a:pt x="285622" y="258049"/>
                  </a:cubicBezTo>
                  <a:cubicBezTo>
                    <a:pt x="285622" y="258049"/>
                    <a:pt x="285622" y="258049"/>
                    <a:pt x="290773" y="258049"/>
                  </a:cubicBezTo>
                  <a:cubicBezTo>
                    <a:pt x="290773" y="258049"/>
                    <a:pt x="290773" y="258049"/>
                    <a:pt x="290773" y="262966"/>
                  </a:cubicBezTo>
                  <a:cubicBezTo>
                    <a:pt x="290773" y="262966"/>
                    <a:pt x="290773" y="262966"/>
                    <a:pt x="295924" y="267884"/>
                  </a:cubicBezTo>
                  <a:cubicBezTo>
                    <a:pt x="301075" y="267884"/>
                    <a:pt x="311378" y="272801"/>
                    <a:pt x="311378" y="277718"/>
                  </a:cubicBezTo>
                  <a:cubicBezTo>
                    <a:pt x="311378" y="277718"/>
                    <a:pt x="311378" y="277718"/>
                    <a:pt x="311378" y="282635"/>
                  </a:cubicBezTo>
                  <a:cubicBezTo>
                    <a:pt x="311378" y="282635"/>
                    <a:pt x="306227" y="282635"/>
                    <a:pt x="306227" y="282635"/>
                  </a:cubicBezTo>
                  <a:cubicBezTo>
                    <a:pt x="306227" y="282635"/>
                    <a:pt x="306227" y="282635"/>
                    <a:pt x="301075" y="282635"/>
                  </a:cubicBezTo>
                  <a:cubicBezTo>
                    <a:pt x="301075" y="282635"/>
                    <a:pt x="301075" y="282635"/>
                    <a:pt x="295924" y="277718"/>
                  </a:cubicBezTo>
                  <a:cubicBezTo>
                    <a:pt x="290773" y="277718"/>
                    <a:pt x="290773" y="277718"/>
                    <a:pt x="285622" y="277718"/>
                  </a:cubicBezTo>
                  <a:cubicBezTo>
                    <a:pt x="285622" y="277718"/>
                    <a:pt x="280471" y="277718"/>
                    <a:pt x="280471" y="277718"/>
                  </a:cubicBezTo>
                  <a:cubicBezTo>
                    <a:pt x="275320" y="282635"/>
                    <a:pt x="275320" y="282635"/>
                    <a:pt x="275320" y="287553"/>
                  </a:cubicBezTo>
                  <a:cubicBezTo>
                    <a:pt x="280471" y="287553"/>
                    <a:pt x="280471" y="292470"/>
                    <a:pt x="285622" y="292470"/>
                  </a:cubicBezTo>
                  <a:cubicBezTo>
                    <a:pt x="285622" y="292470"/>
                    <a:pt x="290773" y="292470"/>
                    <a:pt x="290773" y="297387"/>
                  </a:cubicBezTo>
                  <a:cubicBezTo>
                    <a:pt x="301075" y="297387"/>
                    <a:pt x="311378" y="302304"/>
                    <a:pt x="311378" y="312139"/>
                  </a:cubicBezTo>
                  <a:cubicBezTo>
                    <a:pt x="316529" y="317056"/>
                    <a:pt x="316529" y="326890"/>
                    <a:pt x="306227" y="331808"/>
                  </a:cubicBezTo>
                  <a:cubicBezTo>
                    <a:pt x="306227" y="331808"/>
                    <a:pt x="301075" y="336725"/>
                    <a:pt x="290773" y="336725"/>
                  </a:cubicBezTo>
                  <a:cubicBezTo>
                    <a:pt x="290773" y="336725"/>
                    <a:pt x="290773" y="336725"/>
                    <a:pt x="290773" y="341642"/>
                  </a:cubicBezTo>
                  <a:cubicBezTo>
                    <a:pt x="290773" y="341642"/>
                    <a:pt x="290773" y="341642"/>
                    <a:pt x="285622" y="341642"/>
                  </a:cubicBezTo>
                  <a:cubicBezTo>
                    <a:pt x="285622" y="341642"/>
                    <a:pt x="285622" y="341642"/>
                    <a:pt x="280471" y="341642"/>
                  </a:cubicBezTo>
                  <a:cubicBezTo>
                    <a:pt x="280471" y="341642"/>
                    <a:pt x="280471" y="341642"/>
                    <a:pt x="280471" y="336725"/>
                  </a:cubicBezTo>
                  <a:cubicBezTo>
                    <a:pt x="275320" y="331808"/>
                    <a:pt x="265017" y="331808"/>
                    <a:pt x="265017" y="326890"/>
                  </a:cubicBezTo>
                  <a:cubicBezTo>
                    <a:pt x="259866" y="321973"/>
                    <a:pt x="259866" y="321973"/>
                    <a:pt x="265017" y="321973"/>
                  </a:cubicBezTo>
                  <a:cubicBezTo>
                    <a:pt x="265017" y="317056"/>
                    <a:pt x="265017" y="317056"/>
                    <a:pt x="270168" y="317056"/>
                  </a:cubicBezTo>
                  <a:cubicBezTo>
                    <a:pt x="270168" y="317056"/>
                    <a:pt x="270168" y="317056"/>
                    <a:pt x="275320" y="317056"/>
                  </a:cubicBezTo>
                  <a:cubicBezTo>
                    <a:pt x="275320" y="321973"/>
                    <a:pt x="280471" y="321973"/>
                    <a:pt x="280471" y="321973"/>
                  </a:cubicBezTo>
                  <a:cubicBezTo>
                    <a:pt x="285622" y="321973"/>
                    <a:pt x="285622" y="321973"/>
                    <a:pt x="290773" y="321973"/>
                  </a:cubicBezTo>
                  <a:cubicBezTo>
                    <a:pt x="295924" y="321973"/>
                    <a:pt x="295924" y="321973"/>
                    <a:pt x="295924" y="321973"/>
                  </a:cubicBezTo>
                  <a:cubicBezTo>
                    <a:pt x="301075" y="321973"/>
                    <a:pt x="301075" y="317056"/>
                    <a:pt x="301075" y="312139"/>
                  </a:cubicBezTo>
                  <a:cubicBezTo>
                    <a:pt x="301075" y="312139"/>
                    <a:pt x="295924" y="312139"/>
                    <a:pt x="295924" y="312139"/>
                  </a:cubicBezTo>
                  <a:cubicBezTo>
                    <a:pt x="295924" y="312139"/>
                    <a:pt x="295924" y="312139"/>
                    <a:pt x="290773" y="307221"/>
                  </a:cubicBezTo>
                  <a:cubicBezTo>
                    <a:pt x="285622" y="307221"/>
                    <a:pt x="275320" y="302304"/>
                    <a:pt x="270168" y="297387"/>
                  </a:cubicBezTo>
                  <a:cubicBezTo>
                    <a:pt x="270168" y="297387"/>
                    <a:pt x="265017" y="297387"/>
                    <a:pt x="265017" y="292470"/>
                  </a:cubicBezTo>
                  <a:cubicBezTo>
                    <a:pt x="259866" y="287553"/>
                    <a:pt x="265017" y="277718"/>
                    <a:pt x="270168" y="272801"/>
                  </a:cubicBezTo>
                  <a:cubicBezTo>
                    <a:pt x="270168" y="267884"/>
                    <a:pt x="275320" y="267884"/>
                    <a:pt x="280471" y="262966"/>
                  </a:cubicBezTo>
                  <a:cubicBezTo>
                    <a:pt x="280471" y="262966"/>
                    <a:pt x="280471" y="262966"/>
                    <a:pt x="280471" y="258049"/>
                  </a:cubicBezTo>
                  <a:close/>
                  <a:moveTo>
                    <a:pt x="316528" y="248963"/>
                  </a:moveTo>
                  <a:cubicBezTo>
                    <a:pt x="316528" y="248963"/>
                    <a:pt x="316528" y="248963"/>
                    <a:pt x="396312" y="248963"/>
                  </a:cubicBezTo>
                  <a:cubicBezTo>
                    <a:pt x="396312" y="248963"/>
                    <a:pt x="396312" y="248963"/>
                    <a:pt x="396312" y="253809"/>
                  </a:cubicBezTo>
                  <a:cubicBezTo>
                    <a:pt x="396312" y="263501"/>
                    <a:pt x="401631" y="268347"/>
                    <a:pt x="406950" y="268347"/>
                  </a:cubicBezTo>
                  <a:cubicBezTo>
                    <a:pt x="406950" y="268347"/>
                    <a:pt x="406950" y="268347"/>
                    <a:pt x="412269" y="268347"/>
                  </a:cubicBezTo>
                  <a:cubicBezTo>
                    <a:pt x="412269" y="268347"/>
                    <a:pt x="412269" y="268347"/>
                    <a:pt x="412269" y="336191"/>
                  </a:cubicBezTo>
                  <a:cubicBezTo>
                    <a:pt x="412269" y="336191"/>
                    <a:pt x="412269" y="336191"/>
                    <a:pt x="406950" y="336191"/>
                  </a:cubicBezTo>
                  <a:cubicBezTo>
                    <a:pt x="401631" y="336191"/>
                    <a:pt x="396312" y="341037"/>
                    <a:pt x="396312" y="350729"/>
                  </a:cubicBezTo>
                  <a:cubicBezTo>
                    <a:pt x="396312" y="350729"/>
                    <a:pt x="396312" y="350729"/>
                    <a:pt x="321847" y="350729"/>
                  </a:cubicBezTo>
                  <a:cubicBezTo>
                    <a:pt x="337804" y="341037"/>
                    <a:pt x="348442" y="321653"/>
                    <a:pt x="348442" y="302269"/>
                  </a:cubicBezTo>
                  <a:cubicBezTo>
                    <a:pt x="348442" y="278039"/>
                    <a:pt x="337804" y="258655"/>
                    <a:pt x="316528" y="248963"/>
                  </a:cubicBezTo>
                  <a:close/>
                  <a:moveTo>
                    <a:pt x="170183" y="248963"/>
                  </a:moveTo>
                  <a:cubicBezTo>
                    <a:pt x="170183" y="248963"/>
                    <a:pt x="170183" y="248963"/>
                    <a:pt x="259866" y="248963"/>
                  </a:cubicBezTo>
                  <a:cubicBezTo>
                    <a:pt x="238764" y="258655"/>
                    <a:pt x="228213" y="278039"/>
                    <a:pt x="228213" y="302269"/>
                  </a:cubicBezTo>
                  <a:cubicBezTo>
                    <a:pt x="228213" y="321653"/>
                    <a:pt x="238764" y="341037"/>
                    <a:pt x="254591" y="350729"/>
                  </a:cubicBezTo>
                  <a:cubicBezTo>
                    <a:pt x="254591" y="350729"/>
                    <a:pt x="254591" y="350729"/>
                    <a:pt x="170183" y="350729"/>
                  </a:cubicBezTo>
                  <a:cubicBezTo>
                    <a:pt x="170183" y="341037"/>
                    <a:pt x="164908" y="336191"/>
                    <a:pt x="159632" y="336191"/>
                  </a:cubicBezTo>
                  <a:cubicBezTo>
                    <a:pt x="159632" y="336191"/>
                    <a:pt x="159632" y="336191"/>
                    <a:pt x="154357" y="336191"/>
                  </a:cubicBezTo>
                  <a:cubicBezTo>
                    <a:pt x="154357" y="336191"/>
                    <a:pt x="154357" y="336191"/>
                    <a:pt x="154357" y="268347"/>
                  </a:cubicBezTo>
                  <a:cubicBezTo>
                    <a:pt x="154357" y="268347"/>
                    <a:pt x="154357" y="268347"/>
                    <a:pt x="159632" y="268347"/>
                  </a:cubicBezTo>
                  <a:cubicBezTo>
                    <a:pt x="164908" y="268347"/>
                    <a:pt x="170183" y="263501"/>
                    <a:pt x="170183" y="253809"/>
                  </a:cubicBezTo>
                  <a:cubicBezTo>
                    <a:pt x="170183" y="253809"/>
                    <a:pt x="170183" y="253809"/>
                    <a:pt x="170183" y="248963"/>
                  </a:cubicBezTo>
                  <a:close/>
                  <a:moveTo>
                    <a:pt x="142633" y="238059"/>
                  </a:moveTo>
                  <a:lnTo>
                    <a:pt x="142633" y="359815"/>
                  </a:lnTo>
                  <a:lnTo>
                    <a:pt x="422038" y="359815"/>
                  </a:lnTo>
                  <a:lnTo>
                    <a:pt x="422038" y="238059"/>
                  </a:lnTo>
                  <a:close/>
                  <a:moveTo>
                    <a:pt x="132864" y="228973"/>
                  </a:moveTo>
                  <a:lnTo>
                    <a:pt x="433761" y="228973"/>
                  </a:lnTo>
                  <a:lnTo>
                    <a:pt x="433761" y="374353"/>
                  </a:lnTo>
                  <a:lnTo>
                    <a:pt x="132864" y="374353"/>
                  </a:lnTo>
                  <a:close/>
                  <a:moveTo>
                    <a:pt x="290517" y="174456"/>
                  </a:moveTo>
                  <a:cubicBezTo>
                    <a:pt x="290517" y="174456"/>
                    <a:pt x="290517" y="174456"/>
                    <a:pt x="369283" y="174456"/>
                  </a:cubicBezTo>
                  <a:cubicBezTo>
                    <a:pt x="364032" y="189600"/>
                    <a:pt x="364032" y="204743"/>
                    <a:pt x="358781" y="219887"/>
                  </a:cubicBezTo>
                  <a:cubicBezTo>
                    <a:pt x="358781" y="219887"/>
                    <a:pt x="358781" y="219887"/>
                    <a:pt x="285266" y="219887"/>
                  </a:cubicBezTo>
                  <a:cubicBezTo>
                    <a:pt x="290517" y="204743"/>
                    <a:pt x="290517" y="189600"/>
                    <a:pt x="290517" y="174456"/>
                  </a:cubicBezTo>
                  <a:close/>
                  <a:moveTo>
                    <a:pt x="195388" y="174456"/>
                  </a:moveTo>
                  <a:cubicBezTo>
                    <a:pt x="195388" y="174456"/>
                    <a:pt x="195388" y="174456"/>
                    <a:pt x="269635" y="174456"/>
                  </a:cubicBezTo>
                  <a:cubicBezTo>
                    <a:pt x="269635" y="189600"/>
                    <a:pt x="269635" y="204743"/>
                    <a:pt x="264332" y="219887"/>
                  </a:cubicBezTo>
                  <a:cubicBezTo>
                    <a:pt x="264332" y="219887"/>
                    <a:pt x="264332" y="219887"/>
                    <a:pt x="195388" y="219887"/>
                  </a:cubicBezTo>
                  <a:cubicBezTo>
                    <a:pt x="195388" y="219887"/>
                    <a:pt x="195388" y="219887"/>
                    <a:pt x="195388" y="174456"/>
                  </a:cubicBezTo>
                  <a:close/>
                  <a:moveTo>
                    <a:pt x="101602" y="174456"/>
                  </a:moveTo>
                  <a:cubicBezTo>
                    <a:pt x="101602" y="174456"/>
                    <a:pt x="101602" y="174456"/>
                    <a:pt x="173896" y="174456"/>
                  </a:cubicBezTo>
                  <a:lnTo>
                    <a:pt x="173896" y="218489"/>
                  </a:lnTo>
                  <a:cubicBezTo>
                    <a:pt x="173896" y="218489"/>
                    <a:pt x="173896" y="218489"/>
                    <a:pt x="117094" y="218489"/>
                  </a:cubicBezTo>
                  <a:cubicBezTo>
                    <a:pt x="117094" y="218489"/>
                    <a:pt x="117094" y="218489"/>
                    <a:pt x="117094" y="238059"/>
                  </a:cubicBezTo>
                  <a:cubicBezTo>
                    <a:pt x="117094" y="238059"/>
                    <a:pt x="111930" y="238059"/>
                    <a:pt x="111930" y="238059"/>
                  </a:cubicBezTo>
                  <a:cubicBezTo>
                    <a:pt x="106766" y="218489"/>
                    <a:pt x="101602" y="198919"/>
                    <a:pt x="101602" y="174456"/>
                  </a:cubicBezTo>
                  <a:close/>
                  <a:moveTo>
                    <a:pt x="0" y="174456"/>
                  </a:moveTo>
                  <a:cubicBezTo>
                    <a:pt x="0" y="174456"/>
                    <a:pt x="0" y="174456"/>
                    <a:pt x="79304" y="174456"/>
                  </a:cubicBezTo>
                  <a:cubicBezTo>
                    <a:pt x="79304" y="199042"/>
                    <a:pt x="84591" y="223628"/>
                    <a:pt x="89878" y="243297"/>
                  </a:cubicBezTo>
                  <a:cubicBezTo>
                    <a:pt x="68730" y="248214"/>
                    <a:pt x="47582" y="253132"/>
                    <a:pt x="31722" y="258049"/>
                  </a:cubicBezTo>
                  <a:cubicBezTo>
                    <a:pt x="15861" y="233463"/>
                    <a:pt x="5287" y="203959"/>
                    <a:pt x="0" y="174456"/>
                  </a:cubicBezTo>
                  <a:close/>
                  <a:moveTo>
                    <a:pt x="259028" y="92680"/>
                  </a:moveTo>
                  <a:cubicBezTo>
                    <a:pt x="264332" y="112250"/>
                    <a:pt x="269635" y="131820"/>
                    <a:pt x="269635" y="156283"/>
                  </a:cubicBezTo>
                  <a:cubicBezTo>
                    <a:pt x="269635" y="156283"/>
                    <a:pt x="269635" y="156283"/>
                    <a:pt x="195388" y="156283"/>
                  </a:cubicBezTo>
                  <a:cubicBezTo>
                    <a:pt x="195388" y="156283"/>
                    <a:pt x="195388" y="156283"/>
                    <a:pt x="195388" y="97572"/>
                  </a:cubicBezTo>
                  <a:cubicBezTo>
                    <a:pt x="216601" y="97572"/>
                    <a:pt x="237815" y="92680"/>
                    <a:pt x="259028" y="92680"/>
                  </a:cubicBezTo>
                  <a:close/>
                  <a:moveTo>
                    <a:pt x="111930" y="92680"/>
                  </a:moveTo>
                  <a:cubicBezTo>
                    <a:pt x="132585" y="92680"/>
                    <a:pt x="153241" y="97572"/>
                    <a:pt x="173896" y="97572"/>
                  </a:cubicBezTo>
                  <a:cubicBezTo>
                    <a:pt x="173896" y="97572"/>
                    <a:pt x="173896" y="97572"/>
                    <a:pt x="173896" y="156283"/>
                  </a:cubicBezTo>
                  <a:cubicBezTo>
                    <a:pt x="173896" y="156283"/>
                    <a:pt x="173896" y="156283"/>
                    <a:pt x="101602" y="156283"/>
                  </a:cubicBezTo>
                  <a:cubicBezTo>
                    <a:pt x="101602" y="131820"/>
                    <a:pt x="106766" y="112250"/>
                    <a:pt x="111930" y="92680"/>
                  </a:cubicBezTo>
                  <a:close/>
                  <a:moveTo>
                    <a:pt x="337561" y="72690"/>
                  </a:moveTo>
                  <a:cubicBezTo>
                    <a:pt x="353422" y="97276"/>
                    <a:pt x="363996" y="126779"/>
                    <a:pt x="369283" y="156283"/>
                  </a:cubicBezTo>
                  <a:cubicBezTo>
                    <a:pt x="369283" y="156283"/>
                    <a:pt x="369283" y="156283"/>
                    <a:pt x="289979" y="156283"/>
                  </a:cubicBezTo>
                  <a:cubicBezTo>
                    <a:pt x="289979" y="131697"/>
                    <a:pt x="284692" y="107111"/>
                    <a:pt x="279405" y="87442"/>
                  </a:cubicBezTo>
                  <a:cubicBezTo>
                    <a:pt x="300553" y="82524"/>
                    <a:pt x="321701" y="77607"/>
                    <a:pt x="337561" y="72690"/>
                  </a:cubicBezTo>
                  <a:close/>
                  <a:moveTo>
                    <a:pt x="31722" y="72690"/>
                  </a:moveTo>
                  <a:cubicBezTo>
                    <a:pt x="47582" y="77607"/>
                    <a:pt x="68730" y="82524"/>
                    <a:pt x="89878" y="87442"/>
                  </a:cubicBezTo>
                  <a:cubicBezTo>
                    <a:pt x="84591" y="107111"/>
                    <a:pt x="79304" y="131697"/>
                    <a:pt x="79304" y="156283"/>
                  </a:cubicBezTo>
                  <a:cubicBezTo>
                    <a:pt x="79304" y="156283"/>
                    <a:pt x="79304" y="156283"/>
                    <a:pt x="0" y="156283"/>
                  </a:cubicBezTo>
                  <a:cubicBezTo>
                    <a:pt x="5287" y="126779"/>
                    <a:pt x="15861" y="97276"/>
                    <a:pt x="31722" y="72690"/>
                  </a:cubicBezTo>
                  <a:close/>
                  <a:moveTo>
                    <a:pt x="195388" y="9087"/>
                  </a:moveTo>
                  <a:cubicBezTo>
                    <a:pt x="200717" y="9087"/>
                    <a:pt x="211374" y="14019"/>
                    <a:pt x="216703" y="18952"/>
                  </a:cubicBezTo>
                  <a:cubicBezTo>
                    <a:pt x="227360" y="28817"/>
                    <a:pt x="243347" y="48547"/>
                    <a:pt x="254004" y="73209"/>
                  </a:cubicBezTo>
                  <a:cubicBezTo>
                    <a:pt x="232689" y="73209"/>
                    <a:pt x="216703" y="78142"/>
                    <a:pt x="195388" y="78142"/>
                  </a:cubicBezTo>
                  <a:cubicBezTo>
                    <a:pt x="195388" y="78142"/>
                    <a:pt x="195388" y="78142"/>
                    <a:pt x="195388" y="9087"/>
                  </a:cubicBezTo>
                  <a:close/>
                  <a:moveTo>
                    <a:pt x="173896" y="9087"/>
                  </a:moveTo>
                  <a:cubicBezTo>
                    <a:pt x="173896" y="9087"/>
                    <a:pt x="173896" y="9087"/>
                    <a:pt x="173896" y="78142"/>
                  </a:cubicBezTo>
                  <a:cubicBezTo>
                    <a:pt x="153291" y="78142"/>
                    <a:pt x="137838" y="73209"/>
                    <a:pt x="117233" y="73209"/>
                  </a:cubicBezTo>
                  <a:cubicBezTo>
                    <a:pt x="122384" y="63344"/>
                    <a:pt x="122384" y="58412"/>
                    <a:pt x="127535" y="53479"/>
                  </a:cubicBezTo>
                  <a:cubicBezTo>
                    <a:pt x="137838" y="38682"/>
                    <a:pt x="142989" y="23884"/>
                    <a:pt x="153291" y="18952"/>
                  </a:cubicBezTo>
                  <a:cubicBezTo>
                    <a:pt x="163594" y="14019"/>
                    <a:pt x="168745" y="9087"/>
                    <a:pt x="173896" y="9087"/>
                  </a:cubicBezTo>
                  <a:close/>
                  <a:moveTo>
                    <a:pt x="226650" y="0"/>
                  </a:moveTo>
                  <a:cubicBezTo>
                    <a:pt x="264082" y="9605"/>
                    <a:pt x="301515" y="28816"/>
                    <a:pt x="328252" y="57632"/>
                  </a:cubicBezTo>
                  <a:cubicBezTo>
                    <a:pt x="312210" y="62435"/>
                    <a:pt x="290820" y="67238"/>
                    <a:pt x="274777" y="67238"/>
                  </a:cubicBezTo>
                  <a:cubicBezTo>
                    <a:pt x="269430" y="57632"/>
                    <a:pt x="264082" y="48027"/>
                    <a:pt x="264082" y="43224"/>
                  </a:cubicBezTo>
                  <a:cubicBezTo>
                    <a:pt x="253387" y="24013"/>
                    <a:pt x="242692" y="14408"/>
                    <a:pt x="226650" y="4803"/>
                  </a:cubicBezTo>
                  <a:cubicBezTo>
                    <a:pt x="226650" y="4803"/>
                    <a:pt x="226650" y="4803"/>
                    <a:pt x="226650" y="0"/>
                  </a:cubicBezTo>
                  <a:close/>
                  <a:moveTo>
                    <a:pt x="142633" y="0"/>
                  </a:moveTo>
                  <a:cubicBezTo>
                    <a:pt x="142633" y="0"/>
                    <a:pt x="142633" y="0"/>
                    <a:pt x="142633" y="4803"/>
                  </a:cubicBezTo>
                  <a:cubicBezTo>
                    <a:pt x="121654" y="19211"/>
                    <a:pt x="105921" y="38422"/>
                    <a:pt x="95431" y="67238"/>
                  </a:cubicBezTo>
                  <a:cubicBezTo>
                    <a:pt x="79697" y="67238"/>
                    <a:pt x="58719" y="62435"/>
                    <a:pt x="42985" y="57632"/>
                  </a:cubicBezTo>
                  <a:cubicBezTo>
                    <a:pt x="69208" y="28816"/>
                    <a:pt x="105921" y="9605"/>
                    <a:pt x="142633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ṧḻîḋé">
              <a:extLst>
                <a:ext uri="{FF2B5EF4-FFF2-40B4-BE49-F238E27FC236}">
                  <a16:creationId xmlns:a16="http://schemas.microsoft.com/office/drawing/2014/main" id="{67330273-73D9-4ED9-B2D4-269D9B97FB8F}"/>
                </a:ext>
              </a:extLst>
            </p:cNvPr>
            <p:cNvSpPr txBox="1"/>
            <p:nvPr/>
          </p:nvSpPr>
          <p:spPr bwMode="auto">
            <a:xfrm>
              <a:off x="9148499" y="3222822"/>
              <a:ext cx="2088000" cy="52117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1">
              <a:normAutofit/>
            </a:bodyPr>
            <a:lstStyle/>
            <a:p>
              <a:pPr latinLnBrk="0"/>
              <a:r>
                <a:rPr lang="en-US" altLang="zh-CN" sz="1400" b="1" dirty="0">
                  <a:solidFill>
                    <a:schemeClr val="tx1"/>
                  </a:solidFill>
                  <a:effectLst/>
                </a:rPr>
                <a:t>Text Here</a:t>
              </a:r>
              <a:endParaRPr lang="zh-CN" altLang="en-US" sz="14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6" name="îś1îď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9148499" y="3744000"/>
              <a:ext cx="20880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8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树, 户外, 天空, 草&#10;&#10;已生成极高可信度的说明">
            <a:extLst>
              <a:ext uri="{FF2B5EF4-FFF2-40B4-BE49-F238E27FC236}">
                <a16:creationId xmlns:a16="http://schemas.microsoft.com/office/drawing/2014/main" id="{597EACAF-B76C-4ACA-8DE1-98D219C5BE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750" y="1148281"/>
            <a:ext cx="5513249" cy="4987407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76FEEF3E-3FD6-43B6-AEEB-7F8DCD88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5" name="1dfcbc56-e15c-4753-b6d9-324abaf426d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E4F0BE7-B406-4EB1-A8FD-96DA519D6D8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106000" y="1143002"/>
            <a:ext cx="6414488" cy="4992686"/>
            <a:chOff x="5106000" y="1143002"/>
            <a:chExt cx="6414488" cy="4992686"/>
          </a:xfrm>
        </p:grpSpPr>
        <p:grpSp>
          <p:nvGrpSpPr>
            <p:cNvPr id="7" name="iṥļiḑè">
              <a:extLst>
                <a:ext uri="{FF2B5EF4-FFF2-40B4-BE49-F238E27FC236}">
                  <a16:creationId xmlns:a16="http://schemas.microsoft.com/office/drawing/2014/main" id="{33B505D6-B277-48C5-ACA0-D1F8D0FDAC6F}"/>
                </a:ext>
              </a:extLst>
            </p:cNvPr>
            <p:cNvGrpSpPr/>
            <p:nvPr/>
          </p:nvGrpSpPr>
          <p:grpSpPr>
            <a:xfrm>
              <a:off x="6466013" y="1920558"/>
              <a:ext cx="559156" cy="532273"/>
              <a:chOff x="10755344" y="220662"/>
              <a:chExt cx="990603" cy="942971"/>
            </a:xfrm>
            <a:solidFill>
              <a:schemeClr val="accent1"/>
            </a:solidFill>
          </p:grpSpPr>
          <p:sp>
            <p:nvSpPr>
              <p:cNvPr id="35" name="î$ḷíďé">
                <a:extLst>
                  <a:ext uri="{FF2B5EF4-FFF2-40B4-BE49-F238E27FC236}">
                    <a16:creationId xmlns:a16="http://schemas.microsoft.com/office/drawing/2014/main" id="{F2573792-728C-4677-AD47-2C76EF51659A}"/>
                  </a:ext>
                </a:extLst>
              </p:cNvPr>
              <p:cNvSpPr/>
              <p:nvPr/>
            </p:nvSpPr>
            <p:spPr bwMode="auto">
              <a:xfrm>
                <a:off x="10755344" y="220662"/>
                <a:ext cx="990603" cy="942971"/>
              </a:xfrm>
              <a:custGeom>
                <a:avLst/>
                <a:gdLst>
                  <a:gd name="T0" fmla="*/ 239 w 261"/>
                  <a:gd name="T1" fmla="*/ 0 h 248"/>
                  <a:gd name="T2" fmla="*/ 22 w 261"/>
                  <a:gd name="T3" fmla="*/ 0 h 248"/>
                  <a:gd name="T4" fmla="*/ 0 w 261"/>
                  <a:gd name="T5" fmla="*/ 22 h 248"/>
                  <a:gd name="T6" fmla="*/ 0 w 261"/>
                  <a:gd name="T7" fmla="*/ 190 h 248"/>
                  <a:gd name="T8" fmla="*/ 22 w 261"/>
                  <a:gd name="T9" fmla="*/ 212 h 248"/>
                  <a:gd name="T10" fmla="*/ 88 w 261"/>
                  <a:gd name="T11" fmla="*/ 212 h 248"/>
                  <a:gd name="T12" fmla="*/ 76 w 261"/>
                  <a:gd name="T13" fmla="*/ 224 h 248"/>
                  <a:gd name="T14" fmla="*/ 70 w 261"/>
                  <a:gd name="T15" fmla="*/ 231 h 248"/>
                  <a:gd name="T16" fmla="*/ 70 w 261"/>
                  <a:gd name="T17" fmla="*/ 241 h 248"/>
                  <a:gd name="T18" fmla="*/ 86 w 261"/>
                  <a:gd name="T19" fmla="*/ 248 h 248"/>
                  <a:gd name="T20" fmla="*/ 175 w 261"/>
                  <a:gd name="T21" fmla="*/ 248 h 248"/>
                  <a:gd name="T22" fmla="*/ 191 w 261"/>
                  <a:gd name="T23" fmla="*/ 241 h 248"/>
                  <a:gd name="T24" fmla="*/ 191 w 261"/>
                  <a:gd name="T25" fmla="*/ 231 h 248"/>
                  <a:gd name="T26" fmla="*/ 185 w 261"/>
                  <a:gd name="T27" fmla="*/ 224 h 248"/>
                  <a:gd name="T28" fmla="*/ 173 w 261"/>
                  <a:gd name="T29" fmla="*/ 212 h 248"/>
                  <a:gd name="T30" fmla="*/ 239 w 261"/>
                  <a:gd name="T31" fmla="*/ 212 h 248"/>
                  <a:gd name="T32" fmla="*/ 261 w 261"/>
                  <a:gd name="T33" fmla="*/ 190 h 248"/>
                  <a:gd name="T34" fmla="*/ 261 w 261"/>
                  <a:gd name="T35" fmla="*/ 22 h 248"/>
                  <a:gd name="T36" fmla="*/ 239 w 261"/>
                  <a:gd name="T37" fmla="*/ 0 h 248"/>
                  <a:gd name="T38" fmla="*/ 179 w 261"/>
                  <a:gd name="T39" fmla="*/ 230 h 248"/>
                  <a:gd name="T40" fmla="*/ 184 w 261"/>
                  <a:gd name="T41" fmla="*/ 236 h 248"/>
                  <a:gd name="T42" fmla="*/ 184 w 261"/>
                  <a:gd name="T43" fmla="*/ 238 h 248"/>
                  <a:gd name="T44" fmla="*/ 175 w 261"/>
                  <a:gd name="T45" fmla="*/ 240 h 248"/>
                  <a:gd name="T46" fmla="*/ 86 w 261"/>
                  <a:gd name="T47" fmla="*/ 240 h 248"/>
                  <a:gd name="T48" fmla="*/ 77 w 261"/>
                  <a:gd name="T49" fmla="*/ 238 h 248"/>
                  <a:gd name="T50" fmla="*/ 77 w 261"/>
                  <a:gd name="T51" fmla="*/ 236 h 248"/>
                  <a:gd name="T52" fmla="*/ 77 w 261"/>
                  <a:gd name="T53" fmla="*/ 236 h 248"/>
                  <a:gd name="T54" fmla="*/ 82 w 261"/>
                  <a:gd name="T55" fmla="*/ 230 h 248"/>
                  <a:gd name="T56" fmla="*/ 98 w 261"/>
                  <a:gd name="T57" fmla="*/ 212 h 248"/>
                  <a:gd name="T58" fmla="*/ 163 w 261"/>
                  <a:gd name="T59" fmla="*/ 212 h 248"/>
                  <a:gd name="T60" fmla="*/ 179 w 261"/>
                  <a:gd name="T61" fmla="*/ 230 h 248"/>
                  <a:gd name="T62" fmla="*/ 245 w 261"/>
                  <a:gd name="T63" fmla="*/ 190 h 248"/>
                  <a:gd name="T64" fmla="*/ 239 w 261"/>
                  <a:gd name="T65" fmla="*/ 196 h 248"/>
                  <a:gd name="T66" fmla="*/ 22 w 261"/>
                  <a:gd name="T67" fmla="*/ 196 h 248"/>
                  <a:gd name="T68" fmla="*/ 16 w 261"/>
                  <a:gd name="T69" fmla="*/ 190 h 248"/>
                  <a:gd name="T70" fmla="*/ 16 w 261"/>
                  <a:gd name="T71" fmla="*/ 22 h 248"/>
                  <a:gd name="T72" fmla="*/ 22 w 261"/>
                  <a:gd name="T73" fmla="*/ 16 h 248"/>
                  <a:gd name="T74" fmla="*/ 239 w 261"/>
                  <a:gd name="T75" fmla="*/ 16 h 248"/>
                  <a:gd name="T76" fmla="*/ 245 w 261"/>
                  <a:gd name="T77" fmla="*/ 22 h 248"/>
                  <a:gd name="T78" fmla="*/ 245 w 261"/>
                  <a:gd name="T79" fmla="*/ 19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1" h="248">
                    <a:moveTo>
                      <a:pt x="23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202"/>
                      <a:pt x="10" y="212"/>
                      <a:pt x="22" y="212"/>
                    </a:cubicBezTo>
                    <a:cubicBezTo>
                      <a:pt x="88" y="212"/>
                      <a:pt x="88" y="212"/>
                      <a:pt x="88" y="212"/>
                    </a:cubicBezTo>
                    <a:cubicBezTo>
                      <a:pt x="85" y="216"/>
                      <a:pt x="79" y="222"/>
                      <a:pt x="76" y="224"/>
                    </a:cubicBezTo>
                    <a:cubicBezTo>
                      <a:pt x="74" y="227"/>
                      <a:pt x="71" y="229"/>
                      <a:pt x="70" y="231"/>
                    </a:cubicBezTo>
                    <a:cubicBezTo>
                      <a:pt x="69" y="233"/>
                      <a:pt x="68" y="237"/>
                      <a:pt x="70" y="241"/>
                    </a:cubicBezTo>
                    <a:cubicBezTo>
                      <a:pt x="71" y="244"/>
                      <a:pt x="76" y="248"/>
                      <a:pt x="86" y="248"/>
                    </a:cubicBezTo>
                    <a:cubicBezTo>
                      <a:pt x="175" y="248"/>
                      <a:pt x="175" y="248"/>
                      <a:pt x="175" y="248"/>
                    </a:cubicBezTo>
                    <a:cubicBezTo>
                      <a:pt x="185" y="248"/>
                      <a:pt x="190" y="244"/>
                      <a:pt x="191" y="241"/>
                    </a:cubicBezTo>
                    <a:cubicBezTo>
                      <a:pt x="193" y="237"/>
                      <a:pt x="192" y="233"/>
                      <a:pt x="191" y="231"/>
                    </a:cubicBezTo>
                    <a:cubicBezTo>
                      <a:pt x="190" y="229"/>
                      <a:pt x="187" y="227"/>
                      <a:pt x="185" y="224"/>
                    </a:cubicBezTo>
                    <a:cubicBezTo>
                      <a:pt x="182" y="222"/>
                      <a:pt x="176" y="216"/>
                      <a:pt x="173" y="212"/>
                    </a:cubicBezTo>
                    <a:cubicBezTo>
                      <a:pt x="239" y="212"/>
                      <a:pt x="239" y="212"/>
                      <a:pt x="239" y="212"/>
                    </a:cubicBezTo>
                    <a:cubicBezTo>
                      <a:pt x="251" y="212"/>
                      <a:pt x="261" y="202"/>
                      <a:pt x="261" y="190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10"/>
                      <a:pt x="251" y="0"/>
                      <a:pt x="239" y="0"/>
                    </a:cubicBezTo>
                    <a:close/>
                    <a:moveTo>
                      <a:pt x="179" y="230"/>
                    </a:moveTo>
                    <a:cubicBezTo>
                      <a:pt x="181" y="233"/>
                      <a:pt x="183" y="235"/>
                      <a:pt x="184" y="236"/>
                    </a:cubicBezTo>
                    <a:cubicBezTo>
                      <a:pt x="184" y="236"/>
                      <a:pt x="185" y="237"/>
                      <a:pt x="184" y="238"/>
                    </a:cubicBezTo>
                    <a:cubicBezTo>
                      <a:pt x="183" y="239"/>
                      <a:pt x="179" y="240"/>
                      <a:pt x="175" y="240"/>
                    </a:cubicBezTo>
                    <a:cubicBezTo>
                      <a:pt x="86" y="240"/>
                      <a:pt x="86" y="240"/>
                      <a:pt x="86" y="240"/>
                    </a:cubicBezTo>
                    <a:cubicBezTo>
                      <a:pt x="82" y="240"/>
                      <a:pt x="78" y="239"/>
                      <a:pt x="77" y="238"/>
                    </a:cubicBezTo>
                    <a:cubicBezTo>
                      <a:pt x="77" y="237"/>
                      <a:pt x="77" y="236"/>
                      <a:pt x="77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78" y="235"/>
                      <a:pt x="80" y="233"/>
                      <a:pt x="82" y="230"/>
                    </a:cubicBezTo>
                    <a:cubicBezTo>
                      <a:pt x="89" y="223"/>
                      <a:pt x="95" y="217"/>
                      <a:pt x="98" y="212"/>
                    </a:cubicBezTo>
                    <a:cubicBezTo>
                      <a:pt x="163" y="212"/>
                      <a:pt x="163" y="212"/>
                      <a:pt x="163" y="212"/>
                    </a:cubicBezTo>
                    <a:cubicBezTo>
                      <a:pt x="166" y="217"/>
                      <a:pt x="172" y="223"/>
                      <a:pt x="179" y="230"/>
                    </a:cubicBezTo>
                    <a:close/>
                    <a:moveTo>
                      <a:pt x="245" y="190"/>
                    </a:moveTo>
                    <a:cubicBezTo>
                      <a:pt x="245" y="193"/>
                      <a:pt x="242" y="196"/>
                      <a:pt x="239" y="196"/>
                    </a:cubicBezTo>
                    <a:cubicBezTo>
                      <a:pt x="22" y="196"/>
                      <a:pt x="22" y="196"/>
                      <a:pt x="22" y="196"/>
                    </a:cubicBezTo>
                    <a:cubicBezTo>
                      <a:pt x="19" y="196"/>
                      <a:pt x="16" y="193"/>
                      <a:pt x="16" y="190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239" y="16"/>
                      <a:pt x="239" y="16"/>
                      <a:pt x="239" y="16"/>
                    </a:cubicBezTo>
                    <a:cubicBezTo>
                      <a:pt x="242" y="16"/>
                      <a:pt x="245" y="19"/>
                      <a:pt x="245" y="22"/>
                    </a:cubicBezTo>
                    <a:lnTo>
                      <a:pt x="24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šlîḍe">
                <a:extLst>
                  <a:ext uri="{FF2B5EF4-FFF2-40B4-BE49-F238E27FC236}">
                    <a16:creationId xmlns:a16="http://schemas.microsoft.com/office/drawing/2014/main" id="{76CB6959-1572-4A84-8575-03A5797A5334}"/>
                  </a:ext>
                </a:extLst>
              </p:cNvPr>
              <p:cNvSpPr/>
              <p:nvPr/>
            </p:nvSpPr>
            <p:spPr bwMode="auto">
              <a:xfrm>
                <a:off x="10879190" y="342900"/>
                <a:ext cx="741367" cy="498473"/>
              </a:xfrm>
              <a:custGeom>
                <a:avLst/>
                <a:gdLst>
                  <a:gd name="T0" fmla="*/ 182 w 195"/>
                  <a:gd name="T1" fmla="*/ 0 h 131"/>
                  <a:gd name="T2" fmla="*/ 13 w 195"/>
                  <a:gd name="T3" fmla="*/ 0 h 131"/>
                  <a:gd name="T4" fmla="*/ 0 w 195"/>
                  <a:gd name="T5" fmla="*/ 14 h 131"/>
                  <a:gd name="T6" fmla="*/ 0 w 195"/>
                  <a:gd name="T7" fmla="*/ 117 h 131"/>
                  <a:gd name="T8" fmla="*/ 13 w 195"/>
                  <a:gd name="T9" fmla="*/ 131 h 131"/>
                  <a:gd name="T10" fmla="*/ 182 w 195"/>
                  <a:gd name="T11" fmla="*/ 131 h 131"/>
                  <a:gd name="T12" fmla="*/ 195 w 195"/>
                  <a:gd name="T13" fmla="*/ 117 h 131"/>
                  <a:gd name="T14" fmla="*/ 195 w 195"/>
                  <a:gd name="T15" fmla="*/ 14 h 131"/>
                  <a:gd name="T16" fmla="*/ 182 w 195"/>
                  <a:gd name="T17" fmla="*/ 0 h 131"/>
                  <a:gd name="T18" fmla="*/ 13 w 195"/>
                  <a:gd name="T19" fmla="*/ 9 h 131"/>
                  <a:gd name="T20" fmla="*/ 182 w 195"/>
                  <a:gd name="T21" fmla="*/ 9 h 131"/>
                  <a:gd name="T22" fmla="*/ 187 w 195"/>
                  <a:gd name="T23" fmla="*/ 14 h 131"/>
                  <a:gd name="T24" fmla="*/ 187 w 195"/>
                  <a:gd name="T25" fmla="*/ 48 h 131"/>
                  <a:gd name="T26" fmla="*/ 154 w 195"/>
                  <a:gd name="T27" fmla="*/ 85 h 131"/>
                  <a:gd name="T28" fmla="*/ 125 w 195"/>
                  <a:gd name="T29" fmla="*/ 47 h 131"/>
                  <a:gd name="T30" fmla="*/ 122 w 195"/>
                  <a:gd name="T31" fmla="*/ 45 h 131"/>
                  <a:gd name="T32" fmla="*/ 119 w 195"/>
                  <a:gd name="T33" fmla="*/ 47 h 131"/>
                  <a:gd name="T34" fmla="*/ 81 w 195"/>
                  <a:gd name="T35" fmla="*/ 100 h 131"/>
                  <a:gd name="T36" fmla="*/ 51 w 195"/>
                  <a:gd name="T37" fmla="*/ 71 h 131"/>
                  <a:gd name="T38" fmla="*/ 46 w 195"/>
                  <a:gd name="T39" fmla="*/ 71 h 131"/>
                  <a:gd name="T40" fmla="*/ 8 w 195"/>
                  <a:gd name="T41" fmla="*/ 105 h 131"/>
                  <a:gd name="T42" fmla="*/ 8 w 195"/>
                  <a:gd name="T43" fmla="*/ 14 h 131"/>
                  <a:gd name="T44" fmla="*/ 13 w 195"/>
                  <a:gd name="T45" fmla="*/ 9 h 131"/>
                  <a:gd name="T46" fmla="*/ 182 w 195"/>
                  <a:gd name="T47" fmla="*/ 123 h 131"/>
                  <a:gd name="T48" fmla="*/ 13 w 195"/>
                  <a:gd name="T49" fmla="*/ 123 h 131"/>
                  <a:gd name="T50" fmla="*/ 8 w 195"/>
                  <a:gd name="T51" fmla="*/ 117 h 131"/>
                  <a:gd name="T52" fmla="*/ 8 w 195"/>
                  <a:gd name="T53" fmla="*/ 116 h 131"/>
                  <a:gd name="T54" fmla="*/ 48 w 195"/>
                  <a:gd name="T55" fmla="*/ 79 h 131"/>
                  <a:gd name="T56" fmla="*/ 78 w 195"/>
                  <a:gd name="T57" fmla="*/ 109 h 131"/>
                  <a:gd name="T58" fmla="*/ 82 w 195"/>
                  <a:gd name="T59" fmla="*/ 110 h 131"/>
                  <a:gd name="T60" fmla="*/ 85 w 195"/>
                  <a:gd name="T61" fmla="*/ 109 h 131"/>
                  <a:gd name="T62" fmla="*/ 122 w 195"/>
                  <a:gd name="T63" fmla="*/ 56 h 131"/>
                  <a:gd name="T64" fmla="*/ 151 w 195"/>
                  <a:gd name="T65" fmla="*/ 94 h 131"/>
                  <a:gd name="T66" fmla="*/ 154 w 195"/>
                  <a:gd name="T67" fmla="*/ 95 h 131"/>
                  <a:gd name="T68" fmla="*/ 157 w 195"/>
                  <a:gd name="T69" fmla="*/ 94 h 131"/>
                  <a:gd name="T70" fmla="*/ 187 w 195"/>
                  <a:gd name="T71" fmla="*/ 60 h 131"/>
                  <a:gd name="T72" fmla="*/ 187 w 195"/>
                  <a:gd name="T73" fmla="*/ 117 h 131"/>
                  <a:gd name="T74" fmla="*/ 182 w 195"/>
                  <a:gd name="T75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31">
                    <a:moveTo>
                      <a:pt x="18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5"/>
                      <a:pt x="6" y="131"/>
                      <a:pt x="13" y="131"/>
                    </a:cubicBezTo>
                    <a:cubicBezTo>
                      <a:pt x="182" y="131"/>
                      <a:pt x="182" y="131"/>
                      <a:pt x="182" y="131"/>
                    </a:cubicBezTo>
                    <a:cubicBezTo>
                      <a:pt x="189" y="131"/>
                      <a:pt x="195" y="125"/>
                      <a:pt x="195" y="117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7"/>
                      <a:pt x="189" y="0"/>
                      <a:pt x="182" y="0"/>
                    </a:cubicBezTo>
                    <a:close/>
                    <a:moveTo>
                      <a:pt x="13" y="9"/>
                    </a:moveTo>
                    <a:cubicBezTo>
                      <a:pt x="182" y="9"/>
                      <a:pt x="182" y="9"/>
                      <a:pt x="182" y="9"/>
                    </a:cubicBezTo>
                    <a:cubicBezTo>
                      <a:pt x="185" y="9"/>
                      <a:pt x="187" y="11"/>
                      <a:pt x="187" y="14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54" y="85"/>
                      <a:pt x="154" y="85"/>
                      <a:pt x="154" y="85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6"/>
                      <a:pt x="123" y="45"/>
                      <a:pt x="122" y="45"/>
                    </a:cubicBezTo>
                    <a:cubicBezTo>
                      <a:pt x="121" y="45"/>
                      <a:pt x="119" y="46"/>
                      <a:pt x="119" y="47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69"/>
                      <a:pt x="47" y="69"/>
                      <a:pt x="46" y="71"/>
                    </a:cubicBezTo>
                    <a:cubicBezTo>
                      <a:pt x="8" y="105"/>
                      <a:pt x="8" y="105"/>
                      <a:pt x="8" y="10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1"/>
                      <a:pt x="10" y="9"/>
                      <a:pt x="13" y="9"/>
                    </a:cubicBezTo>
                    <a:close/>
                    <a:moveTo>
                      <a:pt x="182" y="123"/>
                    </a:moveTo>
                    <a:cubicBezTo>
                      <a:pt x="13" y="123"/>
                      <a:pt x="13" y="123"/>
                      <a:pt x="13" y="123"/>
                    </a:cubicBezTo>
                    <a:cubicBezTo>
                      <a:pt x="10" y="123"/>
                      <a:pt x="8" y="120"/>
                      <a:pt x="8" y="117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10"/>
                      <a:pt x="80" y="111"/>
                      <a:pt x="82" y="110"/>
                    </a:cubicBezTo>
                    <a:cubicBezTo>
                      <a:pt x="83" y="110"/>
                      <a:pt x="84" y="110"/>
                      <a:pt x="85" y="109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2" y="95"/>
                      <a:pt x="153" y="95"/>
                      <a:pt x="154" y="95"/>
                    </a:cubicBezTo>
                    <a:cubicBezTo>
                      <a:pt x="155" y="95"/>
                      <a:pt x="156" y="95"/>
                      <a:pt x="157" y="94"/>
                    </a:cubicBezTo>
                    <a:cubicBezTo>
                      <a:pt x="187" y="60"/>
                      <a:pt x="187" y="60"/>
                      <a:pt x="187" y="60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20"/>
                      <a:pt x="185" y="123"/>
                      <a:pt x="182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śḻîdè">
                <a:extLst>
                  <a:ext uri="{FF2B5EF4-FFF2-40B4-BE49-F238E27FC236}">
                    <a16:creationId xmlns:a16="http://schemas.microsoft.com/office/drawing/2014/main" id="{A236052C-02B9-416A-BE37-C31F15A49DA5}"/>
                  </a:ext>
                </a:extLst>
              </p:cNvPr>
              <p:cNvSpPr/>
              <p:nvPr/>
            </p:nvSpPr>
            <p:spPr bwMode="auto">
              <a:xfrm>
                <a:off x="11202988" y="855663"/>
                <a:ext cx="93663" cy="92075"/>
              </a:xfrm>
              <a:custGeom>
                <a:avLst/>
                <a:gdLst>
                  <a:gd name="T0" fmla="*/ 13 w 25"/>
                  <a:gd name="T1" fmla="*/ 0 h 24"/>
                  <a:gd name="T2" fmla="*/ 0 w 25"/>
                  <a:gd name="T3" fmla="*/ 12 h 24"/>
                  <a:gd name="T4" fmla="*/ 13 w 25"/>
                  <a:gd name="T5" fmla="*/ 24 h 24"/>
                  <a:gd name="T6" fmla="*/ 25 w 25"/>
                  <a:gd name="T7" fmla="*/ 12 h 24"/>
                  <a:gd name="T8" fmla="*/ 13 w 25"/>
                  <a:gd name="T9" fmla="*/ 0 h 24"/>
                  <a:gd name="T10" fmla="*/ 13 w 25"/>
                  <a:gd name="T11" fmla="*/ 16 h 24"/>
                  <a:gd name="T12" fmla="*/ 8 w 25"/>
                  <a:gd name="T13" fmla="*/ 12 h 24"/>
                  <a:gd name="T14" fmla="*/ 13 w 25"/>
                  <a:gd name="T15" fmla="*/ 8 h 24"/>
                  <a:gd name="T16" fmla="*/ 17 w 25"/>
                  <a:gd name="T17" fmla="*/ 12 h 24"/>
                  <a:gd name="T18" fmla="*/ 13 w 25"/>
                  <a:gd name="T19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16"/>
                    </a:moveTo>
                    <a:cubicBezTo>
                      <a:pt x="10" y="16"/>
                      <a:pt x="8" y="14"/>
                      <a:pt x="8" y="12"/>
                    </a:cubicBezTo>
                    <a:cubicBezTo>
                      <a:pt x="8" y="10"/>
                      <a:pt x="10" y="8"/>
                      <a:pt x="13" y="8"/>
                    </a:cubicBezTo>
                    <a:cubicBezTo>
                      <a:pt x="15" y="8"/>
                      <a:pt x="17" y="10"/>
                      <a:pt x="17" y="12"/>
                    </a:cubicBezTo>
                    <a:cubicBezTo>
                      <a:pt x="17" y="14"/>
                      <a:pt x="15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ïSľïḓe">
              <a:extLst>
                <a:ext uri="{FF2B5EF4-FFF2-40B4-BE49-F238E27FC236}">
                  <a16:creationId xmlns:a16="http://schemas.microsoft.com/office/drawing/2014/main" id="{B1876D44-FA50-49E4-851B-E1730FCA9F07}"/>
                </a:ext>
              </a:extLst>
            </p:cNvPr>
            <p:cNvSpPr txBox="1"/>
            <p:nvPr/>
          </p:nvSpPr>
          <p:spPr>
            <a:xfrm>
              <a:off x="7033921" y="1823633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9" name="ïṣḻïdê">
              <a:extLst>
                <a:ext uri="{FF2B5EF4-FFF2-40B4-BE49-F238E27FC236}">
                  <a16:creationId xmlns:a16="http://schemas.microsoft.com/office/drawing/2014/main" id="{A409D9C7-46D3-41AE-8605-24AC225FEFBB}"/>
                </a:ext>
              </a:extLst>
            </p:cNvPr>
            <p:cNvSpPr/>
            <p:nvPr/>
          </p:nvSpPr>
          <p:spPr>
            <a:xfrm>
              <a:off x="7033921" y="2192964"/>
              <a:ext cx="3605897" cy="37998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0" name="í$ḻiďé">
              <a:extLst>
                <a:ext uri="{FF2B5EF4-FFF2-40B4-BE49-F238E27FC236}">
                  <a16:creationId xmlns:a16="http://schemas.microsoft.com/office/drawing/2014/main" id="{F8D85C9C-EAAB-4407-9FD0-EA939231D38E}"/>
                </a:ext>
              </a:extLst>
            </p:cNvPr>
            <p:cNvGrpSpPr/>
            <p:nvPr/>
          </p:nvGrpSpPr>
          <p:grpSpPr>
            <a:xfrm>
              <a:off x="6496557" y="3055368"/>
              <a:ext cx="538275" cy="371299"/>
              <a:chOff x="4763" y="4763"/>
              <a:chExt cx="1212850" cy="836612"/>
            </a:xfrm>
            <a:solidFill>
              <a:schemeClr val="accent2"/>
            </a:solidFill>
          </p:grpSpPr>
          <p:sp>
            <p:nvSpPr>
              <p:cNvPr id="30" name="îṧlîḍê">
                <a:extLst>
                  <a:ext uri="{FF2B5EF4-FFF2-40B4-BE49-F238E27FC236}">
                    <a16:creationId xmlns:a16="http://schemas.microsoft.com/office/drawing/2014/main" id="{724BC354-B031-4CB1-8609-4DE6BEEC3288}"/>
                  </a:ext>
                </a:extLst>
              </p:cNvPr>
              <p:cNvSpPr/>
              <p:nvPr/>
            </p:nvSpPr>
            <p:spPr bwMode="auto">
              <a:xfrm>
                <a:off x="152400" y="157163"/>
                <a:ext cx="355600" cy="322262"/>
              </a:xfrm>
              <a:custGeom>
                <a:avLst/>
                <a:gdLst>
                  <a:gd name="T0" fmla="*/ 93 w 94"/>
                  <a:gd name="T1" fmla="*/ 85 h 85"/>
                  <a:gd name="T2" fmla="*/ 91 w 94"/>
                  <a:gd name="T3" fmla="*/ 72 h 85"/>
                  <a:gd name="T4" fmla="*/ 70 w 94"/>
                  <a:gd name="T5" fmla="*/ 61 h 85"/>
                  <a:gd name="T6" fmla="*/ 59 w 94"/>
                  <a:gd name="T7" fmla="*/ 56 h 85"/>
                  <a:gd name="T8" fmla="*/ 59 w 94"/>
                  <a:gd name="T9" fmla="*/ 47 h 85"/>
                  <a:gd name="T10" fmla="*/ 63 w 94"/>
                  <a:gd name="T11" fmla="*/ 36 h 85"/>
                  <a:gd name="T12" fmla="*/ 68 w 94"/>
                  <a:gd name="T13" fmla="*/ 31 h 85"/>
                  <a:gd name="T14" fmla="*/ 65 w 94"/>
                  <a:gd name="T15" fmla="*/ 24 h 85"/>
                  <a:gd name="T16" fmla="*/ 66 w 94"/>
                  <a:gd name="T17" fmla="*/ 15 h 85"/>
                  <a:gd name="T18" fmla="*/ 47 w 94"/>
                  <a:gd name="T19" fmla="*/ 0 h 85"/>
                  <a:gd name="T20" fmla="*/ 29 w 94"/>
                  <a:gd name="T21" fmla="*/ 15 h 85"/>
                  <a:gd name="T22" fmla="*/ 29 w 94"/>
                  <a:gd name="T23" fmla="*/ 24 h 85"/>
                  <a:gd name="T24" fmla="*/ 27 w 94"/>
                  <a:gd name="T25" fmla="*/ 31 h 85"/>
                  <a:gd name="T26" fmla="*/ 31 w 94"/>
                  <a:gd name="T27" fmla="*/ 36 h 85"/>
                  <a:gd name="T28" fmla="*/ 36 w 94"/>
                  <a:gd name="T29" fmla="*/ 47 h 85"/>
                  <a:gd name="T30" fmla="*/ 36 w 94"/>
                  <a:gd name="T31" fmla="*/ 56 h 85"/>
                  <a:gd name="T32" fmla="*/ 24 w 94"/>
                  <a:gd name="T33" fmla="*/ 61 h 85"/>
                  <a:gd name="T34" fmla="*/ 3 w 94"/>
                  <a:gd name="T35" fmla="*/ 72 h 85"/>
                  <a:gd name="T36" fmla="*/ 1 w 94"/>
                  <a:gd name="T37" fmla="*/ 85 h 85"/>
                  <a:gd name="T38" fmla="*/ 93 w 94"/>
                  <a:gd name="T3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85">
                    <a:moveTo>
                      <a:pt x="93" y="85"/>
                    </a:moveTo>
                    <a:cubicBezTo>
                      <a:pt x="93" y="85"/>
                      <a:pt x="94" y="76"/>
                      <a:pt x="91" y="72"/>
                    </a:cubicBezTo>
                    <a:cubicBezTo>
                      <a:pt x="89" y="68"/>
                      <a:pt x="79" y="65"/>
                      <a:pt x="70" y="61"/>
                    </a:cubicBezTo>
                    <a:cubicBezTo>
                      <a:pt x="61" y="57"/>
                      <a:pt x="59" y="56"/>
                      <a:pt x="59" y="56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62" y="45"/>
                      <a:pt x="63" y="36"/>
                    </a:cubicBezTo>
                    <a:cubicBezTo>
                      <a:pt x="65" y="37"/>
                      <a:pt x="68" y="33"/>
                      <a:pt x="68" y="31"/>
                    </a:cubicBezTo>
                    <a:cubicBezTo>
                      <a:pt x="68" y="29"/>
                      <a:pt x="67" y="24"/>
                      <a:pt x="65" y="24"/>
                    </a:cubicBezTo>
                    <a:cubicBezTo>
                      <a:pt x="65" y="20"/>
                      <a:pt x="66" y="17"/>
                      <a:pt x="66" y="15"/>
                    </a:cubicBezTo>
                    <a:cubicBezTo>
                      <a:pt x="65" y="7"/>
                      <a:pt x="58" y="0"/>
                      <a:pt x="47" y="0"/>
                    </a:cubicBezTo>
                    <a:cubicBezTo>
                      <a:pt x="36" y="0"/>
                      <a:pt x="29" y="7"/>
                      <a:pt x="29" y="15"/>
                    </a:cubicBezTo>
                    <a:cubicBezTo>
                      <a:pt x="29" y="17"/>
                      <a:pt x="29" y="20"/>
                      <a:pt x="29" y="24"/>
                    </a:cubicBezTo>
                    <a:cubicBezTo>
                      <a:pt x="27" y="24"/>
                      <a:pt x="26" y="29"/>
                      <a:pt x="27" y="31"/>
                    </a:cubicBezTo>
                    <a:cubicBezTo>
                      <a:pt x="27" y="33"/>
                      <a:pt x="29" y="37"/>
                      <a:pt x="31" y="36"/>
                    </a:cubicBezTo>
                    <a:cubicBezTo>
                      <a:pt x="32" y="45"/>
                      <a:pt x="36" y="47"/>
                      <a:pt x="36" y="47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6"/>
                      <a:pt x="33" y="57"/>
                      <a:pt x="24" y="61"/>
                    </a:cubicBezTo>
                    <a:cubicBezTo>
                      <a:pt x="15" y="65"/>
                      <a:pt x="6" y="68"/>
                      <a:pt x="3" y="72"/>
                    </a:cubicBezTo>
                    <a:cubicBezTo>
                      <a:pt x="0" y="76"/>
                      <a:pt x="1" y="85"/>
                      <a:pt x="1" y="85"/>
                    </a:cubicBezTo>
                    <a:lnTo>
                      <a:pt x="93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ľîḓé">
                <a:extLst>
                  <a:ext uri="{FF2B5EF4-FFF2-40B4-BE49-F238E27FC236}">
                    <a16:creationId xmlns:a16="http://schemas.microsoft.com/office/drawing/2014/main" id="{5CDAD53C-A6C5-4E50-8973-FBC078B9F6B3}"/>
                  </a:ext>
                </a:extLst>
              </p:cNvPr>
              <p:cNvSpPr/>
              <p:nvPr/>
            </p:nvSpPr>
            <p:spPr bwMode="auto">
              <a:xfrm>
                <a:off x="611188" y="157163"/>
                <a:ext cx="303213" cy="76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ṣlíďé">
                <a:extLst>
                  <a:ext uri="{FF2B5EF4-FFF2-40B4-BE49-F238E27FC236}">
                    <a16:creationId xmlns:a16="http://schemas.microsoft.com/office/drawing/2014/main" id="{B0D97206-8C93-40B5-8F46-07A89648ED70}"/>
                  </a:ext>
                </a:extLst>
              </p:cNvPr>
              <p:cNvSpPr/>
              <p:nvPr/>
            </p:nvSpPr>
            <p:spPr bwMode="auto">
              <a:xfrm>
                <a:off x="611188" y="309563"/>
                <a:ext cx="454024" cy="76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ľíḋé">
                <a:extLst>
                  <a:ext uri="{FF2B5EF4-FFF2-40B4-BE49-F238E27FC236}">
                    <a16:creationId xmlns:a16="http://schemas.microsoft.com/office/drawing/2014/main" id="{FE31EDD2-7FBE-4D81-B956-42B76EB845B4}"/>
                  </a:ext>
                </a:extLst>
              </p:cNvPr>
              <p:cNvSpPr/>
              <p:nvPr/>
            </p:nvSpPr>
            <p:spPr bwMode="auto">
              <a:xfrm>
                <a:off x="611188" y="460374"/>
                <a:ext cx="377825" cy="762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şľïḑè">
                <a:extLst>
                  <a:ext uri="{FF2B5EF4-FFF2-40B4-BE49-F238E27FC236}">
                    <a16:creationId xmlns:a16="http://schemas.microsoft.com/office/drawing/2014/main" id="{E9E3E081-4CBB-48FD-A97C-9032E9222EFF}"/>
                  </a:ext>
                </a:extLst>
              </p:cNvPr>
              <p:cNvSpPr/>
              <p:nvPr/>
            </p:nvSpPr>
            <p:spPr bwMode="auto">
              <a:xfrm>
                <a:off x="4763" y="4763"/>
                <a:ext cx="1212850" cy="836612"/>
              </a:xfrm>
              <a:custGeom>
                <a:avLst/>
                <a:gdLst>
                  <a:gd name="T0" fmla="*/ 0 w 320"/>
                  <a:gd name="T1" fmla="*/ 0 h 220"/>
                  <a:gd name="T2" fmla="*/ 0 w 320"/>
                  <a:gd name="T3" fmla="*/ 220 h 220"/>
                  <a:gd name="T4" fmla="*/ 320 w 320"/>
                  <a:gd name="T5" fmla="*/ 220 h 220"/>
                  <a:gd name="T6" fmla="*/ 320 w 320"/>
                  <a:gd name="T7" fmla="*/ 0 h 220"/>
                  <a:gd name="T8" fmla="*/ 0 w 320"/>
                  <a:gd name="T9" fmla="*/ 0 h 220"/>
                  <a:gd name="T10" fmla="*/ 300 w 320"/>
                  <a:gd name="T11" fmla="*/ 200 h 220"/>
                  <a:gd name="T12" fmla="*/ 258 w 320"/>
                  <a:gd name="T13" fmla="*/ 200 h 220"/>
                  <a:gd name="T14" fmla="*/ 260 w 320"/>
                  <a:gd name="T15" fmla="*/ 190 h 220"/>
                  <a:gd name="T16" fmla="*/ 230 w 320"/>
                  <a:gd name="T17" fmla="*/ 160 h 220"/>
                  <a:gd name="T18" fmla="*/ 200 w 320"/>
                  <a:gd name="T19" fmla="*/ 190 h 220"/>
                  <a:gd name="T20" fmla="*/ 202 w 320"/>
                  <a:gd name="T21" fmla="*/ 200 h 220"/>
                  <a:gd name="T22" fmla="*/ 118 w 320"/>
                  <a:gd name="T23" fmla="*/ 200 h 220"/>
                  <a:gd name="T24" fmla="*/ 120 w 320"/>
                  <a:gd name="T25" fmla="*/ 190 h 220"/>
                  <a:gd name="T26" fmla="*/ 90 w 320"/>
                  <a:gd name="T27" fmla="*/ 160 h 220"/>
                  <a:gd name="T28" fmla="*/ 60 w 320"/>
                  <a:gd name="T29" fmla="*/ 190 h 220"/>
                  <a:gd name="T30" fmla="*/ 62 w 320"/>
                  <a:gd name="T31" fmla="*/ 200 h 220"/>
                  <a:gd name="T32" fmla="*/ 20 w 320"/>
                  <a:gd name="T33" fmla="*/ 200 h 220"/>
                  <a:gd name="T34" fmla="*/ 20 w 320"/>
                  <a:gd name="T35" fmla="*/ 20 h 220"/>
                  <a:gd name="T36" fmla="*/ 300 w 320"/>
                  <a:gd name="T37" fmla="*/ 20 h 220"/>
                  <a:gd name="T38" fmla="*/ 300 w 320"/>
                  <a:gd name="T39" fmla="*/ 20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0" h="220">
                    <a:moveTo>
                      <a:pt x="0" y="0"/>
                    </a:moveTo>
                    <a:cubicBezTo>
                      <a:pt x="0" y="220"/>
                      <a:pt x="0" y="220"/>
                      <a:pt x="0" y="220"/>
                    </a:cubicBezTo>
                    <a:cubicBezTo>
                      <a:pt x="320" y="220"/>
                      <a:pt x="320" y="220"/>
                      <a:pt x="320" y="220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0"/>
                    </a:lnTo>
                    <a:close/>
                    <a:moveTo>
                      <a:pt x="300" y="200"/>
                    </a:moveTo>
                    <a:cubicBezTo>
                      <a:pt x="258" y="200"/>
                      <a:pt x="258" y="200"/>
                      <a:pt x="258" y="200"/>
                    </a:cubicBezTo>
                    <a:cubicBezTo>
                      <a:pt x="259" y="197"/>
                      <a:pt x="260" y="194"/>
                      <a:pt x="260" y="190"/>
                    </a:cubicBezTo>
                    <a:cubicBezTo>
                      <a:pt x="260" y="173"/>
                      <a:pt x="247" y="160"/>
                      <a:pt x="230" y="160"/>
                    </a:cubicBezTo>
                    <a:cubicBezTo>
                      <a:pt x="213" y="160"/>
                      <a:pt x="200" y="173"/>
                      <a:pt x="200" y="190"/>
                    </a:cubicBezTo>
                    <a:cubicBezTo>
                      <a:pt x="200" y="194"/>
                      <a:pt x="201" y="197"/>
                      <a:pt x="202" y="200"/>
                    </a:cubicBezTo>
                    <a:cubicBezTo>
                      <a:pt x="118" y="200"/>
                      <a:pt x="118" y="200"/>
                      <a:pt x="118" y="200"/>
                    </a:cubicBezTo>
                    <a:cubicBezTo>
                      <a:pt x="119" y="197"/>
                      <a:pt x="120" y="194"/>
                      <a:pt x="120" y="190"/>
                    </a:cubicBezTo>
                    <a:cubicBezTo>
                      <a:pt x="120" y="173"/>
                      <a:pt x="107" y="160"/>
                      <a:pt x="90" y="160"/>
                    </a:cubicBezTo>
                    <a:cubicBezTo>
                      <a:pt x="73" y="160"/>
                      <a:pt x="60" y="173"/>
                      <a:pt x="60" y="190"/>
                    </a:cubicBezTo>
                    <a:cubicBezTo>
                      <a:pt x="60" y="194"/>
                      <a:pt x="61" y="197"/>
                      <a:pt x="62" y="200"/>
                    </a:cubicBezTo>
                    <a:cubicBezTo>
                      <a:pt x="20" y="200"/>
                      <a:pt x="20" y="200"/>
                      <a:pt x="20" y="20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300" y="20"/>
                      <a:pt x="300" y="20"/>
                      <a:pt x="300" y="20"/>
                    </a:cubicBezTo>
                    <a:lnTo>
                      <a:pt x="300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îsḷiďé">
              <a:extLst>
                <a:ext uri="{FF2B5EF4-FFF2-40B4-BE49-F238E27FC236}">
                  <a16:creationId xmlns:a16="http://schemas.microsoft.com/office/drawing/2014/main" id="{D471F3DB-0340-4706-B930-E5A8CB3DBC45}"/>
                </a:ext>
              </a:extLst>
            </p:cNvPr>
            <p:cNvSpPr txBox="1"/>
            <p:nvPr/>
          </p:nvSpPr>
          <p:spPr>
            <a:xfrm>
              <a:off x="7033921" y="2844490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2" name="ïsḻiḍê">
              <a:extLst>
                <a:ext uri="{FF2B5EF4-FFF2-40B4-BE49-F238E27FC236}">
                  <a16:creationId xmlns:a16="http://schemas.microsoft.com/office/drawing/2014/main" id="{73B3256A-902C-47EC-9996-CE94B87BA89B}"/>
                </a:ext>
              </a:extLst>
            </p:cNvPr>
            <p:cNvSpPr/>
            <p:nvPr/>
          </p:nvSpPr>
          <p:spPr>
            <a:xfrm>
              <a:off x="7033921" y="3213821"/>
              <a:ext cx="3605897" cy="37998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3" name="íṣ1ïḑê">
              <a:extLst>
                <a:ext uri="{FF2B5EF4-FFF2-40B4-BE49-F238E27FC236}">
                  <a16:creationId xmlns:a16="http://schemas.microsoft.com/office/drawing/2014/main" id="{0F2F2CC1-258C-490E-A70F-110038A45C2F}"/>
                </a:ext>
              </a:extLst>
            </p:cNvPr>
            <p:cNvGrpSpPr/>
            <p:nvPr/>
          </p:nvGrpSpPr>
          <p:grpSpPr>
            <a:xfrm>
              <a:off x="6488938" y="3978948"/>
              <a:ext cx="532633" cy="506816"/>
              <a:chOff x="1586" y="4763"/>
              <a:chExt cx="6746880" cy="6419850"/>
            </a:xfrm>
            <a:solidFill>
              <a:schemeClr val="accent3"/>
            </a:solidFill>
          </p:grpSpPr>
          <p:sp>
            <p:nvSpPr>
              <p:cNvPr id="23" name="ïṡlïḋe">
                <a:extLst>
                  <a:ext uri="{FF2B5EF4-FFF2-40B4-BE49-F238E27FC236}">
                    <a16:creationId xmlns:a16="http://schemas.microsoft.com/office/drawing/2014/main" id="{F172B552-6350-41DC-B125-FDC5E96A5548}"/>
                  </a:ext>
                </a:extLst>
              </p:cNvPr>
              <p:cNvSpPr/>
              <p:nvPr/>
            </p:nvSpPr>
            <p:spPr bwMode="auto">
              <a:xfrm>
                <a:off x="1586" y="4763"/>
                <a:ext cx="6746880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ṩḷiḑé">
                <a:extLst>
                  <a:ext uri="{FF2B5EF4-FFF2-40B4-BE49-F238E27FC236}">
                    <a16:creationId xmlns:a16="http://schemas.microsoft.com/office/drawing/2014/main" id="{22E3A5BB-22B9-4DC8-B26D-16734C916721}"/>
                  </a:ext>
                </a:extLst>
              </p:cNvPr>
              <p:cNvSpPr/>
              <p:nvPr/>
            </p:nvSpPr>
            <p:spPr bwMode="auto">
              <a:xfrm>
                <a:off x="842956" y="846132"/>
                <a:ext cx="5064128" cy="3376611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śļîḓè">
                <a:extLst>
                  <a:ext uri="{FF2B5EF4-FFF2-40B4-BE49-F238E27FC236}">
                    <a16:creationId xmlns:a16="http://schemas.microsoft.com/office/drawing/2014/main" id="{E2D55AB0-C088-4CE4-8253-17D709CA184C}"/>
                  </a:ext>
                </a:extLst>
              </p:cNvPr>
              <p:cNvSpPr/>
              <p:nvPr/>
            </p:nvSpPr>
            <p:spPr bwMode="auto">
              <a:xfrm>
                <a:off x="3059117" y="4321178"/>
                <a:ext cx="631832" cy="630235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ľiďé">
                <a:extLst>
                  <a:ext uri="{FF2B5EF4-FFF2-40B4-BE49-F238E27FC236}">
                    <a16:creationId xmlns:a16="http://schemas.microsoft.com/office/drawing/2014/main" id="{3599327E-50FE-48A8-9225-43C6B4E22CD6}"/>
                  </a:ext>
                </a:extLst>
              </p:cNvPr>
              <p:cNvSpPr/>
              <p:nvPr/>
            </p:nvSpPr>
            <p:spPr bwMode="auto">
              <a:xfrm>
                <a:off x="2528888" y="2533646"/>
                <a:ext cx="628652" cy="1262066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śḷîḑê">
                <a:extLst>
                  <a:ext uri="{FF2B5EF4-FFF2-40B4-BE49-F238E27FC236}">
                    <a16:creationId xmlns:a16="http://schemas.microsoft.com/office/drawing/2014/main" id="{96B8815C-D06A-428D-9AE1-31EFB7A8552F}"/>
                  </a:ext>
                </a:extLst>
              </p:cNvPr>
              <p:cNvSpPr/>
              <p:nvPr/>
            </p:nvSpPr>
            <p:spPr bwMode="auto">
              <a:xfrm>
                <a:off x="4632325" y="1266829"/>
                <a:ext cx="634998" cy="2528883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ṡ1íḍê">
                <a:extLst>
                  <a:ext uri="{FF2B5EF4-FFF2-40B4-BE49-F238E27FC236}">
                    <a16:creationId xmlns:a16="http://schemas.microsoft.com/office/drawing/2014/main" id="{1BC24445-C4D3-489D-90A5-80821A88BC45}"/>
                  </a:ext>
                </a:extLst>
              </p:cNvPr>
              <p:cNvSpPr/>
              <p:nvPr/>
            </p:nvSpPr>
            <p:spPr bwMode="auto">
              <a:xfrm>
                <a:off x="3584571" y="2112961"/>
                <a:ext cx="627069" cy="1682751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$ḷide">
                <a:extLst>
                  <a:ext uri="{FF2B5EF4-FFF2-40B4-BE49-F238E27FC236}">
                    <a16:creationId xmlns:a16="http://schemas.microsoft.com/office/drawing/2014/main" id="{1CE501C5-2B58-4C24-B326-B1DEBB801A07}"/>
                  </a:ext>
                </a:extLst>
              </p:cNvPr>
              <p:cNvSpPr/>
              <p:nvPr/>
            </p:nvSpPr>
            <p:spPr bwMode="auto">
              <a:xfrm>
                <a:off x="1474788" y="1687514"/>
                <a:ext cx="633415" cy="2108198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dgm="http://schemas.openxmlformats.org/drawingml/2006/diagram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íṩļíḓé">
              <a:extLst>
                <a:ext uri="{FF2B5EF4-FFF2-40B4-BE49-F238E27FC236}">
                  <a16:creationId xmlns:a16="http://schemas.microsoft.com/office/drawing/2014/main" id="{39AF6343-9AD7-47BA-BA00-972AFA5ADA33}"/>
                </a:ext>
              </a:extLst>
            </p:cNvPr>
            <p:cNvSpPr txBox="1"/>
            <p:nvPr/>
          </p:nvSpPr>
          <p:spPr>
            <a:xfrm>
              <a:off x="7033921" y="3865347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5" name="i$ľîḍê">
              <a:extLst>
                <a:ext uri="{FF2B5EF4-FFF2-40B4-BE49-F238E27FC236}">
                  <a16:creationId xmlns:a16="http://schemas.microsoft.com/office/drawing/2014/main" id="{7752B206-A031-4733-802F-C4A8897607A2}"/>
                </a:ext>
              </a:extLst>
            </p:cNvPr>
            <p:cNvSpPr/>
            <p:nvPr/>
          </p:nvSpPr>
          <p:spPr>
            <a:xfrm>
              <a:off x="7033921" y="4234678"/>
              <a:ext cx="3605897" cy="37998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îŝļîdê">
              <a:extLst>
                <a:ext uri="{FF2B5EF4-FFF2-40B4-BE49-F238E27FC236}">
                  <a16:creationId xmlns:a16="http://schemas.microsoft.com/office/drawing/2014/main" id="{4B605EA0-E377-401B-B17F-1B8A6236F0AF}"/>
                </a:ext>
              </a:extLst>
            </p:cNvPr>
            <p:cNvSpPr/>
            <p:nvPr/>
          </p:nvSpPr>
          <p:spPr bwMode="auto">
            <a:xfrm>
              <a:off x="6456039" y="5009097"/>
              <a:ext cx="598430" cy="480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ḻiḍe">
              <a:extLst>
                <a:ext uri="{FF2B5EF4-FFF2-40B4-BE49-F238E27FC236}">
                  <a16:creationId xmlns:a16="http://schemas.microsoft.com/office/drawing/2014/main" id="{276D67E5-65D2-4875-971C-7163C320BF32}"/>
                </a:ext>
              </a:extLst>
            </p:cNvPr>
            <p:cNvSpPr txBox="1"/>
            <p:nvPr/>
          </p:nvSpPr>
          <p:spPr>
            <a:xfrm>
              <a:off x="7033921" y="4886204"/>
              <a:ext cx="360707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18" name="íSḷïḋé">
              <a:extLst>
                <a:ext uri="{FF2B5EF4-FFF2-40B4-BE49-F238E27FC236}">
                  <a16:creationId xmlns:a16="http://schemas.microsoft.com/office/drawing/2014/main" id="{88859A85-09C1-4BD3-AE5B-50A90D290F57}"/>
                </a:ext>
              </a:extLst>
            </p:cNvPr>
            <p:cNvSpPr/>
            <p:nvPr/>
          </p:nvSpPr>
          <p:spPr>
            <a:xfrm>
              <a:off x="7033921" y="5255535"/>
              <a:ext cx="3605897" cy="379985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9" name="îṡľíḓè">
              <a:extLst>
                <a:ext uri="{FF2B5EF4-FFF2-40B4-BE49-F238E27FC236}">
                  <a16:creationId xmlns:a16="http://schemas.microsoft.com/office/drawing/2014/main" id="{F3032323-3B9E-4BC6-9DA7-E10668C358CF}"/>
                </a:ext>
              </a:extLst>
            </p:cNvPr>
            <p:cNvSpPr/>
            <p:nvPr/>
          </p:nvSpPr>
          <p:spPr bwMode="auto">
            <a:xfrm>
              <a:off x="5106000" y="1143002"/>
              <a:ext cx="989999" cy="4992686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DA0237A-2736-4ADA-8599-D0CB2B6FE557}"/>
                </a:ext>
              </a:extLst>
            </p:cNvPr>
            <p:cNvCxnSpPr/>
            <p:nvPr/>
          </p:nvCxnSpPr>
          <p:spPr>
            <a:xfrm>
              <a:off x="7176000" y="2664000"/>
              <a:ext cx="43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61BA032-8135-4A5D-99E9-4398068FEC89}"/>
                </a:ext>
              </a:extLst>
            </p:cNvPr>
            <p:cNvCxnSpPr/>
            <p:nvPr/>
          </p:nvCxnSpPr>
          <p:spPr>
            <a:xfrm>
              <a:off x="7176000" y="3730800"/>
              <a:ext cx="43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49328CC-A9F9-41CC-91A4-A90672643CF7}"/>
                </a:ext>
              </a:extLst>
            </p:cNvPr>
            <p:cNvCxnSpPr/>
            <p:nvPr/>
          </p:nvCxnSpPr>
          <p:spPr>
            <a:xfrm>
              <a:off x="7176000" y="4734000"/>
              <a:ext cx="43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869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1a5cd26e-eda9-49bf-ab5c-fd0a83db0c79&quot;,&quot;Name&quot;:&quot;iSlide&quot;,&quot;HeaderHeight&quot;:15.0,&quot;FooterHeight&quot;:9.0,&quot;SideMargin&quot;:5.5,&quot;TopMargin&quot;:0.0,&quot;BottomMargin&quot;:0.0,&quot;IntervalMargin&quot;:1.4}"/>
  <p:tag name="ISLIDE.THEME" val="cee161c5-ac60-4714-b672-4caab3bd27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0d071f8-1eab-4aa2-8982-a6771706aa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259e69-0052-40b6-98f5-4b0b629e2d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db4452-3051-49bf-acf8-9e72d55046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5142ed-cedd-4101-b125-39cec74acf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49f4d8-52b3-4f32-9775-c41463a0c4a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fcbc56-e15c-4753-b6d9-324abaf426d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2ac5dda-fdd7-4302-a7cc-ce98b4e144f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67d7aa-9a92-4df8-879f-c32a1a5fa9a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788740-32dc-412a-8e46-f9a4f416b89a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4D3"/>
      </a:accent1>
      <a:accent2>
        <a:srgbClr val="20428D"/>
      </a:accent2>
      <a:accent3>
        <a:srgbClr val="1A73C7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84</TotalTime>
  <Words>874</Words>
  <Application>Microsoft Office PowerPoint</Application>
  <PresentationFormat>宽屏</PresentationFormat>
  <Paragraphs>156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Impact</vt:lpstr>
      <vt:lpstr>主题5</vt:lpstr>
      <vt:lpstr>PowerPoint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傅 永鸿</cp:lastModifiedBy>
  <cp:revision>36</cp:revision>
  <cp:lastPrinted>2018-04-24T16:00:00Z</cp:lastPrinted>
  <dcterms:created xsi:type="dcterms:W3CDTF">2018-04-24T16:00:00Z</dcterms:created>
  <dcterms:modified xsi:type="dcterms:W3CDTF">2018-10-17T08:52:49Z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f807369b-8ec3-4b9c-a07e-eca95547e097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2018-09-03T09:04:55.7205662Z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