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594" r:id="rId2"/>
    <p:sldId id="852" r:id="rId3"/>
    <p:sldId id="853" r:id="rId4"/>
    <p:sldId id="851" r:id="rId5"/>
    <p:sldId id="718" r:id="rId6"/>
    <p:sldId id="719" r:id="rId7"/>
    <p:sldId id="605" r:id="rId8"/>
    <p:sldId id="606" r:id="rId9"/>
    <p:sldId id="607" r:id="rId10"/>
    <p:sldId id="608" r:id="rId11"/>
    <p:sldId id="609" r:id="rId12"/>
    <p:sldId id="611" r:id="rId13"/>
    <p:sldId id="612" r:id="rId14"/>
    <p:sldId id="610" r:id="rId15"/>
    <p:sldId id="613" r:id="rId16"/>
    <p:sldId id="614" r:id="rId17"/>
    <p:sldId id="615" r:id="rId18"/>
    <p:sldId id="616" r:id="rId19"/>
    <p:sldId id="618" r:id="rId20"/>
    <p:sldId id="619" r:id="rId21"/>
    <p:sldId id="620" r:id="rId22"/>
    <p:sldId id="621" r:id="rId23"/>
    <p:sldId id="622" r:id="rId24"/>
    <p:sldId id="623" r:id="rId25"/>
    <p:sldId id="624" r:id="rId26"/>
    <p:sldId id="634" r:id="rId27"/>
    <p:sldId id="635" r:id="rId28"/>
    <p:sldId id="640" r:id="rId29"/>
    <p:sldId id="636" r:id="rId30"/>
    <p:sldId id="641" r:id="rId31"/>
    <p:sldId id="642" r:id="rId32"/>
    <p:sldId id="643" r:id="rId33"/>
    <p:sldId id="644" r:id="rId34"/>
    <p:sldId id="768" r:id="rId35"/>
    <p:sldId id="751" r:id="rId36"/>
    <p:sldId id="752" r:id="rId37"/>
    <p:sldId id="753" r:id="rId38"/>
    <p:sldId id="754" r:id="rId39"/>
    <p:sldId id="755" r:id="rId40"/>
    <p:sldId id="756" r:id="rId41"/>
    <p:sldId id="757" r:id="rId42"/>
    <p:sldId id="758" r:id="rId43"/>
    <p:sldId id="759" r:id="rId44"/>
    <p:sldId id="834" r:id="rId45"/>
    <p:sldId id="761" r:id="rId46"/>
    <p:sldId id="762" r:id="rId47"/>
    <p:sldId id="763" r:id="rId48"/>
    <p:sldId id="764" r:id="rId49"/>
    <p:sldId id="765" r:id="rId50"/>
    <p:sldId id="720" r:id="rId51"/>
    <p:sldId id="730" r:id="rId52"/>
    <p:sldId id="722" r:id="rId53"/>
    <p:sldId id="723" r:id="rId54"/>
    <p:sldId id="735" r:id="rId55"/>
    <p:sldId id="736" r:id="rId56"/>
    <p:sldId id="737" r:id="rId57"/>
    <p:sldId id="740" r:id="rId58"/>
    <p:sldId id="739" r:id="rId59"/>
    <p:sldId id="734" r:id="rId60"/>
    <p:sldId id="724" r:id="rId61"/>
    <p:sldId id="725" r:id="rId62"/>
    <p:sldId id="727" r:id="rId63"/>
    <p:sldId id="646" r:id="rId64"/>
    <p:sldId id="766" r:id="rId65"/>
    <p:sldId id="767" r:id="rId66"/>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2"/>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2400" b="1" kern="1200">
        <a:solidFill>
          <a:schemeClr val="tx2"/>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2400" b="1" kern="1200">
        <a:solidFill>
          <a:schemeClr val="tx2"/>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2400" b="1" kern="1200">
        <a:solidFill>
          <a:schemeClr val="tx2"/>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2400" b="1" kern="1200">
        <a:solidFill>
          <a:schemeClr val="tx2"/>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2400" b="1" kern="1200">
        <a:solidFill>
          <a:schemeClr val="tx2"/>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2400" b="1" kern="1200">
        <a:solidFill>
          <a:schemeClr val="tx2"/>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2400" b="1" kern="1200">
        <a:solidFill>
          <a:schemeClr val="tx2"/>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2400" b="1" kern="1200">
        <a:solidFill>
          <a:schemeClr val="tx2"/>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C83"/>
    <a:srgbClr val="FF9966"/>
    <a:srgbClr val="FFFF00"/>
    <a:srgbClr val="000000"/>
    <a:srgbClr val="CCFFFF"/>
    <a:srgbClr val="66FFFF"/>
    <a:srgbClr val="FF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1976" autoAdjust="0"/>
  </p:normalViewPr>
  <p:slideViewPr>
    <p:cSldViewPr>
      <p:cViewPr varScale="1">
        <p:scale>
          <a:sx n="150" d="100"/>
          <a:sy n="150" d="100"/>
        </p:scale>
        <p:origin x="209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75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 Id="rId5" Type="http://schemas.openxmlformats.org/officeDocument/2006/relationships/image" Target="../media/image31.emf"/><Relationship Id="rId4"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 Id="rId4"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image" Target="../media/image42.emf"/><Relationship Id="rId1" Type="http://schemas.openxmlformats.org/officeDocument/2006/relationships/image" Target="../media/image41.emf"/><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emf"/><Relationship Id="rId7" Type="http://schemas.openxmlformats.org/officeDocument/2006/relationships/image" Target="../media/image55.emf"/><Relationship Id="rId2" Type="http://schemas.openxmlformats.org/officeDocument/2006/relationships/image" Target="../media/image50.emf"/><Relationship Id="rId1" Type="http://schemas.openxmlformats.org/officeDocument/2006/relationships/image" Target="../media/image49.emf"/><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58.emf"/><Relationship Id="rId7" Type="http://schemas.openxmlformats.org/officeDocument/2006/relationships/image" Target="../media/image62.emf"/><Relationship Id="rId2" Type="http://schemas.openxmlformats.org/officeDocument/2006/relationships/image" Target="../media/image57.emf"/><Relationship Id="rId1" Type="http://schemas.openxmlformats.org/officeDocument/2006/relationships/image" Target="../media/image56.emf"/><Relationship Id="rId6" Type="http://schemas.openxmlformats.org/officeDocument/2006/relationships/image" Target="../media/image61.emf"/><Relationship Id="rId5" Type="http://schemas.openxmlformats.org/officeDocument/2006/relationships/image" Target="../media/image60.emf"/><Relationship Id="rId4" Type="http://schemas.openxmlformats.org/officeDocument/2006/relationships/image" Target="../media/image59.emf"/><Relationship Id="rId9" Type="http://schemas.openxmlformats.org/officeDocument/2006/relationships/image" Target="../media/image64.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emf"/><Relationship Id="rId4" Type="http://schemas.openxmlformats.org/officeDocument/2006/relationships/image" Target="../media/image68.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5" Type="http://schemas.openxmlformats.org/officeDocument/2006/relationships/image" Target="../media/image7.emf"/><Relationship Id="rId4"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5.emf"/><Relationship Id="rId4" Type="http://schemas.openxmlformats.org/officeDocument/2006/relationships/image" Target="../media/image78.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emf"/><Relationship Id="rId1" Type="http://schemas.openxmlformats.org/officeDocument/2006/relationships/image" Target="../media/image8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emf"/><Relationship Id="rId1" Type="http://schemas.openxmlformats.org/officeDocument/2006/relationships/image" Target="../media/image84.wmf"/><Relationship Id="rId5" Type="http://schemas.openxmlformats.org/officeDocument/2006/relationships/image" Target="../media/image88.emf"/><Relationship Id="rId4" Type="http://schemas.openxmlformats.org/officeDocument/2006/relationships/image" Target="../media/image87.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emf"/><Relationship Id="rId1" Type="http://schemas.openxmlformats.org/officeDocument/2006/relationships/image" Target="../media/image89.emf"/><Relationship Id="rId4" Type="http://schemas.openxmlformats.org/officeDocument/2006/relationships/image" Target="../media/image9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image" Target="../media/image93.wmf"/><Relationship Id="rId6" Type="http://schemas.openxmlformats.org/officeDocument/2006/relationships/image" Target="../media/image98.emf"/><Relationship Id="rId5" Type="http://schemas.openxmlformats.org/officeDocument/2006/relationships/image" Target="../media/image97.emf"/><Relationship Id="rId4" Type="http://schemas.openxmlformats.org/officeDocument/2006/relationships/image" Target="../media/image96.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image" Target="../media/image100.emf"/><Relationship Id="rId1" Type="http://schemas.openxmlformats.org/officeDocument/2006/relationships/image" Target="../media/image99.emf"/><Relationship Id="rId4" Type="http://schemas.openxmlformats.org/officeDocument/2006/relationships/image" Target="../media/image102.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image" Target="../media/image103.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6.emf"/><Relationship Id="rId1" Type="http://schemas.openxmlformats.org/officeDocument/2006/relationships/image" Target="../media/image10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image" Target="../media/image108.emf"/><Relationship Id="rId1" Type="http://schemas.openxmlformats.org/officeDocument/2006/relationships/image" Target="../media/image107.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1.emf"/><Relationship Id="rId1" Type="http://schemas.openxmlformats.org/officeDocument/2006/relationships/image" Target="../media/image110.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image" Target="../media/image113.emf"/><Relationship Id="rId1" Type="http://schemas.openxmlformats.org/officeDocument/2006/relationships/image" Target="../media/image112.emf"/><Relationship Id="rId4" Type="http://schemas.openxmlformats.org/officeDocument/2006/relationships/image" Target="../media/image115.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7.emf"/><Relationship Id="rId1" Type="http://schemas.openxmlformats.org/officeDocument/2006/relationships/image" Target="../media/image116.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image" Target="../media/image120.emf"/><Relationship Id="rId1" Type="http://schemas.openxmlformats.org/officeDocument/2006/relationships/image" Target="../media/image119.emf"/><Relationship Id="rId4" Type="http://schemas.openxmlformats.org/officeDocument/2006/relationships/image" Target="../media/image12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3.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image" Target="../media/image125.emf"/><Relationship Id="rId1" Type="http://schemas.openxmlformats.org/officeDocument/2006/relationships/image" Target="../media/image124.emf"/><Relationship Id="rId5" Type="http://schemas.openxmlformats.org/officeDocument/2006/relationships/image" Target="../media/image128.emf"/><Relationship Id="rId4" Type="http://schemas.openxmlformats.org/officeDocument/2006/relationships/image" Target="../media/image127.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30.emf"/><Relationship Id="rId1" Type="http://schemas.openxmlformats.org/officeDocument/2006/relationships/image" Target="../media/image129.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32.emf"/><Relationship Id="rId1" Type="http://schemas.openxmlformats.org/officeDocument/2006/relationships/image" Target="../media/image13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3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36.emf"/><Relationship Id="rId1" Type="http://schemas.openxmlformats.org/officeDocument/2006/relationships/image" Target="../media/image135.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38.emf"/><Relationship Id="rId1" Type="http://schemas.openxmlformats.org/officeDocument/2006/relationships/image" Target="../media/image137.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39.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40.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4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4"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E5DA40C-074D-435F-A81C-8ACA1628FE3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1" hangingPunct="1">
              <a:spcBef>
                <a:spcPct val="0"/>
              </a:spcBef>
              <a:defRPr sz="1200">
                <a:solidFill>
                  <a:schemeClr val="tx1"/>
                </a:solidFill>
                <a:ea typeface="宋体" pitchFamily="2" charset="-122"/>
              </a:defRPr>
            </a:lvl1pPr>
          </a:lstStyle>
          <a:p>
            <a:pPr>
              <a:defRPr/>
            </a:pPr>
            <a:endParaRPr lang="en-US" altLang="zh-CN"/>
          </a:p>
        </p:txBody>
      </p:sp>
      <p:sp>
        <p:nvSpPr>
          <p:cNvPr id="51203" name="Rectangle 3">
            <a:extLst>
              <a:ext uri="{FF2B5EF4-FFF2-40B4-BE49-F238E27FC236}">
                <a16:creationId xmlns:a16="http://schemas.microsoft.com/office/drawing/2014/main" id="{849E0648-4CF8-4667-B076-7865232EF40D}"/>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spcBef>
                <a:spcPct val="0"/>
              </a:spcBef>
              <a:defRPr sz="1200">
                <a:solidFill>
                  <a:schemeClr val="tx1"/>
                </a:solidFill>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8C995109-0BCE-4FF2-A661-C422033A4B6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a:extLst>
              <a:ext uri="{FF2B5EF4-FFF2-40B4-BE49-F238E27FC236}">
                <a16:creationId xmlns:a16="http://schemas.microsoft.com/office/drawing/2014/main" id="{B155194F-4F00-4D37-A3C9-DC3FE745DF31}"/>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06" name="Rectangle 6">
            <a:extLst>
              <a:ext uri="{FF2B5EF4-FFF2-40B4-BE49-F238E27FC236}">
                <a16:creationId xmlns:a16="http://schemas.microsoft.com/office/drawing/2014/main" id="{E0688989-0C9F-4DC6-9721-7CD3D142EDC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a:solidFill>
                  <a:schemeClr val="tx1"/>
                </a:solidFill>
                <a:ea typeface="宋体" pitchFamily="2" charset="-122"/>
              </a:defRPr>
            </a:lvl1pPr>
          </a:lstStyle>
          <a:p>
            <a:pPr>
              <a:defRPr/>
            </a:pPr>
            <a:endParaRPr lang="en-US" altLang="zh-CN"/>
          </a:p>
        </p:txBody>
      </p:sp>
      <p:sp>
        <p:nvSpPr>
          <p:cNvPr id="51207" name="Rectangle 7">
            <a:extLst>
              <a:ext uri="{FF2B5EF4-FFF2-40B4-BE49-F238E27FC236}">
                <a16:creationId xmlns:a16="http://schemas.microsoft.com/office/drawing/2014/main" id="{0899AC67-4E7E-4023-BA38-FDFDCA574E6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a:solidFill>
                  <a:schemeClr val="tx1"/>
                </a:solidFill>
                <a:ea typeface="宋体" panose="02010600030101010101" pitchFamily="2" charset="-122"/>
              </a:defRPr>
            </a:lvl1pPr>
          </a:lstStyle>
          <a:p>
            <a:pPr>
              <a:defRPr/>
            </a:pPr>
            <a:fld id="{610B1C12-24E8-432D-B946-AA825F088EE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78431C5-921F-4729-B6B0-0D7A2FB9FE45}"/>
              </a:ext>
            </a:extLst>
          </p:cNvPr>
          <p:cNvSpPr>
            <a:spLocks noGrp="1" noRot="1" noChangeAspect="1" noChangeArrowheads="1" noTextEdit="1"/>
          </p:cNvSpPr>
          <p:nvPr>
            <p:ph type="sldImg"/>
          </p:nvPr>
        </p:nvSpPr>
        <p:spPr>
          <a:ln/>
        </p:spPr>
      </p:sp>
      <p:sp>
        <p:nvSpPr>
          <p:cNvPr id="5123" name="Rectangle 3">
            <a:extLst>
              <a:ext uri="{FF2B5EF4-FFF2-40B4-BE49-F238E27FC236}">
                <a16:creationId xmlns:a16="http://schemas.microsoft.com/office/drawing/2014/main" id="{D9852F2D-B559-42E5-B2C0-FC4CA65958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C52EFFA-0247-4762-984F-68655895EBF8}"/>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F01B0981-31A3-4B66-81A0-4620D77511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1049C7A-C25D-4D25-9A01-DD71478D1E55}"/>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E9A92CF3-B29F-4B57-AA37-F23633023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73D5F18-21A6-4F14-B5F0-AAAB961E2273}"/>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5DEAC38B-6C02-4B5A-B8AB-E5510B8560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A22941B-04F4-4013-ABC3-A076922366CD}"/>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393F4752-0B00-4504-91D3-E4E4B11BC1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C6E1F11-395A-4F76-9B02-5BA1B4768715}"/>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23C99FDA-0823-4EE5-A953-7F2DAD4EFA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2F38501-9094-4386-A7EC-9C52C10C2328}"/>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521B8C81-B710-4F59-9C55-058E8ADD54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94C8A29-4244-4C9A-B8F5-CE2B387022FF}"/>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2674A33A-AB47-4A24-8630-9DCE6A2C6E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031E6D2-ED31-4843-8283-295CD1C58DE8}"/>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D15A54F7-71C1-46C0-8C98-D59105ABAD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7657859-6923-472B-BE65-F64906E3D910}"/>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43741090-0E37-4484-BA46-451BEA25A2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控制容积</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3731F62-0C4A-48EA-A072-1D5DD8B4D7B3}"/>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7F014B9D-2F87-4D28-9CA1-EB17836200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78431C5-921F-4729-B6B0-0D7A2FB9FE45}"/>
              </a:ext>
            </a:extLst>
          </p:cNvPr>
          <p:cNvSpPr>
            <a:spLocks noGrp="1" noRot="1" noChangeAspect="1" noChangeArrowheads="1" noTextEdit="1"/>
          </p:cNvSpPr>
          <p:nvPr>
            <p:ph type="sldImg"/>
          </p:nvPr>
        </p:nvSpPr>
        <p:spPr>
          <a:ln/>
        </p:spPr>
      </p:sp>
      <p:sp>
        <p:nvSpPr>
          <p:cNvPr id="5123" name="Rectangle 3">
            <a:extLst>
              <a:ext uri="{FF2B5EF4-FFF2-40B4-BE49-F238E27FC236}">
                <a16:creationId xmlns:a16="http://schemas.microsoft.com/office/drawing/2014/main" id="{D9852F2D-B559-42E5-B2C0-FC4CA65958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Tx/>
              <a:buNone/>
            </a:pPr>
            <a:r>
              <a:rPr lang="zh-CN" altLang="en-US" b="1" dirty="0">
                <a:latin typeface="Times New Roman" panose="02020603050405020304" pitchFamily="18" charset="0"/>
              </a:rPr>
              <a:t>在两个不同温度的</a:t>
            </a:r>
            <a:r>
              <a:rPr lang="zh-CN" altLang="en-US" b="1" dirty="0">
                <a:solidFill>
                  <a:srgbClr val="00FF00"/>
                </a:solidFill>
                <a:latin typeface="Times New Roman" panose="02020603050405020304" pitchFamily="18" charset="0"/>
              </a:rPr>
              <a:t>恒温热源</a:t>
            </a:r>
            <a:r>
              <a:rPr lang="zh-CN" altLang="en-US" b="1" dirty="0">
                <a:latin typeface="Times New Roman" panose="02020603050405020304" pitchFamily="18" charset="0"/>
              </a:rPr>
              <a:t>间工作的所有热机，以</a:t>
            </a:r>
            <a:r>
              <a:rPr lang="zh-CN" altLang="en-US" b="1" dirty="0">
                <a:solidFill>
                  <a:schemeClr val="tx2"/>
                </a:solidFill>
                <a:latin typeface="Times New Roman" panose="02020603050405020304" pitchFamily="18" charset="0"/>
              </a:rPr>
              <a:t>可逆热机</a:t>
            </a:r>
            <a:r>
              <a:rPr lang="zh-CN" altLang="en-US" b="1" dirty="0">
                <a:latin typeface="Times New Roman" panose="02020603050405020304" pitchFamily="18" charset="0"/>
              </a:rPr>
              <a:t>的热效率为</a:t>
            </a:r>
            <a:r>
              <a:rPr lang="zh-CN" altLang="en-US" b="1" dirty="0">
                <a:solidFill>
                  <a:schemeClr val="tx2"/>
                </a:solidFill>
                <a:latin typeface="Times New Roman" panose="02020603050405020304" pitchFamily="18" charset="0"/>
              </a:rPr>
              <a:t>最高</a:t>
            </a:r>
            <a:r>
              <a:rPr lang="zh-CN" altLang="en-US" b="1" dirty="0">
                <a:latin typeface="Times New Roman" panose="02020603050405020304" pitchFamily="18" charset="0"/>
              </a:rPr>
              <a:t>。</a:t>
            </a:r>
            <a:endParaRPr lang="en-US" altLang="zh-CN" b="1" dirty="0">
              <a:latin typeface="Times New Roman" panose="02020603050405020304" pitchFamily="18" charset="0"/>
            </a:endParaRPr>
          </a:p>
          <a:p>
            <a:pPr eaLnBrk="1" hangingPunct="1">
              <a:lnSpc>
                <a:spcPct val="90000"/>
              </a:lnSpc>
              <a:buFontTx/>
              <a:buNone/>
            </a:pPr>
            <a:r>
              <a:rPr lang="zh-CN" altLang="en-US" b="1" dirty="0">
                <a:latin typeface="Times New Roman" panose="02020603050405020304" pitchFamily="18" charset="0"/>
              </a:rPr>
              <a:t>在两个不同温度的</a:t>
            </a:r>
            <a:r>
              <a:rPr lang="zh-CN" altLang="en-US" b="1" dirty="0">
                <a:solidFill>
                  <a:srgbClr val="FFFF00"/>
                </a:solidFill>
                <a:latin typeface="Times New Roman" panose="02020603050405020304" pitchFamily="18" charset="0"/>
              </a:rPr>
              <a:t>恒温热源</a:t>
            </a:r>
            <a:r>
              <a:rPr lang="zh-CN" altLang="en-US" b="1" dirty="0">
                <a:latin typeface="Times New Roman" panose="02020603050405020304" pitchFamily="18" charset="0"/>
              </a:rPr>
              <a:t>间工作的一切</a:t>
            </a:r>
            <a:r>
              <a:rPr lang="zh-CN" altLang="en-US" b="1" dirty="0">
                <a:solidFill>
                  <a:srgbClr val="00FF00"/>
                </a:solidFill>
                <a:latin typeface="Times New Roman" panose="02020603050405020304" pitchFamily="18" charset="0"/>
              </a:rPr>
              <a:t>可逆热机</a:t>
            </a:r>
            <a:r>
              <a:rPr lang="zh-CN" altLang="en-US" b="1" dirty="0">
                <a:latin typeface="Times New Roman" panose="02020603050405020304" pitchFamily="18" charset="0"/>
              </a:rPr>
              <a:t>，具有</a:t>
            </a:r>
            <a:r>
              <a:rPr lang="zh-CN" altLang="en-US" b="1" dirty="0">
                <a:solidFill>
                  <a:srgbClr val="00FF00"/>
                </a:solidFill>
                <a:latin typeface="Times New Roman" panose="02020603050405020304" pitchFamily="18" charset="0"/>
              </a:rPr>
              <a:t>相同</a:t>
            </a:r>
            <a:r>
              <a:rPr lang="zh-CN" altLang="en-US" b="1" dirty="0">
                <a:latin typeface="Times New Roman" panose="02020603050405020304" pitchFamily="18" charset="0"/>
              </a:rPr>
              <a:t>的</a:t>
            </a:r>
            <a:r>
              <a:rPr lang="zh-CN" altLang="en-US" b="1" dirty="0">
                <a:solidFill>
                  <a:srgbClr val="00FF00"/>
                </a:solidFill>
                <a:latin typeface="Times New Roman" panose="02020603050405020304" pitchFamily="18" charset="0"/>
              </a:rPr>
              <a:t>热效率</a:t>
            </a:r>
            <a:r>
              <a:rPr lang="zh-CN" altLang="en-US" b="1" dirty="0">
                <a:latin typeface="Times New Roman" panose="02020603050405020304" pitchFamily="18" charset="0"/>
              </a:rPr>
              <a:t>，且与工质的性质无关。</a:t>
            </a:r>
          </a:p>
          <a:p>
            <a:r>
              <a:rPr lang="zh-CN" altLang="en-US" b="1" dirty="0">
                <a:latin typeface="Times New Roman" panose="02020603050405020304" pitchFamily="18" charset="0"/>
              </a:rPr>
              <a:t>在两个不同温度的</a:t>
            </a:r>
            <a:r>
              <a:rPr lang="zh-CN" altLang="en-US" b="1" dirty="0">
                <a:solidFill>
                  <a:srgbClr val="FFFF00"/>
                </a:solidFill>
                <a:latin typeface="Times New Roman" panose="02020603050405020304" pitchFamily="18" charset="0"/>
              </a:rPr>
              <a:t>恒温热源</a:t>
            </a:r>
            <a:r>
              <a:rPr lang="zh-CN" altLang="en-US" b="1" dirty="0">
                <a:latin typeface="Times New Roman" panose="02020603050405020304" pitchFamily="18" charset="0"/>
              </a:rPr>
              <a:t>间工作的任何</a:t>
            </a:r>
            <a:r>
              <a:rPr lang="zh-CN" altLang="en-US" b="1" dirty="0">
                <a:solidFill>
                  <a:srgbClr val="00FF00"/>
                </a:solidFill>
                <a:latin typeface="Times New Roman" panose="02020603050405020304" pitchFamily="18" charset="0"/>
              </a:rPr>
              <a:t>不可逆热机</a:t>
            </a:r>
            <a:r>
              <a:rPr lang="zh-CN" altLang="en-US" b="1" dirty="0">
                <a:latin typeface="Times New Roman" panose="02020603050405020304" pitchFamily="18" charset="0"/>
              </a:rPr>
              <a:t>，其热效率</a:t>
            </a:r>
            <a:r>
              <a:rPr lang="zh-CN" altLang="en-US" b="1" dirty="0">
                <a:solidFill>
                  <a:schemeClr val="tx2"/>
                </a:solidFill>
                <a:latin typeface="Times New Roman" panose="02020603050405020304" pitchFamily="18" charset="0"/>
              </a:rPr>
              <a:t>总小于</a:t>
            </a:r>
            <a:r>
              <a:rPr lang="zh-CN" altLang="en-US" b="1" dirty="0">
                <a:latin typeface="Times New Roman" panose="02020603050405020304" pitchFamily="18" charset="0"/>
              </a:rPr>
              <a:t>这两个热源间工作的</a:t>
            </a:r>
            <a:r>
              <a:rPr lang="zh-CN" altLang="en-US" b="1" dirty="0">
                <a:solidFill>
                  <a:srgbClr val="00FF00"/>
                </a:solidFill>
                <a:latin typeface="Times New Roman" panose="02020603050405020304" pitchFamily="18" charset="0"/>
              </a:rPr>
              <a:t>可逆热机</a:t>
            </a:r>
            <a:r>
              <a:rPr lang="zh-CN" altLang="en-US" b="1" dirty="0">
                <a:latin typeface="Times New Roman" panose="02020603050405020304" pitchFamily="18" charset="0"/>
              </a:rPr>
              <a:t>的效率。</a:t>
            </a:r>
            <a:endParaRPr lang="zh-CN" altLang="en-US" dirty="0"/>
          </a:p>
        </p:txBody>
      </p:sp>
    </p:spTree>
    <p:extLst>
      <p:ext uri="{BB962C8B-B14F-4D97-AF65-F5344CB8AC3E}">
        <p14:creationId xmlns:p14="http://schemas.microsoft.com/office/powerpoint/2010/main" val="942709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30289E8-E74B-4322-80CA-DB6BC1BEB159}"/>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44289687-DC1A-49BF-A479-7B807D769C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CD7485E-2F47-46B2-ADA8-16FC17A453B6}"/>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2884B337-CF46-4DC9-885F-191882DB2E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1FA63E3-C89D-4FB4-964D-97F75A486B1D}"/>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195ABB2B-A852-498C-8CDD-FC676B0A75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5FAA6E4-C5C5-4C10-AC70-9C75432FAD48}"/>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639CC224-E250-4667-AA84-4C3B6F2F70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A9ECA35-E9FE-4C9D-B567-880CD14F945F}"/>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30CDA909-93B2-4116-9473-273EA6D96B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5624090-3FB5-434B-9C9B-63E4130FE9CB}"/>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9287A5C0-5195-4D88-9FA3-22E0583797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A003AF1-2256-49E3-8F48-E040A68C3717}"/>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64F17AAF-1C8D-4999-A9C3-1052DA2718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4025AF6-9A57-48CD-BA72-2A57386E5C8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A963F89-9CA0-4B76-8422-68BCF60C7F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7A013D9-AE36-4219-A419-495D40C5C14C}"/>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B82A676E-19F8-4748-B9CE-9E0F31A6DA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B85F6B9-EC1F-4779-9C66-323B0854F67A}"/>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E8A8B364-F257-4C04-8D86-6972896A2F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78431C5-921F-4729-B6B0-0D7A2FB9FE45}"/>
              </a:ext>
            </a:extLst>
          </p:cNvPr>
          <p:cNvSpPr>
            <a:spLocks noGrp="1" noRot="1" noChangeAspect="1" noChangeArrowheads="1" noTextEdit="1"/>
          </p:cNvSpPr>
          <p:nvPr>
            <p:ph type="sldImg"/>
          </p:nvPr>
        </p:nvSpPr>
        <p:spPr>
          <a:ln/>
        </p:spPr>
      </p:sp>
      <p:sp>
        <p:nvSpPr>
          <p:cNvPr id="5123" name="Rectangle 3">
            <a:extLst>
              <a:ext uri="{FF2B5EF4-FFF2-40B4-BE49-F238E27FC236}">
                <a16:creationId xmlns:a16="http://schemas.microsoft.com/office/drawing/2014/main" id="{D9852F2D-B559-42E5-B2C0-FC4CA65958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404444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8CB7A30-2DD2-488F-8EE3-4284B44A92BE}"/>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792D6111-4903-4710-8887-AB00B99437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9807348-EBF9-4DE5-AB49-39244C1C1A91}"/>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65851FF5-0EB1-4846-80B0-C65DF0E2C1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4AEEB2A-BADD-474D-8335-5E5AA79DC032}"/>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2DAA4603-D1D2-41C2-95B1-636F62D507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C91DFDB-6CBD-4A07-AC2B-C3B534F9323A}"/>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2ADBD70E-F1DB-4415-946B-5240FF0182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DFA17D6-234E-46DF-B467-2DA12D58CF94}"/>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23E1F15E-CF47-4F65-B7A8-BE4DCE6694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4501312-C83F-48D7-85BB-A55BCD36F8D9}"/>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F5ACCC79-CF44-43F5-BA93-81B9943D98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3B4892E6-35C3-462D-BD00-3EF707D6C87F}"/>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BAC584DF-1630-4592-8534-D494781E7E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58A15AF-CDDF-486A-BDCC-D40D2AAF1AE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2A575A28-036E-46E5-A2D9-298086EA8A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5DDDB7BE-1AC8-4F84-9745-E330EFAA1E87}"/>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282AF45A-2A30-4B85-9EFA-89C9C4ECAC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7131055-0E4B-4305-A45D-8E080B4F0D52}"/>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CEC31FE8-EB9E-4E7D-B9FC-3A1DC0D471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78431C5-921F-4729-B6B0-0D7A2FB9FE45}"/>
              </a:ext>
            </a:extLst>
          </p:cNvPr>
          <p:cNvSpPr>
            <a:spLocks noGrp="1" noRot="1" noChangeAspect="1" noChangeArrowheads="1" noTextEdit="1"/>
          </p:cNvSpPr>
          <p:nvPr>
            <p:ph type="sldImg"/>
          </p:nvPr>
        </p:nvSpPr>
        <p:spPr>
          <a:ln/>
        </p:spPr>
      </p:sp>
      <p:sp>
        <p:nvSpPr>
          <p:cNvPr id="5123" name="Rectangle 3">
            <a:extLst>
              <a:ext uri="{FF2B5EF4-FFF2-40B4-BE49-F238E27FC236}">
                <a16:creationId xmlns:a16="http://schemas.microsoft.com/office/drawing/2014/main" id="{D9852F2D-B559-42E5-B2C0-FC4CA65958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063149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7DEEC38-A835-45CC-A009-9FCFC28F6EBD}"/>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0E9A6B10-89C5-437E-8850-1FB3618E54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5C6D908-5DBC-4944-A944-4287BC143C13}"/>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CA3A3710-6A22-4B34-BC89-F692FC91AC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41C4FB6-C439-4DE5-A6F0-7F41FBB5C584}"/>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FE56FEF5-81B7-413A-98F5-5C6FDFA35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81CA3451-1886-4350-B434-C1B46D17DFBE}"/>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96941A0A-BD24-411C-ABD8-BC7040DB72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F67BD441-136A-4C5D-A61B-C4BDE1E14F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4BEBF4C-EE70-4EEE-8B96-5DF688D2399C}" type="slidenum">
              <a:rPr lang="en-US" altLang="zh-CN" smtClean="0"/>
              <a:pPr>
                <a:spcBef>
                  <a:spcPct val="0"/>
                </a:spcBef>
              </a:pPr>
              <a:t>44</a:t>
            </a:fld>
            <a:endParaRPr lang="en-US" altLang="zh-CN"/>
          </a:p>
        </p:txBody>
      </p:sp>
      <p:sp>
        <p:nvSpPr>
          <p:cNvPr id="87043" name="Rectangle 2">
            <a:extLst>
              <a:ext uri="{FF2B5EF4-FFF2-40B4-BE49-F238E27FC236}">
                <a16:creationId xmlns:a16="http://schemas.microsoft.com/office/drawing/2014/main" id="{3FC1B016-E125-4ED9-A981-D5C471C6059B}"/>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08B66E8F-3531-40A7-A3DC-8DF00D2A37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3DEBEE57-FA9D-4424-8931-ADB2FB61D87B}"/>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549EC6B4-4DA4-4B91-AC68-17A071A8D8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11100B2-2A62-4EC4-BE23-5A15930A3B32}"/>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B81D28F0-FE87-4FD8-B0DB-3CAC55CF41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739EBFF1-6612-412E-A30F-DA226839167C}"/>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8EE7594B-C301-41FE-B9B1-6AD41A2803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D10382CC-F6C2-473E-8391-DBE291601E6C}"/>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B67E6BAC-85B3-4EEC-AE2C-484F999CAD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263FC7FB-9A45-4F05-9A60-1DD2B5798BD0}"/>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9963333D-2E3F-4097-9EAF-936825CE62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F97945D-16AE-42DC-9482-5D0B2FD5CA26}"/>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975CC032-A8EB-4AFD-BA69-30A1D9A4F3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D041EC17-78A9-4C70-96BF-A4FB32062059}"/>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9CF91781-0C95-40FC-AE66-5E21361471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39D9E817-F36A-465C-9683-5676D48E33F2}"/>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B257A34E-6BA5-4A36-BEE2-78344A882F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CBD6006A-B940-4F85-8D88-35566BCF318D}"/>
              </a:ext>
            </a:extLst>
          </p:cNvPr>
          <p:cNvSpPr>
            <a:spLocks noGrp="1" noRot="1" noChangeAspect="1" noChangeArrowheads="1" noTextEdit="1"/>
          </p:cNvSpPr>
          <p:nvPr>
            <p:ph type="sldImg"/>
          </p:nvPr>
        </p:nvSpPr>
        <p:spPr>
          <a:ln/>
        </p:spPr>
      </p:sp>
      <p:sp>
        <p:nvSpPr>
          <p:cNvPr id="103427" name="Rectangle 3">
            <a:extLst>
              <a:ext uri="{FF2B5EF4-FFF2-40B4-BE49-F238E27FC236}">
                <a16:creationId xmlns:a16="http://schemas.microsoft.com/office/drawing/2014/main" id="{9C4DD893-2420-4513-9F3B-0FEBFDBBC3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A4B20B6E-1530-4E9D-AFBA-D251AEBEB458}"/>
              </a:ext>
            </a:extLst>
          </p:cNvPr>
          <p:cNvSpPr>
            <a:spLocks noGrp="1" noRot="1" noChangeAspect="1" noChangeArrowheads="1" noTextEdit="1"/>
          </p:cNvSpPr>
          <p:nvPr>
            <p:ph type="sldImg"/>
          </p:nvPr>
        </p:nvSpPr>
        <p:spPr>
          <a:ln/>
        </p:spPr>
      </p:sp>
      <p:sp>
        <p:nvSpPr>
          <p:cNvPr id="105475" name="Rectangle 3">
            <a:extLst>
              <a:ext uri="{FF2B5EF4-FFF2-40B4-BE49-F238E27FC236}">
                <a16:creationId xmlns:a16="http://schemas.microsoft.com/office/drawing/2014/main" id="{AE193784-B2C2-4AA7-9ADB-6F5CDD160B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794C6991-21B7-4384-8C0F-AEB2E3A47E91}"/>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40402863-EF58-4280-85F0-CB9F679B84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B7154F7-58E0-496E-9C58-9FE3EC18911F}"/>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AC7359B1-9793-40C7-A105-415DBC3B1F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30144D5-6995-42AC-9F24-EA98157917F0}"/>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E0FA6D5B-AEF3-4B88-917A-1FA58EDC38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D75AB4A4-2558-4D08-97F2-CA874CC8668A}"/>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6E2C6A3C-2AB1-4FEF-83EF-E3D11D875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A8B523A9-575E-4CD9-8B84-3EF133D4D521}"/>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D1C59308-F398-41C0-9098-10672E51C8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B08D9959-DEEA-4BB5-A2F4-FCBC92D86B4D}"/>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0C9143A4-C72F-4E49-927D-B0572DF765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B47EF26-FB59-4F78-8B70-0EC38A173ACC}"/>
              </a:ext>
            </a:extLst>
          </p:cNvPr>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E24E9753-55E7-4CDE-925E-773486730D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CC6213D-F1FB-4B3F-9791-C977BED0DF7C}"/>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AB94157E-7563-4022-9925-B1EC6BEEAF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B696EDE9-B654-4F54-9E9E-E83DA6A06B8D}"/>
              </a:ext>
            </a:extLst>
          </p:cNvPr>
          <p:cNvSpPr>
            <a:spLocks noGrp="1" noRot="1" noChangeAspect="1" noChangeArrowheads="1" noTextEdit="1"/>
          </p:cNvSpPr>
          <p:nvPr>
            <p:ph type="sldImg"/>
          </p:nvPr>
        </p:nvSpPr>
        <p:spPr>
          <a:ln/>
        </p:spPr>
      </p:sp>
      <p:sp>
        <p:nvSpPr>
          <p:cNvPr id="121859" name="Rectangle 3">
            <a:extLst>
              <a:ext uri="{FF2B5EF4-FFF2-40B4-BE49-F238E27FC236}">
                <a16:creationId xmlns:a16="http://schemas.microsoft.com/office/drawing/2014/main" id="{D3AF7FB0-FAC7-499E-99D2-CB3256ACB3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能量降级 熵增 无序度增加</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5E21CF62-6824-48D5-99BF-FED86594E637}"/>
              </a:ext>
            </a:extLst>
          </p:cNvPr>
          <p:cNvSpPr>
            <a:spLocks noGrp="1" noRot="1" noChangeAspect="1" noChangeArrowheads="1" noTextEdit="1"/>
          </p:cNvSpPr>
          <p:nvPr>
            <p:ph type="sldImg"/>
          </p:nvPr>
        </p:nvSpPr>
        <p:spPr>
          <a:ln/>
        </p:spPr>
      </p:sp>
      <p:sp>
        <p:nvSpPr>
          <p:cNvPr id="123907" name="Rectangle 3">
            <a:extLst>
              <a:ext uri="{FF2B5EF4-FFF2-40B4-BE49-F238E27FC236}">
                <a16:creationId xmlns:a16="http://schemas.microsoft.com/office/drawing/2014/main" id="{58BA46AA-8C42-4923-9D69-042C7989EB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CC916B82-E5B1-44E5-82DF-206816D648EF}"/>
              </a:ext>
            </a:extLst>
          </p:cNvPr>
          <p:cNvSpPr>
            <a:spLocks noGrp="1" noRot="1" noChangeAspect="1" noChangeArrowheads="1" noTextEdit="1"/>
          </p:cNvSpPr>
          <p:nvPr>
            <p:ph type="sldImg"/>
          </p:nvPr>
        </p:nvSpPr>
        <p:spPr>
          <a:ln/>
        </p:spPr>
      </p:sp>
      <p:sp>
        <p:nvSpPr>
          <p:cNvPr id="125955" name="Rectangle 3">
            <a:extLst>
              <a:ext uri="{FF2B5EF4-FFF2-40B4-BE49-F238E27FC236}">
                <a16:creationId xmlns:a16="http://schemas.microsoft.com/office/drawing/2014/main" id="{97D7832C-32AF-4506-9AE6-8BD862C108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658F4825-8FBA-405D-9DBE-B251130EC55F}"/>
              </a:ext>
            </a:extLst>
          </p:cNvPr>
          <p:cNvSpPr>
            <a:spLocks noGrp="1" noRot="1" noChangeAspect="1" noChangeArrowheads="1" noTextEdit="1"/>
          </p:cNvSpPr>
          <p:nvPr>
            <p:ph type="sldImg"/>
          </p:nvPr>
        </p:nvSpPr>
        <p:spPr>
          <a:ln/>
        </p:spPr>
      </p:sp>
      <p:sp>
        <p:nvSpPr>
          <p:cNvPr id="128003" name="Rectangle 3">
            <a:extLst>
              <a:ext uri="{FF2B5EF4-FFF2-40B4-BE49-F238E27FC236}">
                <a16:creationId xmlns:a16="http://schemas.microsoft.com/office/drawing/2014/main" id="{A9D38D34-7E04-41D5-9C7D-7F69F3176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2E4190BB-E47B-4FAB-88E5-C5B10BF7B0A0}"/>
              </a:ext>
            </a:extLst>
          </p:cNvPr>
          <p:cNvSpPr>
            <a:spLocks noGrp="1" noRot="1" noChangeAspect="1" noChangeArrowheads="1" noTextEdit="1"/>
          </p:cNvSpPr>
          <p:nvPr>
            <p:ph type="sldImg"/>
          </p:nvPr>
        </p:nvSpPr>
        <p:spPr>
          <a:ln/>
        </p:spPr>
      </p:sp>
      <p:sp>
        <p:nvSpPr>
          <p:cNvPr id="130051" name="Rectangle 3">
            <a:extLst>
              <a:ext uri="{FF2B5EF4-FFF2-40B4-BE49-F238E27FC236}">
                <a16:creationId xmlns:a16="http://schemas.microsoft.com/office/drawing/2014/main" id="{DD0B15BF-0769-4561-9EDB-1959288590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4C06A8D-47C3-420B-A555-45EAF464406C}"/>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24B62130-ECF9-47CF-9836-1ADDB6436B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B861CE3-C94C-4E60-ACB5-13E0FDE25CB4}"/>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B93F712C-F2E3-489B-9BFB-2F25B54165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C6490EF-C589-41A7-B5C0-80BE728B3C98}"/>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7DDD600E-5F7C-4623-8548-2F454CF950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38">
            <a:extLst>
              <a:ext uri="{FF2B5EF4-FFF2-40B4-BE49-F238E27FC236}">
                <a16:creationId xmlns:a16="http://schemas.microsoft.com/office/drawing/2014/main" id="{061AA29B-AADC-45D2-AF12-7C1689A0F236}"/>
              </a:ext>
            </a:extLst>
          </p:cNvPr>
          <p:cNvGrpSpPr>
            <a:grpSpLocks/>
          </p:cNvGrpSpPr>
          <p:nvPr/>
        </p:nvGrpSpPr>
        <p:grpSpPr bwMode="auto">
          <a:xfrm>
            <a:off x="0" y="-26988"/>
            <a:ext cx="9155113" cy="6884988"/>
            <a:chOff x="0" y="-17"/>
            <a:chExt cx="5767" cy="4337"/>
          </a:xfrm>
        </p:grpSpPr>
        <p:sp>
          <p:nvSpPr>
            <p:cNvPr id="5" name="Freeform 3">
              <a:extLst>
                <a:ext uri="{FF2B5EF4-FFF2-40B4-BE49-F238E27FC236}">
                  <a16:creationId xmlns:a16="http://schemas.microsoft.com/office/drawing/2014/main" id="{967764C9-43AD-4F1F-BDDB-987A0B01EB2F}"/>
                </a:ext>
              </a:extLst>
            </p:cNvPr>
            <p:cNvSpPr>
              <a:spLocks/>
            </p:cNvSpPr>
            <p:nvPr/>
          </p:nvSpPr>
          <p:spPr bwMode="hidden">
            <a:xfrm>
              <a:off x="1632" y="-13"/>
              <a:ext cx="1737" cy="4333"/>
            </a:xfrm>
            <a:custGeom>
              <a:avLst/>
              <a:gdLst>
                <a:gd name="T0" fmla="*/ 494 w 1737"/>
                <a:gd name="T1" fmla="*/ 4361 h 4320"/>
                <a:gd name="T2" fmla="*/ 1737 w 1737"/>
                <a:gd name="T3" fmla="*/ 4372 h 4320"/>
                <a:gd name="T4" fmla="*/ 524 w 1737"/>
                <a:gd name="T5" fmla="*/ 0 h 4320"/>
                <a:gd name="T6" fmla="*/ 0 w 1737"/>
                <a:gd name="T7" fmla="*/ 7 h 4320"/>
                <a:gd name="T8" fmla="*/ 494 w 1737"/>
                <a:gd name="T9" fmla="*/ 436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4">
              <a:extLst>
                <a:ext uri="{FF2B5EF4-FFF2-40B4-BE49-F238E27FC236}">
                  <a16:creationId xmlns:a16="http://schemas.microsoft.com/office/drawing/2014/main" id="{8843C401-0EC0-42A4-BF79-4AC5BC8A200C}"/>
                </a:ext>
              </a:extLst>
            </p:cNvPr>
            <p:cNvSpPr>
              <a:spLocks/>
            </p:cNvSpPr>
            <p:nvPr/>
          </p:nvSpPr>
          <p:spPr bwMode="hidden">
            <a:xfrm>
              <a:off x="0" y="-15"/>
              <a:ext cx="1737" cy="4329"/>
            </a:xfrm>
            <a:custGeom>
              <a:avLst/>
              <a:gdLst>
                <a:gd name="T0" fmla="*/ 494 w 1737"/>
                <a:gd name="T1" fmla="*/ 4345 h 4320"/>
                <a:gd name="T2" fmla="*/ 1737 w 1737"/>
                <a:gd name="T3" fmla="*/ 4356 h 4320"/>
                <a:gd name="T4" fmla="*/ 524 w 1737"/>
                <a:gd name="T5" fmla="*/ 0 h 4320"/>
                <a:gd name="T6" fmla="*/ 0 w 1737"/>
                <a:gd name="T7" fmla="*/ 7 h 4320"/>
                <a:gd name="T8" fmla="*/ 494 w 1737"/>
                <a:gd name="T9" fmla="*/ 434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5">
              <a:extLst>
                <a:ext uri="{FF2B5EF4-FFF2-40B4-BE49-F238E27FC236}">
                  <a16:creationId xmlns:a16="http://schemas.microsoft.com/office/drawing/2014/main" id="{93A594CF-35D0-4D6A-996E-A85FD555E403}"/>
                </a:ext>
              </a:extLst>
            </p:cNvPr>
            <p:cNvSpPr>
              <a:spLocks/>
            </p:cNvSpPr>
            <p:nvPr/>
          </p:nvSpPr>
          <p:spPr bwMode="hidden">
            <a:xfrm>
              <a:off x="3744" y="-12"/>
              <a:ext cx="1739" cy="4330"/>
            </a:xfrm>
            <a:custGeom>
              <a:avLst/>
              <a:gdLst>
                <a:gd name="T0" fmla="*/ 494 w 1739"/>
                <a:gd name="T1" fmla="*/ 4066 h 4420"/>
                <a:gd name="T2" fmla="*/ 1739 w 1739"/>
                <a:gd name="T3" fmla="*/ 4071 h 4420"/>
                <a:gd name="T4" fmla="*/ 524 w 1739"/>
                <a:gd name="T5" fmla="*/ 0 h 4420"/>
                <a:gd name="T6" fmla="*/ 0 w 1739"/>
                <a:gd name="T7" fmla="*/ 7 h 4420"/>
                <a:gd name="T8" fmla="*/ 494 w 1739"/>
                <a:gd name="T9" fmla="*/ 4066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6">
              <a:extLst>
                <a:ext uri="{FF2B5EF4-FFF2-40B4-BE49-F238E27FC236}">
                  <a16:creationId xmlns:a16="http://schemas.microsoft.com/office/drawing/2014/main" id="{C90A355B-6F2E-4C0B-8418-05BDA28FC780}"/>
                </a:ext>
              </a:extLst>
            </p:cNvPr>
            <p:cNvSpPr>
              <a:spLocks/>
            </p:cNvSpPr>
            <p:nvPr/>
          </p:nvSpPr>
          <p:spPr bwMode="hidden">
            <a:xfrm>
              <a:off x="1920" y="-17"/>
              <a:ext cx="2080" cy="4324"/>
            </a:xfrm>
            <a:custGeom>
              <a:avLst/>
              <a:gdLst>
                <a:gd name="T0" fmla="*/ 0 w 2080"/>
                <a:gd name="T1" fmla="*/ 7 h 4338"/>
                <a:gd name="T2" fmla="*/ 1870 w 2080"/>
                <a:gd name="T3" fmla="*/ 4282 h 4338"/>
                <a:gd name="T4" fmla="*/ 2080 w 2080"/>
                <a:gd name="T5" fmla="*/ 4282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7">
              <a:extLst>
                <a:ext uri="{FF2B5EF4-FFF2-40B4-BE49-F238E27FC236}">
                  <a16:creationId xmlns:a16="http://schemas.microsoft.com/office/drawing/2014/main" id="{7A0F00FD-ABC3-4930-8B73-16671BAB5287}"/>
                </a:ext>
              </a:extLst>
            </p:cNvPr>
            <p:cNvSpPr>
              <a:spLocks/>
            </p:cNvSpPr>
            <p:nvPr/>
          </p:nvSpPr>
          <p:spPr bwMode="hidden">
            <a:xfrm>
              <a:off x="117" y="8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10" name="Freeform 8">
              <a:extLst>
                <a:ext uri="{FF2B5EF4-FFF2-40B4-BE49-F238E27FC236}">
                  <a16:creationId xmlns:a16="http://schemas.microsoft.com/office/drawing/2014/main" id="{D0F76971-E08E-46A8-94AD-FF194881CDB5}"/>
                </a:ext>
              </a:extLst>
            </p:cNvPr>
            <p:cNvSpPr>
              <a:spLocks/>
            </p:cNvSpPr>
            <p:nvPr/>
          </p:nvSpPr>
          <p:spPr bwMode="hidden">
            <a:xfrm rot="2702961" flipH="1">
              <a:off x="810" y="758"/>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11" name="Freeform 9">
              <a:extLst>
                <a:ext uri="{FF2B5EF4-FFF2-40B4-BE49-F238E27FC236}">
                  <a16:creationId xmlns:a16="http://schemas.microsoft.com/office/drawing/2014/main" id="{284A6F5E-C3AD-4E9B-9AE7-BA2D4F859411}"/>
                </a:ext>
              </a:extLst>
            </p:cNvPr>
            <p:cNvSpPr>
              <a:spLocks/>
            </p:cNvSpPr>
            <p:nvPr/>
          </p:nvSpPr>
          <p:spPr bwMode="hidden">
            <a:xfrm>
              <a:off x="83" y="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12" name="Freeform 10">
              <a:extLst>
                <a:ext uri="{FF2B5EF4-FFF2-40B4-BE49-F238E27FC236}">
                  <a16:creationId xmlns:a16="http://schemas.microsoft.com/office/drawing/2014/main" id="{54F77D27-82C1-4D04-92EA-F4ED93A0643F}"/>
                </a:ext>
              </a:extLst>
            </p:cNvPr>
            <p:cNvSpPr>
              <a:spLocks/>
            </p:cNvSpPr>
            <p:nvPr/>
          </p:nvSpPr>
          <p:spPr bwMode="hidden">
            <a:xfrm rot="-2895842">
              <a:off x="-984" y="1033"/>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13" name="Freeform 11">
              <a:extLst>
                <a:ext uri="{FF2B5EF4-FFF2-40B4-BE49-F238E27FC236}">
                  <a16:creationId xmlns:a16="http://schemas.microsoft.com/office/drawing/2014/main" id="{61673CA4-CF73-4EB0-95BC-057D6EF507F2}"/>
                </a:ext>
              </a:extLst>
            </p:cNvPr>
            <p:cNvSpPr>
              <a:spLocks/>
            </p:cNvSpPr>
            <p:nvPr/>
          </p:nvSpPr>
          <p:spPr bwMode="hidden">
            <a:xfrm rot="-2305141">
              <a:off x="1331" y="905"/>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14" name="Freeform 12">
              <a:extLst>
                <a:ext uri="{FF2B5EF4-FFF2-40B4-BE49-F238E27FC236}">
                  <a16:creationId xmlns:a16="http://schemas.microsoft.com/office/drawing/2014/main" id="{48887FA6-F060-4A00-B86E-17E4EFB2D830}"/>
                </a:ext>
              </a:extLst>
            </p:cNvPr>
            <p:cNvSpPr>
              <a:spLocks/>
            </p:cNvSpPr>
            <p:nvPr/>
          </p:nvSpPr>
          <p:spPr bwMode="hidden">
            <a:xfrm rot="2084418" flipH="1">
              <a:off x="1859" y="85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15" name="Freeform 13">
              <a:extLst>
                <a:ext uri="{FF2B5EF4-FFF2-40B4-BE49-F238E27FC236}">
                  <a16:creationId xmlns:a16="http://schemas.microsoft.com/office/drawing/2014/main" id="{3E87D265-3D77-4D34-BE03-B02CC0713B12}"/>
                </a:ext>
              </a:extLst>
            </p:cNvPr>
            <p:cNvSpPr>
              <a:spLocks/>
            </p:cNvSpPr>
            <p:nvPr/>
          </p:nvSpPr>
          <p:spPr bwMode="hidden">
            <a:xfrm>
              <a:off x="4250" y="-15"/>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16" name="Rectangle 14">
              <a:extLst>
                <a:ext uri="{FF2B5EF4-FFF2-40B4-BE49-F238E27FC236}">
                  <a16:creationId xmlns:a16="http://schemas.microsoft.com/office/drawing/2014/main" id="{0CD16405-3536-462F-A921-BBA21E5CEDF4}"/>
                </a:ext>
              </a:extLst>
            </p:cNvPr>
            <p:cNvSpPr>
              <a:spLocks noChangeArrowheads="1"/>
            </p:cNvSpPr>
            <p:nvPr/>
          </p:nvSpPr>
          <p:spPr bwMode="invGray">
            <a:xfrm>
              <a:off x="0" y="2433"/>
              <a:ext cx="5760" cy="432"/>
            </a:xfrm>
            <a:prstGeom prst="rect">
              <a:avLst/>
            </a:prstGeom>
            <a:gradFill rotWithShape="0">
              <a:gsLst>
                <a:gs pos="0">
                  <a:schemeClr val="bg2"/>
                </a:gs>
                <a:gs pos="100000">
                  <a:schemeClr val="bg1"/>
                </a:gs>
              </a:gsLst>
              <a:lin ang="5400000" scaled="1"/>
            </a:gradFill>
            <a:ln>
              <a:noFill/>
            </a:ln>
          </p:spPr>
          <p:txBody>
            <a:bodyPr wrap="none" anchor="ctr"/>
            <a:lstStyle>
              <a:lvl1pPr algn="ctr">
                <a:spcBef>
                  <a:spcPct val="20000"/>
                </a:spcBef>
                <a:defRPr kumimoji="1" sz="2400" b="1">
                  <a:solidFill>
                    <a:schemeClr val="tx2"/>
                  </a:solidFill>
                  <a:latin typeface="Times New Roman" panose="02020603050405020304" pitchFamily="18" charset="0"/>
                  <a:ea typeface="黑体" panose="02010609060101010101" pitchFamily="49" charset="-122"/>
                </a:defRPr>
              </a:lvl1pPr>
              <a:lvl2pPr marL="742950" indent="-285750" algn="ctr">
                <a:spcBef>
                  <a:spcPct val="20000"/>
                </a:spcBef>
                <a:defRPr kumimoji="1" sz="2400" b="1">
                  <a:solidFill>
                    <a:schemeClr val="tx2"/>
                  </a:solidFill>
                  <a:latin typeface="Times New Roman" panose="02020603050405020304" pitchFamily="18" charset="0"/>
                  <a:ea typeface="黑体" panose="02010609060101010101" pitchFamily="49" charset="-122"/>
                </a:defRPr>
              </a:lvl2pPr>
              <a:lvl3pPr marL="1143000" indent="-228600" algn="ctr">
                <a:spcBef>
                  <a:spcPct val="20000"/>
                </a:spcBef>
                <a:defRPr kumimoji="1" sz="2400" b="1">
                  <a:solidFill>
                    <a:schemeClr val="tx2"/>
                  </a:solidFill>
                  <a:latin typeface="Times New Roman" panose="02020603050405020304" pitchFamily="18" charset="0"/>
                  <a:ea typeface="黑体" panose="02010609060101010101" pitchFamily="49" charset="-122"/>
                </a:defRPr>
              </a:lvl3pPr>
              <a:lvl4pPr marL="1600200" indent="-228600" algn="ctr">
                <a:spcBef>
                  <a:spcPct val="20000"/>
                </a:spcBef>
                <a:defRPr kumimoji="1" sz="2400" b="1">
                  <a:solidFill>
                    <a:schemeClr val="tx2"/>
                  </a:solidFill>
                  <a:latin typeface="Times New Roman" panose="02020603050405020304" pitchFamily="18" charset="0"/>
                  <a:ea typeface="黑体" panose="02010609060101010101" pitchFamily="49" charset="-122"/>
                </a:defRPr>
              </a:lvl4pPr>
              <a:lvl5pPr marL="2057400" indent="-228600" algn="ctr">
                <a:spcBef>
                  <a:spcPct val="20000"/>
                </a:spcBef>
                <a:defRPr kumimoji="1" sz="2400" b="1">
                  <a:solidFill>
                    <a:schemeClr val="tx2"/>
                  </a:solidFill>
                  <a:latin typeface="Times New Roman" panose="02020603050405020304" pitchFamily="18" charset="0"/>
                  <a:ea typeface="黑体" panose="02010609060101010101" pitchFamily="49" charset="-122"/>
                </a:defRPr>
              </a:lvl5pPr>
              <a:lvl6pPr marL="25146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6pPr>
              <a:lvl7pPr marL="29718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7pPr>
              <a:lvl8pPr marL="34290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8pPr>
              <a:lvl9pPr marL="38862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9pPr>
            </a:lstStyle>
            <a:p>
              <a:pPr eaLnBrk="1" hangingPunct="1">
                <a:defRPr/>
              </a:pPr>
              <a:endParaRPr lang="zh-CN" altLang="en-US"/>
            </a:p>
          </p:txBody>
        </p:sp>
        <p:sp>
          <p:nvSpPr>
            <p:cNvPr id="17" name="Freeform 15">
              <a:extLst>
                <a:ext uri="{FF2B5EF4-FFF2-40B4-BE49-F238E27FC236}">
                  <a16:creationId xmlns:a16="http://schemas.microsoft.com/office/drawing/2014/main" id="{A7CB31E5-E3CC-460E-96EE-AE9CD0A4A0B2}"/>
                </a:ext>
              </a:extLst>
            </p:cNvPr>
            <p:cNvSpPr>
              <a:spLocks/>
            </p:cNvSpPr>
            <p:nvPr/>
          </p:nvSpPr>
          <p:spPr bwMode="invGray">
            <a:xfrm>
              <a:off x="1632" y="2479"/>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16">
              <a:extLst>
                <a:ext uri="{FF2B5EF4-FFF2-40B4-BE49-F238E27FC236}">
                  <a16:creationId xmlns:a16="http://schemas.microsoft.com/office/drawing/2014/main" id="{869CF146-B7E6-4A02-91CE-55A6255EB38B}"/>
                </a:ext>
              </a:extLst>
            </p:cNvPr>
            <p:cNvSpPr>
              <a:spLocks/>
            </p:cNvSpPr>
            <p:nvPr/>
          </p:nvSpPr>
          <p:spPr bwMode="invGray">
            <a:xfrm>
              <a:off x="0" y="2479"/>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17">
              <a:extLst>
                <a:ext uri="{FF2B5EF4-FFF2-40B4-BE49-F238E27FC236}">
                  <a16:creationId xmlns:a16="http://schemas.microsoft.com/office/drawing/2014/main" id="{67DB0994-9DCB-44E1-A875-6F132510C5DF}"/>
                </a:ext>
              </a:extLst>
            </p:cNvPr>
            <p:cNvSpPr>
              <a:spLocks/>
            </p:cNvSpPr>
            <p:nvPr/>
          </p:nvSpPr>
          <p:spPr bwMode="invGray">
            <a:xfrm>
              <a:off x="3744" y="2479"/>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18">
              <a:extLst>
                <a:ext uri="{FF2B5EF4-FFF2-40B4-BE49-F238E27FC236}">
                  <a16:creationId xmlns:a16="http://schemas.microsoft.com/office/drawing/2014/main" id="{072C2A55-C2E3-4922-8AA7-63F1162D5E6D}"/>
                </a:ext>
              </a:extLst>
            </p:cNvPr>
            <p:cNvSpPr>
              <a:spLocks/>
            </p:cNvSpPr>
            <p:nvPr/>
          </p:nvSpPr>
          <p:spPr bwMode="invGray">
            <a:xfrm>
              <a:off x="1920" y="2479"/>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Rectangle 19">
              <a:extLst>
                <a:ext uri="{FF2B5EF4-FFF2-40B4-BE49-F238E27FC236}">
                  <a16:creationId xmlns:a16="http://schemas.microsoft.com/office/drawing/2014/main" id="{995BB59C-333A-4B95-B1A6-33E4CD41F539}"/>
                </a:ext>
              </a:extLst>
            </p:cNvPr>
            <p:cNvSpPr>
              <a:spLocks noChangeArrowheads="1"/>
            </p:cNvSpPr>
            <p:nvPr/>
          </p:nvSpPr>
          <p:spPr bwMode="invGray">
            <a:xfrm>
              <a:off x="7" y="2448"/>
              <a:ext cx="5760" cy="432"/>
            </a:xfrm>
            <a:prstGeom prst="rect">
              <a:avLst/>
            </a:prstGeom>
            <a:solidFill>
              <a:schemeClr val="bg2">
                <a:alpha val="50195"/>
              </a:schemeClr>
            </a:solidFill>
            <a:ln>
              <a:noFill/>
            </a:ln>
          </p:spPr>
          <p:txBody>
            <a:bodyPr wrap="none" anchor="ctr"/>
            <a:lstStyle>
              <a:lvl1pPr algn="ctr">
                <a:spcBef>
                  <a:spcPct val="20000"/>
                </a:spcBef>
                <a:defRPr kumimoji="1" sz="2400" b="1">
                  <a:solidFill>
                    <a:schemeClr val="tx2"/>
                  </a:solidFill>
                  <a:latin typeface="Times New Roman" panose="02020603050405020304" pitchFamily="18" charset="0"/>
                  <a:ea typeface="黑体" panose="02010609060101010101" pitchFamily="49" charset="-122"/>
                </a:defRPr>
              </a:lvl1pPr>
              <a:lvl2pPr marL="742950" indent="-285750" algn="ctr">
                <a:spcBef>
                  <a:spcPct val="20000"/>
                </a:spcBef>
                <a:defRPr kumimoji="1" sz="2400" b="1">
                  <a:solidFill>
                    <a:schemeClr val="tx2"/>
                  </a:solidFill>
                  <a:latin typeface="Times New Roman" panose="02020603050405020304" pitchFamily="18" charset="0"/>
                  <a:ea typeface="黑体" panose="02010609060101010101" pitchFamily="49" charset="-122"/>
                </a:defRPr>
              </a:lvl2pPr>
              <a:lvl3pPr marL="1143000" indent="-228600" algn="ctr">
                <a:spcBef>
                  <a:spcPct val="20000"/>
                </a:spcBef>
                <a:defRPr kumimoji="1" sz="2400" b="1">
                  <a:solidFill>
                    <a:schemeClr val="tx2"/>
                  </a:solidFill>
                  <a:latin typeface="Times New Roman" panose="02020603050405020304" pitchFamily="18" charset="0"/>
                  <a:ea typeface="黑体" panose="02010609060101010101" pitchFamily="49" charset="-122"/>
                </a:defRPr>
              </a:lvl3pPr>
              <a:lvl4pPr marL="1600200" indent="-228600" algn="ctr">
                <a:spcBef>
                  <a:spcPct val="20000"/>
                </a:spcBef>
                <a:defRPr kumimoji="1" sz="2400" b="1">
                  <a:solidFill>
                    <a:schemeClr val="tx2"/>
                  </a:solidFill>
                  <a:latin typeface="Times New Roman" panose="02020603050405020304" pitchFamily="18" charset="0"/>
                  <a:ea typeface="黑体" panose="02010609060101010101" pitchFamily="49" charset="-122"/>
                </a:defRPr>
              </a:lvl4pPr>
              <a:lvl5pPr marL="2057400" indent="-228600" algn="ctr">
                <a:spcBef>
                  <a:spcPct val="20000"/>
                </a:spcBef>
                <a:defRPr kumimoji="1" sz="2400" b="1">
                  <a:solidFill>
                    <a:schemeClr val="tx2"/>
                  </a:solidFill>
                  <a:latin typeface="Times New Roman" panose="02020603050405020304" pitchFamily="18" charset="0"/>
                  <a:ea typeface="黑体" panose="02010609060101010101" pitchFamily="49" charset="-122"/>
                </a:defRPr>
              </a:lvl5pPr>
              <a:lvl6pPr marL="25146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6pPr>
              <a:lvl7pPr marL="29718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7pPr>
              <a:lvl8pPr marL="34290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8pPr>
              <a:lvl9pPr marL="38862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9pPr>
            </a:lstStyle>
            <a:p>
              <a:pPr eaLnBrk="1" hangingPunct="1">
                <a:defRPr/>
              </a:pPr>
              <a:endParaRPr lang="zh-CN" altLang="en-US"/>
            </a:p>
          </p:txBody>
        </p:sp>
        <p:sp>
          <p:nvSpPr>
            <p:cNvPr id="22" name="Freeform 20">
              <a:extLst>
                <a:ext uri="{FF2B5EF4-FFF2-40B4-BE49-F238E27FC236}">
                  <a16:creationId xmlns:a16="http://schemas.microsoft.com/office/drawing/2014/main" id="{DDBA3589-2EF0-4A72-AF58-52E76F1FEEC6}"/>
                </a:ext>
              </a:extLst>
            </p:cNvPr>
            <p:cNvSpPr>
              <a:spLocks/>
            </p:cNvSpPr>
            <p:nvPr/>
          </p:nvSpPr>
          <p:spPr bwMode="invGray">
            <a:xfrm>
              <a:off x="2583" y="2441"/>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23" name="Freeform 21">
              <a:extLst>
                <a:ext uri="{FF2B5EF4-FFF2-40B4-BE49-F238E27FC236}">
                  <a16:creationId xmlns:a16="http://schemas.microsoft.com/office/drawing/2014/main" id="{38EC292F-35C4-4262-B2DD-96BF40A3BAED}"/>
                </a:ext>
              </a:extLst>
            </p:cNvPr>
            <p:cNvSpPr>
              <a:spLocks/>
            </p:cNvSpPr>
            <p:nvPr/>
          </p:nvSpPr>
          <p:spPr bwMode="invGray">
            <a:xfrm rot="18897039" flipH="1">
              <a:off x="1486" y="2409"/>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24" name="Freeform 22">
              <a:extLst>
                <a:ext uri="{FF2B5EF4-FFF2-40B4-BE49-F238E27FC236}">
                  <a16:creationId xmlns:a16="http://schemas.microsoft.com/office/drawing/2014/main" id="{F6AFCB84-5FF8-4EC1-96BF-2EC964B434FE}"/>
                </a:ext>
              </a:extLst>
            </p:cNvPr>
            <p:cNvSpPr>
              <a:spLocks/>
            </p:cNvSpPr>
            <p:nvPr/>
          </p:nvSpPr>
          <p:spPr bwMode="invGray">
            <a:xfrm rot="18897039" flipH="1">
              <a:off x="766" y="2409"/>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25" name="Freeform 23">
              <a:extLst>
                <a:ext uri="{FF2B5EF4-FFF2-40B4-BE49-F238E27FC236}">
                  <a16:creationId xmlns:a16="http://schemas.microsoft.com/office/drawing/2014/main" id="{C2C99288-4E50-4C64-9F90-AA9CF96B4756}"/>
                </a:ext>
              </a:extLst>
            </p:cNvPr>
            <p:cNvSpPr>
              <a:spLocks/>
            </p:cNvSpPr>
            <p:nvPr/>
          </p:nvSpPr>
          <p:spPr bwMode="invGray">
            <a:xfrm rot="18897039" flipH="1">
              <a:off x="31" y="2377"/>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26" name="Freeform 24">
              <a:extLst>
                <a:ext uri="{FF2B5EF4-FFF2-40B4-BE49-F238E27FC236}">
                  <a16:creationId xmlns:a16="http://schemas.microsoft.com/office/drawing/2014/main" id="{CC82E073-CBEC-46C6-8F7C-398A94473493}"/>
                </a:ext>
              </a:extLst>
            </p:cNvPr>
            <p:cNvSpPr>
              <a:spLocks/>
            </p:cNvSpPr>
            <p:nvPr/>
          </p:nvSpPr>
          <p:spPr bwMode="invGray">
            <a:xfrm flipH="1" flipV="1">
              <a:off x="576" y="2433"/>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27" name="Freeform 25">
              <a:extLst>
                <a:ext uri="{FF2B5EF4-FFF2-40B4-BE49-F238E27FC236}">
                  <a16:creationId xmlns:a16="http://schemas.microsoft.com/office/drawing/2014/main" id="{2178BE8E-25B3-4505-B206-60B2C8C6A520}"/>
                </a:ext>
              </a:extLst>
            </p:cNvPr>
            <p:cNvSpPr>
              <a:spLocks/>
            </p:cNvSpPr>
            <p:nvPr/>
          </p:nvSpPr>
          <p:spPr bwMode="invGray">
            <a:xfrm flipH="1" flipV="1">
              <a:off x="240" y="2433"/>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28" name="Freeform 26">
              <a:extLst>
                <a:ext uri="{FF2B5EF4-FFF2-40B4-BE49-F238E27FC236}">
                  <a16:creationId xmlns:a16="http://schemas.microsoft.com/office/drawing/2014/main" id="{9D74399C-87B6-4D02-BD56-E7481CEEBD0B}"/>
                </a:ext>
              </a:extLst>
            </p:cNvPr>
            <p:cNvSpPr>
              <a:spLocks/>
            </p:cNvSpPr>
            <p:nvPr/>
          </p:nvSpPr>
          <p:spPr bwMode="invGray">
            <a:xfrm flipH="1" flipV="1">
              <a:off x="3036" y="2481"/>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29" name="Freeform 27">
              <a:extLst>
                <a:ext uri="{FF2B5EF4-FFF2-40B4-BE49-F238E27FC236}">
                  <a16:creationId xmlns:a16="http://schemas.microsoft.com/office/drawing/2014/main" id="{5EB7EC30-BFF8-43BC-8E90-C169BE948829}"/>
                </a:ext>
              </a:extLst>
            </p:cNvPr>
            <p:cNvSpPr>
              <a:spLocks/>
            </p:cNvSpPr>
            <p:nvPr/>
          </p:nvSpPr>
          <p:spPr bwMode="invGray">
            <a:xfrm flipH="1" flipV="1">
              <a:off x="3984" y="2433"/>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30" name="Freeform 28">
              <a:extLst>
                <a:ext uri="{FF2B5EF4-FFF2-40B4-BE49-F238E27FC236}">
                  <a16:creationId xmlns:a16="http://schemas.microsoft.com/office/drawing/2014/main" id="{CB2CFF95-53C0-49DD-A6F9-EFD0E29E2FB4}"/>
                </a:ext>
              </a:extLst>
            </p:cNvPr>
            <p:cNvSpPr>
              <a:spLocks/>
            </p:cNvSpPr>
            <p:nvPr/>
          </p:nvSpPr>
          <p:spPr bwMode="invGray">
            <a:xfrm flipH="1" flipV="1">
              <a:off x="3456" y="2433"/>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31" name="Rectangle 29">
              <a:extLst>
                <a:ext uri="{FF2B5EF4-FFF2-40B4-BE49-F238E27FC236}">
                  <a16:creationId xmlns:a16="http://schemas.microsoft.com/office/drawing/2014/main" id="{F25F6BF2-9C85-4E0A-BB81-BBF4E8855E11}"/>
                </a:ext>
              </a:extLst>
            </p:cNvPr>
            <p:cNvSpPr>
              <a:spLocks noChangeArrowheads="1"/>
            </p:cNvSpPr>
            <p:nvPr/>
          </p:nvSpPr>
          <p:spPr bwMode="invGray">
            <a:xfrm>
              <a:off x="0" y="2454"/>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32" name="Rectangle 30">
              <a:extLst>
                <a:ext uri="{FF2B5EF4-FFF2-40B4-BE49-F238E27FC236}">
                  <a16:creationId xmlns:a16="http://schemas.microsoft.com/office/drawing/2014/main" id="{582F8B59-E8C3-4F50-9F68-1B2001A697AF}"/>
                </a:ext>
              </a:extLst>
            </p:cNvPr>
            <p:cNvSpPr>
              <a:spLocks noChangeArrowheads="1"/>
            </p:cNvSpPr>
            <p:nvPr/>
          </p:nvSpPr>
          <p:spPr bwMode="hidden">
            <a:xfrm>
              <a:off x="0" y="2872"/>
              <a:ext cx="5760" cy="576"/>
            </a:xfrm>
            <a:prstGeom prst="rect">
              <a:avLst/>
            </a:prstGeom>
            <a:gradFill rotWithShape="0">
              <a:gsLst>
                <a:gs pos="0">
                  <a:schemeClr val="bg2"/>
                </a:gs>
                <a:gs pos="100000">
                  <a:schemeClr val="bg1"/>
                </a:gs>
              </a:gsLst>
              <a:lin ang="5400000" scaled="1"/>
            </a:gradFill>
            <a:ln>
              <a:noFill/>
            </a:ln>
          </p:spPr>
          <p:txBody>
            <a:bodyPr wrap="none" anchor="ctr"/>
            <a:lstStyle>
              <a:lvl1pPr algn="ctr">
                <a:spcBef>
                  <a:spcPct val="20000"/>
                </a:spcBef>
                <a:defRPr kumimoji="1" sz="2400" b="1">
                  <a:solidFill>
                    <a:schemeClr val="tx2"/>
                  </a:solidFill>
                  <a:latin typeface="Times New Roman" panose="02020603050405020304" pitchFamily="18" charset="0"/>
                  <a:ea typeface="黑体" panose="02010609060101010101" pitchFamily="49" charset="-122"/>
                </a:defRPr>
              </a:lvl1pPr>
              <a:lvl2pPr marL="742950" indent="-285750" algn="ctr">
                <a:spcBef>
                  <a:spcPct val="20000"/>
                </a:spcBef>
                <a:defRPr kumimoji="1" sz="2400" b="1">
                  <a:solidFill>
                    <a:schemeClr val="tx2"/>
                  </a:solidFill>
                  <a:latin typeface="Times New Roman" panose="02020603050405020304" pitchFamily="18" charset="0"/>
                  <a:ea typeface="黑体" panose="02010609060101010101" pitchFamily="49" charset="-122"/>
                </a:defRPr>
              </a:lvl2pPr>
              <a:lvl3pPr marL="1143000" indent="-228600" algn="ctr">
                <a:spcBef>
                  <a:spcPct val="20000"/>
                </a:spcBef>
                <a:defRPr kumimoji="1" sz="2400" b="1">
                  <a:solidFill>
                    <a:schemeClr val="tx2"/>
                  </a:solidFill>
                  <a:latin typeface="Times New Roman" panose="02020603050405020304" pitchFamily="18" charset="0"/>
                  <a:ea typeface="黑体" panose="02010609060101010101" pitchFamily="49" charset="-122"/>
                </a:defRPr>
              </a:lvl3pPr>
              <a:lvl4pPr marL="1600200" indent="-228600" algn="ctr">
                <a:spcBef>
                  <a:spcPct val="20000"/>
                </a:spcBef>
                <a:defRPr kumimoji="1" sz="2400" b="1">
                  <a:solidFill>
                    <a:schemeClr val="tx2"/>
                  </a:solidFill>
                  <a:latin typeface="Times New Roman" panose="02020603050405020304" pitchFamily="18" charset="0"/>
                  <a:ea typeface="黑体" panose="02010609060101010101" pitchFamily="49" charset="-122"/>
                </a:defRPr>
              </a:lvl4pPr>
              <a:lvl5pPr marL="2057400" indent="-228600" algn="ctr">
                <a:spcBef>
                  <a:spcPct val="20000"/>
                </a:spcBef>
                <a:defRPr kumimoji="1" sz="2400" b="1">
                  <a:solidFill>
                    <a:schemeClr val="tx2"/>
                  </a:solidFill>
                  <a:latin typeface="Times New Roman" panose="02020603050405020304" pitchFamily="18" charset="0"/>
                  <a:ea typeface="黑体" panose="02010609060101010101" pitchFamily="49" charset="-122"/>
                </a:defRPr>
              </a:lvl5pPr>
              <a:lvl6pPr marL="25146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6pPr>
              <a:lvl7pPr marL="29718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7pPr>
              <a:lvl8pPr marL="34290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8pPr>
              <a:lvl9pPr marL="38862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9pPr>
            </a:lstStyle>
            <a:p>
              <a:pPr eaLnBrk="1" hangingPunct="1">
                <a:defRPr/>
              </a:pPr>
              <a:endParaRPr lang="zh-CN" altLang="en-US"/>
            </a:p>
          </p:txBody>
        </p:sp>
        <p:sp>
          <p:nvSpPr>
            <p:cNvPr id="33" name="Rectangle 31">
              <a:extLst>
                <a:ext uri="{FF2B5EF4-FFF2-40B4-BE49-F238E27FC236}">
                  <a16:creationId xmlns:a16="http://schemas.microsoft.com/office/drawing/2014/main" id="{32F1DA90-27F1-427A-8D97-A83021951004}"/>
                </a:ext>
              </a:extLst>
            </p:cNvPr>
            <p:cNvSpPr>
              <a:spLocks noChangeArrowheads="1"/>
            </p:cNvSpPr>
            <p:nvPr/>
          </p:nvSpPr>
          <p:spPr bwMode="hidden">
            <a:xfrm>
              <a:off x="0" y="3400"/>
              <a:ext cx="5760" cy="912"/>
            </a:xfrm>
            <a:prstGeom prst="rect">
              <a:avLst/>
            </a:prstGeom>
            <a:solidFill>
              <a:schemeClr val="bg1"/>
            </a:solidFill>
            <a:ln>
              <a:noFill/>
            </a:ln>
          </p:spPr>
          <p:txBody>
            <a:bodyPr wrap="none" anchor="ctr"/>
            <a:lstStyle>
              <a:lvl1pPr algn="ctr">
                <a:spcBef>
                  <a:spcPct val="20000"/>
                </a:spcBef>
                <a:defRPr kumimoji="1" sz="2400" b="1">
                  <a:solidFill>
                    <a:schemeClr val="tx2"/>
                  </a:solidFill>
                  <a:latin typeface="Times New Roman" panose="02020603050405020304" pitchFamily="18" charset="0"/>
                  <a:ea typeface="黑体" panose="02010609060101010101" pitchFamily="49" charset="-122"/>
                </a:defRPr>
              </a:lvl1pPr>
              <a:lvl2pPr marL="742950" indent="-285750" algn="ctr">
                <a:spcBef>
                  <a:spcPct val="20000"/>
                </a:spcBef>
                <a:defRPr kumimoji="1" sz="2400" b="1">
                  <a:solidFill>
                    <a:schemeClr val="tx2"/>
                  </a:solidFill>
                  <a:latin typeface="Times New Roman" panose="02020603050405020304" pitchFamily="18" charset="0"/>
                  <a:ea typeface="黑体" panose="02010609060101010101" pitchFamily="49" charset="-122"/>
                </a:defRPr>
              </a:lvl2pPr>
              <a:lvl3pPr marL="1143000" indent="-228600" algn="ctr">
                <a:spcBef>
                  <a:spcPct val="20000"/>
                </a:spcBef>
                <a:defRPr kumimoji="1" sz="2400" b="1">
                  <a:solidFill>
                    <a:schemeClr val="tx2"/>
                  </a:solidFill>
                  <a:latin typeface="Times New Roman" panose="02020603050405020304" pitchFamily="18" charset="0"/>
                  <a:ea typeface="黑体" panose="02010609060101010101" pitchFamily="49" charset="-122"/>
                </a:defRPr>
              </a:lvl3pPr>
              <a:lvl4pPr marL="1600200" indent="-228600" algn="ctr">
                <a:spcBef>
                  <a:spcPct val="20000"/>
                </a:spcBef>
                <a:defRPr kumimoji="1" sz="2400" b="1">
                  <a:solidFill>
                    <a:schemeClr val="tx2"/>
                  </a:solidFill>
                  <a:latin typeface="Times New Roman" panose="02020603050405020304" pitchFamily="18" charset="0"/>
                  <a:ea typeface="黑体" panose="02010609060101010101" pitchFamily="49" charset="-122"/>
                </a:defRPr>
              </a:lvl4pPr>
              <a:lvl5pPr marL="2057400" indent="-228600" algn="ctr">
                <a:spcBef>
                  <a:spcPct val="20000"/>
                </a:spcBef>
                <a:defRPr kumimoji="1" sz="2400" b="1">
                  <a:solidFill>
                    <a:schemeClr val="tx2"/>
                  </a:solidFill>
                  <a:latin typeface="Times New Roman" panose="02020603050405020304" pitchFamily="18" charset="0"/>
                  <a:ea typeface="黑体" panose="02010609060101010101" pitchFamily="49" charset="-122"/>
                </a:defRPr>
              </a:lvl5pPr>
              <a:lvl6pPr marL="25146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6pPr>
              <a:lvl7pPr marL="29718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7pPr>
              <a:lvl8pPr marL="34290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8pPr>
              <a:lvl9pPr marL="38862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9pPr>
            </a:lstStyle>
            <a:p>
              <a:pPr eaLnBrk="1" hangingPunct="1">
                <a:defRPr/>
              </a:pPr>
              <a:endParaRPr lang="zh-CN" altLang="en-US"/>
            </a:p>
          </p:txBody>
        </p:sp>
        <p:pic>
          <p:nvPicPr>
            <p:cNvPr id="34" name="Picture 32" descr="BTZBUL1A">
              <a:extLst>
                <a:ext uri="{FF2B5EF4-FFF2-40B4-BE49-F238E27FC236}">
                  <a16:creationId xmlns:a16="http://schemas.microsoft.com/office/drawing/2014/main" id="{2890E8A8-BADD-49EF-867A-3DA8000A9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248"/>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4049" name="Rectangle 33"/>
          <p:cNvSpPr>
            <a:spLocks noGrp="1" noChangeArrowheads="1"/>
          </p:cNvSpPr>
          <p:nvPr>
            <p:ph type="ctrTitle"/>
          </p:nvPr>
        </p:nvSpPr>
        <p:spPr>
          <a:xfrm>
            <a:off x="1676400" y="1905000"/>
            <a:ext cx="7239000" cy="1905000"/>
          </a:xfrm>
        </p:spPr>
        <p:txBody>
          <a:bodyPr/>
          <a:lstStyle>
            <a:lvl1pPr algn="l">
              <a:defRPr/>
            </a:lvl1pPr>
          </a:lstStyle>
          <a:p>
            <a:r>
              <a:rPr lang="en-US" altLang="zh-CN"/>
              <a:t>Click to edit Master title style</a:t>
            </a:r>
          </a:p>
        </p:txBody>
      </p:sp>
      <p:sp>
        <p:nvSpPr>
          <p:cNvPr id="214050" name="Rectangle 34"/>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ltLang="zh-CN"/>
              <a:t>Click to edit Master subtitle style</a:t>
            </a:r>
          </a:p>
        </p:txBody>
      </p:sp>
      <p:sp>
        <p:nvSpPr>
          <p:cNvPr id="35" name="Rectangle 35">
            <a:extLst>
              <a:ext uri="{FF2B5EF4-FFF2-40B4-BE49-F238E27FC236}">
                <a16:creationId xmlns:a16="http://schemas.microsoft.com/office/drawing/2014/main" id="{147759C9-58B9-4792-B53D-D81B2DB9D394}"/>
              </a:ext>
            </a:extLst>
          </p:cNvPr>
          <p:cNvSpPr>
            <a:spLocks noGrp="1" noChangeArrowheads="1"/>
          </p:cNvSpPr>
          <p:nvPr>
            <p:ph type="dt" sz="half" idx="10"/>
          </p:nvPr>
        </p:nvSpPr>
        <p:spPr bwMode="auto">
          <a:xfrm>
            <a:off x="685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eaLnBrk="1" hangingPunct="1">
              <a:spcBef>
                <a:spcPct val="0"/>
              </a:spcBef>
              <a:defRPr sz="1400" b="0">
                <a:solidFill>
                  <a:schemeClr val="tx1"/>
                </a:solidFill>
                <a:ea typeface="+mn-ea"/>
              </a:defRPr>
            </a:lvl1pPr>
          </a:lstStyle>
          <a:p>
            <a:pPr>
              <a:defRPr/>
            </a:pPr>
            <a:endParaRPr lang="en-US" altLang="zh-CN"/>
          </a:p>
        </p:txBody>
      </p:sp>
      <p:sp>
        <p:nvSpPr>
          <p:cNvPr id="36" name="Rectangle 36">
            <a:extLst>
              <a:ext uri="{FF2B5EF4-FFF2-40B4-BE49-F238E27FC236}">
                <a16:creationId xmlns:a16="http://schemas.microsoft.com/office/drawing/2014/main" id="{1EFA0007-9EFC-4A8C-98B3-11D9C2BC306A}"/>
              </a:ext>
            </a:extLst>
          </p:cNvPr>
          <p:cNvSpPr>
            <a:spLocks noGrp="1" noChangeArrowheads="1"/>
          </p:cNvSpPr>
          <p:nvPr>
            <p:ph type="ftr" sz="quarter" idx="11"/>
          </p:nvPr>
        </p:nvSpPr>
        <p:spPr bwMode="auto">
          <a:xfrm>
            <a:off x="31242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0"/>
              </a:spcBef>
              <a:defRPr sz="1400" b="0">
                <a:solidFill>
                  <a:schemeClr val="tx1"/>
                </a:solidFill>
                <a:ea typeface="+mn-ea"/>
              </a:defRPr>
            </a:lvl1pPr>
          </a:lstStyle>
          <a:p>
            <a:pPr>
              <a:defRPr/>
            </a:pPr>
            <a:endParaRPr lang="en-US" altLang="zh-CN"/>
          </a:p>
        </p:txBody>
      </p:sp>
      <p:sp>
        <p:nvSpPr>
          <p:cNvPr id="37" name="Rectangle 37">
            <a:extLst>
              <a:ext uri="{FF2B5EF4-FFF2-40B4-BE49-F238E27FC236}">
                <a16:creationId xmlns:a16="http://schemas.microsoft.com/office/drawing/2014/main" id="{D3970957-268A-45CA-8A2D-92FE3A6329FC}"/>
              </a:ext>
            </a:extLst>
          </p:cNvPr>
          <p:cNvSpPr>
            <a:spLocks noGrp="1" noChangeArrowheads="1"/>
          </p:cNvSpPr>
          <p:nvPr>
            <p:ph type="sldNum" sz="quarter" idx="12"/>
          </p:nvPr>
        </p:nvSpPr>
        <p:spPr bwMode="auto">
          <a:xfrm>
            <a:off x="65532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0"/>
              </a:spcBef>
              <a:defRPr sz="1400" b="0">
                <a:solidFill>
                  <a:schemeClr val="tx1"/>
                </a:solidFill>
                <a:ea typeface="宋体" panose="02010600030101010101" pitchFamily="2" charset="-122"/>
              </a:defRPr>
            </a:lvl1pPr>
          </a:lstStyle>
          <a:p>
            <a:pPr>
              <a:defRPr/>
            </a:pPr>
            <a:fld id="{C7F7F538-0830-431D-808C-34C81BFD9023}" type="slidenum">
              <a:rPr lang="en-US" altLang="zh-CN"/>
              <a:pPr>
                <a:defRPr/>
              </a:pPr>
              <a:t>‹#›</a:t>
            </a:fld>
            <a:endParaRPr lang="en-US" altLang="zh-CN"/>
          </a:p>
        </p:txBody>
      </p:sp>
    </p:spTree>
    <p:extLst>
      <p:ext uri="{BB962C8B-B14F-4D97-AF65-F5344CB8AC3E}">
        <p14:creationId xmlns:p14="http://schemas.microsoft.com/office/powerpoint/2010/main" val="140337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87830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65138"/>
            <a:ext cx="1943100" cy="56308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465138"/>
            <a:ext cx="5676900" cy="5630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34540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465138"/>
            <a:ext cx="7772400" cy="1431925"/>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a:p>
        </p:txBody>
      </p:sp>
    </p:spTree>
    <p:extLst>
      <p:ext uri="{BB962C8B-B14F-4D97-AF65-F5344CB8AC3E}">
        <p14:creationId xmlns:p14="http://schemas.microsoft.com/office/powerpoint/2010/main" val="98217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65138"/>
            <a:ext cx="7772400" cy="1431925"/>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528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6672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8949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6835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4125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27400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2672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2376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15480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3">
            <a:extLst>
              <a:ext uri="{FF2B5EF4-FFF2-40B4-BE49-F238E27FC236}">
                <a16:creationId xmlns:a16="http://schemas.microsoft.com/office/drawing/2014/main" id="{B03708C1-A5E2-498C-B1E0-2E6B4D4FA85A}"/>
              </a:ext>
            </a:extLst>
          </p:cNvPr>
          <p:cNvSpPr>
            <a:spLocks/>
          </p:cNvSpPr>
          <p:nvPr/>
        </p:nvSpPr>
        <p:spPr bwMode="hidden">
          <a:xfrm>
            <a:off x="2590800" y="6350"/>
            <a:ext cx="2757488" cy="6878638"/>
          </a:xfrm>
          <a:custGeom>
            <a:avLst/>
            <a:gdLst>
              <a:gd name="T0" fmla="*/ 2147483646 w 1737"/>
              <a:gd name="T1" fmla="*/ 2147483646 h 4320"/>
              <a:gd name="T2" fmla="*/ 2147483646 w 1737"/>
              <a:gd name="T3" fmla="*/ 2147483646 h 4320"/>
              <a:gd name="T4" fmla="*/ 2147483646 w 1737"/>
              <a:gd name="T5" fmla="*/ 0 h 4320"/>
              <a:gd name="T6" fmla="*/ 0 w 1737"/>
              <a:gd name="T7" fmla="*/ 2147483646 h 4320"/>
              <a:gd name="T8" fmla="*/ 2147483646 w 1737"/>
              <a:gd name="T9" fmla="*/ 2147483646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27" name="Freeform 4">
            <a:extLst>
              <a:ext uri="{FF2B5EF4-FFF2-40B4-BE49-F238E27FC236}">
                <a16:creationId xmlns:a16="http://schemas.microsoft.com/office/drawing/2014/main" id="{9F2EB5D6-673D-477D-B628-2A3B09B6ADD9}"/>
              </a:ext>
            </a:extLst>
          </p:cNvPr>
          <p:cNvSpPr>
            <a:spLocks/>
          </p:cNvSpPr>
          <p:nvPr/>
        </p:nvSpPr>
        <p:spPr bwMode="hidden">
          <a:xfrm>
            <a:off x="-14288" y="-14288"/>
            <a:ext cx="2757488" cy="6872288"/>
          </a:xfrm>
          <a:custGeom>
            <a:avLst/>
            <a:gdLst>
              <a:gd name="T0" fmla="*/ 2147483646 w 1737"/>
              <a:gd name="T1" fmla="*/ 2147483646 h 4320"/>
              <a:gd name="T2" fmla="*/ 2147483646 w 1737"/>
              <a:gd name="T3" fmla="*/ 2147483646 h 4320"/>
              <a:gd name="T4" fmla="*/ 2147483646 w 1737"/>
              <a:gd name="T5" fmla="*/ 0 h 4320"/>
              <a:gd name="T6" fmla="*/ 0 w 1737"/>
              <a:gd name="T7" fmla="*/ 2147483646 h 4320"/>
              <a:gd name="T8" fmla="*/ 2147483646 w 1737"/>
              <a:gd name="T9" fmla="*/ 2147483646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28" name="Freeform 5">
            <a:extLst>
              <a:ext uri="{FF2B5EF4-FFF2-40B4-BE49-F238E27FC236}">
                <a16:creationId xmlns:a16="http://schemas.microsoft.com/office/drawing/2014/main" id="{CC25571C-9B84-4D2F-A95E-F3268E08CA36}"/>
              </a:ext>
            </a:extLst>
          </p:cNvPr>
          <p:cNvSpPr>
            <a:spLocks/>
          </p:cNvSpPr>
          <p:nvPr/>
        </p:nvSpPr>
        <p:spPr bwMode="hidden">
          <a:xfrm>
            <a:off x="5943600" y="0"/>
            <a:ext cx="2760663" cy="6873875"/>
          </a:xfrm>
          <a:custGeom>
            <a:avLst/>
            <a:gdLst>
              <a:gd name="T0" fmla="*/ 2147483646 w 1739"/>
              <a:gd name="T1" fmla="*/ 2147483646 h 4420"/>
              <a:gd name="T2" fmla="*/ 2147483646 w 1739"/>
              <a:gd name="T3" fmla="*/ 2147483646 h 4420"/>
              <a:gd name="T4" fmla="*/ 2147483646 w 1739"/>
              <a:gd name="T5" fmla="*/ 0 h 4420"/>
              <a:gd name="T6" fmla="*/ 0 w 1739"/>
              <a:gd name="T7" fmla="*/ 2147483646 h 4420"/>
              <a:gd name="T8" fmla="*/ 2147483646 w 1739"/>
              <a:gd name="T9" fmla="*/ 2147483646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29" name="Freeform 6">
            <a:extLst>
              <a:ext uri="{FF2B5EF4-FFF2-40B4-BE49-F238E27FC236}">
                <a16:creationId xmlns:a16="http://schemas.microsoft.com/office/drawing/2014/main" id="{7AB24843-6F51-4979-90EE-0AC623146DD7}"/>
              </a:ext>
            </a:extLst>
          </p:cNvPr>
          <p:cNvSpPr>
            <a:spLocks/>
          </p:cNvSpPr>
          <p:nvPr/>
        </p:nvSpPr>
        <p:spPr bwMode="hidden">
          <a:xfrm>
            <a:off x="3048000" y="0"/>
            <a:ext cx="3302000" cy="6864350"/>
          </a:xfrm>
          <a:custGeom>
            <a:avLst/>
            <a:gdLst>
              <a:gd name="T0" fmla="*/ 0 w 2080"/>
              <a:gd name="T1" fmla="*/ 2147483646 h 4338"/>
              <a:gd name="T2" fmla="*/ 2147483646 w 2080"/>
              <a:gd name="T3" fmla="*/ 2147483646 h 4338"/>
              <a:gd name="T4" fmla="*/ 2147483646 w 2080"/>
              <a:gd name="T5" fmla="*/ 2147483646 h 4338"/>
              <a:gd name="T6" fmla="*/ 2147483646 w 2080"/>
              <a:gd name="T7" fmla="*/ 0 h 4338"/>
              <a:gd name="T8" fmla="*/ 0 w 2080"/>
              <a:gd name="T9" fmla="*/ 2147483646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2999" name="Freeform 7">
            <a:extLst>
              <a:ext uri="{FF2B5EF4-FFF2-40B4-BE49-F238E27FC236}">
                <a16:creationId xmlns:a16="http://schemas.microsoft.com/office/drawing/2014/main" id="{BA9961F7-ECD8-4CF4-9426-C23F0FF75380}"/>
              </a:ext>
            </a:extLst>
          </p:cNvPr>
          <p:cNvSpPr>
            <a:spLocks/>
          </p:cNvSpPr>
          <p:nvPr/>
        </p:nvSpPr>
        <p:spPr bwMode="hidden">
          <a:xfrm>
            <a:off x="185738" y="168275"/>
            <a:ext cx="5562600" cy="243840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algn="ctr" eaLnBrk="1" hangingPunct="1">
              <a:spcBef>
                <a:spcPct val="20000"/>
              </a:spcBef>
              <a:defRPr/>
            </a:pPr>
            <a:endParaRPr lang="zh-CN" altLang="en-US">
              <a:ea typeface="黑体" pitchFamily="2" charset="-122"/>
            </a:endParaRPr>
          </a:p>
        </p:txBody>
      </p:sp>
      <p:sp>
        <p:nvSpPr>
          <p:cNvPr id="1031" name="Rectangle 14">
            <a:extLst>
              <a:ext uri="{FF2B5EF4-FFF2-40B4-BE49-F238E27FC236}">
                <a16:creationId xmlns:a16="http://schemas.microsoft.com/office/drawing/2014/main" id="{2F1EA86D-0E72-4F59-A67B-19C6782CB51A}"/>
              </a:ext>
            </a:extLst>
          </p:cNvPr>
          <p:cNvSpPr>
            <a:spLocks noChangeArrowheads="1"/>
          </p:cNvSpPr>
          <p:nvPr/>
        </p:nvSpPr>
        <p:spPr bwMode="hidden">
          <a:xfrm>
            <a:off x="0" y="6096000"/>
            <a:ext cx="9144000" cy="685800"/>
          </a:xfrm>
          <a:prstGeom prst="rect">
            <a:avLst/>
          </a:prstGeom>
          <a:gradFill rotWithShape="0">
            <a:gsLst>
              <a:gs pos="0">
                <a:schemeClr val="bg2"/>
              </a:gs>
              <a:gs pos="100000">
                <a:schemeClr val="bg1"/>
              </a:gs>
            </a:gsLst>
            <a:lin ang="5400000" scaled="1"/>
          </a:gradFill>
          <a:ln>
            <a:noFill/>
          </a:ln>
        </p:spPr>
        <p:txBody>
          <a:bodyPr wrap="none" anchor="ctr"/>
          <a:lstStyle>
            <a:lvl1pPr algn="ctr">
              <a:spcBef>
                <a:spcPct val="20000"/>
              </a:spcBef>
              <a:defRPr kumimoji="1" sz="2400" b="1">
                <a:solidFill>
                  <a:schemeClr val="tx2"/>
                </a:solidFill>
                <a:latin typeface="Times New Roman" panose="02020603050405020304" pitchFamily="18" charset="0"/>
                <a:ea typeface="黑体" panose="02010609060101010101" pitchFamily="49" charset="-122"/>
              </a:defRPr>
            </a:lvl1pPr>
            <a:lvl2pPr marL="742950" indent="-285750" algn="ctr">
              <a:spcBef>
                <a:spcPct val="20000"/>
              </a:spcBef>
              <a:defRPr kumimoji="1" sz="2400" b="1">
                <a:solidFill>
                  <a:schemeClr val="tx2"/>
                </a:solidFill>
                <a:latin typeface="Times New Roman" panose="02020603050405020304" pitchFamily="18" charset="0"/>
                <a:ea typeface="黑体" panose="02010609060101010101" pitchFamily="49" charset="-122"/>
              </a:defRPr>
            </a:lvl2pPr>
            <a:lvl3pPr marL="1143000" indent="-228600" algn="ctr">
              <a:spcBef>
                <a:spcPct val="20000"/>
              </a:spcBef>
              <a:defRPr kumimoji="1" sz="2400" b="1">
                <a:solidFill>
                  <a:schemeClr val="tx2"/>
                </a:solidFill>
                <a:latin typeface="Times New Roman" panose="02020603050405020304" pitchFamily="18" charset="0"/>
                <a:ea typeface="黑体" panose="02010609060101010101" pitchFamily="49" charset="-122"/>
              </a:defRPr>
            </a:lvl3pPr>
            <a:lvl4pPr marL="1600200" indent="-228600" algn="ctr">
              <a:spcBef>
                <a:spcPct val="20000"/>
              </a:spcBef>
              <a:defRPr kumimoji="1" sz="2400" b="1">
                <a:solidFill>
                  <a:schemeClr val="tx2"/>
                </a:solidFill>
                <a:latin typeface="Times New Roman" panose="02020603050405020304" pitchFamily="18" charset="0"/>
                <a:ea typeface="黑体" panose="02010609060101010101" pitchFamily="49" charset="-122"/>
              </a:defRPr>
            </a:lvl4pPr>
            <a:lvl5pPr marL="2057400" indent="-228600" algn="ctr">
              <a:spcBef>
                <a:spcPct val="20000"/>
              </a:spcBef>
              <a:defRPr kumimoji="1" sz="2400" b="1">
                <a:solidFill>
                  <a:schemeClr val="tx2"/>
                </a:solidFill>
                <a:latin typeface="Times New Roman" panose="02020603050405020304" pitchFamily="18" charset="0"/>
                <a:ea typeface="黑体" panose="02010609060101010101" pitchFamily="49" charset="-122"/>
              </a:defRPr>
            </a:lvl5pPr>
            <a:lvl6pPr marL="25146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6pPr>
            <a:lvl7pPr marL="29718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7pPr>
            <a:lvl8pPr marL="34290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8pPr>
            <a:lvl9pPr marL="3886200" indent="-228600" algn="ctr" eaLnBrk="0" fontAlgn="base" hangingPunct="0">
              <a:spcBef>
                <a:spcPct val="20000"/>
              </a:spcBef>
              <a:spcAft>
                <a:spcPct val="0"/>
              </a:spcAft>
              <a:defRPr kumimoji="1" sz="2400" b="1">
                <a:solidFill>
                  <a:schemeClr val="tx2"/>
                </a:solidFill>
                <a:latin typeface="Times New Roman" panose="02020603050405020304" pitchFamily="18" charset="0"/>
                <a:ea typeface="黑体" panose="02010609060101010101" pitchFamily="49" charset="-122"/>
              </a:defRPr>
            </a:lvl9pPr>
          </a:lstStyle>
          <a:p>
            <a:pPr eaLnBrk="1" hangingPunct="1">
              <a:defRPr/>
            </a:pPr>
            <a:endParaRPr lang="zh-CN" altLang="en-US"/>
          </a:p>
        </p:txBody>
      </p:sp>
      <p:sp>
        <p:nvSpPr>
          <p:cNvPr id="1032" name="Freeform 15">
            <a:extLst>
              <a:ext uri="{FF2B5EF4-FFF2-40B4-BE49-F238E27FC236}">
                <a16:creationId xmlns:a16="http://schemas.microsoft.com/office/drawing/2014/main" id="{2D4FE014-1871-4806-A1CE-ABC444F93B2C}"/>
              </a:ext>
            </a:extLst>
          </p:cNvPr>
          <p:cNvSpPr>
            <a:spLocks/>
          </p:cNvSpPr>
          <p:nvPr/>
        </p:nvSpPr>
        <p:spPr bwMode="hidden">
          <a:xfrm>
            <a:off x="2590800" y="6294438"/>
            <a:ext cx="2757488" cy="606425"/>
          </a:xfrm>
          <a:custGeom>
            <a:avLst/>
            <a:gdLst>
              <a:gd name="T0" fmla="*/ 2147483646 w 1737"/>
              <a:gd name="T1" fmla="*/ 2147483646 h 4320"/>
              <a:gd name="T2" fmla="*/ 2147483646 w 1737"/>
              <a:gd name="T3" fmla="*/ 2147483646 h 4320"/>
              <a:gd name="T4" fmla="*/ 2147483646 w 1737"/>
              <a:gd name="T5" fmla="*/ 0 h 4320"/>
              <a:gd name="T6" fmla="*/ 0 w 1737"/>
              <a:gd name="T7" fmla="*/ 2147483646 h 4320"/>
              <a:gd name="T8" fmla="*/ 2147483646 w 1737"/>
              <a:gd name="T9" fmla="*/ 2147483646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3" name="Freeform 16">
            <a:extLst>
              <a:ext uri="{FF2B5EF4-FFF2-40B4-BE49-F238E27FC236}">
                <a16:creationId xmlns:a16="http://schemas.microsoft.com/office/drawing/2014/main" id="{3F414BFD-41E8-441E-84C6-8A47A8BB77B5}"/>
              </a:ext>
            </a:extLst>
          </p:cNvPr>
          <p:cNvSpPr>
            <a:spLocks/>
          </p:cNvSpPr>
          <p:nvPr/>
        </p:nvSpPr>
        <p:spPr bwMode="hidden">
          <a:xfrm>
            <a:off x="0" y="6294438"/>
            <a:ext cx="2757488" cy="604837"/>
          </a:xfrm>
          <a:custGeom>
            <a:avLst/>
            <a:gdLst>
              <a:gd name="T0" fmla="*/ 2147483646 w 1737"/>
              <a:gd name="T1" fmla="*/ 2147483646 h 4320"/>
              <a:gd name="T2" fmla="*/ 2147483646 w 1737"/>
              <a:gd name="T3" fmla="*/ 2147483646 h 4320"/>
              <a:gd name="T4" fmla="*/ 2147483646 w 1737"/>
              <a:gd name="T5" fmla="*/ 0 h 4320"/>
              <a:gd name="T6" fmla="*/ 0 w 1737"/>
              <a:gd name="T7" fmla="*/ 2147483646 h 4320"/>
              <a:gd name="T8" fmla="*/ 2147483646 w 1737"/>
              <a:gd name="T9" fmla="*/ 2147483646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4" name="Freeform 18">
            <a:extLst>
              <a:ext uri="{FF2B5EF4-FFF2-40B4-BE49-F238E27FC236}">
                <a16:creationId xmlns:a16="http://schemas.microsoft.com/office/drawing/2014/main" id="{5703E2D2-BA85-4014-A29C-87320AF48603}"/>
              </a:ext>
            </a:extLst>
          </p:cNvPr>
          <p:cNvSpPr>
            <a:spLocks/>
          </p:cNvSpPr>
          <p:nvPr/>
        </p:nvSpPr>
        <p:spPr bwMode="hidden">
          <a:xfrm>
            <a:off x="3048000" y="6294438"/>
            <a:ext cx="3302000" cy="604837"/>
          </a:xfrm>
          <a:custGeom>
            <a:avLst/>
            <a:gdLst>
              <a:gd name="T0" fmla="*/ 0 w 2080"/>
              <a:gd name="T1" fmla="*/ 2147483646 h 4338"/>
              <a:gd name="T2" fmla="*/ 2147483646 w 2080"/>
              <a:gd name="T3" fmla="*/ 2147483646 h 4338"/>
              <a:gd name="T4" fmla="*/ 2147483646 w 2080"/>
              <a:gd name="T5" fmla="*/ 2147483646 h 4338"/>
              <a:gd name="T6" fmla="*/ 2147483646 w 2080"/>
              <a:gd name="T7" fmla="*/ 0 h 4338"/>
              <a:gd name="T8" fmla="*/ 0 w 2080"/>
              <a:gd name="T9" fmla="*/ 2147483646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5" name="Rectangle 30">
            <a:extLst>
              <a:ext uri="{FF2B5EF4-FFF2-40B4-BE49-F238E27FC236}">
                <a16:creationId xmlns:a16="http://schemas.microsoft.com/office/drawing/2014/main" id="{28EF9E18-3882-4511-829F-22A45EDF9993}"/>
              </a:ext>
            </a:extLst>
          </p:cNvPr>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zh-CN"/>
              <a:t>Click to edit Master title style</a:t>
            </a:r>
          </a:p>
        </p:txBody>
      </p:sp>
      <p:sp>
        <p:nvSpPr>
          <p:cNvPr id="1036" name="Rectangle 31">
            <a:extLst>
              <a:ext uri="{FF2B5EF4-FFF2-40B4-BE49-F238E27FC236}">
                <a16:creationId xmlns:a16="http://schemas.microsoft.com/office/drawing/2014/main" id="{1159712E-AA19-43F7-9CD1-1B3EBA4A4CA6}"/>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dk2" tx1="lt1" bg2="dk1" tx2="lt2" accent1="accent1" accent2="accent2" accent3="accent3" accent4="accent4" accent5="accent5" accent6="accent6" hlink="hlink" folHlink="folHlink"/>
  <p:sldLayoutIdLst>
    <p:sldLayoutId id="2147484093"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ea typeface="宋体" pitchFamily="2" charset="-122"/>
        </a:defRPr>
      </a:lvl2pPr>
      <a:lvl3pPr algn="ctr" rtl="0" eaLnBrk="0" fontAlgn="base" hangingPunct="0">
        <a:spcBef>
          <a:spcPct val="0"/>
        </a:spcBef>
        <a:spcAft>
          <a:spcPct val="0"/>
        </a:spcAft>
        <a:defRPr sz="4400">
          <a:solidFill>
            <a:schemeClr val="tx2"/>
          </a:solidFill>
          <a:latin typeface="Arial Black" pitchFamily="34" charset="0"/>
          <a:ea typeface="宋体" pitchFamily="2" charset="-122"/>
        </a:defRPr>
      </a:lvl3pPr>
      <a:lvl4pPr algn="ctr" rtl="0" eaLnBrk="0" fontAlgn="base" hangingPunct="0">
        <a:spcBef>
          <a:spcPct val="0"/>
        </a:spcBef>
        <a:spcAft>
          <a:spcPct val="0"/>
        </a:spcAft>
        <a:defRPr sz="4400">
          <a:solidFill>
            <a:schemeClr val="tx2"/>
          </a:solidFill>
          <a:latin typeface="Arial Black" pitchFamily="34" charset="0"/>
          <a:ea typeface="宋体" pitchFamily="2" charset="-122"/>
        </a:defRPr>
      </a:lvl4pPr>
      <a:lvl5pPr algn="ctr" rtl="0" eaLnBrk="0" fontAlgn="base" hangingPunct="0">
        <a:spcBef>
          <a:spcPct val="0"/>
        </a:spcBef>
        <a:spcAft>
          <a:spcPct val="0"/>
        </a:spcAft>
        <a:defRPr sz="4400">
          <a:solidFill>
            <a:schemeClr val="tx2"/>
          </a:solidFill>
          <a:latin typeface="Arial Black" pitchFamily="34" charset="0"/>
          <a:ea typeface="宋体" pitchFamily="2" charset="-122"/>
        </a:defRPr>
      </a:lvl5pPr>
      <a:lvl6pPr marL="457200" algn="ctr" rtl="0" fontAlgn="base">
        <a:spcBef>
          <a:spcPct val="0"/>
        </a:spcBef>
        <a:spcAft>
          <a:spcPct val="0"/>
        </a:spcAft>
        <a:defRPr sz="4400">
          <a:solidFill>
            <a:schemeClr val="tx2"/>
          </a:solidFill>
          <a:latin typeface="Arial Black" pitchFamily="34" charset="0"/>
          <a:ea typeface="宋体" pitchFamily="2" charset="-122"/>
        </a:defRPr>
      </a:lvl6pPr>
      <a:lvl7pPr marL="914400" algn="ctr" rtl="0" fontAlgn="base">
        <a:spcBef>
          <a:spcPct val="0"/>
        </a:spcBef>
        <a:spcAft>
          <a:spcPct val="0"/>
        </a:spcAft>
        <a:defRPr sz="4400">
          <a:solidFill>
            <a:schemeClr val="tx2"/>
          </a:solidFill>
          <a:latin typeface="Arial Black" pitchFamily="34" charset="0"/>
          <a:ea typeface="宋体" pitchFamily="2" charset="-122"/>
        </a:defRPr>
      </a:lvl7pPr>
      <a:lvl8pPr marL="1371600" algn="ctr" rtl="0" fontAlgn="base">
        <a:spcBef>
          <a:spcPct val="0"/>
        </a:spcBef>
        <a:spcAft>
          <a:spcPct val="0"/>
        </a:spcAft>
        <a:defRPr sz="4400">
          <a:solidFill>
            <a:schemeClr val="tx2"/>
          </a:solidFill>
          <a:latin typeface="Arial Black" pitchFamily="34" charset="0"/>
          <a:ea typeface="宋体" pitchFamily="2" charset="-122"/>
        </a:defRPr>
      </a:lvl8pPr>
      <a:lvl9pPr marL="1828800" algn="ctr" rtl="0" fontAlgn="base">
        <a:spcBef>
          <a:spcPct val="0"/>
        </a:spcBef>
        <a:spcAft>
          <a:spcPct val="0"/>
        </a:spcAft>
        <a:defRPr sz="44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SzPct val="85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0.xml"/><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23.emf"/><Relationship Id="rId4" Type="http://schemas.openxmlformats.org/officeDocument/2006/relationships/oleObject" Target="../embeddings/oleObject20.bin"/><Relationship Id="rId9" Type="http://schemas.openxmlformats.org/officeDocument/2006/relationships/image" Target="../media/image25.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6.emf"/><Relationship Id="rId4" Type="http://schemas.openxmlformats.org/officeDocument/2006/relationships/oleObject" Target="../embeddings/oleObject23.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1.emf"/><Relationship Id="rId3" Type="http://schemas.openxmlformats.org/officeDocument/2006/relationships/notesSlide" Target="../notesSlides/notesSlide12.xml"/><Relationship Id="rId7" Type="http://schemas.openxmlformats.org/officeDocument/2006/relationships/image" Target="../media/image28.emf"/><Relationship Id="rId12"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5.bin"/><Relationship Id="rId11" Type="http://schemas.openxmlformats.org/officeDocument/2006/relationships/image" Target="../media/image30.emf"/><Relationship Id="rId5" Type="http://schemas.openxmlformats.org/officeDocument/2006/relationships/image" Target="../media/image27.e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9.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0.bin"/><Relationship Id="rId5" Type="http://schemas.openxmlformats.org/officeDocument/2006/relationships/image" Target="../media/image32.emf"/><Relationship Id="rId4"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2.bin"/><Relationship Id="rId5" Type="http://schemas.openxmlformats.org/officeDocument/2006/relationships/image" Target="../media/image34.emf"/><Relationship Id="rId4" Type="http://schemas.openxmlformats.org/officeDocument/2006/relationships/oleObject" Target="../embeddings/oleObject3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15.xml"/><Relationship Id="rId7"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4.bin"/><Relationship Id="rId11" Type="http://schemas.openxmlformats.org/officeDocument/2006/relationships/image" Target="../media/image39.emf"/><Relationship Id="rId5" Type="http://schemas.openxmlformats.org/officeDocument/2006/relationships/image" Target="../media/image36.e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38.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0.emf"/><Relationship Id="rId4" Type="http://schemas.openxmlformats.org/officeDocument/2006/relationships/oleObject" Target="../embeddings/oleObject37.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45.emf"/><Relationship Id="rId18" Type="http://schemas.openxmlformats.org/officeDocument/2006/relationships/oleObject" Target="../embeddings/oleObject45.bin"/><Relationship Id="rId3" Type="http://schemas.openxmlformats.org/officeDocument/2006/relationships/notesSlide" Target="../notesSlides/notesSlide17.xml"/><Relationship Id="rId7" Type="http://schemas.openxmlformats.org/officeDocument/2006/relationships/image" Target="../media/image42.emf"/><Relationship Id="rId12" Type="http://schemas.openxmlformats.org/officeDocument/2006/relationships/oleObject" Target="../embeddings/oleObject42.bin"/><Relationship Id="rId17" Type="http://schemas.openxmlformats.org/officeDocument/2006/relationships/image" Target="../media/image47.emf"/><Relationship Id="rId2" Type="http://schemas.openxmlformats.org/officeDocument/2006/relationships/slideLayout" Target="../slideLayouts/slideLayout2.xml"/><Relationship Id="rId16" Type="http://schemas.openxmlformats.org/officeDocument/2006/relationships/oleObject" Target="../embeddings/oleObject44.bin"/><Relationship Id="rId1" Type="http://schemas.openxmlformats.org/officeDocument/2006/relationships/vmlDrawing" Target="../drawings/vmlDrawing15.vml"/><Relationship Id="rId6" Type="http://schemas.openxmlformats.org/officeDocument/2006/relationships/oleObject" Target="../embeddings/oleObject39.bin"/><Relationship Id="rId11" Type="http://schemas.openxmlformats.org/officeDocument/2006/relationships/image" Target="../media/image44.emf"/><Relationship Id="rId5" Type="http://schemas.openxmlformats.org/officeDocument/2006/relationships/image" Target="../media/image41.emf"/><Relationship Id="rId15" Type="http://schemas.openxmlformats.org/officeDocument/2006/relationships/image" Target="../media/image46.emf"/><Relationship Id="rId10" Type="http://schemas.openxmlformats.org/officeDocument/2006/relationships/oleObject" Target="../embeddings/oleObject41.bin"/><Relationship Id="rId19" Type="http://schemas.openxmlformats.org/officeDocument/2006/relationships/image" Target="../media/image48.emf"/><Relationship Id="rId4" Type="http://schemas.openxmlformats.org/officeDocument/2006/relationships/oleObject" Target="../embeddings/oleObject38.bin"/><Relationship Id="rId9" Type="http://schemas.openxmlformats.org/officeDocument/2006/relationships/image" Target="../media/image43.emf"/><Relationship Id="rId14" Type="http://schemas.openxmlformats.org/officeDocument/2006/relationships/oleObject" Target="../embeddings/oleObject43.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53.emf"/><Relationship Id="rId3" Type="http://schemas.openxmlformats.org/officeDocument/2006/relationships/notesSlide" Target="../notesSlides/notesSlide18.xml"/><Relationship Id="rId7" Type="http://schemas.openxmlformats.org/officeDocument/2006/relationships/image" Target="../media/image50.emf"/><Relationship Id="rId12" Type="http://schemas.openxmlformats.org/officeDocument/2006/relationships/oleObject" Target="../embeddings/oleObject50.bin"/><Relationship Id="rId17" Type="http://schemas.openxmlformats.org/officeDocument/2006/relationships/image" Target="../media/image55.emf"/><Relationship Id="rId2" Type="http://schemas.openxmlformats.org/officeDocument/2006/relationships/slideLayout" Target="../slideLayouts/slideLayout2.xml"/><Relationship Id="rId16" Type="http://schemas.openxmlformats.org/officeDocument/2006/relationships/oleObject" Target="../embeddings/oleObject52.bin"/><Relationship Id="rId1" Type="http://schemas.openxmlformats.org/officeDocument/2006/relationships/vmlDrawing" Target="../drawings/vmlDrawing16.vml"/><Relationship Id="rId6" Type="http://schemas.openxmlformats.org/officeDocument/2006/relationships/oleObject" Target="../embeddings/oleObject47.bin"/><Relationship Id="rId11" Type="http://schemas.openxmlformats.org/officeDocument/2006/relationships/image" Target="../media/image52.emf"/><Relationship Id="rId5" Type="http://schemas.openxmlformats.org/officeDocument/2006/relationships/image" Target="../media/image49.emf"/><Relationship Id="rId15" Type="http://schemas.openxmlformats.org/officeDocument/2006/relationships/image" Target="../media/image54.e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51.emf"/><Relationship Id="rId14" Type="http://schemas.openxmlformats.org/officeDocument/2006/relationships/oleObject" Target="../embeddings/oleObject5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60.emf"/><Relationship Id="rId18" Type="http://schemas.openxmlformats.org/officeDocument/2006/relationships/oleObject" Target="../embeddings/oleObject60.bin"/><Relationship Id="rId3" Type="http://schemas.openxmlformats.org/officeDocument/2006/relationships/notesSlide" Target="../notesSlides/notesSlide20.xml"/><Relationship Id="rId21" Type="http://schemas.openxmlformats.org/officeDocument/2006/relationships/image" Target="../media/image64.emf"/><Relationship Id="rId7" Type="http://schemas.openxmlformats.org/officeDocument/2006/relationships/image" Target="../media/image57.emf"/><Relationship Id="rId12" Type="http://schemas.openxmlformats.org/officeDocument/2006/relationships/oleObject" Target="../embeddings/oleObject57.bin"/><Relationship Id="rId17" Type="http://schemas.openxmlformats.org/officeDocument/2006/relationships/image" Target="../media/image62.emf"/><Relationship Id="rId2" Type="http://schemas.openxmlformats.org/officeDocument/2006/relationships/slideLayout" Target="../slideLayouts/slideLayout2.xml"/><Relationship Id="rId16" Type="http://schemas.openxmlformats.org/officeDocument/2006/relationships/oleObject" Target="../embeddings/oleObject59.bin"/><Relationship Id="rId20" Type="http://schemas.openxmlformats.org/officeDocument/2006/relationships/oleObject" Target="../embeddings/oleObject61.bin"/><Relationship Id="rId1" Type="http://schemas.openxmlformats.org/officeDocument/2006/relationships/vmlDrawing" Target="../drawings/vmlDrawing17.vml"/><Relationship Id="rId6" Type="http://schemas.openxmlformats.org/officeDocument/2006/relationships/oleObject" Target="../embeddings/oleObject54.bin"/><Relationship Id="rId11" Type="http://schemas.openxmlformats.org/officeDocument/2006/relationships/image" Target="../media/image59.emf"/><Relationship Id="rId5" Type="http://schemas.openxmlformats.org/officeDocument/2006/relationships/image" Target="../media/image56.emf"/><Relationship Id="rId15" Type="http://schemas.openxmlformats.org/officeDocument/2006/relationships/image" Target="../media/image61.emf"/><Relationship Id="rId10" Type="http://schemas.openxmlformats.org/officeDocument/2006/relationships/oleObject" Target="../embeddings/oleObject56.bin"/><Relationship Id="rId19" Type="http://schemas.openxmlformats.org/officeDocument/2006/relationships/image" Target="../media/image63.emf"/><Relationship Id="rId4" Type="http://schemas.openxmlformats.org/officeDocument/2006/relationships/oleObject" Target="../embeddings/oleObject53.bin"/><Relationship Id="rId9" Type="http://schemas.openxmlformats.org/officeDocument/2006/relationships/image" Target="../media/image58.emf"/><Relationship Id="rId14" Type="http://schemas.openxmlformats.org/officeDocument/2006/relationships/oleObject" Target="../embeddings/oleObject58.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22.xml"/><Relationship Id="rId7" Type="http://schemas.openxmlformats.org/officeDocument/2006/relationships/image" Target="../media/image66.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63.bin"/><Relationship Id="rId11" Type="http://schemas.openxmlformats.org/officeDocument/2006/relationships/image" Target="../media/image68.emf"/><Relationship Id="rId5" Type="http://schemas.openxmlformats.org/officeDocument/2006/relationships/image" Target="../media/image65.e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67.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notesSlide" Target="../notesSlides/notesSlide23.xml"/><Relationship Id="rId7" Type="http://schemas.openxmlformats.org/officeDocument/2006/relationships/image" Target="../media/image70.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67.bin"/><Relationship Id="rId5" Type="http://schemas.openxmlformats.org/officeDocument/2006/relationships/image" Target="../media/image69.emf"/><Relationship Id="rId4" Type="http://schemas.openxmlformats.org/officeDocument/2006/relationships/oleObject" Target="../embeddings/oleObject66.bin"/><Relationship Id="rId9" Type="http://schemas.openxmlformats.org/officeDocument/2006/relationships/image" Target="../media/image71.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notesSlide" Target="../notesSlides/notesSlide24.xml"/><Relationship Id="rId7" Type="http://schemas.openxmlformats.org/officeDocument/2006/relationships/image" Target="../media/image73.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70.bin"/><Relationship Id="rId5" Type="http://schemas.openxmlformats.org/officeDocument/2006/relationships/image" Target="../media/image72.emf"/><Relationship Id="rId4" Type="http://schemas.openxmlformats.org/officeDocument/2006/relationships/oleObject" Target="../embeddings/oleObject69.bin"/><Relationship Id="rId9" Type="http://schemas.openxmlformats.org/officeDocument/2006/relationships/image" Target="../media/image74.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notesSlide" Target="../notesSlides/notesSlide25.xml"/><Relationship Id="rId7" Type="http://schemas.openxmlformats.org/officeDocument/2006/relationships/image" Target="../media/image76.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73.bin"/><Relationship Id="rId11" Type="http://schemas.openxmlformats.org/officeDocument/2006/relationships/image" Target="../media/image78.emf"/><Relationship Id="rId5" Type="http://schemas.openxmlformats.org/officeDocument/2006/relationships/image" Target="../media/image75.e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7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80.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77.bin"/><Relationship Id="rId5" Type="http://schemas.openxmlformats.org/officeDocument/2006/relationships/image" Target="../media/image79.emf"/><Relationship Id="rId4" Type="http://schemas.openxmlformats.org/officeDocument/2006/relationships/oleObject" Target="../embeddings/oleObject76.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notesSlide" Target="../notesSlides/notesSlide29.xml"/><Relationship Id="rId7" Type="http://schemas.openxmlformats.org/officeDocument/2006/relationships/image" Target="../media/image82.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79.bin"/><Relationship Id="rId5" Type="http://schemas.openxmlformats.org/officeDocument/2006/relationships/image" Target="../media/image81.wmf"/><Relationship Id="rId4" Type="http://schemas.openxmlformats.org/officeDocument/2006/relationships/oleObject" Target="../embeddings/oleObject78.bin"/><Relationship Id="rId9" Type="http://schemas.openxmlformats.org/officeDocument/2006/relationships/image" Target="../media/image83.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emf"/><Relationship Id="rId3" Type="http://schemas.openxmlformats.org/officeDocument/2006/relationships/notesSlide" Target="../notesSlides/notesSlide3.xml"/><Relationship Id="rId7" Type="http://schemas.openxmlformats.org/officeDocument/2006/relationships/image" Target="../media/image4.e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88.emf"/><Relationship Id="rId3" Type="http://schemas.openxmlformats.org/officeDocument/2006/relationships/notesSlide" Target="../notesSlides/notesSlide31.xml"/><Relationship Id="rId7" Type="http://schemas.openxmlformats.org/officeDocument/2006/relationships/image" Target="../media/image85.emf"/><Relationship Id="rId12"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82.bin"/><Relationship Id="rId11" Type="http://schemas.openxmlformats.org/officeDocument/2006/relationships/image" Target="../media/image87.emf"/><Relationship Id="rId5" Type="http://schemas.openxmlformats.org/officeDocument/2006/relationships/image" Target="../media/image84.wmf"/><Relationship Id="rId10" Type="http://schemas.openxmlformats.org/officeDocument/2006/relationships/oleObject" Target="../embeddings/oleObject84.bin"/><Relationship Id="rId4" Type="http://schemas.openxmlformats.org/officeDocument/2006/relationships/oleObject" Target="../embeddings/oleObject81.bin"/><Relationship Id="rId9" Type="http://schemas.openxmlformats.org/officeDocument/2006/relationships/image" Target="../media/image86.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notesSlide" Target="../notesSlides/notesSlide32.xml"/><Relationship Id="rId7" Type="http://schemas.openxmlformats.org/officeDocument/2006/relationships/image" Target="../media/image90.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87.bin"/><Relationship Id="rId11" Type="http://schemas.openxmlformats.org/officeDocument/2006/relationships/image" Target="../media/image92.wmf"/><Relationship Id="rId5" Type="http://schemas.openxmlformats.org/officeDocument/2006/relationships/image" Target="../media/image89.emf"/><Relationship Id="rId10" Type="http://schemas.openxmlformats.org/officeDocument/2006/relationships/oleObject" Target="../embeddings/oleObject89.bin"/><Relationship Id="rId4" Type="http://schemas.openxmlformats.org/officeDocument/2006/relationships/oleObject" Target="../embeddings/oleObject86.bin"/><Relationship Id="rId9" Type="http://schemas.openxmlformats.org/officeDocument/2006/relationships/image" Target="../media/image91.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92.bin"/><Relationship Id="rId13" Type="http://schemas.openxmlformats.org/officeDocument/2006/relationships/image" Target="../media/image97.emf"/><Relationship Id="rId3" Type="http://schemas.openxmlformats.org/officeDocument/2006/relationships/notesSlide" Target="../notesSlides/notesSlide33.xml"/><Relationship Id="rId7" Type="http://schemas.openxmlformats.org/officeDocument/2006/relationships/image" Target="../media/image94.emf"/><Relationship Id="rId12"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91.bin"/><Relationship Id="rId11" Type="http://schemas.openxmlformats.org/officeDocument/2006/relationships/image" Target="../media/image96.emf"/><Relationship Id="rId5" Type="http://schemas.openxmlformats.org/officeDocument/2006/relationships/image" Target="../media/image93.wmf"/><Relationship Id="rId15" Type="http://schemas.openxmlformats.org/officeDocument/2006/relationships/image" Target="../media/image98.emf"/><Relationship Id="rId10" Type="http://schemas.openxmlformats.org/officeDocument/2006/relationships/oleObject" Target="../embeddings/oleObject93.bin"/><Relationship Id="rId4" Type="http://schemas.openxmlformats.org/officeDocument/2006/relationships/oleObject" Target="../embeddings/oleObject90.bin"/><Relationship Id="rId9" Type="http://schemas.openxmlformats.org/officeDocument/2006/relationships/image" Target="../media/image95.emf"/><Relationship Id="rId14" Type="http://schemas.openxmlformats.org/officeDocument/2006/relationships/oleObject" Target="../embeddings/oleObject95.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notesSlide" Target="../notesSlides/notesSlide36.xml"/><Relationship Id="rId7" Type="http://schemas.openxmlformats.org/officeDocument/2006/relationships/image" Target="../media/image100.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97.bin"/><Relationship Id="rId11" Type="http://schemas.openxmlformats.org/officeDocument/2006/relationships/image" Target="../media/image102.emf"/><Relationship Id="rId5" Type="http://schemas.openxmlformats.org/officeDocument/2006/relationships/image" Target="../media/image99.emf"/><Relationship Id="rId10" Type="http://schemas.openxmlformats.org/officeDocument/2006/relationships/oleObject" Target="../embeddings/oleObject99.bin"/><Relationship Id="rId4" Type="http://schemas.openxmlformats.org/officeDocument/2006/relationships/oleObject" Target="../embeddings/oleObject96.bin"/><Relationship Id="rId9" Type="http://schemas.openxmlformats.org/officeDocument/2006/relationships/image" Target="../media/image101.e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04.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01.bin"/><Relationship Id="rId5" Type="http://schemas.openxmlformats.org/officeDocument/2006/relationships/image" Target="../media/image103.emf"/><Relationship Id="rId4" Type="http://schemas.openxmlformats.org/officeDocument/2006/relationships/oleObject" Target="../embeddings/oleObject100.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106.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03.bin"/><Relationship Id="rId5" Type="http://schemas.openxmlformats.org/officeDocument/2006/relationships/image" Target="../media/image105.emf"/><Relationship Id="rId4" Type="http://schemas.openxmlformats.org/officeDocument/2006/relationships/oleObject" Target="../embeddings/oleObject102.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8.emf"/><Relationship Id="rId4" Type="http://schemas.openxmlformats.org/officeDocument/2006/relationships/oleObject" Target="../embeddings/oleObject7.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06.bin"/><Relationship Id="rId3" Type="http://schemas.openxmlformats.org/officeDocument/2006/relationships/notesSlide" Target="../notesSlides/notesSlide40.xml"/><Relationship Id="rId7" Type="http://schemas.openxmlformats.org/officeDocument/2006/relationships/image" Target="../media/image108.e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05.bin"/><Relationship Id="rId5" Type="http://schemas.openxmlformats.org/officeDocument/2006/relationships/image" Target="../media/image107.emf"/><Relationship Id="rId4" Type="http://schemas.openxmlformats.org/officeDocument/2006/relationships/oleObject" Target="../embeddings/oleObject104.bin"/><Relationship Id="rId9" Type="http://schemas.openxmlformats.org/officeDocument/2006/relationships/image" Target="../media/image109.e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111.e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08.bin"/><Relationship Id="rId5" Type="http://schemas.openxmlformats.org/officeDocument/2006/relationships/image" Target="../media/image110.emf"/><Relationship Id="rId4" Type="http://schemas.openxmlformats.org/officeDocument/2006/relationships/oleObject" Target="../embeddings/oleObject107.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11.bin"/><Relationship Id="rId3" Type="http://schemas.openxmlformats.org/officeDocument/2006/relationships/notesSlide" Target="../notesSlides/notesSlide42.xml"/><Relationship Id="rId7" Type="http://schemas.openxmlformats.org/officeDocument/2006/relationships/image" Target="../media/image113.e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10.bin"/><Relationship Id="rId11" Type="http://schemas.openxmlformats.org/officeDocument/2006/relationships/image" Target="../media/image115.emf"/><Relationship Id="rId5" Type="http://schemas.openxmlformats.org/officeDocument/2006/relationships/image" Target="../media/image112.emf"/><Relationship Id="rId10" Type="http://schemas.openxmlformats.org/officeDocument/2006/relationships/oleObject" Target="../embeddings/oleObject112.bin"/><Relationship Id="rId4" Type="http://schemas.openxmlformats.org/officeDocument/2006/relationships/oleObject" Target="../embeddings/oleObject109.bin"/><Relationship Id="rId9" Type="http://schemas.openxmlformats.org/officeDocument/2006/relationships/image" Target="../media/image114.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notesSlide" Target="../notesSlides/notesSlide44.xml"/><Relationship Id="rId7" Type="http://schemas.openxmlformats.org/officeDocument/2006/relationships/image" Target="../media/image117.e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14.bin"/><Relationship Id="rId5" Type="http://schemas.openxmlformats.org/officeDocument/2006/relationships/image" Target="../media/image116.emf"/><Relationship Id="rId4" Type="http://schemas.openxmlformats.org/officeDocument/2006/relationships/oleObject" Target="../embeddings/oleObject113.bin"/><Relationship Id="rId9" Type="http://schemas.openxmlformats.org/officeDocument/2006/relationships/image" Target="../media/image118.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18.bin"/><Relationship Id="rId3" Type="http://schemas.openxmlformats.org/officeDocument/2006/relationships/notesSlide" Target="../notesSlides/notesSlide46.xml"/><Relationship Id="rId7" Type="http://schemas.openxmlformats.org/officeDocument/2006/relationships/image" Target="../media/image120.e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17.bin"/><Relationship Id="rId11" Type="http://schemas.openxmlformats.org/officeDocument/2006/relationships/image" Target="../media/image122.emf"/><Relationship Id="rId5" Type="http://schemas.openxmlformats.org/officeDocument/2006/relationships/image" Target="../media/image119.emf"/><Relationship Id="rId10" Type="http://schemas.openxmlformats.org/officeDocument/2006/relationships/oleObject" Target="../embeddings/oleObject119.bin"/><Relationship Id="rId4" Type="http://schemas.openxmlformats.org/officeDocument/2006/relationships/oleObject" Target="../embeddings/oleObject116.bin"/><Relationship Id="rId9" Type="http://schemas.openxmlformats.org/officeDocument/2006/relationships/image" Target="../media/image121.e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123.emf"/><Relationship Id="rId4" Type="http://schemas.openxmlformats.org/officeDocument/2006/relationships/oleObject" Target="../embeddings/oleObject120.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28.emf"/><Relationship Id="rId3" Type="http://schemas.openxmlformats.org/officeDocument/2006/relationships/notesSlide" Target="../notesSlides/notesSlide48.xml"/><Relationship Id="rId7" Type="http://schemas.openxmlformats.org/officeDocument/2006/relationships/image" Target="../media/image125.emf"/><Relationship Id="rId12"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22.bin"/><Relationship Id="rId11" Type="http://schemas.openxmlformats.org/officeDocument/2006/relationships/image" Target="../media/image127.emf"/><Relationship Id="rId5" Type="http://schemas.openxmlformats.org/officeDocument/2006/relationships/image" Target="../media/image124.emf"/><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126.e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130.e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127.bin"/><Relationship Id="rId5" Type="http://schemas.openxmlformats.org/officeDocument/2006/relationships/image" Target="../media/image129.emf"/><Relationship Id="rId4" Type="http://schemas.openxmlformats.org/officeDocument/2006/relationships/oleObject" Target="../embeddings/oleObject126.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33.jpeg"/><Relationship Id="rId3" Type="http://schemas.openxmlformats.org/officeDocument/2006/relationships/notesSlide" Target="../notesSlides/notesSlide51.xml"/><Relationship Id="rId7" Type="http://schemas.openxmlformats.org/officeDocument/2006/relationships/image" Target="../media/image132.e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29.bin"/><Relationship Id="rId5" Type="http://schemas.openxmlformats.org/officeDocument/2006/relationships/image" Target="../media/image131.emf"/><Relationship Id="rId4" Type="http://schemas.openxmlformats.org/officeDocument/2006/relationships/oleObject" Target="../embeddings/oleObject128.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134.emf"/><Relationship Id="rId4" Type="http://schemas.openxmlformats.org/officeDocument/2006/relationships/oleObject" Target="../embeddings/oleObject130.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136.e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32.bin"/><Relationship Id="rId5" Type="http://schemas.openxmlformats.org/officeDocument/2006/relationships/image" Target="../media/image135.emf"/><Relationship Id="rId4" Type="http://schemas.openxmlformats.org/officeDocument/2006/relationships/oleObject" Target="../embeddings/oleObject131.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138.e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34.bin"/><Relationship Id="rId5" Type="http://schemas.openxmlformats.org/officeDocument/2006/relationships/image" Target="../media/image137.emf"/><Relationship Id="rId4" Type="http://schemas.openxmlformats.org/officeDocument/2006/relationships/oleObject" Target="../embeddings/oleObject133.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139.emf"/><Relationship Id="rId4" Type="http://schemas.openxmlformats.org/officeDocument/2006/relationships/oleObject" Target="../embeddings/oleObject135.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image" Target="../media/image140.emf"/><Relationship Id="rId4" Type="http://schemas.openxmlformats.org/officeDocument/2006/relationships/oleObject" Target="../embeddings/oleObject136.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image" Target="../media/image141.emf"/><Relationship Id="rId4" Type="http://schemas.openxmlformats.org/officeDocument/2006/relationships/oleObject" Target="../embeddings/oleObject137.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9.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3.jpe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7.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image" Target="../media/image14.emf"/><Relationship Id="rId5" Type="http://schemas.openxmlformats.org/officeDocument/2006/relationships/image" Target="../media/image11.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3.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8.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11" Type="http://schemas.openxmlformats.org/officeDocument/2006/relationships/image" Target="../media/image18.emf"/><Relationship Id="rId5" Type="http://schemas.openxmlformats.org/officeDocument/2006/relationships/image" Target="../media/image15.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7.emf"/></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9.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image" Target="../media/image19.emf"/><Relationship Id="rId4" Type="http://schemas.openxmlformats.org/officeDocument/2006/relationships/oleObject" Target="../embeddings/oleObject18.bin"/><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EECA839-2D41-4209-B481-69D5F8406F47}"/>
              </a:ext>
            </a:extLst>
          </p:cNvPr>
          <p:cNvSpPr>
            <a:spLocks noGrp="1" noChangeArrowheads="1"/>
          </p:cNvSpPr>
          <p:nvPr>
            <p:ph type="title"/>
          </p:nvPr>
        </p:nvSpPr>
        <p:spPr>
          <a:xfrm>
            <a:off x="762000" y="228600"/>
            <a:ext cx="7772400" cy="823913"/>
          </a:xfrm>
        </p:spPr>
        <p:txBody>
          <a:bodyPr/>
          <a:lstStyle/>
          <a:p>
            <a:pPr eaLnBrk="1" hangingPunct="1"/>
            <a:r>
              <a:rPr lang="zh-CN" altLang="en-US" sz="4800" b="1" dirty="0">
                <a:solidFill>
                  <a:srgbClr val="FFCC00"/>
                </a:solidFill>
              </a:rPr>
              <a:t>上节课程回顾</a:t>
            </a:r>
            <a:endParaRPr lang="zh-CN" altLang="en-US" sz="4800" b="1" dirty="0">
              <a:ea typeface="楷体_GB2312" pitchFamily="49" charset="-122"/>
            </a:endParaRPr>
          </a:p>
        </p:txBody>
      </p:sp>
      <p:sp>
        <p:nvSpPr>
          <p:cNvPr id="13" name="Rectangle 3">
            <a:extLst>
              <a:ext uri="{FF2B5EF4-FFF2-40B4-BE49-F238E27FC236}">
                <a16:creationId xmlns:a16="http://schemas.microsoft.com/office/drawing/2014/main" id="{EAB46B5E-F335-44F2-85AE-8E0BF5EC3F46}"/>
              </a:ext>
            </a:extLst>
          </p:cNvPr>
          <p:cNvSpPr txBox="1">
            <a:spLocks noChangeArrowheads="1"/>
          </p:cNvSpPr>
          <p:nvPr/>
        </p:nvSpPr>
        <p:spPr bwMode="auto">
          <a:xfrm>
            <a:off x="323528" y="2109795"/>
            <a:ext cx="8060432" cy="154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9pPr>
          </a:lstStyle>
          <a:p>
            <a:pPr eaLnBrk="1" hangingPunct="1">
              <a:buFontTx/>
              <a:buNone/>
            </a:pPr>
            <a:r>
              <a:rPr kumimoji="0" lang="en-US" altLang="zh-CN" sz="2800" b="0" kern="0" dirty="0">
                <a:solidFill>
                  <a:schemeClr val="folHlink"/>
                </a:solidFill>
                <a:latin typeface="Times New Roman" panose="02020603050405020304" pitchFamily="18" charset="0"/>
              </a:rPr>
              <a:t>           </a:t>
            </a:r>
            <a:r>
              <a:rPr kumimoji="0" lang="zh-CN" altLang="en-US" b="1" kern="0" dirty="0">
                <a:latin typeface="Times New Roman" panose="02020603050405020304" pitchFamily="18" charset="0"/>
              </a:rPr>
              <a:t>不可能制造出从单一热源吸热，使之全部转换为功而不留下其他任何变化的热力发动机。</a:t>
            </a:r>
            <a:endParaRPr kumimoji="0" lang="zh-CN" altLang="en-US" b="0" kern="0" dirty="0">
              <a:latin typeface="Times New Roman" panose="02020603050405020304" pitchFamily="18" charset="0"/>
            </a:endParaRPr>
          </a:p>
        </p:txBody>
      </p:sp>
      <p:sp>
        <p:nvSpPr>
          <p:cNvPr id="15" name="文本框 14">
            <a:extLst>
              <a:ext uri="{FF2B5EF4-FFF2-40B4-BE49-F238E27FC236}">
                <a16:creationId xmlns:a16="http://schemas.microsoft.com/office/drawing/2014/main" id="{58BB7A43-70FE-4FE1-A121-88FFF414831F}"/>
              </a:ext>
            </a:extLst>
          </p:cNvPr>
          <p:cNvSpPr txBox="1"/>
          <p:nvPr/>
        </p:nvSpPr>
        <p:spPr>
          <a:xfrm>
            <a:off x="611560" y="1412776"/>
            <a:ext cx="4578350" cy="584775"/>
          </a:xfrm>
          <a:prstGeom prst="rect">
            <a:avLst/>
          </a:prstGeom>
          <a:noFill/>
        </p:spPr>
        <p:txBody>
          <a:bodyPr wrap="square">
            <a:spAutoFit/>
          </a:bodyPr>
          <a:lstStyle/>
          <a:p>
            <a:r>
              <a:rPr lang="zh-CN" altLang="en-US" sz="3200" b="1" dirty="0">
                <a:latin typeface="Times New Roman" panose="02020603050405020304" pitchFamily="18" charset="0"/>
                <a:ea typeface="楷体_GB2312" pitchFamily="49" charset="-122"/>
              </a:rPr>
              <a:t>开尔文－普朗克表述</a:t>
            </a:r>
            <a:endParaRPr lang="zh-CN" altLang="en-US" sz="3200" dirty="0"/>
          </a:p>
        </p:txBody>
      </p:sp>
      <p:sp>
        <p:nvSpPr>
          <p:cNvPr id="16" name="Rectangle 2">
            <a:extLst>
              <a:ext uri="{FF2B5EF4-FFF2-40B4-BE49-F238E27FC236}">
                <a16:creationId xmlns:a16="http://schemas.microsoft.com/office/drawing/2014/main" id="{572DACED-4B40-48D9-A209-6419C4B5A81C}"/>
              </a:ext>
            </a:extLst>
          </p:cNvPr>
          <p:cNvSpPr txBox="1">
            <a:spLocks noChangeArrowheads="1"/>
          </p:cNvSpPr>
          <p:nvPr/>
        </p:nvSpPr>
        <p:spPr bwMode="auto">
          <a:xfrm>
            <a:off x="611560" y="3977362"/>
            <a:ext cx="7772400" cy="584775"/>
          </a:xfrm>
          <a:prstGeom prst="rect">
            <a:avLst/>
          </a:prstGeom>
          <a:noFill/>
        </p:spPr>
        <p:txBody>
          <a:bodyPr wrap="square">
            <a:spAutoFit/>
          </a:bodyPr>
          <a:lstStyle>
            <a:defPPr>
              <a:defRPr lang="zh-CN"/>
            </a:defPPr>
            <a:lvl1pPr>
              <a:defRPr sz="2800">
                <a:ea typeface="楷体_GB2312" pitchFamily="49" charset="-122"/>
              </a:defRPr>
            </a:lvl1pPr>
          </a:lstStyle>
          <a:p>
            <a:r>
              <a:rPr lang="zh-CN" altLang="en-US" sz="3200" dirty="0"/>
              <a:t>克劳修斯表述</a:t>
            </a:r>
          </a:p>
        </p:txBody>
      </p:sp>
      <p:sp>
        <p:nvSpPr>
          <p:cNvPr id="17" name="Rectangle 3">
            <a:extLst>
              <a:ext uri="{FF2B5EF4-FFF2-40B4-BE49-F238E27FC236}">
                <a16:creationId xmlns:a16="http://schemas.microsoft.com/office/drawing/2014/main" id="{9BC6D039-24EF-4F2F-9A38-29E2974C6A1C}"/>
              </a:ext>
            </a:extLst>
          </p:cNvPr>
          <p:cNvSpPr txBox="1">
            <a:spLocks noChangeArrowheads="1"/>
          </p:cNvSpPr>
          <p:nvPr/>
        </p:nvSpPr>
        <p:spPr bwMode="auto">
          <a:xfrm>
            <a:off x="395536" y="4653136"/>
            <a:ext cx="7916416" cy="100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9pPr>
          </a:lstStyle>
          <a:p>
            <a:pPr eaLnBrk="1" hangingPunct="1">
              <a:lnSpc>
                <a:spcPct val="90000"/>
              </a:lnSpc>
              <a:buFontTx/>
              <a:buNone/>
            </a:pPr>
            <a:r>
              <a:rPr kumimoji="0" lang="en-US" altLang="zh-CN" sz="2800" b="0" kern="0" dirty="0">
                <a:solidFill>
                  <a:schemeClr val="folHlink"/>
                </a:solidFill>
                <a:latin typeface="Times New Roman" panose="02020603050405020304" pitchFamily="18" charset="0"/>
              </a:rPr>
              <a:t>          </a:t>
            </a:r>
            <a:r>
              <a:rPr kumimoji="0" lang="zh-CN" altLang="en-US" b="1" kern="0" dirty="0">
                <a:latin typeface="Times New Roman" panose="02020603050405020304" pitchFamily="18" charset="0"/>
              </a:rPr>
              <a:t>不可能将热从低温物体传至高温物体而不引起其它变化</a:t>
            </a:r>
            <a:r>
              <a:rPr kumimoji="0" lang="zh-CN" altLang="en-US" b="0" kern="0" dirty="0">
                <a:latin typeface="Times New Roman" panose="02020603050405020304" pitchFamily="18"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2524591-3E89-472E-8030-E8E24231DD3E}"/>
              </a:ext>
            </a:extLst>
          </p:cNvPr>
          <p:cNvSpPr>
            <a:spLocks noGrp="1" noChangeArrowheads="1"/>
          </p:cNvSpPr>
          <p:nvPr>
            <p:ph type="title"/>
          </p:nvPr>
        </p:nvSpPr>
        <p:spPr>
          <a:xfrm>
            <a:off x="762000" y="228600"/>
            <a:ext cx="7772400" cy="823913"/>
          </a:xfrm>
        </p:spPr>
        <p:txBody>
          <a:bodyPr/>
          <a:lstStyle/>
          <a:p>
            <a:pPr eaLnBrk="1" hangingPunct="1"/>
            <a:r>
              <a:rPr lang="zh-CN" altLang="en-US" sz="4800" b="1">
                <a:ea typeface="楷体_GB2312" pitchFamily="49" charset="-122"/>
              </a:rPr>
              <a:t>孤立系熵增原理举例</a:t>
            </a:r>
            <a:r>
              <a:rPr lang="en-US" altLang="zh-CN" sz="4800" b="1">
                <a:ea typeface="楷体_GB2312" pitchFamily="49" charset="-122"/>
              </a:rPr>
              <a:t>(2)</a:t>
            </a:r>
          </a:p>
        </p:txBody>
      </p:sp>
      <p:sp>
        <p:nvSpPr>
          <p:cNvPr id="16387" name="Rectangle 3">
            <a:extLst>
              <a:ext uri="{FF2B5EF4-FFF2-40B4-BE49-F238E27FC236}">
                <a16:creationId xmlns:a16="http://schemas.microsoft.com/office/drawing/2014/main" id="{330D37DF-66BB-4140-A8A4-C6B8B27BA2E9}"/>
              </a:ext>
            </a:extLst>
          </p:cNvPr>
          <p:cNvSpPr>
            <a:spLocks noChangeArrowheads="1"/>
          </p:cNvSpPr>
          <p:nvPr/>
        </p:nvSpPr>
        <p:spPr bwMode="auto">
          <a:xfrm>
            <a:off x="557213" y="1190625"/>
            <a:ext cx="7327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sz="3600">
                <a:solidFill>
                  <a:srgbClr val="CCFFFF"/>
                </a:solidFill>
                <a:latin typeface="Times New Roman" panose="02020603050405020304" pitchFamily="18" charset="0"/>
              </a:rPr>
              <a:t>两恒温热源间工作的可逆热机</a:t>
            </a:r>
          </a:p>
        </p:txBody>
      </p:sp>
      <p:sp>
        <p:nvSpPr>
          <p:cNvPr id="16388" name="Rectangle 4">
            <a:extLst>
              <a:ext uri="{FF2B5EF4-FFF2-40B4-BE49-F238E27FC236}">
                <a16:creationId xmlns:a16="http://schemas.microsoft.com/office/drawing/2014/main" id="{B0913F4C-041E-489C-B243-BD56E8747650}"/>
              </a:ext>
            </a:extLst>
          </p:cNvPr>
          <p:cNvSpPr>
            <a:spLocks noChangeArrowheads="1"/>
          </p:cNvSpPr>
          <p:nvPr/>
        </p:nvSpPr>
        <p:spPr bwMode="auto">
          <a:xfrm>
            <a:off x="7772400" y="50292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2</a:t>
            </a:r>
          </a:p>
        </p:txBody>
      </p:sp>
      <p:grpSp>
        <p:nvGrpSpPr>
          <p:cNvPr id="16389" name="Group 5">
            <a:extLst>
              <a:ext uri="{FF2B5EF4-FFF2-40B4-BE49-F238E27FC236}">
                <a16:creationId xmlns:a16="http://schemas.microsoft.com/office/drawing/2014/main" id="{8E68924A-6F79-4BC0-BA0F-7385062F8602}"/>
              </a:ext>
            </a:extLst>
          </p:cNvPr>
          <p:cNvGrpSpPr>
            <a:grpSpLocks/>
          </p:cNvGrpSpPr>
          <p:nvPr/>
        </p:nvGrpSpPr>
        <p:grpSpPr bwMode="auto">
          <a:xfrm>
            <a:off x="6781800" y="5943600"/>
            <a:ext cx="1752600" cy="609600"/>
            <a:chOff x="4368" y="3312"/>
            <a:chExt cx="1104" cy="384"/>
          </a:xfrm>
        </p:grpSpPr>
        <p:sp>
          <p:nvSpPr>
            <p:cNvPr id="16411" name="Line 6">
              <a:extLst>
                <a:ext uri="{FF2B5EF4-FFF2-40B4-BE49-F238E27FC236}">
                  <a16:creationId xmlns:a16="http://schemas.microsoft.com/office/drawing/2014/main" id="{1FC2F1CA-363E-4A30-B79A-9D23DC36306B}"/>
                </a:ext>
              </a:extLst>
            </p:cNvPr>
            <p:cNvSpPr>
              <a:spLocks noChangeShapeType="1"/>
            </p:cNvSpPr>
            <p:nvPr/>
          </p:nvSpPr>
          <p:spPr bwMode="auto">
            <a:xfrm>
              <a:off x="4368" y="3312"/>
              <a:ext cx="0" cy="288"/>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2" name="Line 7">
              <a:extLst>
                <a:ext uri="{FF2B5EF4-FFF2-40B4-BE49-F238E27FC236}">
                  <a16:creationId xmlns:a16="http://schemas.microsoft.com/office/drawing/2014/main" id="{5D34F412-6971-4CC2-9B57-6FE2372829AD}"/>
                </a:ext>
              </a:extLst>
            </p:cNvPr>
            <p:cNvSpPr>
              <a:spLocks noChangeShapeType="1"/>
            </p:cNvSpPr>
            <p:nvPr/>
          </p:nvSpPr>
          <p:spPr bwMode="auto">
            <a:xfrm>
              <a:off x="5472" y="3312"/>
              <a:ext cx="0" cy="286"/>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3" name="Rectangle 8">
              <a:extLst>
                <a:ext uri="{FF2B5EF4-FFF2-40B4-BE49-F238E27FC236}">
                  <a16:creationId xmlns:a16="http://schemas.microsoft.com/office/drawing/2014/main" id="{7A6F0FBA-01C2-4FEF-BCC9-5F84298403EA}"/>
                </a:ext>
              </a:extLst>
            </p:cNvPr>
            <p:cNvSpPr>
              <a:spLocks noChangeArrowheads="1"/>
            </p:cNvSpPr>
            <p:nvPr/>
          </p:nvSpPr>
          <p:spPr bwMode="auto">
            <a:xfrm>
              <a:off x="4800" y="3360"/>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2</a:t>
              </a:r>
              <a:endParaRPr kumimoji="0" lang="en-US" altLang="zh-CN" b="0">
                <a:solidFill>
                  <a:srgbClr val="00FF00"/>
                </a:solidFill>
                <a:latin typeface="Times New Roman" panose="02020603050405020304" pitchFamily="18" charset="0"/>
              </a:endParaRPr>
            </a:p>
          </p:txBody>
        </p:sp>
        <p:sp>
          <p:nvSpPr>
            <p:cNvPr id="16414" name="Line 9">
              <a:extLst>
                <a:ext uri="{FF2B5EF4-FFF2-40B4-BE49-F238E27FC236}">
                  <a16:creationId xmlns:a16="http://schemas.microsoft.com/office/drawing/2014/main" id="{4507282C-1B79-402F-927C-30B899FCFFB8}"/>
                </a:ext>
              </a:extLst>
            </p:cNvPr>
            <p:cNvSpPr>
              <a:spLocks noChangeShapeType="1"/>
            </p:cNvSpPr>
            <p:nvPr/>
          </p:nvSpPr>
          <p:spPr bwMode="auto">
            <a:xfrm>
              <a:off x="4368" y="3312"/>
              <a:ext cx="1104"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390" name="Group 10">
            <a:extLst>
              <a:ext uri="{FF2B5EF4-FFF2-40B4-BE49-F238E27FC236}">
                <a16:creationId xmlns:a16="http://schemas.microsoft.com/office/drawing/2014/main" id="{FA632BB6-3245-4B4C-B3CA-81C054984EA9}"/>
              </a:ext>
            </a:extLst>
          </p:cNvPr>
          <p:cNvGrpSpPr>
            <a:grpSpLocks/>
          </p:cNvGrpSpPr>
          <p:nvPr/>
        </p:nvGrpSpPr>
        <p:grpSpPr bwMode="auto">
          <a:xfrm>
            <a:off x="6781800" y="2667000"/>
            <a:ext cx="1752600" cy="685800"/>
            <a:chOff x="4368" y="1152"/>
            <a:chExt cx="1104" cy="432"/>
          </a:xfrm>
        </p:grpSpPr>
        <p:sp>
          <p:nvSpPr>
            <p:cNvPr id="16407" name="Line 11">
              <a:extLst>
                <a:ext uri="{FF2B5EF4-FFF2-40B4-BE49-F238E27FC236}">
                  <a16:creationId xmlns:a16="http://schemas.microsoft.com/office/drawing/2014/main" id="{5616F3C0-7411-4BF3-A4DB-84AF74B99644}"/>
                </a:ext>
              </a:extLst>
            </p:cNvPr>
            <p:cNvSpPr>
              <a:spLocks noChangeShapeType="1"/>
            </p:cNvSpPr>
            <p:nvPr/>
          </p:nvSpPr>
          <p:spPr bwMode="auto">
            <a:xfrm>
              <a:off x="4368" y="1294"/>
              <a:ext cx="0" cy="29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8" name="Line 12">
              <a:extLst>
                <a:ext uri="{FF2B5EF4-FFF2-40B4-BE49-F238E27FC236}">
                  <a16:creationId xmlns:a16="http://schemas.microsoft.com/office/drawing/2014/main" id="{D0F02143-24BC-4817-AEC6-CBDB1970EC93}"/>
                </a:ext>
              </a:extLst>
            </p:cNvPr>
            <p:cNvSpPr>
              <a:spLocks noChangeShapeType="1"/>
            </p:cNvSpPr>
            <p:nvPr/>
          </p:nvSpPr>
          <p:spPr bwMode="auto">
            <a:xfrm flipV="1">
              <a:off x="5472" y="1296"/>
              <a:ext cx="0" cy="288"/>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9" name="Rectangle 13">
              <a:extLst>
                <a:ext uri="{FF2B5EF4-FFF2-40B4-BE49-F238E27FC236}">
                  <a16:creationId xmlns:a16="http://schemas.microsoft.com/office/drawing/2014/main" id="{96F33F2C-07ED-43F9-AEAC-26550309ABA3}"/>
                </a:ext>
              </a:extLst>
            </p:cNvPr>
            <p:cNvSpPr>
              <a:spLocks noChangeArrowheads="1"/>
            </p:cNvSpPr>
            <p:nvPr/>
          </p:nvSpPr>
          <p:spPr bwMode="auto">
            <a:xfrm>
              <a:off x="4800" y="1152"/>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1</a:t>
              </a:r>
              <a:endParaRPr kumimoji="0" lang="en-US" altLang="zh-CN" b="0">
                <a:solidFill>
                  <a:srgbClr val="00FF00"/>
                </a:solidFill>
                <a:latin typeface="Times New Roman" panose="02020603050405020304" pitchFamily="18" charset="0"/>
              </a:endParaRPr>
            </a:p>
          </p:txBody>
        </p:sp>
        <p:sp>
          <p:nvSpPr>
            <p:cNvPr id="16410" name="Line 14">
              <a:extLst>
                <a:ext uri="{FF2B5EF4-FFF2-40B4-BE49-F238E27FC236}">
                  <a16:creationId xmlns:a16="http://schemas.microsoft.com/office/drawing/2014/main" id="{E2EF0D81-2399-4E40-A8F9-3408F0F85FC2}"/>
                </a:ext>
              </a:extLst>
            </p:cNvPr>
            <p:cNvSpPr>
              <a:spLocks noChangeShapeType="1"/>
            </p:cNvSpPr>
            <p:nvPr/>
          </p:nvSpPr>
          <p:spPr bwMode="auto">
            <a:xfrm>
              <a:off x="4368" y="1584"/>
              <a:ext cx="1104"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391" name="Line 15">
            <a:extLst>
              <a:ext uri="{FF2B5EF4-FFF2-40B4-BE49-F238E27FC236}">
                <a16:creationId xmlns:a16="http://schemas.microsoft.com/office/drawing/2014/main" id="{CACA3E7E-CCCE-4E5B-89CF-2ED67BC33044}"/>
              </a:ext>
            </a:extLst>
          </p:cNvPr>
          <p:cNvSpPr>
            <a:spLocks noChangeShapeType="1"/>
          </p:cNvSpPr>
          <p:nvPr/>
        </p:nvSpPr>
        <p:spPr bwMode="auto">
          <a:xfrm rot="10800000" flipV="1">
            <a:off x="7688263" y="4941888"/>
            <a:ext cx="0" cy="993775"/>
          </a:xfrm>
          <a:prstGeom prst="line">
            <a:avLst/>
          </a:prstGeom>
          <a:noFill/>
          <a:ln w="38100" cap="sq">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45467" name="Object 27">
            <a:extLst>
              <a:ext uri="{FF2B5EF4-FFF2-40B4-BE49-F238E27FC236}">
                <a16:creationId xmlns:a16="http://schemas.microsoft.com/office/drawing/2014/main" id="{63B63B58-0476-415E-8DBD-749CE98E3501}"/>
              </a:ext>
            </a:extLst>
          </p:cNvPr>
          <p:cNvGraphicFramePr>
            <a:graphicFrameLocks noChangeAspect="1"/>
          </p:cNvGraphicFramePr>
          <p:nvPr/>
        </p:nvGraphicFramePr>
        <p:xfrm>
          <a:off x="655638" y="2035175"/>
          <a:ext cx="5551487" cy="650875"/>
        </p:xfrm>
        <a:graphic>
          <a:graphicData uri="http://schemas.openxmlformats.org/presentationml/2006/ole">
            <mc:AlternateContent xmlns:mc="http://schemas.openxmlformats.org/markup-compatibility/2006">
              <mc:Choice xmlns:v="urn:schemas-microsoft-com:vml" Requires="v">
                <p:oleObj spid="_x0000_s16454" name="Equation" r:id="rId4" imgW="2012803" imgH="209414" progId="Equation.DSMT4">
                  <p:embed/>
                </p:oleObj>
              </mc:Choice>
              <mc:Fallback>
                <p:oleObj name="Equation" r:id="rId4" imgW="2012803" imgH="209414" progId="Equation.DSMT4">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638" y="2035175"/>
                        <a:ext cx="5551487" cy="650875"/>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3" name="Rectangle 32">
            <a:extLst>
              <a:ext uri="{FF2B5EF4-FFF2-40B4-BE49-F238E27FC236}">
                <a16:creationId xmlns:a16="http://schemas.microsoft.com/office/drawing/2014/main" id="{A6C4D4EB-7CD0-46B1-BDF6-AE36B95821A9}"/>
              </a:ext>
            </a:extLst>
          </p:cNvPr>
          <p:cNvSpPr>
            <a:spLocks noChangeArrowheads="1"/>
          </p:cNvSpPr>
          <p:nvPr/>
        </p:nvSpPr>
        <p:spPr bwMode="auto">
          <a:xfrm>
            <a:off x="7467600" y="43434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R</a:t>
            </a:r>
            <a:endParaRPr kumimoji="0" lang="en-US" altLang="zh-CN" b="0">
              <a:latin typeface="Times New Roman" panose="02020603050405020304" pitchFamily="18" charset="0"/>
            </a:endParaRPr>
          </a:p>
        </p:txBody>
      </p:sp>
      <p:sp>
        <p:nvSpPr>
          <p:cNvPr id="16394" name="Oval 33">
            <a:extLst>
              <a:ext uri="{FF2B5EF4-FFF2-40B4-BE49-F238E27FC236}">
                <a16:creationId xmlns:a16="http://schemas.microsoft.com/office/drawing/2014/main" id="{EFD8FE1C-65D9-4448-BDFA-8665F150D78D}"/>
              </a:ext>
            </a:extLst>
          </p:cNvPr>
          <p:cNvSpPr>
            <a:spLocks noChangeArrowheads="1"/>
          </p:cNvSpPr>
          <p:nvPr/>
        </p:nvSpPr>
        <p:spPr bwMode="auto">
          <a:xfrm>
            <a:off x="7391400" y="4343400"/>
            <a:ext cx="609600" cy="609600"/>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6395" name="Rectangle 34">
            <a:extLst>
              <a:ext uri="{FF2B5EF4-FFF2-40B4-BE49-F238E27FC236}">
                <a16:creationId xmlns:a16="http://schemas.microsoft.com/office/drawing/2014/main" id="{7BAD2057-24A3-4817-A0F3-B79A35E92A88}"/>
              </a:ext>
            </a:extLst>
          </p:cNvPr>
          <p:cNvSpPr>
            <a:spLocks noChangeArrowheads="1"/>
          </p:cNvSpPr>
          <p:nvPr/>
        </p:nvSpPr>
        <p:spPr bwMode="auto">
          <a:xfrm>
            <a:off x="8001000" y="39624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W</a:t>
            </a:r>
            <a:endParaRPr kumimoji="0" lang="en-US" altLang="zh-CN" b="0">
              <a:solidFill>
                <a:schemeClr val="tx2"/>
              </a:solidFill>
              <a:latin typeface="Times New Roman" panose="02020603050405020304" pitchFamily="18" charset="0"/>
            </a:endParaRPr>
          </a:p>
        </p:txBody>
      </p:sp>
      <p:sp>
        <p:nvSpPr>
          <p:cNvPr id="16396" name="Line 35">
            <a:extLst>
              <a:ext uri="{FF2B5EF4-FFF2-40B4-BE49-F238E27FC236}">
                <a16:creationId xmlns:a16="http://schemas.microsoft.com/office/drawing/2014/main" id="{78D3D816-B4EE-4F05-857F-47E26F0667AC}"/>
              </a:ext>
            </a:extLst>
          </p:cNvPr>
          <p:cNvSpPr>
            <a:spLocks noChangeShapeType="1"/>
          </p:cNvSpPr>
          <p:nvPr/>
        </p:nvSpPr>
        <p:spPr bwMode="auto">
          <a:xfrm rot="10800000" flipH="1">
            <a:off x="8001000" y="4648200"/>
            <a:ext cx="533400" cy="0"/>
          </a:xfrm>
          <a:prstGeom prst="line">
            <a:avLst/>
          </a:prstGeom>
          <a:noFill/>
          <a:ln w="381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Line 36">
            <a:extLst>
              <a:ext uri="{FF2B5EF4-FFF2-40B4-BE49-F238E27FC236}">
                <a16:creationId xmlns:a16="http://schemas.microsoft.com/office/drawing/2014/main" id="{3AB82E3E-0CE9-4123-B6BE-4FDA28C251CE}"/>
              </a:ext>
            </a:extLst>
          </p:cNvPr>
          <p:cNvSpPr>
            <a:spLocks noChangeShapeType="1"/>
          </p:cNvSpPr>
          <p:nvPr/>
        </p:nvSpPr>
        <p:spPr bwMode="auto">
          <a:xfrm rot="10800000" flipV="1">
            <a:off x="7696200" y="3349625"/>
            <a:ext cx="0" cy="993775"/>
          </a:xfrm>
          <a:prstGeom prst="line">
            <a:avLst/>
          </a:prstGeom>
          <a:noFill/>
          <a:ln w="38100" cap="sq">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Rectangle 37">
            <a:extLst>
              <a:ext uri="{FF2B5EF4-FFF2-40B4-BE49-F238E27FC236}">
                <a16:creationId xmlns:a16="http://schemas.microsoft.com/office/drawing/2014/main" id="{776B244F-0A21-4FB7-9579-C3D4164427D1}"/>
              </a:ext>
            </a:extLst>
          </p:cNvPr>
          <p:cNvSpPr>
            <a:spLocks noChangeArrowheads="1"/>
          </p:cNvSpPr>
          <p:nvPr/>
        </p:nvSpPr>
        <p:spPr bwMode="auto">
          <a:xfrm>
            <a:off x="7772400" y="3352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1</a:t>
            </a:r>
          </a:p>
        </p:txBody>
      </p:sp>
      <p:sp>
        <p:nvSpPr>
          <p:cNvPr id="445478" name="Oval 38">
            <a:extLst>
              <a:ext uri="{FF2B5EF4-FFF2-40B4-BE49-F238E27FC236}">
                <a16:creationId xmlns:a16="http://schemas.microsoft.com/office/drawing/2014/main" id="{0F7CA8DC-5125-4691-9E14-335EFF25602C}"/>
              </a:ext>
            </a:extLst>
          </p:cNvPr>
          <p:cNvSpPr>
            <a:spLocks noChangeArrowheads="1"/>
          </p:cNvSpPr>
          <p:nvPr/>
        </p:nvSpPr>
        <p:spPr bwMode="auto">
          <a:xfrm>
            <a:off x="6096000" y="2057400"/>
            <a:ext cx="2971800" cy="4800600"/>
          </a:xfrm>
          <a:prstGeom prst="ellips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pSp>
        <p:nvGrpSpPr>
          <p:cNvPr id="4" name="Group 45">
            <a:extLst>
              <a:ext uri="{FF2B5EF4-FFF2-40B4-BE49-F238E27FC236}">
                <a16:creationId xmlns:a16="http://schemas.microsoft.com/office/drawing/2014/main" id="{0F7AA46B-FCDB-4611-96B2-566B2328B272}"/>
              </a:ext>
            </a:extLst>
          </p:cNvPr>
          <p:cNvGrpSpPr>
            <a:grpSpLocks/>
          </p:cNvGrpSpPr>
          <p:nvPr/>
        </p:nvGrpSpPr>
        <p:grpSpPr bwMode="auto">
          <a:xfrm>
            <a:off x="8432800" y="4038600"/>
            <a:ext cx="558800" cy="1066800"/>
            <a:chOff x="5408" y="2544"/>
            <a:chExt cx="352" cy="672"/>
          </a:xfrm>
        </p:grpSpPr>
        <p:sp>
          <p:nvSpPr>
            <p:cNvPr id="16405" name="Rectangle 39">
              <a:extLst>
                <a:ext uri="{FF2B5EF4-FFF2-40B4-BE49-F238E27FC236}">
                  <a16:creationId xmlns:a16="http://schemas.microsoft.com/office/drawing/2014/main" id="{BD15EAEE-1F6E-4741-9109-B3F9369EC59E}"/>
                </a:ext>
              </a:extLst>
            </p:cNvPr>
            <p:cNvSpPr>
              <a:spLocks noChangeArrowheads="1"/>
            </p:cNvSpPr>
            <p:nvPr/>
          </p:nvSpPr>
          <p:spPr bwMode="auto">
            <a:xfrm>
              <a:off x="5472" y="2544"/>
              <a:ext cx="288" cy="672"/>
            </a:xfrm>
            <a:prstGeom prst="rect">
              <a:avLst/>
            </a:prstGeom>
            <a:noFill/>
            <a:ln w="12700"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6406" name="Rectangle 40">
              <a:extLst>
                <a:ext uri="{FF2B5EF4-FFF2-40B4-BE49-F238E27FC236}">
                  <a16:creationId xmlns:a16="http://schemas.microsoft.com/office/drawing/2014/main" id="{C7E0C74F-C5E5-49A4-B5FC-78605D9204EB}"/>
                </a:ext>
              </a:extLst>
            </p:cNvPr>
            <p:cNvSpPr>
              <a:spLocks noChangeArrowheads="1"/>
            </p:cNvSpPr>
            <p:nvPr/>
          </p:nvSpPr>
          <p:spPr bwMode="auto">
            <a:xfrm>
              <a:off x="5408" y="2544"/>
              <a:ext cx="35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chemeClr val="tx2"/>
                  </a:solidFill>
                  <a:latin typeface="Times New Roman" panose="02020603050405020304" pitchFamily="18" charset="0"/>
                </a:rPr>
                <a:t>功源</a:t>
              </a:r>
            </a:p>
          </p:txBody>
        </p:sp>
      </p:grpSp>
      <p:sp>
        <p:nvSpPr>
          <p:cNvPr id="445481" name="Line 41">
            <a:extLst>
              <a:ext uri="{FF2B5EF4-FFF2-40B4-BE49-F238E27FC236}">
                <a16:creationId xmlns:a16="http://schemas.microsoft.com/office/drawing/2014/main" id="{8A90B19E-D67B-4774-AC4A-4BB2FDDBBA45}"/>
              </a:ext>
            </a:extLst>
          </p:cNvPr>
          <p:cNvSpPr>
            <a:spLocks noChangeShapeType="1"/>
          </p:cNvSpPr>
          <p:nvPr/>
        </p:nvSpPr>
        <p:spPr bwMode="auto">
          <a:xfrm flipV="1">
            <a:off x="4191000" y="1981200"/>
            <a:ext cx="457200" cy="68580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5482" name="Line 42">
            <a:extLst>
              <a:ext uri="{FF2B5EF4-FFF2-40B4-BE49-F238E27FC236}">
                <a16:creationId xmlns:a16="http://schemas.microsoft.com/office/drawing/2014/main" id="{88D7F71E-9C19-4E23-9B92-F9B2711E9CD9}"/>
              </a:ext>
            </a:extLst>
          </p:cNvPr>
          <p:cNvSpPr>
            <a:spLocks noChangeShapeType="1"/>
          </p:cNvSpPr>
          <p:nvPr/>
        </p:nvSpPr>
        <p:spPr bwMode="auto">
          <a:xfrm flipV="1">
            <a:off x="5410200" y="1981200"/>
            <a:ext cx="457200" cy="68580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45483" name="Object 43">
            <a:extLst>
              <a:ext uri="{FF2B5EF4-FFF2-40B4-BE49-F238E27FC236}">
                <a16:creationId xmlns:a16="http://schemas.microsoft.com/office/drawing/2014/main" id="{02440C57-E464-4B0E-A34B-BF89B3ABEF7F}"/>
              </a:ext>
            </a:extLst>
          </p:cNvPr>
          <p:cNvGraphicFramePr>
            <a:graphicFrameLocks noChangeAspect="1"/>
          </p:cNvGraphicFramePr>
          <p:nvPr/>
        </p:nvGraphicFramePr>
        <p:xfrm>
          <a:off x="1600200" y="2797175"/>
          <a:ext cx="2620963" cy="1165225"/>
        </p:xfrm>
        <a:graphic>
          <a:graphicData uri="http://schemas.openxmlformats.org/presentationml/2006/ole">
            <mc:AlternateContent xmlns:mc="http://schemas.openxmlformats.org/markup-compatibility/2006">
              <mc:Choice xmlns:v="urn:schemas-microsoft-com:vml" Requires="v">
                <p:oleObj spid="_x0000_s16455" name="Equation" r:id="rId6" imgW="933290" imgH="400050" progId="Equation.DSMT4">
                  <p:embed/>
                </p:oleObj>
              </mc:Choice>
              <mc:Fallback>
                <p:oleObj name="Equation" r:id="rId6" imgW="933290" imgH="400050" progId="Equation.DSMT4">
                  <p:embed/>
                  <p:pic>
                    <p:nvPicPr>
                      <p:cNvPr id="0" name="Object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2797175"/>
                        <a:ext cx="2620963" cy="1165225"/>
                      </a:xfrm>
                      <a:prstGeom prst="rect">
                        <a:avLst/>
                      </a:prstGeom>
                      <a:solidFill>
                        <a:srgbClr val="CCFFFF"/>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5484" name="Object 44">
            <a:extLst>
              <a:ext uri="{FF2B5EF4-FFF2-40B4-BE49-F238E27FC236}">
                <a16:creationId xmlns:a16="http://schemas.microsoft.com/office/drawing/2014/main" id="{BFC69821-14CA-41EB-A19D-E19C058CC4D0}"/>
              </a:ext>
            </a:extLst>
          </p:cNvPr>
          <p:cNvGraphicFramePr>
            <a:graphicFrameLocks noChangeAspect="1"/>
          </p:cNvGraphicFramePr>
          <p:nvPr/>
        </p:nvGraphicFramePr>
        <p:xfrm>
          <a:off x="1066800" y="4648200"/>
          <a:ext cx="4138613" cy="1165225"/>
        </p:xfrm>
        <a:graphic>
          <a:graphicData uri="http://schemas.openxmlformats.org/presentationml/2006/ole">
            <mc:AlternateContent xmlns:mc="http://schemas.openxmlformats.org/markup-compatibility/2006">
              <mc:Choice xmlns:v="urn:schemas-microsoft-com:vml" Requires="v">
                <p:oleObj spid="_x0000_s16456" name="Equation" r:id="rId8" imgW="1492448" imgH="400050" progId="Equation.DSMT4">
                  <p:embed/>
                </p:oleObj>
              </mc:Choice>
              <mc:Fallback>
                <p:oleObj name="Equation" r:id="rId8" imgW="1492448" imgH="400050" progId="Equation.DSMT4">
                  <p:embed/>
                  <p:pic>
                    <p:nvPicPr>
                      <p:cNvPr id="0" name="Object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4648200"/>
                        <a:ext cx="4138613" cy="1165225"/>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45478"/>
                                        </p:tgtEl>
                                        <p:attrNameLst>
                                          <p:attrName>style.visibility</p:attrName>
                                        </p:attrNameLst>
                                      </p:cBhvr>
                                      <p:to>
                                        <p:strVal val="visible"/>
                                      </p:to>
                                    </p:set>
                                    <p:anim calcmode="lin" valueType="num">
                                      <p:cBhvr>
                                        <p:cTn id="7" dur="500" fill="hold"/>
                                        <p:tgtEl>
                                          <p:spTgt spid="445478"/>
                                        </p:tgtEl>
                                        <p:attrNameLst>
                                          <p:attrName>ppt_w</p:attrName>
                                        </p:attrNameLst>
                                      </p:cBhvr>
                                      <p:tavLst>
                                        <p:tav tm="0">
                                          <p:val>
                                            <p:fltVal val="0"/>
                                          </p:val>
                                        </p:tav>
                                        <p:tav tm="100000">
                                          <p:val>
                                            <p:strVal val="#ppt_w"/>
                                          </p:val>
                                        </p:tav>
                                      </p:tavLst>
                                    </p:anim>
                                    <p:anim calcmode="lin" valueType="num">
                                      <p:cBhvr>
                                        <p:cTn id="8" dur="500" fill="hold"/>
                                        <p:tgtEl>
                                          <p:spTgt spid="44547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45467"/>
                                        </p:tgtEl>
                                        <p:attrNameLst>
                                          <p:attrName>style.visibility</p:attrName>
                                        </p:attrNameLst>
                                      </p:cBhvr>
                                      <p:to>
                                        <p:strVal val="visible"/>
                                      </p:to>
                                    </p:set>
                                    <p:anim calcmode="lin" valueType="num">
                                      <p:cBhvr additive="base">
                                        <p:cTn id="19" dur="500" fill="hold"/>
                                        <p:tgtEl>
                                          <p:spTgt spid="445467"/>
                                        </p:tgtEl>
                                        <p:attrNameLst>
                                          <p:attrName>ppt_x</p:attrName>
                                        </p:attrNameLst>
                                      </p:cBhvr>
                                      <p:tavLst>
                                        <p:tav tm="0">
                                          <p:val>
                                            <p:strVal val="0-#ppt_w/2"/>
                                          </p:val>
                                        </p:tav>
                                        <p:tav tm="100000">
                                          <p:val>
                                            <p:strVal val="#ppt_x"/>
                                          </p:val>
                                        </p:tav>
                                      </p:tavLst>
                                    </p:anim>
                                    <p:anim calcmode="lin" valueType="num">
                                      <p:cBhvr additive="base">
                                        <p:cTn id="20" dur="500" fill="hold"/>
                                        <p:tgtEl>
                                          <p:spTgt spid="44546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nodeType="clickEffect">
                                  <p:stCondLst>
                                    <p:cond delay="0"/>
                                  </p:stCondLst>
                                  <p:childTnLst>
                                    <p:set>
                                      <p:cBhvr>
                                        <p:cTn id="24" dur="1" fill="hold">
                                          <p:stCondLst>
                                            <p:cond delay="0"/>
                                          </p:stCondLst>
                                        </p:cTn>
                                        <p:tgtEl>
                                          <p:spTgt spid="445481"/>
                                        </p:tgtEl>
                                        <p:attrNameLst>
                                          <p:attrName>style.visibility</p:attrName>
                                        </p:attrNameLst>
                                      </p:cBhvr>
                                      <p:to>
                                        <p:strVal val="visible"/>
                                      </p:to>
                                    </p:set>
                                    <p:anim calcmode="lin" valueType="num">
                                      <p:cBhvr additive="base">
                                        <p:cTn id="25" dur="500" fill="hold"/>
                                        <p:tgtEl>
                                          <p:spTgt spid="445481"/>
                                        </p:tgtEl>
                                        <p:attrNameLst>
                                          <p:attrName>ppt_x</p:attrName>
                                        </p:attrNameLst>
                                      </p:cBhvr>
                                      <p:tavLst>
                                        <p:tav tm="0">
                                          <p:val>
                                            <p:strVal val="0-#ppt_w/2"/>
                                          </p:val>
                                        </p:tav>
                                        <p:tav tm="100000">
                                          <p:val>
                                            <p:strVal val="#ppt_x"/>
                                          </p:val>
                                        </p:tav>
                                      </p:tavLst>
                                    </p:anim>
                                    <p:anim calcmode="lin" valueType="num">
                                      <p:cBhvr additive="base">
                                        <p:cTn id="26" dur="500" fill="hold"/>
                                        <p:tgtEl>
                                          <p:spTgt spid="44548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nodeType="clickEffect">
                                  <p:stCondLst>
                                    <p:cond delay="0"/>
                                  </p:stCondLst>
                                  <p:childTnLst>
                                    <p:set>
                                      <p:cBhvr>
                                        <p:cTn id="30" dur="1" fill="hold">
                                          <p:stCondLst>
                                            <p:cond delay="0"/>
                                          </p:stCondLst>
                                        </p:cTn>
                                        <p:tgtEl>
                                          <p:spTgt spid="445482"/>
                                        </p:tgtEl>
                                        <p:attrNameLst>
                                          <p:attrName>style.visibility</p:attrName>
                                        </p:attrNameLst>
                                      </p:cBhvr>
                                      <p:to>
                                        <p:strVal val="visible"/>
                                      </p:to>
                                    </p:set>
                                    <p:anim calcmode="lin" valueType="num">
                                      <p:cBhvr additive="base">
                                        <p:cTn id="31" dur="500" fill="hold"/>
                                        <p:tgtEl>
                                          <p:spTgt spid="445482"/>
                                        </p:tgtEl>
                                        <p:attrNameLst>
                                          <p:attrName>ppt_x</p:attrName>
                                        </p:attrNameLst>
                                      </p:cBhvr>
                                      <p:tavLst>
                                        <p:tav tm="0">
                                          <p:val>
                                            <p:strVal val="0-#ppt_w/2"/>
                                          </p:val>
                                        </p:tav>
                                        <p:tav tm="100000">
                                          <p:val>
                                            <p:strVal val="#ppt_x"/>
                                          </p:val>
                                        </p:tav>
                                      </p:tavLst>
                                    </p:anim>
                                    <p:anim calcmode="lin" valueType="num">
                                      <p:cBhvr additive="base">
                                        <p:cTn id="32" dur="500" fill="hold"/>
                                        <p:tgtEl>
                                          <p:spTgt spid="44548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45483"/>
                                        </p:tgtEl>
                                        <p:attrNameLst>
                                          <p:attrName>style.visibility</p:attrName>
                                        </p:attrNameLst>
                                      </p:cBhvr>
                                      <p:to>
                                        <p:strVal val="visible"/>
                                      </p:to>
                                    </p:set>
                                    <p:anim calcmode="lin" valueType="num">
                                      <p:cBhvr additive="base">
                                        <p:cTn id="37" dur="500" fill="hold"/>
                                        <p:tgtEl>
                                          <p:spTgt spid="445483"/>
                                        </p:tgtEl>
                                        <p:attrNameLst>
                                          <p:attrName>ppt_x</p:attrName>
                                        </p:attrNameLst>
                                      </p:cBhvr>
                                      <p:tavLst>
                                        <p:tav tm="0">
                                          <p:val>
                                            <p:strVal val="0-#ppt_w/2"/>
                                          </p:val>
                                        </p:tav>
                                        <p:tav tm="100000">
                                          <p:val>
                                            <p:strVal val="#ppt_x"/>
                                          </p:val>
                                        </p:tav>
                                      </p:tavLst>
                                    </p:anim>
                                    <p:anim calcmode="lin" valueType="num">
                                      <p:cBhvr additive="base">
                                        <p:cTn id="38" dur="500" fill="hold"/>
                                        <p:tgtEl>
                                          <p:spTgt spid="44548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445484"/>
                                        </p:tgtEl>
                                        <p:attrNameLst>
                                          <p:attrName>style.visibility</p:attrName>
                                        </p:attrNameLst>
                                      </p:cBhvr>
                                      <p:to>
                                        <p:strVal val="visible"/>
                                      </p:to>
                                    </p:set>
                                    <p:anim calcmode="lin" valueType="num">
                                      <p:cBhvr additive="base">
                                        <p:cTn id="43" dur="500" fill="hold"/>
                                        <p:tgtEl>
                                          <p:spTgt spid="445484"/>
                                        </p:tgtEl>
                                        <p:attrNameLst>
                                          <p:attrName>ppt_x</p:attrName>
                                        </p:attrNameLst>
                                      </p:cBhvr>
                                      <p:tavLst>
                                        <p:tav tm="0">
                                          <p:val>
                                            <p:strVal val="0-#ppt_w/2"/>
                                          </p:val>
                                        </p:tav>
                                        <p:tav tm="100000">
                                          <p:val>
                                            <p:strVal val="#ppt_x"/>
                                          </p:val>
                                        </p:tav>
                                      </p:tavLst>
                                    </p:anim>
                                    <p:anim calcmode="lin" valueType="num">
                                      <p:cBhvr additive="base">
                                        <p:cTn id="44" dur="500" fill="hold"/>
                                        <p:tgtEl>
                                          <p:spTgt spid="445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7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ACEE2FE-5625-4F80-974F-26D72918C59E}"/>
              </a:ext>
            </a:extLst>
          </p:cNvPr>
          <p:cNvSpPr>
            <a:spLocks noGrp="1" noChangeArrowheads="1"/>
          </p:cNvSpPr>
          <p:nvPr>
            <p:ph type="title"/>
          </p:nvPr>
        </p:nvSpPr>
        <p:spPr>
          <a:xfrm>
            <a:off x="762000" y="228600"/>
            <a:ext cx="7772400" cy="823913"/>
          </a:xfrm>
        </p:spPr>
        <p:txBody>
          <a:bodyPr/>
          <a:lstStyle/>
          <a:p>
            <a:pPr eaLnBrk="1" hangingPunct="1"/>
            <a:r>
              <a:rPr lang="zh-CN" altLang="en-US" sz="4800" b="1">
                <a:ea typeface="楷体_GB2312" pitchFamily="49" charset="-122"/>
              </a:rPr>
              <a:t>孤立系熵增原理举例</a:t>
            </a:r>
            <a:r>
              <a:rPr lang="en-US" altLang="zh-CN" sz="4800" b="1">
                <a:ea typeface="楷体_GB2312" pitchFamily="49" charset="-122"/>
              </a:rPr>
              <a:t>(2)</a:t>
            </a:r>
          </a:p>
        </p:txBody>
      </p:sp>
      <p:sp>
        <p:nvSpPr>
          <p:cNvPr id="18435" name="Rectangle 4">
            <a:extLst>
              <a:ext uri="{FF2B5EF4-FFF2-40B4-BE49-F238E27FC236}">
                <a16:creationId xmlns:a16="http://schemas.microsoft.com/office/drawing/2014/main" id="{CB15BC43-4D4D-4573-8B47-F78C60EEDA1F}"/>
              </a:ext>
            </a:extLst>
          </p:cNvPr>
          <p:cNvSpPr>
            <a:spLocks noChangeArrowheads="1"/>
          </p:cNvSpPr>
          <p:nvPr/>
        </p:nvSpPr>
        <p:spPr bwMode="auto">
          <a:xfrm>
            <a:off x="7772400" y="50292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2</a:t>
            </a:r>
          </a:p>
        </p:txBody>
      </p:sp>
      <p:grpSp>
        <p:nvGrpSpPr>
          <p:cNvPr id="18436" name="Group 5">
            <a:extLst>
              <a:ext uri="{FF2B5EF4-FFF2-40B4-BE49-F238E27FC236}">
                <a16:creationId xmlns:a16="http://schemas.microsoft.com/office/drawing/2014/main" id="{7E078B33-127B-4CBC-BBFC-7D85B642FF09}"/>
              </a:ext>
            </a:extLst>
          </p:cNvPr>
          <p:cNvGrpSpPr>
            <a:grpSpLocks/>
          </p:cNvGrpSpPr>
          <p:nvPr/>
        </p:nvGrpSpPr>
        <p:grpSpPr bwMode="auto">
          <a:xfrm>
            <a:off x="6781800" y="5943600"/>
            <a:ext cx="1752600" cy="609600"/>
            <a:chOff x="4368" y="3312"/>
            <a:chExt cx="1104" cy="384"/>
          </a:xfrm>
        </p:grpSpPr>
        <p:sp>
          <p:nvSpPr>
            <p:cNvPr id="18467" name="Line 6">
              <a:extLst>
                <a:ext uri="{FF2B5EF4-FFF2-40B4-BE49-F238E27FC236}">
                  <a16:creationId xmlns:a16="http://schemas.microsoft.com/office/drawing/2014/main" id="{450DE08B-2BE8-4667-AC90-F1C9F9A681CC}"/>
                </a:ext>
              </a:extLst>
            </p:cNvPr>
            <p:cNvSpPr>
              <a:spLocks noChangeShapeType="1"/>
            </p:cNvSpPr>
            <p:nvPr/>
          </p:nvSpPr>
          <p:spPr bwMode="auto">
            <a:xfrm>
              <a:off x="4368" y="3312"/>
              <a:ext cx="0" cy="288"/>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8" name="Line 7">
              <a:extLst>
                <a:ext uri="{FF2B5EF4-FFF2-40B4-BE49-F238E27FC236}">
                  <a16:creationId xmlns:a16="http://schemas.microsoft.com/office/drawing/2014/main" id="{C34009CF-59D7-4CF0-A72D-A8E2FFE3B7CC}"/>
                </a:ext>
              </a:extLst>
            </p:cNvPr>
            <p:cNvSpPr>
              <a:spLocks noChangeShapeType="1"/>
            </p:cNvSpPr>
            <p:nvPr/>
          </p:nvSpPr>
          <p:spPr bwMode="auto">
            <a:xfrm>
              <a:off x="5472" y="3312"/>
              <a:ext cx="0" cy="286"/>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9" name="Rectangle 8">
              <a:extLst>
                <a:ext uri="{FF2B5EF4-FFF2-40B4-BE49-F238E27FC236}">
                  <a16:creationId xmlns:a16="http://schemas.microsoft.com/office/drawing/2014/main" id="{12DF5264-A3D8-4983-BE63-92A79CE91104}"/>
                </a:ext>
              </a:extLst>
            </p:cNvPr>
            <p:cNvSpPr>
              <a:spLocks noChangeArrowheads="1"/>
            </p:cNvSpPr>
            <p:nvPr/>
          </p:nvSpPr>
          <p:spPr bwMode="auto">
            <a:xfrm>
              <a:off x="4800" y="3360"/>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2</a:t>
              </a:r>
              <a:endParaRPr kumimoji="0" lang="en-US" altLang="zh-CN" b="0">
                <a:solidFill>
                  <a:srgbClr val="00FF00"/>
                </a:solidFill>
                <a:latin typeface="Times New Roman" panose="02020603050405020304" pitchFamily="18" charset="0"/>
              </a:endParaRPr>
            </a:p>
          </p:txBody>
        </p:sp>
        <p:sp>
          <p:nvSpPr>
            <p:cNvPr id="18470" name="Line 9">
              <a:extLst>
                <a:ext uri="{FF2B5EF4-FFF2-40B4-BE49-F238E27FC236}">
                  <a16:creationId xmlns:a16="http://schemas.microsoft.com/office/drawing/2014/main" id="{A0B8436A-3E6E-4765-ACE6-839900947989}"/>
                </a:ext>
              </a:extLst>
            </p:cNvPr>
            <p:cNvSpPr>
              <a:spLocks noChangeShapeType="1"/>
            </p:cNvSpPr>
            <p:nvPr/>
          </p:nvSpPr>
          <p:spPr bwMode="auto">
            <a:xfrm>
              <a:off x="4368" y="3312"/>
              <a:ext cx="1104"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437" name="Group 10">
            <a:extLst>
              <a:ext uri="{FF2B5EF4-FFF2-40B4-BE49-F238E27FC236}">
                <a16:creationId xmlns:a16="http://schemas.microsoft.com/office/drawing/2014/main" id="{FC014A0E-5E79-4BE0-A02F-22B9E0BD2D21}"/>
              </a:ext>
            </a:extLst>
          </p:cNvPr>
          <p:cNvGrpSpPr>
            <a:grpSpLocks/>
          </p:cNvGrpSpPr>
          <p:nvPr/>
        </p:nvGrpSpPr>
        <p:grpSpPr bwMode="auto">
          <a:xfrm>
            <a:off x="6781800" y="2667000"/>
            <a:ext cx="1752600" cy="685800"/>
            <a:chOff x="4368" y="1152"/>
            <a:chExt cx="1104" cy="432"/>
          </a:xfrm>
        </p:grpSpPr>
        <p:sp>
          <p:nvSpPr>
            <p:cNvPr id="18463" name="Line 11">
              <a:extLst>
                <a:ext uri="{FF2B5EF4-FFF2-40B4-BE49-F238E27FC236}">
                  <a16:creationId xmlns:a16="http://schemas.microsoft.com/office/drawing/2014/main" id="{324244F4-78C4-4EDB-84E0-9805D5321F02}"/>
                </a:ext>
              </a:extLst>
            </p:cNvPr>
            <p:cNvSpPr>
              <a:spLocks noChangeShapeType="1"/>
            </p:cNvSpPr>
            <p:nvPr/>
          </p:nvSpPr>
          <p:spPr bwMode="auto">
            <a:xfrm>
              <a:off x="4368" y="1294"/>
              <a:ext cx="0" cy="29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4" name="Line 12">
              <a:extLst>
                <a:ext uri="{FF2B5EF4-FFF2-40B4-BE49-F238E27FC236}">
                  <a16:creationId xmlns:a16="http://schemas.microsoft.com/office/drawing/2014/main" id="{CAF9EECA-EA9D-43E8-B368-B9BBB143A8F2}"/>
                </a:ext>
              </a:extLst>
            </p:cNvPr>
            <p:cNvSpPr>
              <a:spLocks noChangeShapeType="1"/>
            </p:cNvSpPr>
            <p:nvPr/>
          </p:nvSpPr>
          <p:spPr bwMode="auto">
            <a:xfrm flipV="1">
              <a:off x="5472" y="1296"/>
              <a:ext cx="0" cy="288"/>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5" name="Rectangle 13">
              <a:extLst>
                <a:ext uri="{FF2B5EF4-FFF2-40B4-BE49-F238E27FC236}">
                  <a16:creationId xmlns:a16="http://schemas.microsoft.com/office/drawing/2014/main" id="{C2B2A928-39A8-4481-93BC-DC83956FBA25}"/>
                </a:ext>
              </a:extLst>
            </p:cNvPr>
            <p:cNvSpPr>
              <a:spLocks noChangeArrowheads="1"/>
            </p:cNvSpPr>
            <p:nvPr/>
          </p:nvSpPr>
          <p:spPr bwMode="auto">
            <a:xfrm>
              <a:off x="4800" y="1152"/>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1</a:t>
              </a:r>
              <a:endParaRPr kumimoji="0" lang="en-US" altLang="zh-CN" b="0">
                <a:solidFill>
                  <a:srgbClr val="00FF00"/>
                </a:solidFill>
                <a:latin typeface="Times New Roman" panose="02020603050405020304" pitchFamily="18" charset="0"/>
              </a:endParaRPr>
            </a:p>
          </p:txBody>
        </p:sp>
        <p:sp>
          <p:nvSpPr>
            <p:cNvPr id="18466" name="Line 14">
              <a:extLst>
                <a:ext uri="{FF2B5EF4-FFF2-40B4-BE49-F238E27FC236}">
                  <a16:creationId xmlns:a16="http://schemas.microsoft.com/office/drawing/2014/main" id="{F83C8008-445A-477D-975B-BD5DD08211E5}"/>
                </a:ext>
              </a:extLst>
            </p:cNvPr>
            <p:cNvSpPr>
              <a:spLocks noChangeShapeType="1"/>
            </p:cNvSpPr>
            <p:nvPr/>
          </p:nvSpPr>
          <p:spPr bwMode="auto">
            <a:xfrm>
              <a:off x="4368" y="1584"/>
              <a:ext cx="1104"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438" name="Line 15">
            <a:extLst>
              <a:ext uri="{FF2B5EF4-FFF2-40B4-BE49-F238E27FC236}">
                <a16:creationId xmlns:a16="http://schemas.microsoft.com/office/drawing/2014/main" id="{5ECBC529-0890-435E-9545-45469397763B}"/>
              </a:ext>
            </a:extLst>
          </p:cNvPr>
          <p:cNvSpPr>
            <a:spLocks noChangeShapeType="1"/>
          </p:cNvSpPr>
          <p:nvPr/>
        </p:nvSpPr>
        <p:spPr bwMode="auto">
          <a:xfrm rot="10800000" flipV="1">
            <a:off x="7688263" y="4941888"/>
            <a:ext cx="0" cy="993775"/>
          </a:xfrm>
          <a:prstGeom prst="line">
            <a:avLst/>
          </a:prstGeom>
          <a:noFill/>
          <a:ln w="38100" cap="sq">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9" name="Rectangle 17">
            <a:extLst>
              <a:ext uri="{FF2B5EF4-FFF2-40B4-BE49-F238E27FC236}">
                <a16:creationId xmlns:a16="http://schemas.microsoft.com/office/drawing/2014/main" id="{89B6CFEC-2B87-48FB-BA59-585675CC8E02}"/>
              </a:ext>
            </a:extLst>
          </p:cNvPr>
          <p:cNvSpPr>
            <a:spLocks noChangeArrowheads="1"/>
          </p:cNvSpPr>
          <p:nvPr/>
        </p:nvSpPr>
        <p:spPr bwMode="auto">
          <a:xfrm>
            <a:off x="7467600" y="43434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R</a:t>
            </a:r>
            <a:endParaRPr kumimoji="0" lang="en-US" altLang="zh-CN" b="0">
              <a:latin typeface="Times New Roman" panose="02020603050405020304" pitchFamily="18" charset="0"/>
            </a:endParaRPr>
          </a:p>
        </p:txBody>
      </p:sp>
      <p:sp>
        <p:nvSpPr>
          <p:cNvPr id="18440" name="Oval 18">
            <a:extLst>
              <a:ext uri="{FF2B5EF4-FFF2-40B4-BE49-F238E27FC236}">
                <a16:creationId xmlns:a16="http://schemas.microsoft.com/office/drawing/2014/main" id="{FB541956-347D-4517-ACE6-0B3AE5894763}"/>
              </a:ext>
            </a:extLst>
          </p:cNvPr>
          <p:cNvSpPr>
            <a:spLocks noChangeArrowheads="1"/>
          </p:cNvSpPr>
          <p:nvPr/>
        </p:nvSpPr>
        <p:spPr bwMode="auto">
          <a:xfrm>
            <a:off x="7391400" y="4343400"/>
            <a:ext cx="609600" cy="609600"/>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8441" name="Rectangle 19">
            <a:extLst>
              <a:ext uri="{FF2B5EF4-FFF2-40B4-BE49-F238E27FC236}">
                <a16:creationId xmlns:a16="http://schemas.microsoft.com/office/drawing/2014/main" id="{98B79765-10DD-4F76-9736-C23F78078B4F}"/>
              </a:ext>
            </a:extLst>
          </p:cNvPr>
          <p:cNvSpPr>
            <a:spLocks noChangeArrowheads="1"/>
          </p:cNvSpPr>
          <p:nvPr/>
        </p:nvSpPr>
        <p:spPr bwMode="auto">
          <a:xfrm>
            <a:off x="8001000" y="39624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W</a:t>
            </a:r>
            <a:endParaRPr kumimoji="0" lang="en-US" altLang="zh-CN" b="0">
              <a:solidFill>
                <a:schemeClr val="tx2"/>
              </a:solidFill>
              <a:latin typeface="Times New Roman" panose="02020603050405020304" pitchFamily="18" charset="0"/>
            </a:endParaRPr>
          </a:p>
        </p:txBody>
      </p:sp>
      <p:sp>
        <p:nvSpPr>
          <p:cNvPr id="18442" name="Line 20">
            <a:extLst>
              <a:ext uri="{FF2B5EF4-FFF2-40B4-BE49-F238E27FC236}">
                <a16:creationId xmlns:a16="http://schemas.microsoft.com/office/drawing/2014/main" id="{D99AB40D-FFAB-446C-A01A-F109FD51BC1B}"/>
              </a:ext>
            </a:extLst>
          </p:cNvPr>
          <p:cNvSpPr>
            <a:spLocks noChangeShapeType="1"/>
          </p:cNvSpPr>
          <p:nvPr/>
        </p:nvSpPr>
        <p:spPr bwMode="auto">
          <a:xfrm rot="10800000" flipH="1">
            <a:off x="8001000" y="4648200"/>
            <a:ext cx="533400" cy="0"/>
          </a:xfrm>
          <a:prstGeom prst="line">
            <a:avLst/>
          </a:prstGeom>
          <a:noFill/>
          <a:ln w="381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3" name="Line 21">
            <a:extLst>
              <a:ext uri="{FF2B5EF4-FFF2-40B4-BE49-F238E27FC236}">
                <a16:creationId xmlns:a16="http://schemas.microsoft.com/office/drawing/2014/main" id="{17E733AF-C4D0-4341-96B7-A699B9E4EC9A}"/>
              </a:ext>
            </a:extLst>
          </p:cNvPr>
          <p:cNvSpPr>
            <a:spLocks noChangeShapeType="1"/>
          </p:cNvSpPr>
          <p:nvPr/>
        </p:nvSpPr>
        <p:spPr bwMode="auto">
          <a:xfrm rot="10800000" flipV="1">
            <a:off x="7696200" y="3349625"/>
            <a:ext cx="0" cy="993775"/>
          </a:xfrm>
          <a:prstGeom prst="line">
            <a:avLst/>
          </a:prstGeom>
          <a:noFill/>
          <a:ln w="38100" cap="sq">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4" name="Rectangle 22">
            <a:extLst>
              <a:ext uri="{FF2B5EF4-FFF2-40B4-BE49-F238E27FC236}">
                <a16:creationId xmlns:a16="http://schemas.microsoft.com/office/drawing/2014/main" id="{18D2A63B-1749-4635-9340-7C9BE35E3696}"/>
              </a:ext>
            </a:extLst>
          </p:cNvPr>
          <p:cNvSpPr>
            <a:spLocks noChangeArrowheads="1"/>
          </p:cNvSpPr>
          <p:nvPr/>
        </p:nvSpPr>
        <p:spPr bwMode="auto">
          <a:xfrm>
            <a:off x="7772400" y="3352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1</a:t>
            </a:r>
          </a:p>
        </p:txBody>
      </p:sp>
      <p:sp>
        <p:nvSpPr>
          <p:cNvPr id="18445" name="Oval 23">
            <a:extLst>
              <a:ext uri="{FF2B5EF4-FFF2-40B4-BE49-F238E27FC236}">
                <a16:creationId xmlns:a16="http://schemas.microsoft.com/office/drawing/2014/main" id="{8604A66D-A427-458C-A847-9B369033C527}"/>
              </a:ext>
            </a:extLst>
          </p:cNvPr>
          <p:cNvSpPr>
            <a:spLocks noChangeArrowheads="1"/>
          </p:cNvSpPr>
          <p:nvPr/>
        </p:nvSpPr>
        <p:spPr bwMode="auto">
          <a:xfrm>
            <a:off x="6096000" y="2057400"/>
            <a:ext cx="2971800" cy="4800600"/>
          </a:xfrm>
          <a:prstGeom prst="ellips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pSp>
        <p:nvGrpSpPr>
          <p:cNvPr id="18446" name="Group 24">
            <a:extLst>
              <a:ext uri="{FF2B5EF4-FFF2-40B4-BE49-F238E27FC236}">
                <a16:creationId xmlns:a16="http://schemas.microsoft.com/office/drawing/2014/main" id="{A95F3724-A659-4FC5-8D70-8340E1FC4708}"/>
              </a:ext>
            </a:extLst>
          </p:cNvPr>
          <p:cNvGrpSpPr>
            <a:grpSpLocks/>
          </p:cNvGrpSpPr>
          <p:nvPr/>
        </p:nvGrpSpPr>
        <p:grpSpPr bwMode="auto">
          <a:xfrm>
            <a:off x="8432800" y="4038600"/>
            <a:ext cx="558800" cy="1066800"/>
            <a:chOff x="5408" y="2544"/>
            <a:chExt cx="352" cy="672"/>
          </a:xfrm>
        </p:grpSpPr>
        <p:sp>
          <p:nvSpPr>
            <p:cNvPr id="18461" name="Rectangle 25">
              <a:extLst>
                <a:ext uri="{FF2B5EF4-FFF2-40B4-BE49-F238E27FC236}">
                  <a16:creationId xmlns:a16="http://schemas.microsoft.com/office/drawing/2014/main" id="{9D682409-9832-4F32-A78E-0F90CB6DC478}"/>
                </a:ext>
              </a:extLst>
            </p:cNvPr>
            <p:cNvSpPr>
              <a:spLocks noChangeArrowheads="1"/>
            </p:cNvSpPr>
            <p:nvPr/>
          </p:nvSpPr>
          <p:spPr bwMode="auto">
            <a:xfrm>
              <a:off x="5472" y="2544"/>
              <a:ext cx="288" cy="672"/>
            </a:xfrm>
            <a:prstGeom prst="rect">
              <a:avLst/>
            </a:prstGeom>
            <a:noFill/>
            <a:ln w="12700"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8462" name="Rectangle 26">
              <a:extLst>
                <a:ext uri="{FF2B5EF4-FFF2-40B4-BE49-F238E27FC236}">
                  <a16:creationId xmlns:a16="http://schemas.microsoft.com/office/drawing/2014/main" id="{1AC3466A-D271-4834-8860-0DA8D3A9969D}"/>
                </a:ext>
              </a:extLst>
            </p:cNvPr>
            <p:cNvSpPr>
              <a:spLocks noChangeArrowheads="1"/>
            </p:cNvSpPr>
            <p:nvPr/>
          </p:nvSpPr>
          <p:spPr bwMode="auto">
            <a:xfrm>
              <a:off x="5408" y="2544"/>
              <a:ext cx="35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chemeClr val="tx2"/>
                  </a:solidFill>
                  <a:latin typeface="Times New Roman" panose="02020603050405020304" pitchFamily="18" charset="0"/>
                </a:rPr>
                <a:t>功源</a:t>
              </a:r>
            </a:p>
          </p:txBody>
        </p:sp>
      </p:grpSp>
      <p:graphicFrame>
        <p:nvGraphicFramePr>
          <p:cNvPr id="18447" name="Object 29">
            <a:extLst>
              <a:ext uri="{FF2B5EF4-FFF2-40B4-BE49-F238E27FC236}">
                <a16:creationId xmlns:a16="http://schemas.microsoft.com/office/drawing/2014/main" id="{2565F606-6EC7-4FE1-9D29-0E2FB36CE700}"/>
              </a:ext>
            </a:extLst>
          </p:cNvPr>
          <p:cNvGraphicFramePr>
            <a:graphicFrameLocks noChangeAspect="1"/>
          </p:cNvGraphicFramePr>
          <p:nvPr/>
        </p:nvGraphicFramePr>
        <p:xfrm>
          <a:off x="1152525" y="1676400"/>
          <a:ext cx="3517900" cy="1165225"/>
        </p:xfrm>
        <a:graphic>
          <a:graphicData uri="http://schemas.openxmlformats.org/presentationml/2006/ole">
            <mc:AlternateContent xmlns:mc="http://schemas.openxmlformats.org/markup-compatibility/2006">
              <mc:Choice xmlns:v="urn:schemas-microsoft-com:vml" Requires="v">
                <p:oleObj spid="_x0000_s18484" name="Equation" r:id="rId4" imgW="1263720" imgH="400050" progId="Equation.DSMT4">
                  <p:embed/>
                </p:oleObj>
              </mc:Choice>
              <mc:Fallback>
                <p:oleObj name="Equation" r:id="rId4" imgW="1263720" imgH="400050"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525" y="1676400"/>
                        <a:ext cx="3517900" cy="1165225"/>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448" name="Group 31">
            <a:extLst>
              <a:ext uri="{FF2B5EF4-FFF2-40B4-BE49-F238E27FC236}">
                <a16:creationId xmlns:a16="http://schemas.microsoft.com/office/drawing/2014/main" id="{76FA74F4-33AD-42AA-84FF-2083D0FF8C1F}"/>
              </a:ext>
            </a:extLst>
          </p:cNvPr>
          <p:cNvGrpSpPr>
            <a:grpSpLocks/>
          </p:cNvGrpSpPr>
          <p:nvPr/>
        </p:nvGrpSpPr>
        <p:grpSpPr bwMode="auto">
          <a:xfrm>
            <a:off x="533400" y="2819400"/>
            <a:ext cx="4572000" cy="4114800"/>
            <a:chOff x="336" y="1344"/>
            <a:chExt cx="2880" cy="2592"/>
          </a:xfrm>
        </p:grpSpPr>
        <p:sp>
          <p:nvSpPr>
            <p:cNvPr id="18457" name="Line 32">
              <a:extLst>
                <a:ext uri="{FF2B5EF4-FFF2-40B4-BE49-F238E27FC236}">
                  <a16:creationId xmlns:a16="http://schemas.microsoft.com/office/drawing/2014/main" id="{5C70107A-847A-4EBA-A606-72FC5A8C9371}"/>
                </a:ext>
              </a:extLst>
            </p:cNvPr>
            <p:cNvSpPr>
              <a:spLocks noChangeShapeType="1"/>
            </p:cNvSpPr>
            <p:nvPr/>
          </p:nvSpPr>
          <p:spPr bwMode="auto">
            <a:xfrm>
              <a:off x="672" y="3552"/>
              <a:ext cx="2352" cy="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458" name="Line 33">
              <a:extLst>
                <a:ext uri="{FF2B5EF4-FFF2-40B4-BE49-F238E27FC236}">
                  <a16:creationId xmlns:a16="http://schemas.microsoft.com/office/drawing/2014/main" id="{81A8505B-469D-4874-BFF1-8ACB4B61A728}"/>
                </a:ext>
              </a:extLst>
            </p:cNvPr>
            <p:cNvSpPr>
              <a:spLocks noChangeShapeType="1"/>
            </p:cNvSpPr>
            <p:nvPr/>
          </p:nvSpPr>
          <p:spPr bwMode="auto">
            <a:xfrm flipV="1">
              <a:off x="672" y="1440"/>
              <a:ext cx="0" cy="2112"/>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459" name="Rectangle 34">
              <a:extLst>
                <a:ext uri="{FF2B5EF4-FFF2-40B4-BE49-F238E27FC236}">
                  <a16:creationId xmlns:a16="http://schemas.microsoft.com/office/drawing/2014/main" id="{CD1E4CD5-D8D3-432E-ADFF-C353F1D2B90F}"/>
                </a:ext>
              </a:extLst>
            </p:cNvPr>
            <p:cNvSpPr>
              <a:spLocks noChangeArrowheads="1"/>
            </p:cNvSpPr>
            <p:nvPr/>
          </p:nvSpPr>
          <p:spPr bwMode="auto">
            <a:xfrm>
              <a:off x="2688" y="3600"/>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S</a:t>
              </a:r>
              <a:endParaRPr kumimoji="0" lang="en-US" altLang="zh-CN" b="0">
                <a:solidFill>
                  <a:schemeClr val="tx2"/>
                </a:solidFill>
                <a:latin typeface="Times New Roman" panose="02020603050405020304" pitchFamily="18" charset="0"/>
              </a:endParaRPr>
            </a:p>
          </p:txBody>
        </p:sp>
        <p:sp>
          <p:nvSpPr>
            <p:cNvPr id="18460" name="Rectangle 35">
              <a:extLst>
                <a:ext uri="{FF2B5EF4-FFF2-40B4-BE49-F238E27FC236}">
                  <a16:creationId xmlns:a16="http://schemas.microsoft.com/office/drawing/2014/main" id="{15A470FE-E4DC-42AE-9D38-94719757D9A2}"/>
                </a:ext>
              </a:extLst>
            </p:cNvPr>
            <p:cNvSpPr>
              <a:spLocks noChangeArrowheads="1"/>
            </p:cNvSpPr>
            <p:nvPr/>
          </p:nvSpPr>
          <p:spPr bwMode="auto">
            <a:xfrm>
              <a:off x="336" y="1344"/>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endParaRPr kumimoji="0" lang="en-US" altLang="zh-CN" b="0">
                <a:solidFill>
                  <a:srgbClr val="00FF00"/>
                </a:solidFill>
                <a:latin typeface="Times New Roman" panose="02020603050405020304" pitchFamily="18" charset="0"/>
              </a:endParaRPr>
            </a:p>
          </p:txBody>
        </p:sp>
      </p:grpSp>
      <p:sp>
        <p:nvSpPr>
          <p:cNvPr id="446500" name="Rectangle 36">
            <a:extLst>
              <a:ext uri="{FF2B5EF4-FFF2-40B4-BE49-F238E27FC236}">
                <a16:creationId xmlns:a16="http://schemas.microsoft.com/office/drawing/2014/main" id="{5718C14D-5DFD-4EA8-B787-34EFF6B54EE9}"/>
              </a:ext>
            </a:extLst>
          </p:cNvPr>
          <p:cNvSpPr>
            <a:spLocks noChangeArrowheads="1"/>
          </p:cNvSpPr>
          <p:nvPr/>
        </p:nvSpPr>
        <p:spPr bwMode="auto">
          <a:xfrm>
            <a:off x="2057400" y="4114800"/>
            <a:ext cx="1676400" cy="1295400"/>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46501" name="Line 37">
            <a:extLst>
              <a:ext uri="{FF2B5EF4-FFF2-40B4-BE49-F238E27FC236}">
                <a16:creationId xmlns:a16="http://schemas.microsoft.com/office/drawing/2014/main" id="{C8506D55-3D19-49FD-9AFB-9B25EFBB755C}"/>
              </a:ext>
            </a:extLst>
          </p:cNvPr>
          <p:cNvSpPr>
            <a:spLocks noChangeShapeType="1"/>
          </p:cNvSpPr>
          <p:nvPr/>
        </p:nvSpPr>
        <p:spPr bwMode="auto">
          <a:xfrm>
            <a:off x="2667000" y="4114800"/>
            <a:ext cx="457200" cy="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6502" name="Line 38">
            <a:extLst>
              <a:ext uri="{FF2B5EF4-FFF2-40B4-BE49-F238E27FC236}">
                <a16:creationId xmlns:a16="http://schemas.microsoft.com/office/drawing/2014/main" id="{9FA500E6-3DBC-444A-86AC-B9DDADD076C3}"/>
              </a:ext>
            </a:extLst>
          </p:cNvPr>
          <p:cNvSpPr>
            <a:spLocks noChangeShapeType="1"/>
          </p:cNvSpPr>
          <p:nvPr/>
        </p:nvSpPr>
        <p:spPr bwMode="auto">
          <a:xfrm flipH="1">
            <a:off x="2667000" y="5410200"/>
            <a:ext cx="457200" cy="0"/>
          </a:xfrm>
          <a:prstGeom prst="line">
            <a:avLst/>
          </a:prstGeom>
          <a:noFill/>
          <a:ln w="254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6503" name="Line 39">
            <a:extLst>
              <a:ext uri="{FF2B5EF4-FFF2-40B4-BE49-F238E27FC236}">
                <a16:creationId xmlns:a16="http://schemas.microsoft.com/office/drawing/2014/main" id="{1A21D518-0DA0-48EA-AEED-DF230E11EF88}"/>
              </a:ext>
            </a:extLst>
          </p:cNvPr>
          <p:cNvSpPr>
            <a:spLocks noChangeShapeType="1"/>
          </p:cNvSpPr>
          <p:nvPr/>
        </p:nvSpPr>
        <p:spPr bwMode="auto">
          <a:xfrm>
            <a:off x="2057400" y="5486400"/>
            <a:ext cx="1712913" cy="0"/>
          </a:xfrm>
          <a:prstGeom prst="line">
            <a:avLst/>
          </a:prstGeom>
          <a:noFill/>
          <a:ln w="38100"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6504" name="Line 40">
            <a:extLst>
              <a:ext uri="{FF2B5EF4-FFF2-40B4-BE49-F238E27FC236}">
                <a16:creationId xmlns:a16="http://schemas.microsoft.com/office/drawing/2014/main" id="{8B8B7356-EFAE-440B-953A-6897635E0915}"/>
              </a:ext>
            </a:extLst>
          </p:cNvPr>
          <p:cNvSpPr>
            <a:spLocks noChangeShapeType="1"/>
          </p:cNvSpPr>
          <p:nvPr/>
        </p:nvSpPr>
        <p:spPr bwMode="auto">
          <a:xfrm flipH="1">
            <a:off x="2057400" y="4038600"/>
            <a:ext cx="1676400" cy="0"/>
          </a:xfrm>
          <a:prstGeom prst="line">
            <a:avLst/>
          </a:prstGeom>
          <a:noFill/>
          <a:ln w="38100"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6505" name="Rectangle 41">
            <a:extLst>
              <a:ext uri="{FF2B5EF4-FFF2-40B4-BE49-F238E27FC236}">
                <a16:creationId xmlns:a16="http://schemas.microsoft.com/office/drawing/2014/main" id="{DC2E31E3-D8BE-487D-BB64-AEB831902936}"/>
              </a:ext>
            </a:extLst>
          </p:cNvPr>
          <p:cNvSpPr>
            <a:spLocks noChangeArrowheads="1"/>
          </p:cNvSpPr>
          <p:nvPr/>
        </p:nvSpPr>
        <p:spPr bwMode="auto">
          <a:xfrm>
            <a:off x="2743200" y="34290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1</a:t>
            </a:r>
          </a:p>
        </p:txBody>
      </p:sp>
      <p:sp>
        <p:nvSpPr>
          <p:cNvPr id="446506" name="Rectangle 42">
            <a:extLst>
              <a:ext uri="{FF2B5EF4-FFF2-40B4-BE49-F238E27FC236}">
                <a16:creationId xmlns:a16="http://schemas.microsoft.com/office/drawing/2014/main" id="{EC3C22FE-6977-4CE1-9CB1-C7B2198C12EC}"/>
              </a:ext>
            </a:extLst>
          </p:cNvPr>
          <p:cNvSpPr>
            <a:spLocks noChangeArrowheads="1"/>
          </p:cNvSpPr>
          <p:nvPr/>
        </p:nvSpPr>
        <p:spPr bwMode="auto">
          <a:xfrm>
            <a:off x="2590800" y="55626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2</a:t>
            </a:r>
          </a:p>
        </p:txBody>
      </p:sp>
      <p:sp>
        <p:nvSpPr>
          <p:cNvPr id="18456" name="Rectangle 43">
            <a:extLst>
              <a:ext uri="{FF2B5EF4-FFF2-40B4-BE49-F238E27FC236}">
                <a16:creationId xmlns:a16="http://schemas.microsoft.com/office/drawing/2014/main" id="{F7F72540-0E09-4B08-871D-48797DADAC0A}"/>
              </a:ext>
            </a:extLst>
          </p:cNvPr>
          <p:cNvSpPr>
            <a:spLocks noChangeArrowheads="1"/>
          </p:cNvSpPr>
          <p:nvPr/>
        </p:nvSpPr>
        <p:spPr bwMode="auto">
          <a:xfrm>
            <a:off x="557213" y="990600"/>
            <a:ext cx="68945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sz="3600">
                <a:solidFill>
                  <a:srgbClr val="CCFFFF"/>
                </a:solidFill>
                <a:latin typeface="Times New Roman" panose="02020603050405020304" pitchFamily="18" charset="0"/>
              </a:rPr>
              <a:t>两恒温热源间工作的可逆热机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46504"/>
                                        </p:tgtEl>
                                        <p:attrNameLst>
                                          <p:attrName>style.visibility</p:attrName>
                                        </p:attrNameLst>
                                      </p:cBhvr>
                                      <p:to>
                                        <p:strVal val="visible"/>
                                      </p:to>
                                    </p:set>
                                    <p:animEffect transition="in" filter="wipe(right)">
                                      <p:cBhvr>
                                        <p:cTn id="7" dur="500"/>
                                        <p:tgtEl>
                                          <p:spTgt spid="44650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4465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46500"/>
                                        </p:tgtEl>
                                        <p:attrNameLst>
                                          <p:attrName>style.visibility</p:attrName>
                                        </p:attrNameLst>
                                      </p:cBhvr>
                                      <p:to>
                                        <p:strVal val="visible"/>
                                      </p:to>
                                    </p:set>
                                    <p:animEffect transition="in" filter="wipe(left)">
                                      <p:cBhvr>
                                        <p:cTn id="15" dur="500"/>
                                        <p:tgtEl>
                                          <p:spTgt spid="446500"/>
                                        </p:tgtEl>
                                      </p:cBhvr>
                                    </p:animEffect>
                                  </p:child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499"/>
                                          </p:stCondLst>
                                        </p:cTn>
                                        <p:tgtEl>
                                          <p:spTgt spid="446501"/>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499"/>
                                          </p:stCondLst>
                                        </p:cTn>
                                        <p:tgtEl>
                                          <p:spTgt spid="44650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46503"/>
                                        </p:tgtEl>
                                        <p:attrNameLst>
                                          <p:attrName>style.visibility</p:attrName>
                                        </p:attrNameLst>
                                      </p:cBhvr>
                                      <p:to>
                                        <p:strVal val="visible"/>
                                      </p:to>
                                    </p:set>
                                    <p:animEffect transition="in" filter="wipe(left)">
                                      <p:cBhvr>
                                        <p:cTn id="26" dur="500"/>
                                        <p:tgtEl>
                                          <p:spTgt spid="446503"/>
                                        </p:tgtEl>
                                      </p:cBhvr>
                                    </p:animEffec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446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500" grpId="0" animBg="1"/>
      <p:bldP spid="446505" grpId="0" autoUpdateAnimBg="0"/>
      <p:bldP spid="44650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566318D-936A-4C49-A651-D310F96E7797}"/>
              </a:ext>
            </a:extLst>
          </p:cNvPr>
          <p:cNvSpPr>
            <a:spLocks noGrp="1" noChangeArrowheads="1"/>
          </p:cNvSpPr>
          <p:nvPr>
            <p:ph type="title"/>
          </p:nvPr>
        </p:nvSpPr>
        <p:spPr>
          <a:xfrm>
            <a:off x="685800" y="198438"/>
            <a:ext cx="7772400" cy="823912"/>
          </a:xfrm>
        </p:spPr>
        <p:txBody>
          <a:bodyPr/>
          <a:lstStyle/>
          <a:p>
            <a:pPr eaLnBrk="1" hangingPunct="1"/>
            <a:r>
              <a:rPr lang="zh-CN" altLang="en-US" sz="4800" b="1">
                <a:ea typeface="楷体_GB2312" pitchFamily="49" charset="-122"/>
              </a:rPr>
              <a:t>孤立系熵增原理举例</a:t>
            </a:r>
            <a:r>
              <a:rPr lang="en-US" altLang="zh-CN" sz="4800" b="1">
                <a:ea typeface="楷体_GB2312" pitchFamily="49" charset="-122"/>
              </a:rPr>
              <a:t>(3)</a:t>
            </a:r>
          </a:p>
        </p:txBody>
      </p:sp>
      <p:sp>
        <p:nvSpPr>
          <p:cNvPr id="20483" name="Line 5">
            <a:extLst>
              <a:ext uri="{FF2B5EF4-FFF2-40B4-BE49-F238E27FC236}">
                <a16:creationId xmlns:a16="http://schemas.microsoft.com/office/drawing/2014/main" id="{95B1714A-1F98-43A7-B6FA-455A274D5CB7}"/>
              </a:ext>
            </a:extLst>
          </p:cNvPr>
          <p:cNvSpPr>
            <a:spLocks noChangeShapeType="1"/>
          </p:cNvSpPr>
          <p:nvPr/>
        </p:nvSpPr>
        <p:spPr bwMode="auto">
          <a:xfrm>
            <a:off x="6324600" y="2054225"/>
            <a:ext cx="0" cy="460375"/>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4" name="Line 6">
            <a:extLst>
              <a:ext uri="{FF2B5EF4-FFF2-40B4-BE49-F238E27FC236}">
                <a16:creationId xmlns:a16="http://schemas.microsoft.com/office/drawing/2014/main" id="{28890438-B698-4D31-9E7C-7C61BE94D4A4}"/>
              </a:ext>
            </a:extLst>
          </p:cNvPr>
          <p:cNvSpPr>
            <a:spLocks noChangeShapeType="1"/>
          </p:cNvSpPr>
          <p:nvPr/>
        </p:nvSpPr>
        <p:spPr bwMode="auto">
          <a:xfrm flipV="1">
            <a:off x="8686800" y="2057400"/>
            <a:ext cx="0" cy="45720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5" name="Line 7">
            <a:extLst>
              <a:ext uri="{FF2B5EF4-FFF2-40B4-BE49-F238E27FC236}">
                <a16:creationId xmlns:a16="http://schemas.microsoft.com/office/drawing/2014/main" id="{71021C46-62E4-4569-8AC7-87E5D95555E3}"/>
              </a:ext>
            </a:extLst>
          </p:cNvPr>
          <p:cNvSpPr>
            <a:spLocks noChangeShapeType="1"/>
          </p:cNvSpPr>
          <p:nvPr/>
        </p:nvSpPr>
        <p:spPr bwMode="auto">
          <a:xfrm>
            <a:off x="6324600" y="5257800"/>
            <a:ext cx="0" cy="45720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6" name="Line 8">
            <a:extLst>
              <a:ext uri="{FF2B5EF4-FFF2-40B4-BE49-F238E27FC236}">
                <a16:creationId xmlns:a16="http://schemas.microsoft.com/office/drawing/2014/main" id="{EC9C46D9-910B-45E5-B0D6-2505BF4E7273}"/>
              </a:ext>
            </a:extLst>
          </p:cNvPr>
          <p:cNvSpPr>
            <a:spLocks noChangeShapeType="1"/>
          </p:cNvSpPr>
          <p:nvPr/>
        </p:nvSpPr>
        <p:spPr bwMode="auto">
          <a:xfrm>
            <a:off x="8686800" y="5257800"/>
            <a:ext cx="0" cy="454025"/>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7" name="Rectangle 9">
            <a:extLst>
              <a:ext uri="{FF2B5EF4-FFF2-40B4-BE49-F238E27FC236}">
                <a16:creationId xmlns:a16="http://schemas.microsoft.com/office/drawing/2014/main" id="{D742BF7D-45E1-4E90-96B7-9A8AE345767A}"/>
              </a:ext>
            </a:extLst>
          </p:cNvPr>
          <p:cNvSpPr>
            <a:spLocks noChangeArrowheads="1"/>
          </p:cNvSpPr>
          <p:nvPr/>
        </p:nvSpPr>
        <p:spPr bwMode="auto">
          <a:xfrm>
            <a:off x="7239000" y="19050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1</a:t>
            </a:r>
            <a:endParaRPr kumimoji="0" lang="en-US" altLang="zh-CN" b="0">
              <a:solidFill>
                <a:srgbClr val="00FF00"/>
              </a:solidFill>
              <a:latin typeface="Times New Roman" panose="02020603050405020304" pitchFamily="18" charset="0"/>
            </a:endParaRPr>
          </a:p>
        </p:txBody>
      </p:sp>
      <p:sp>
        <p:nvSpPr>
          <p:cNvPr id="20488" name="Rectangle 10">
            <a:extLst>
              <a:ext uri="{FF2B5EF4-FFF2-40B4-BE49-F238E27FC236}">
                <a16:creationId xmlns:a16="http://schemas.microsoft.com/office/drawing/2014/main" id="{26A1859F-1499-4966-9BE5-F4835F8DFA5B}"/>
              </a:ext>
            </a:extLst>
          </p:cNvPr>
          <p:cNvSpPr>
            <a:spLocks noChangeArrowheads="1"/>
          </p:cNvSpPr>
          <p:nvPr/>
        </p:nvSpPr>
        <p:spPr bwMode="auto">
          <a:xfrm>
            <a:off x="7239000" y="52578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2</a:t>
            </a:r>
            <a:endParaRPr kumimoji="0" lang="en-US" altLang="zh-CN" b="0">
              <a:solidFill>
                <a:srgbClr val="00FF00"/>
              </a:solidFill>
              <a:latin typeface="Times New Roman" panose="02020603050405020304" pitchFamily="18" charset="0"/>
            </a:endParaRPr>
          </a:p>
        </p:txBody>
      </p:sp>
      <p:grpSp>
        <p:nvGrpSpPr>
          <p:cNvPr id="20489" name="Group 48">
            <a:extLst>
              <a:ext uri="{FF2B5EF4-FFF2-40B4-BE49-F238E27FC236}">
                <a16:creationId xmlns:a16="http://schemas.microsoft.com/office/drawing/2014/main" id="{AF6110E0-802A-49BC-ACD5-B21966041D67}"/>
              </a:ext>
            </a:extLst>
          </p:cNvPr>
          <p:cNvGrpSpPr>
            <a:grpSpLocks/>
          </p:cNvGrpSpPr>
          <p:nvPr/>
        </p:nvGrpSpPr>
        <p:grpSpPr bwMode="auto">
          <a:xfrm>
            <a:off x="7772400" y="2514600"/>
            <a:ext cx="1371600" cy="2743200"/>
            <a:chOff x="4896" y="1584"/>
            <a:chExt cx="864" cy="1728"/>
          </a:xfrm>
        </p:grpSpPr>
        <p:sp>
          <p:nvSpPr>
            <p:cNvPr id="20512" name="Rectangle 11">
              <a:extLst>
                <a:ext uri="{FF2B5EF4-FFF2-40B4-BE49-F238E27FC236}">
                  <a16:creationId xmlns:a16="http://schemas.microsoft.com/office/drawing/2014/main" id="{24793418-EDFF-4A92-8B91-F389B276362E}"/>
                </a:ext>
              </a:extLst>
            </p:cNvPr>
            <p:cNvSpPr>
              <a:spLocks noChangeArrowheads="1"/>
            </p:cNvSpPr>
            <p:nvPr/>
          </p:nvSpPr>
          <p:spPr bwMode="auto">
            <a:xfrm>
              <a:off x="4944" y="2256"/>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R</a:t>
              </a:r>
              <a:endParaRPr kumimoji="0" lang="en-US" altLang="zh-CN" b="0">
                <a:latin typeface="Times New Roman" panose="02020603050405020304" pitchFamily="18" charset="0"/>
              </a:endParaRPr>
            </a:p>
          </p:txBody>
        </p:sp>
        <p:sp>
          <p:nvSpPr>
            <p:cNvPr id="20513" name="Oval 12">
              <a:extLst>
                <a:ext uri="{FF2B5EF4-FFF2-40B4-BE49-F238E27FC236}">
                  <a16:creationId xmlns:a16="http://schemas.microsoft.com/office/drawing/2014/main" id="{EF6390BA-84F0-4866-A77D-8F6D158906CC}"/>
                </a:ext>
              </a:extLst>
            </p:cNvPr>
            <p:cNvSpPr>
              <a:spLocks noChangeArrowheads="1"/>
            </p:cNvSpPr>
            <p:nvPr/>
          </p:nvSpPr>
          <p:spPr bwMode="auto">
            <a:xfrm>
              <a:off x="4896" y="2256"/>
              <a:ext cx="384" cy="384"/>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20514" name="Rectangle 13">
              <a:extLst>
                <a:ext uri="{FF2B5EF4-FFF2-40B4-BE49-F238E27FC236}">
                  <a16:creationId xmlns:a16="http://schemas.microsoft.com/office/drawing/2014/main" id="{29C62F64-7752-41FD-9B6C-A415B2C96B13}"/>
                </a:ext>
              </a:extLst>
            </p:cNvPr>
            <p:cNvSpPr>
              <a:spLocks noChangeArrowheads="1"/>
            </p:cNvSpPr>
            <p:nvPr/>
          </p:nvSpPr>
          <p:spPr bwMode="auto">
            <a:xfrm>
              <a:off x="5088" y="1680"/>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1</a:t>
              </a:r>
              <a:endParaRPr kumimoji="0" lang="en-US" altLang="zh-CN" b="0">
                <a:solidFill>
                  <a:srgbClr val="00FF00"/>
                </a:solidFill>
                <a:latin typeface="Times New Roman" panose="02020603050405020304" pitchFamily="18" charset="0"/>
              </a:endParaRPr>
            </a:p>
          </p:txBody>
        </p:sp>
        <p:sp>
          <p:nvSpPr>
            <p:cNvPr id="20515" name="Rectangle 14">
              <a:extLst>
                <a:ext uri="{FF2B5EF4-FFF2-40B4-BE49-F238E27FC236}">
                  <a16:creationId xmlns:a16="http://schemas.microsoft.com/office/drawing/2014/main" id="{DFA861EE-9A58-40C8-9D6D-BD248191F2E4}"/>
                </a:ext>
              </a:extLst>
            </p:cNvPr>
            <p:cNvSpPr>
              <a:spLocks noChangeArrowheads="1"/>
            </p:cNvSpPr>
            <p:nvPr/>
          </p:nvSpPr>
          <p:spPr bwMode="auto">
            <a:xfrm>
              <a:off x="5088" y="2736"/>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2</a:t>
              </a:r>
              <a:endParaRPr kumimoji="0" lang="en-US" altLang="zh-CN" b="0">
                <a:solidFill>
                  <a:srgbClr val="00FF00"/>
                </a:solidFill>
                <a:latin typeface="Times New Roman" panose="02020603050405020304" pitchFamily="18" charset="0"/>
              </a:endParaRPr>
            </a:p>
          </p:txBody>
        </p:sp>
        <p:sp>
          <p:nvSpPr>
            <p:cNvPr id="20516" name="Line 16">
              <a:extLst>
                <a:ext uri="{FF2B5EF4-FFF2-40B4-BE49-F238E27FC236}">
                  <a16:creationId xmlns:a16="http://schemas.microsoft.com/office/drawing/2014/main" id="{1500634A-BFBA-40F3-9A8F-CC1229AB5E4D}"/>
                </a:ext>
              </a:extLst>
            </p:cNvPr>
            <p:cNvSpPr>
              <a:spLocks noChangeShapeType="1"/>
            </p:cNvSpPr>
            <p:nvPr/>
          </p:nvSpPr>
          <p:spPr bwMode="auto">
            <a:xfrm>
              <a:off x="5280" y="2448"/>
              <a:ext cx="288" cy="0"/>
            </a:xfrm>
            <a:prstGeom prst="line">
              <a:avLst/>
            </a:prstGeom>
            <a:noFill/>
            <a:ln w="381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7" name="Rectangle 17">
              <a:extLst>
                <a:ext uri="{FF2B5EF4-FFF2-40B4-BE49-F238E27FC236}">
                  <a16:creationId xmlns:a16="http://schemas.microsoft.com/office/drawing/2014/main" id="{0BF500B4-6F9E-4A79-B0B8-E852E660D42D}"/>
                </a:ext>
              </a:extLst>
            </p:cNvPr>
            <p:cNvSpPr>
              <a:spLocks noChangeArrowheads="1"/>
            </p:cNvSpPr>
            <p:nvPr/>
          </p:nvSpPr>
          <p:spPr bwMode="auto">
            <a:xfrm>
              <a:off x="5376" y="2064"/>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W</a:t>
              </a:r>
              <a:endParaRPr kumimoji="0" lang="en-US" altLang="zh-CN" b="0">
                <a:solidFill>
                  <a:schemeClr val="tx2"/>
                </a:solidFill>
                <a:latin typeface="Times New Roman" panose="02020603050405020304" pitchFamily="18" charset="0"/>
              </a:endParaRPr>
            </a:p>
          </p:txBody>
        </p:sp>
        <p:sp>
          <p:nvSpPr>
            <p:cNvPr id="20518" name="Line 23">
              <a:extLst>
                <a:ext uri="{FF2B5EF4-FFF2-40B4-BE49-F238E27FC236}">
                  <a16:creationId xmlns:a16="http://schemas.microsoft.com/office/drawing/2014/main" id="{305F2F0C-CF48-4F50-986F-CC4406739482}"/>
                </a:ext>
              </a:extLst>
            </p:cNvPr>
            <p:cNvSpPr>
              <a:spLocks noChangeShapeType="1"/>
            </p:cNvSpPr>
            <p:nvPr/>
          </p:nvSpPr>
          <p:spPr bwMode="auto">
            <a:xfrm>
              <a:off x="5088" y="1584"/>
              <a:ext cx="0" cy="672"/>
            </a:xfrm>
            <a:prstGeom prst="line">
              <a:avLst/>
            </a:prstGeom>
            <a:noFill/>
            <a:ln w="38100" cap="sq">
              <a:solidFill>
                <a:srgbClr val="00FF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9" name="Line 24">
              <a:extLst>
                <a:ext uri="{FF2B5EF4-FFF2-40B4-BE49-F238E27FC236}">
                  <a16:creationId xmlns:a16="http://schemas.microsoft.com/office/drawing/2014/main" id="{8A0CA56E-009D-439E-B5A5-F3CF9F19F5F6}"/>
                </a:ext>
              </a:extLst>
            </p:cNvPr>
            <p:cNvSpPr>
              <a:spLocks noChangeShapeType="1"/>
            </p:cNvSpPr>
            <p:nvPr/>
          </p:nvSpPr>
          <p:spPr bwMode="auto">
            <a:xfrm>
              <a:off x="5088" y="2640"/>
              <a:ext cx="0" cy="672"/>
            </a:xfrm>
            <a:prstGeom prst="line">
              <a:avLst/>
            </a:prstGeom>
            <a:noFill/>
            <a:ln w="38100" cap="sq">
              <a:solidFill>
                <a:srgbClr val="00FF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8537" name="Rectangle 25">
            <a:extLst>
              <a:ext uri="{FF2B5EF4-FFF2-40B4-BE49-F238E27FC236}">
                <a16:creationId xmlns:a16="http://schemas.microsoft.com/office/drawing/2014/main" id="{B0A0B834-0205-42C7-A5BC-03FF43610BFE}"/>
              </a:ext>
            </a:extLst>
          </p:cNvPr>
          <p:cNvSpPr>
            <a:spLocks noChangeArrowheads="1"/>
          </p:cNvSpPr>
          <p:nvPr/>
        </p:nvSpPr>
        <p:spPr bwMode="auto">
          <a:xfrm>
            <a:off x="304800" y="3733800"/>
            <a:ext cx="571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zh-CN" altLang="en-US">
                <a:latin typeface="Times New Roman" panose="02020603050405020304" pitchFamily="18" charset="0"/>
                <a:sym typeface="Symbol" panose="05050102010706020507" pitchFamily="18" charset="2"/>
              </a:rPr>
              <a:t>假定 </a:t>
            </a:r>
            <a:r>
              <a:rPr kumimoji="0" lang="en-US" altLang="zh-CN" i="1">
                <a:solidFill>
                  <a:srgbClr val="00FF00"/>
                </a:solidFill>
                <a:latin typeface="Times New Roman" panose="02020603050405020304" pitchFamily="18" charset="0"/>
                <a:sym typeface="Symbol" panose="05050102010706020507" pitchFamily="18" charset="2"/>
              </a:rPr>
              <a:t>Q</a:t>
            </a:r>
            <a:r>
              <a:rPr kumimoji="0" lang="en-US" altLang="zh-CN" baseline="-25000">
                <a:solidFill>
                  <a:srgbClr val="00FF00"/>
                </a:solidFill>
                <a:latin typeface="Times New Roman" panose="02020603050405020304" pitchFamily="18" charset="0"/>
                <a:sym typeface="Symbol" panose="05050102010706020507" pitchFamily="18" charset="2"/>
              </a:rPr>
              <a:t>1</a:t>
            </a:r>
            <a:r>
              <a:rPr kumimoji="0" lang="en-US" altLang="zh-CN">
                <a:latin typeface="Times New Roman" panose="02020603050405020304" pitchFamily="18" charset="0"/>
                <a:sym typeface="Symbol" panose="05050102010706020507" pitchFamily="18" charset="2"/>
              </a:rPr>
              <a:t>=</a:t>
            </a:r>
            <a:r>
              <a:rPr kumimoji="0" lang="en-US" altLang="zh-CN" i="1">
                <a:solidFill>
                  <a:srgbClr val="00FF00"/>
                </a:solidFill>
                <a:latin typeface="Times New Roman" panose="02020603050405020304" pitchFamily="18" charset="0"/>
                <a:sym typeface="Symbol" panose="05050102010706020507" pitchFamily="18" charset="2"/>
              </a:rPr>
              <a:t>Q</a:t>
            </a:r>
            <a:r>
              <a:rPr kumimoji="0" lang="en-US" altLang="zh-CN" baseline="-25000">
                <a:solidFill>
                  <a:srgbClr val="00FF00"/>
                </a:solidFill>
                <a:latin typeface="Times New Roman" panose="02020603050405020304" pitchFamily="18" charset="0"/>
                <a:sym typeface="Symbol" panose="05050102010706020507" pitchFamily="18" charset="2"/>
              </a:rPr>
              <a:t>1</a:t>
            </a:r>
            <a:r>
              <a:rPr kumimoji="0" lang="en-US" altLang="zh-CN" baseline="30000">
                <a:solidFill>
                  <a:srgbClr val="00FF00"/>
                </a:solidFill>
                <a:latin typeface="Times New Roman" panose="02020603050405020304" pitchFamily="18" charset="0"/>
                <a:sym typeface="Symbol" panose="05050102010706020507" pitchFamily="18" charset="2"/>
              </a:rPr>
              <a:t>’</a:t>
            </a:r>
            <a:r>
              <a:rPr kumimoji="0" lang="en-US" altLang="zh-CN">
                <a:latin typeface="Times New Roman" panose="02020603050405020304" pitchFamily="18" charset="0"/>
                <a:sym typeface="Symbol" panose="05050102010706020507" pitchFamily="18" charset="2"/>
              </a:rPr>
              <a:t> </a:t>
            </a:r>
            <a:r>
              <a:rPr kumimoji="0" lang="zh-CN" altLang="en-US">
                <a:latin typeface="Times New Roman" panose="02020603050405020304" pitchFamily="18" charset="0"/>
                <a:sym typeface="Symbol" panose="05050102010706020507" pitchFamily="18" charset="2"/>
              </a:rPr>
              <a:t>，</a:t>
            </a:r>
            <a:r>
              <a:rPr kumimoji="0" lang="zh-CN" altLang="en-US" i="1">
                <a:solidFill>
                  <a:srgbClr val="00FF00"/>
                </a:solidFill>
                <a:latin typeface="Times New Roman" panose="02020603050405020304" pitchFamily="18" charset="0"/>
                <a:sym typeface="Symbol" panose="05050102010706020507" pitchFamily="18" charset="2"/>
              </a:rPr>
              <a:t></a:t>
            </a:r>
            <a:r>
              <a:rPr kumimoji="0" lang="en-US" altLang="zh-CN" baseline="-25000">
                <a:solidFill>
                  <a:srgbClr val="00FF00"/>
                </a:solidFill>
                <a:latin typeface="Times New Roman" panose="02020603050405020304" pitchFamily="18" charset="0"/>
                <a:sym typeface="Symbol" panose="05050102010706020507" pitchFamily="18" charset="2"/>
              </a:rPr>
              <a:t>tI</a:t>
            </a:r>
            <a:r>
              <a:rPr kumimoji="0" lang="en-US" altLang="zh-CN" baseline="-25000">
                <a:solidFill>
                  <a:srgbClr val="00FF00"/>
                </a:solidFill>
                <a:latin typeface="Times New Roman" panose="02020603050405020304" pitchFamily="18" charset="0"/>
              </a:rPr>
              <a:t>R</a:t>
            </a:r>
            <a:r>
              <a:rPr kumimoji="0" lang="en-US" altLang="zh-CN" baseline="-25000">
                <a:latin typeface="Times New Roman" panose="02020603050405020304" pitchFamily="18" charset="0"/>
              </a:rPr>
              <a:t> </a:t>
            </a:r>
            <a:r>
              <a:rPr kumimoji="0" lang="en-US" altLang="zh-CN">
                <a:latin typeface="Times New Roman" panose="02020603050405020304" pitchFamily="18" charset="0"/>
              </a:rPr>
              <a:t>&lt; </a:t>
            </a:r>
            <a:r>
              <a:rPr kumimoji="0" lang="en-US" altLang="zh-CN" i="1">
                <a:solidFill>
                  <a:srgbClr val="00FF00"/>
                </a:solidFill>
                <a:latin typeface="Times New Roman" panose="02020603050405020304" pitchFamily="18" charset="0"/>
                <a:sym typeface="Symbol" panose="05050102010706020507" pitchFamily="18" charset="2"/>
              </a:rPr>
              <a:t></a:t>
            </a:r>
            <a:r>
              <a:rPr kumimoji="0" lang="en-US" altLang="zh-CN" baseline="-25000">
                <a:solidFill>
                  <a:srgbClr val="00FF00"/>
                </a:solidFill>
                <a:latin typeface="Times New Roman" panose="02020603050405020304" pitchFamily="18" charset="0"/>
              </a:rPr>
              <a:t>tR</a:t>
            </a:r>
            <a:r>
              <a:rPr kumimoji="0" lang="zh-CN" altLang="en-US" baseline="-25000">
                <a:solidFill>
                  <a:srgbClr val="00FF00"/>
                </a:solidFill>
                <a:latin typeface="Times New Roman" panose="02020603050405020304" pitchFamily="18" charset="0"/>
              </a:rPr>
              <a:t>，</a:t>
            </a:r>
            <a:r>
              <a:rPr kumimoji="0" lang="en-US" altLang="zh-CN" i="1">
                <a:solidFill>
                  <a:schemeClr val="tx2"/>
                </a:solidFill>
                <a:latin typeface="Times New Roman" panose="02020603050405020304" pitchFamily="18" charset="0"/>
              </a:rPr>
              <a:t>W</a:t>
            </a:r>
            <a:r>
              <a:rPr kumimoji="0" lang="en-US" altLang="zh-CN" baseline="30000">
                <a:solidFill>
                  <a:schemeClr val="tx2"/>
                </a:solidFill>
                <a:latin typeface="Times New Roman" panose="02020603050405020304" pitchFamily="18" charset="0"/>
              </a:rPr>
              <a:t>’</a:t>
            </a:r>
            <a:r>
              <a:rPr kumimoji="0" lang="en-US" altLang="zh-CN">
                <a:latin typeface="Times New Roman" panose="02020603050405020304" pitchFamily="18" charset="0"/>
              </a:rPr>
              <a:t>&lt;</a:t>
            </a:r>
            <a:r>
              <a:rPr kumimoji="0" lang="en-US" altLang="zh-CN" i="1">
                <a:solidFill>
                  <a:schemeClr val="tx2"/>
                </a:solidFill>
                <a:latin typeface="Times New Roman" panose="02020603050405020304" pitchFamily="18" charset="0"/>
              </a:rPr>
              <a:t>W</a:t>
            </a:r>
            <a:r>
              <a:rPr kumimoji="0" lang="en-US" altLang="zh-CN" sz="2800">
                <a:solidFill>
                  <a:srgbClr val="FFCC99"/>
                </a:solidFill>
                <a:latin typeface="Times New Roman" panose="02020603050405020304" pitchFamily="18" charset="0"/>
              </a:rPr>
              <a:t> </a:t>
            </a:r>
          </a:p>
          <a:p>
            <a:pPr eaLnBrk="1" hangingPunct="1">
              <a:buFontTx/>
              <a:buNone/>
            </a:pPr>
            <a:r>
              <a:rPr kumimoji="0" lang="en-US" altLang="zh-CN" sz="2800" baseline="-25000">
                <a:solidFill>
                  <a:srgbClr val="FFCC99"/>
                </a:solidFill>
                <a:latin typeface="Times New Roman" panose="02020603050405020304" pitchFamily="18" charset="0"/>
              </a:rPr>
              <a:t> </a:t>
            </a:r>
          </a:p>
        </p:txBody>
      </p:sp>
      <p:graphicFrame>
        <p:nvGraphicFramePr>
          <p:cNvPr id="448538" name="Object 26">
            <a:extLst>
              <a:ext uri="{FF2B5EF4-FFF2-40B4-BE49-F238E27FC236}">
                <a16:creationId xmlns:a16="http://schemas.microsoft.com/office/drawing/2014/main" id="{F73FC7FA-1799-4ECE-AD1F-3D3F189762D6}"/>
              </a:ext>
            </a:extLst>
          </p:cNvPr>
          <p:cNvGraphicFramePr>
            <a:graphicFrameLocks noChangeAspect="1"/>
          </p:cNvGraphicFramePr>
          <p:nvPr/>
        </p:nvGraphicFramePr>
        <p:xfrm>
          <a:off x="533400" y="4437063"/>
          <a:ext cx="1724025" cy="820737"/>
        </p:xfrm>
        <a:graphic>
          <a:graphicData uri="http://schemas.openxmlformats.org/presentationml/2006/ole">
            <mc:AlternateContent xmlns:mc="http://schemas.openxmlformats.org/markup-compatibility/2006">
              <mc:Choice xmlns:v="urn:schemas-microsoft-com:vml" Requires="v">
                <p:oleObj spid="_x0000_s20585" name="Equation" r:id="rId4" imgW="603269" imgH="273095" progId="Equation.DSMT4">
                  <p:embed/>
                </p:oleObj>
              </mc:Choice>
              <mc:Fallback>
                <p:oleObj name="Equation" r:id="rId4" imgW="603269" imgH="273095" progId="Equation.DSMT4">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437063"/>
                        <a:ext cx="1724025" cy="82073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45">
            <a:extLst>
              <a:ext uri="{FF2B5EF4-FFF2-40B4-BE49-F238E27FC236}">
                <a16:creationId xmlns:a16="http://schemas.microsoft.com/office/drawing/2014/main" id="{17E819D4-B9A0-403D-B194-F3A4C8CE3216}"/>
              </a:ext>
            </a:extLst>
          </p:cNvPr>
          <p:cNvGrpSpPr>
            <a:grpSpLocks/>
          </p:cNvGrpSpPr>
          <p:nvPr/>
        </p:nvGrpSpPr>
        <p:grpSpPr bwMode="auto">
          <a:xfrm>
            <a:off x="457200" y="5005388"/>
            <a:ext cx="3597275" cy="1231900"/>
            <a:chOff x="3216" y="3360"/>
            <a:chExt cx="2266" cy="776"/>
          </a:xfrm>
        </p:grpSpPr>
        <p:graphicFrame>
          <p:nvGraphicFramePr>
            <p:cNvPr id="20510" name="Object 20">
              <a:extLst>
                <a:ext uri="{FF2B5EF4-FFF2-40B4-BE49-F238E27FC236}">
                  <a16:creationId xmlns:a16="http://schemas.microsoft.com/office/drawing/2014/main" id="{27FD23D6-4B6D-4266-AE46-3E160BEE699F}"/>
                </a:ext>
              </a:extLst>
            </p:cNvPr>
            <p:cNvGraphicFramePr>
              <a:graphicFrameLocks noChangeAspect="1"/>
            </p:cNvGraphicFramePr>
            <p:nvPr/>
          </p:nvGraphicFramePr>
          <p:xfrm>
            <a:off x="4464" y="3360"/>
            <a:ext cx="1018" cy="776"/>
          </p:xfrm>
          <a:graphic>
            <a:graphicData uri="http://schemas.openxmlformats.org/presentationml/2006/ole">
              <mc:AlternateContent xmlns:mc="http://schemas.openxmlformats.org/markup-compatibility/2006">
                <mc:Choice xmlns:v="urn:schemas-microsoft-com:vml" Requires="v">
                  <p:oleObj spid="_x0000_s20586" name="Equation" r:id="rId6" imgW="565284" imgH="425359" progId="Equation.DSMT4">
                    <p:embed/>
                  </p:oleObj>
                </mc:Choice>
                <mc:Fallback>
                  <p:oleObj name="Equation" r:id="rId6" imgW="565284" imgH="425359"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4" y="3360"/>
                          <a:ext cx="1018" cy="77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1" name="Rectangle 27">
              <a:extLst>
                <a:ext uri="{FF2B5EF4-FFF2-40B4-BE49-F238E27FC236}">
                  <a16:creationId xmlns:a16="http://schemas.microsoft.com/office/drawing/2014/main" id="{8B3AD1F0-7888-4B02-A571-58505C883581}"/>
                </a:ext>
              </a:extLst>
            </p:cNvPr>
            <p:cNvSpPr>
              <a:spLocks noChangeArrowheads="1"/>
            </p:cNvSpPr>
            <p:nvPr/>
          </p:nvSpPr>
          <p:spPr bwMode="auto">
            <a:xfrm>
              <a:off x="3216" y="3792"/>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chemeClr val="tx2"/>
                  </a:solidFill>
                  <a:latin typeface="Times New Roman" panose="02020603050405020304" pitchFamily="18" charset="0"/>
                </a:rPr>
                <a:t>∵</a:t>
              </a:r>
              <a:r>
                <a:rPr kumimoji="0" lang="zh-CN" altLang="en-US">
                  <a:solidFill>
                    <a:schemeClr val="tx2"/>
                  </a:solidFill>
                  <a:latin typeface="Times New Roman" panose="02020603050405020304" pitchFamily="18" charset="0"/>
                </a:rPr>
                <a:t>可逆时</a:t>
              </a:r>
              <a:endParaRPr kumimoji="0" lang="zh-CN" altLang="en-US">
                <a:latin typeface="Times New Roman" panose="02020603050405020304" pitchFamily="18" charset="0"/>
              </a:endParaRPr>
            </a:p>
          </p:txBody>
        </p:sp>
      </p:grpSp>
      <p:sp>
        <p:nvSpPr>
          <p:cNvPr id="20493" name="Line 28">
            <a:extLst>
              <a:ext uri="{FF2B5EF4-FFF2-40B4-BE49-F238E27FC236}">
                <a16:creationId xmlns:a16="http://schemas.microsoft.com/office/drawing/2014/main" id="{D9C2D7DA-F025-44F3-80CD-F2DF2CE52CF4}"/>
              </a:ext>
            </a:extLst>
          </p:cNvPr>
          <p:cNvSpPr>
            <a:spLocks noChangeShapeType="1"/>
          </p:cNvSpPr>
          <p:nvPr/>
        </p:nvSpPr>
        <p:spPr bwMode="auto">
          <a:xfrm>
            <a:off x="6324600" y="2514600"/>
            <a:ext cx="23622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4" name="Rectangle 29">
            <a:extLst>
              <a:ext uri="{FF2B5EF4-FFF2-40B4-BE49-F238E27FC236}">
                <a16:creationId xmlns:a16="http://schemas.microsoft.com/office/drawing/2014/main" id="{EFA38860-91CB-4A77-80B1-D7FC6BB42606}"/>
              </a:ext>
            </a:extLst>
          </p:cNvPr>
          <p:cNvSpPr>
            <a:spLocks noChangeArrowheads="1"/>
          </p:cNvSpPr>
          <p:nvPr/>
        </p:nvSpPr>
        <p:spPr bwMode="auto">
          <a:xfrm>
            <a:off x="6629400" y="35814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IR</a:t>
            </a:r>
            <a:endParaRPr kumimoji="0" lang="en-US" altLang="zh-CN" b="0">
              <a:latin typeface="Times New Roman" panose="02020603050405020304" pitchFamily="18" charset="0"/>
            </a:endParaRPr>
          </a:p>
        </p:txBody>
      </p:sp>
      <p:sp>
        <p:nvSpPr>
          <p:cNvPr id="20495" name="Oval 30">
            <a:extLst>
              <a:ext uri="{FF2B5EF4-FFF2-40B4-BE49-F238E27FC236}">
                <a16:creationId xmlns:a16="http://schemas.microsoft.com/office/drawing/2014/main" id="{6878D9F7-6A0B-4D07-B484-E6775D5343EF}"/>
              </a:ext>
            </a:extLst>
          </p:cNvPr>
          <p:cNvSpPr>
            <a:spLocks noChangeArrowheads="1"/>
          </p:cNvSpPr>
          <p:nvPr/>
        </p:nvSpPr>
        <p:spPr bwMode="auto">
          <a:xfrm>
            <a:off x="6629400" y="3581400"/>
            <a:ext cx="609600" cy="609600"/>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20496" name="Line 31">
            <a:extLst>
              <a:ext uri="{FF2B5EF4-FFF2-40B4-BE49-F238E27FC236}">
                <a16:creationId xmlns:a16="http://schemas.microsoft.com/office/drawing/2014/main" id="{786BDF06-505F-4A0E-BBAD-6668BA46FFD0}"/>
              </a:ext>
            </a:extLst>
          </p:cNvPr>
          <p:cNvSpPr>
            <a:spLocks noChangeShapeType="1"/>
          </p:cNvSpPr>
          <p:nvPr/>
        </p:nvSpPr>
        <p:spPr bwMode="auto">
          <a:xfrm>
            <a:off x="6934200" y="2514600"/>
            <a:ext cx="0" cy="1066800"/>
          </a:xfrm>
          <a:prstGeom prst="line">
            <a:avLst/>
          </a:prstGeom>
          <a:noFill/>
          <a:ln w="38100" cap="sq">
            <a:solidFill>
              <a:srgbClr val="00FF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7" name="Line 32">
            <a:extLst>
              <a:ext uri="{FF2B5EF4-FFF2-40B4-BE49-F238E27FC236}">
                <a16:creationId xmlns:a16="http://schemas.microsoft.com/office/drawing/2014/main" id="{28D4D222-3976-4E29-B305-B7ADD5AA0105}"/>
              </a:ext>
            </a:extLst>
          </p:cNvPr>
          <p:cNvSpPr>
            <a:spLocks noChangeShapeType="1"/>
          </p:cNvSpPr>
          <p:nvPr/>
        </p:nvSpPr>
        <p:spPr bwMode="auto">
          <a:xfrm>
            <a:off x="6934200" y="4191000"/>
            <a:ext cx="0" cy="1066800"/>
          </a:xfrm>
          <a:prstGeom prst="line">
            <a:avLst/>
          </a:prstGeom>
          <a:noFill/>
          <a:ln w="38100" cap="sq">
            <a:solidFill>
              <a:srgbClr val="00FF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8" name="Line 33">
            <a:extLst>
              <a:ext uri="{FF2B5EF4-FFF2-40B4-BE49-F238E27FC236}">
                <a16:creationId xmlns:a16="http://schemas.microsoft.com/office/drawing/2014/main" id="{A6372E4F-6E8E-48EB-A72D-4238B0493752}"/>
              </a:ext>
            </a:extLst>
          </p:cNvPr>
          <p:cNvSpPr>
            <a:spLocks noChangeShapeType="1"/>
          </p:cNvSpPr>
          <p:nvPr/>
        </p:nvSpPr>
        <p:spPr bwMode="auto">
          <a:xfrm>
            <a:off x="6324600" y="5257800"/>
            <a:ext cx="23622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9" name="Rectangle 34">
            <a:extLst>
              <a:ext uri="{FF2B5EF4-FFF2-40B4-BE49-F238E27FC236}">
                <a16:creationId xmlns:a16="http://schemas.microsoft.com/office/drawing/2014/main" id="{E305CBD2-AEF2-493F-9C66-636B6C8C64C6}"/>
              </a:ext>
            </a:extLst>
          </p:cNvPr>
          <p:cNvSpPr>
            <a:spLocks noChangeArrowheads="1"/>
          </p:cNvSpPr>
          <p:nvPr/>
        </p:nvSpPr>
        <p:spPr bwMode="auto">
          <a:xfrm>
            <a:off x="7162800" y="32766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W</a:t>
            </a:r>
            <a:r>
              <a:rPr kumimoji="0" lang="en-US" altLang="zh-CN" i="1" baseline="30000">
                <a:solidFill>
                  <a:schemeClr val="tx2"/>
                </a:solidFill>
                <a:latin typeface="Times New Roman" panose="02020603050405020304" pitchFamily="18" charset="0"/>
              </a:rPr>
              <a:t>’</a:t>
            </a:r>
            <a:endParaRPr kumimoji="0" lang="en-US" altLang="zh-CN" b="0">
              <a:solidFill>
                <a:schemeClr val="tx2"/>
              </a:solidFill>
              <a:latin typeface="Times New Roman" panose="02020603050405020304" pitchFamily="18" charset="0"/>
            </a:endParaRPr>
          </a:p>
        </p:txBody>
      </p:sp>
      <p:sp>
        <p:nvSpPr>
          <p:cNvPr id="20500" name="Rectangle 35">
            <a:extLst>
              <a:ext uri="{FF2B5EF4-FFF2-40B4-BE49-F238E27FC236}">
                <a16:creationId xmlns:a16="http://schemas.microsoft.com/office/drawing/2014/main" id="{35CBA390-F41D-4679-8311-8FEE0855F2A1}"/>
              </a:ext>
            </a:extLst>
          </p:cNvPr>
          <p:cNvSpPr>
            <a:spLocks noChangeArrowheads="1"/>
          </p:cNvSpPr>
          <p:nvPr/>
        </p:nvSpPr>
        <p:spPr bwMode="auto">
          <a:xfrm>
            <a:off x="6324600" y="26670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1</a:t>
            </a:r>
            <a:r>
              <a:rPr kumimoji="0" lang="en-US" altLang="zh-CN" baseline="30000">
                <a:solidFill>
                  <a:srgbClr val="00FF00"/>
                </a:solidFill>
                <a:latin typeface="Times New Roman" panose="02020603050405020304" pitchFamily="18" charset="0"/>
              </a:rPr>
              <a:t>’</a:t>
            </a:r>
            <a:endParaRPr kumimoji="0" lang="en-US" altLang="zh-CN" b="0">
              <a:solidFill>
                <a:srgbClr val="00FF00"/>
              </a:solidFill>
              <a:latin typeface="Times New Roman" panose="02020603050405020304" pitchFamily="18" charset="0"/>
            </a:endParaRPr>
          </a:p>
        </p:txBody>
      </p:sp>
      <p:sp>
        <p:nvSpPr>
          <p:cNvPr id="20501" name="Rectangle 36">
            <a:extLst>
              <a:ext uri="{FF2B5EF4-FFF2-40B4-BE49-F238E27FC236}">
                <a16:creationId xmlns:a16="http://schemas.microsoft.com/office/drawing/2014/main" id="{A6A5D19A-EAB2-4CBA-A2E4-4CF888E78A22}"/>
              </a:ext>
            </a:extLst>
          </p:cNvPr>
          <p:cNvSpPr>
            <a:spLocks noChangeArrowheads="1"/>
          </p:cNvSpPr>
          <p:nvPr/>
        </p:nvSpPr>
        <p:spPr bwMode="auto">
          <a:xfrm>
            <a:off x="6324600" y="44196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2</a:t>
            </a:r>
            <a:r>
              <a:rPr kumimoji="0" lang="en-US" altLang="zh-CN" baseline="30000">
                <a:solidFill>
                  <a:srgbClr val="00FF00"/>
                </a:solidFill>
                <a:latin typeface="Times New Roman" panose="02020603050405020304" pitchFamily="18" charset="0"/>
              </a:rPr>
              <a:t>’</a:t>
            </a:r>
            <a:endParaRPr kumimoji="0" lang="en-US" altLang="zh-CN" b="0">
              <a:solidFill>
                <a:srgbClr val="00FF00"/>
              </a:solidFill>
              <a:latin typeface="Times New Roman" panose="02020603050405020304" pitchFamily="18" charset="0"/>
            </a:endParaRPr>
          </a:p>
        </p:txBody>
      </p:sp>
      <p:sp>
        <p:nvSpPr>
          <p:cNvPr id="20502" name="Line 37">
            <a:extLst>
              <a:ext uri="{FF2B5EF4-FFF2-40B4-BE49-F238E27FC236}">
                <a16:creationId xmlns:a16="http://schemas.microsoft.com/office/drawing/2014/main" id="{11F0A7BF-59DC-4F5C-BA7F-D71FC57BEB5E}"/>
              </a:ext>
            </a:extLst>
          </p:cNvPr>
          <p:cNvSpPr>
            <a:spLocks noChangeShapeType="1"/>
          </p:cNvSpPr>
          <p:nvPr/>
        </p:nvSpPr>
        <p:spPr bwMode="auto">
          <a:xfrm>
            <a:off x="7239000" y="3886200"/>
            <a:ext cx="457200" cy="0"/>
          </a:xfrm>
          <a:prstGeom prst="line">
            <a:avLst/>
          </a:prstGeom>
          <a:noFill/>
          <a:ln w="381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3" name="Rectangle 39">
            <a:extLst>
              <a:ext uri="{FF2B5EF4-FFF2-40B4-BE49-F238E27FC236}">
                <a16:creationId xmlns:a16="http://schemas.microsoft.com/office/drawing/2014/main" id="{3B74D742-C2E8-4B9B-89C6-022E82F8BE15}"/>
              </a:ext>
            </a:extLst>
          </p:cNvPr>
          <p:cNvSpPr>
            <a:spLocks noChangeArrowheads="1"/>
          </p:cNvSpPr>
          <p:nvPr/>
        </p:nvSpPr>
        <p:spPr bwMode="auto">
          <a:xfrm>
            <a:off x="328613" y="990600"/>
            <a:ext cx="71231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sz="3600">
                <a:solidFill>
                  <a:srgbClr val="CCFFFF"/>
                </a:solidFill>
                <a:latin typeface="Times New Roman" panose="02020603050405020304" pitchFamily="18" charset="0"/>
              </a:rPr>
              <a:t>两恒温热源间工作的不可逆热机</a:t>
            </a:r>
          </a:p>
        </p:txBody>
      </p:sp>
      <p:graphicFrame>
        <p:nvGraphicFramePr>
          <p:cNvPr id="448553" name="Object 41">
            <a:extLst>
              <a:ext uri="{FF2B5EF4-FFF2-40B4-BE49-F238E27FC236}">
                <a16:creationId xmlns:a16="http://schemas.microsoft.com/office/drawing/2014/main" id="{7BC4A26D-49F8-4A11-9C33-3BDDFBB9FDCC}"/>
              </a:ext>
            </a:extLst>
          </p:cNvPr>
          <p:cNvGraphicFramePr>
            <a:graphicFrameLocks noChangeAspect="1"/>
          </p:cNvGraphicFramePr>
          <p:nvPr/>
        </p:nvGraphicFramePr>
        <p:xfrm>
          <a:off x="328613" y="1752600"/>
          <a:ext cx="5656262" cy="650875"/>
        </p:xfrm>
        <a:graphic>
          <a:graphicData uri="http://schemas.openxmlformats.org/presentationml/2006/ole">
            <mc:AlternateContent xmlns:mc="http://schemas.openxmlformats.org/markup-compatibility/2006">
              <mc:Choice xmlns:v="urn:schemas-microsoft-com:vml" Requires="v">
                <p:oleObj spid="_x0000_s20587" name="Equation" r:id="rId8" imgW="2051197" imgH="209414" progId="Equation.DSMT4">
                  <p:embed/>
                </p:oleObj>
              </mc:Choice>
              <mc:Fallback>
                <p:oleObj name="Equation" r:id="rId8" imgW="2051197" imgH="209414" progId="Equation.DSMT4">
                  <p:embed/>
                  <p:pic>
                    <p:nvPicPr>
                      <p:cNvPr id="0"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613" y="1752600"/>
                        <a:ext cx="5656262" cy="650875"/>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8554" name="Line 42">
            <a:extLst>
              <a:ext uri="{FF2B5EF4-FFF2-40B4-BE49-F238E27FC236}">
                <a16:creationId xmlns:a16="http://schemas.microsoft.com/office/drawing/2014/main" id="{AC1A8CEC-6F67-42D3-A668-B8B233957B18}"/>
              </a:ext>
            </a:extLst>
          </p:cNvPr>
          <p:cNvSpPr>
            <a:spLocks noChangeShapeType="1"/>
          </p:cNvSpPr>
          <p:nvPr/>
        </p:nvSpPr>
        <p:spPr bwMode="auto">
          <a:xfrm flipV="1">
            <a:off x="3962400" y="1752600"/>
            <a:ext cx="457200" cy="68580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8555" name="Line 43">
            <a:extLst>
              <a:ext uri="{FF2B5EF4-FFF2-40B4-BE49-F238E27FC236}">
                <a16:creationId xmlns:a16="http://schemas.microsoft.com/office/drawing/2014/main" id="{11E59F67-89AA-439D-B314-CDD0F7F7E9D0}"/>
              </a:ext>
            </a:extLst>
          </p:cNvPr>
          <p:cNvSpPr>
            <a:spLocks noChangeShapeType="1"/>
          </p:cNvSpPr>
          <p:nvPr/>
        </p:nvSpPr>
        <p:spPr bwMode="auto">
          <a:xfrm flipV="1">
            <a:off x="5257800" y="1752600"/>
            <a:ext cx="457200" cy="68580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48556" name="Object 44">
            <a:extLst>
              <a:ext uri="{FF2B5EF4-FFF2-40B4-BE49-F238E27FC236}">
                <a16:creationId xmlns:a16="http://schemas.microsoft.com/office/drawing/2014/main" id="{22803B4A-8F7B-4989-8BF1-25BC4E26D8D1}"/>
              </a:ext>
            </a:extLst>
          </p:cNvPr>
          <p:cNvGraphicFramePr>
            <a:graphicFrameLocks noChangeAspect="1"/>
          </p:cNvGraphicFramePr>
          <p:nvPr/>
        </p:nvGraphicFramePr>
        <p:xfrm>
          <a:off x="1454150" y="2362200"/>
          <a:ext cx="2241550" cy="1165225"/>
        </p:xfrm>
        <a:graphic>
          <a:graphicData uri="http://schemas.openxmlformats.org/presentationml/2006/ole">
            <mc:AlternateContent xmlns:mc="http://schemas.openxmlformats.org/markup-compatibility/2006">
              <mc:Choice xmlns:v="urn:schemas-microsoft-com:vml" Requires="v">
                <p:oleObj spid="_x0000_s20588" name="Equation" r:id="rId10" imgW="793603" imgH="400050" progId="Equation.DSMT4">
                  <p:embed/>
                </p:oleObj>
              </mc:Choice>
              <mc:Fallback>
                <p:oleObj name="Equation" r:id="rId10" imgW="793603" imgH="400050" progId="Equation.DSMT4">
                  <p:embed/>
                  <p:pic>
                    <p:nvPicPr>
                      <p:cNvPr id="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54150" y="2362200"/>
                        <a:ext cx="2241550" cy="1165225"/>
                      </a:xfrm>
                      <a:prstGeom prst="rect">
                        <a:avLst/>
                      </a:prstGeom>
                      <a:solidFill>
                        <a:srgbClr val="CCFFFF"/>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8558" name="Object 46">
            <a:extLst>
              <a:ext uri="{FF2B5EF4-FFF2-40B4-BE49-F238E27FC236}">
                <a16:creationId xmlns:a16="http://schemas.microsoft.com/office/drawing/2014/main" id="{054752FD-227D-41C3-AACC-6BF4ACE8B6CC}"/>
              </a:ext>
            </a:extLst>
          </p:cNvPr>
          <p:cNvGraphicFramePr>
            <a:graphicFrameLocks noChangeAspect="1"/>
          </p:cNvGraphicFramePr>
          <p:nvPr/>
        </p:nvGraphicFramePr>
        <p:xfrm>
          <a:off x="3657600" y="2684463"/>
          <a:ext cx="730250" cy="534987"/>
        </p:xfrm>
        <a:graphic>
          <a:graphicData uri="http://schemas.openxmlformats.org/presentationml/2006/ole">
            <mc:AlternateContent xmlns:mc="http://schemas.openxmlformats.org/markup-compatibility/2006">
              <mc:Choice xmlns:v="urn:schemas-microsoft-com:vml" Requires="v">
                <p:oleObj spid="_x0000_s20589" name="Equation" r:id="rId12" imgW="209531" imgH="146141" progId="Equation.DSMT4">
                  <p:embed/>
                </p:oleObj>
              </mc:Choice>
              <mc:Fallback>
                <p:oleObj name="Equation" r:id="rId12" imgW="209531" imgH="146141" progId="Equation.DSMT4">
                  <p:embed/>
                  <p:pic>
                    <p:nvPicPr>
                      <p:cNvPr id="0" name="Object 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7600" y="2684463"/>
                        <a:ext cx="730250" cy="5349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8559" name="Oval 47">
            <a:extLst>
              <a:ext uri="{FF2B5EF4-FFF2-40B4-BE49-F238E27FC236}">
                <a16:creationId xmlns:a16="http://schemas.microsoft.com/office/drawing/2014/main" id="{7C6A8076-5AA3-4079-982A-744479270119}"/>
              </a:ext>
            </a:extLst>
          </p:cNvPr>
          <p:cNvSpPr>
            <a:spLocks noChangeArrowheads="1"/>
          </p:cNvSpPr>
          <p:nvPr/>
        </p:nvSpPr>
        <p:spPr bwMode="auto">
          <a:xfrm>
            <a:off x="6019800" y="1600200"/>
            <a:ext cx="1981200" cy="4800600"/>
          </a:xfrm>
          <a:prstGeom prst="ellips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48559"/>
                                        </p:tgtEl>
                                        <p:attrNameLst>
                                          <p:attrName>style.visibility</p:attrName>
                                        </p:attrNameLst>
                                      </p:cBhvr>
                                      <p:to>
                                        <p:strVal val="visible"/>
                                      </p:to>
                                    </p:set>
                                    <p:anim calcmode="lin" valueType="num">
                                      <p:cBhvr>
                                        <p:cTn id="7" dur="500" fill="hold"/>
                                        <p:tgtEl>
                                          <p:spTgt spid="448559"/>
                                        </p:tgtEl>
                                        <p:attrNameLst>
                                          <p:attrName>ppt_w</p:attrName>
                                        </p:attrNameLst>
                                      </p:cBhvr>
                                      <p:tavLst>
                                        <p:tav tm="0">
                                          <p:val>
                                            <p:fltVal val="0"/>
                                          </p:val>
                                        </p:tav>
                                        <p:tav tm="100000">
                                          <p:val>
                                            <p:strVal val="#ppt_w"/>
                                          </p:val>
                                        </p:tav>
                                      </p:tavLst>
                                    </p:anim>
                                    <p:anim calcmode="lin" valueType="num">
                                      <p:cBhvr>
                                        <p:cTn id="8" dur="500" fill="hold"/>
                                        <p:tgtEl>
                                          <p:spTgt spid="44855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48553"/>
                                        </p:tgtEl>
                                        <p:attrNameLst>
                                          <p:attrName>style.visibility</p:attrName>
                                        </p:attrNameLst>
                                      </p:cBhvr>
                                      <p:to>
                                        <p:strVal val="visible"/>
                                      </p:to>
                                    </p:set>
                                    <p:anim calcmode="lin" valueType="num">
                                      <p:cBhvr additive="base">
                                        <p:cTn id="13" dur="500" fill="hold"/>
                                        <p:tgtEl>
                                          <p:spTgt spid="448553"/>
                                        </p:tgtEl>
                                        <p:attrNameLst>
                                          <p:attrName>ppt_x</p:attrName>
                                        </p:attrNameLst>
                                      </p:cBhvr>
                                      <p:tavLst>
                                        <p:tav tm="0">
                                          <p:val>
                                            <p:strVal val="0-#ppt_w/2"/>
                                          </p:val>
                                        </p:tav>
                                        <p:tav tm="100000">
                                          <p:val>
                                            <p:strVal val="#ppt_x"/>
                                          </p:val>
                                        </p:tav>
                                      </p:tavLst>
                                    </p:anim>
                                    <p:anim calcmode="lin" valueType="num">
                                      <p:cBhvr additive="base">
                                        <p:cTn id="14" dur="500" fill="hold"/>
                                        <p:tgtEl>
                                          <p:spTgt spid="4485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nodeType="clickEffect">
                                  <p:stCondLst>
                                    <p:cond delay="0"/>
                                  </p:stCondLst>
                                  <p:childTnLst>
                                    <p:set>
                                      <p:cBhvr>
                                        <p:cTn id="18" dur="1" fill="hold">
                                          <p:stCondLst>
                                            <p:cond delay="0"/>
                                          </p:stCondLst>
                                        </p:cTn>
                                        <p:tgtEl>
                                          <p:spTgt spid="448554"/>
                                        </p:tgtEl>
                                        <p:attrNameLst>
                                          <p:attrName>style.visibility</p:attrName>
                                        </p:attrNameLst>
                                      </p:cBhvr>
                                      <p:to>
                                        <p:strVal val="visible"/>
                                      </p:to>
                                    </p:set>
                                    <p:anim calcmode="lin" valueType="num">
                                      <p:cBhvr additive="base">
                                        <p:cTn id="19" dur="500" fill="hold"/>
                                        <p:tgtEl>
                                          <p:spTgt spid="448554"/>
                                        </p:tgtEl>
                                        <p:attrNameLst>
                                          <p:attrName>ppt_x</p:attrName>
                                        </p:attrNameLst>
                                      </p:cBhvr>
                                      <p:tavLst>
                                        <p:tav tm="0">
                                          <p:val>
                                            <p:strVal val="0-#ppt_w/2"/>
                                          </p:val>
                                        </p:tav>
                                        <p:tav tm="100000">
                                          <p:val>
                                            <p:strVal val="#ppt_x"/>
                                          </p:val>
                                        </p:tav>
                                      </p:tavLst>
                                    </p:anim>
                                    <p:anim calcmode="lin" valueType="num">
                                      <p:cBhvr additive="base">
                                        <p:cTn id="20" dur="500" fill="hold"/>
                                        <p:tgtEl>
                                          <p:spTgt spid="44855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nodeType="clickEffect">
                                  <p:stCondLst>
                                    <p:cond delay="0"/>
                                  </p:stCondLst>
                                  <p:childTnLst>
                                    <p:set>
                                      <p:cBhvr>
                                        <p:cTn id="24" dur="1" fill="hold">
                                          <p:stCondLst>
                                            <p:cond delay="0"/>
                                          </p:stCondLst>
                                        </p:cTn>
                                        <p:tgtEl>
                                          <p:spTgt spid="448555"/>
                                        </p:tgtEl>
                                        <p:attrNameLst>
                                          <p:attrName>style.visibility</p:attrName>
                                        </p:attrNameLst>
                                      </p:cBhvr>
                                      <p:to>
                                        <p:strVal val="visible"/>
                                      </p:to>
                                    </p:set>
                                    <p:anim calcmode="lin" valueType="num">
                                      <p:cBhvr additive="base">
                                        <p:cTn id="25" dur="500" fill="hold"/>
                                        <p:tgtEl>
                                          <p:spTgt spid="448555"/>
                                        </p:tgtEl>
                                        <p:attrNameLst>
                                          <p:attrName>ppt_x</p:attrName>
                                        </p:attrNameLst>
                                      </p:cBhvr>
                                      <p:tavLst>
                                        <p:tav tm="0">
                                          <p:val>
                                            <p:strVal val="0-#ppt_w/2"/>
                                          </p:val>
                                        </p:tav>
                                        <p:tav tm="100000">
                                          <p:val>
                                            <p:strVal val="#ppt_x"/>
                                          </p:val>
                                        </p:tav>
                                      </p:tavLst>
                                    </p:anim>
                                    <p:anim calcmode="lin" valueType="num">
                                      <p:cBhvr additive="base">
                                        <p:cTn id="26" dur="500" fill="hold"/>
                                        <p:tgtEl>
                                          <p:spTgt spid="44855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48556"/>
                                        </p:tgtEl>
                                        <p:attrNameLst>
                                          <p:attrName>style.visibility</p:attrName>
                                        </p:attrNameLst>
                                      </p:cBhvr>
                                      <p:to>
                                        <p:strVal val="visible"/>
                                      </p:to>
                                    </p:set>
                                    <p:anim calcmode="lin" valueType="num">
                                      <p:cBhvr additive="base">
                                        <p:cTn id="31" dur="500" fill="hold"/>
                                        <p:tgtEl>
                                          <p:spTgt spid="448556"/>
                                        </p:tgtEl>
                                        <p:attrNameLst>
                                          <p:attrName>ppt_x</p:attrName>
                                        </p:attrNameLst>
                                      </p:cBhvr>
                                      <p:tavLst>
                                        <p:tav tm="0">
                                          <p:val>
                                            <p:strVal val="0-#ppt_w/2"/>
                                          </p:val>
                                        </p:tav>
                                        <p:tav tm="100000">
                                          <p:val>
                                            <p:strVal val="#ppt_x"/>
                                          </p:val>
                                        </p:tav>
                                      </p:tavLst>
                                    </p:anim>
                                    <p:anim calcmode="lin" valueType="num">
                                      <p:cBhvr additive="base">
                                        <p:cTn id="32" dur="500" fill="hold"/>
                                        <p:tgtEl>
                                          <p:spTgt spid="44855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48537"/>
                                        </p:tgtEl>
                                        <p:attrNameLst>
                                          <p:attrName>style.visibility</p:attrName>
                                        </p:attrNameLst>
                                      </p:cBhvr>
                                      <p:to>
                                        <p:strVal val="visible"/>
                                      </p:to>
                                    </p:set>
                                    <p:anim calcmode="lin" valueType="num">
                                      <p:cBhvr additive="base">
                                        <p:cTn id="37" dur="500" fill="hold"/>
                                        <p:tgtEl>
                                          <p:spTgt spid="448537"/>
                                        </p:tgtEl>
                                        <p:attrNameLst>
                                          <p:attrName>ppt_x</p:attrName>
                                        </p:attrNameLst>
                                      </p:cBhvr>
                                      <p:tavLst>
                                        <p:tav tm="0">
                                          <p:val>
                                            <p:strVal val="0-#ppt_w/2"/>
                                          </p:val>
                                        </p:tav>
                                        <p:tav tm="100000">
                                          <p:val>
                                            <p:strVal val="#ppt_x"/>
                                          </p:val>
                                        </p:tav>
                                      </p:tavLst>
                                    </p:anim>
                                    <p:anim calcmode="lin" valueType="num">
                                      <p:cBhvr additive="base">
                                        <p:cTn id="38" dur="500" fill="hold"/>
                                        <p:tgtEl>
                                          <p:spTgt spid="44853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448538"/>
                                        </p:tgtEl>
                                        <p:attrNameLst>
                                          <p:attrName>style.visibility</p:attrName>
                                        </p:attrNameLst>
                                      </p:cBhvr>
                                      <p:to>
                                        <p:strVal val="visible"/>
                                      </p:to>
                                    </p:set>
                                    <p:anim calcmode="lin" valueType="num">
                                      <p:cBhvr additive="base">
                                        <p:cTn id="43" dur="500" fill="hold"/>
                                        <p:tgtEl>
                                          <p:spTgt spid="448538"/>
                                        </p:tgtEl>
                                        <p:attrNameLst>
                                          <p:attrName>ppt_x</p:attrName>
                                        </p:attrNameLst>
                                      </p:cBhvr>
                                      <p:tavLst>
                                        <p:tav tm="0">
                                          <p:val>
                                            <p:strVal val="0-#ppt_w/2"/>
                                          </p:val>
                                        </p:tav>
                                        <p:tav tm="100000">
                                          <p:val>
                                            <p:strVal val="#ppt_x"/>
                                          </p:val>
                                        </p:tav>
                                      </p:tavLst>
                                    </p:anim>
                                    <p:anim calcmode="lin" valueType="num">
                                      <p:cBhvr additive="base">
                                        <p:cTn id="44" dur="500" fill="hold"/>
                                        <p:tgtEl>
                                          <p:spTgt spid="44853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0-#ppt_w/2"/>
                                          </p:val>
                                        </p:tav>
                                        <p:tav tm="100000">
                                          <p:val>
                                            <p:strVal val="#ppt_x"/>
                                          </p:val>
                                        </p:tav>
                                      </p:tavLst>
                                    </p:anim>
                                    <p:anim calcmode="lin" valueType="num">
                                      <p:cBhvr additive="base">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448558"/>
                                        </p:tgtEl>
                                        <p:attrNameLst>
                                          <p:attrName>style.visibility</p:attrName>
                                        </p:attrNameLst>
                                      </p:cBhvr>
                                      <p:to>
                                        <p:strVal val="visible"/>
                                      </p:to>
                                    </p:set>
                                    <p:animEffect transition="in" filter="dissolve">
                                      <p:cBhvr>
                                        <p:cTn id="55" dur="500"/>
                                        <p:tgtEl>
                                          <p:spTgt spid="448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37" grpId="0" autoUpdateAnimBg="0"/>
      <p:bldP spid="448559"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BD0F854-3D7F-4D51-A230-3C380B687AED}"/>
              </a:ext>
            </a:extLst>
          </p:cNvPr>
          <p:cNvSpPr>
            <a:spLocks noGrp="1" noChangeArrowheads="1"/>
          </p:cNvSpPr>
          <p:nvPr>
            <p:ph type="title"/>
          </p:nvPr>
        </p:nvSpPr>
        <p:spPr>
          <a:xfrm>
            <a:off x="685800" y="198438"/>
            <a:ext cx="7772400" cy="823912"/>
          </a:xfrm>
        </p:spPr>
        <p:txBody>
          <a:bodyPr/>
          <a:lstStyle/>
          <a:p>
            <a:pPr eaLnBrk="1" hangingPunct="1"/>
            <a:r>
              <a:rPr lang="zh-CN" altLang="en-US" sz="4800" b="1">
                <a:ea typeface="楷体_GB2312" pitchFamily="49" charset="-122"/>
              </a:rPr>
              <a:t>孤立系熵增原理举例</a:t>
            </a:r>
            <a:r>
              <a:rPr lang="en-US" altLang="zh-CN" sz="4800" b="1">
                <a:ea typeface="楷体_GB2312" pitchFamily="49" charset="-122"/>
              </a:rPr>
              <a:t>(3)</a:t>
            </a:r>
          </a:p>
        </p:txBody>
      </p:sp>
      <p:sp>
        <p:nvSpPr>
          <p:cNvPr id="22531" name="Line 3">
            <a:extLst>
              <a:ext uri="{FF2B5EF4-FFF2-40B4-BE49-F238E27FC236}">
                <a16:creationId xmlns:a16="http://schemas.microsoft.com/office/drawing/2014/main" id="{06E8C5C2-B99E-408A-8BFE-FB79A2272B31}"/>
              </a:ext>
            </a:extLst>
          </p:cNvPr>
          <p:cNvSpPr>
            <a:spLocks noChangeShapeType="1"/>
          </p:cNvSpPr>
          <p:nvPr/>
        </p:nvSpPr>
        <p:spPr bwMode="auto">
          <a:xfrm>
            <a:off x="6324600" y="2054225"/>
            <a:ext cx="0" cy="460375"/>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2" name="Line 4">
            <a:extLst>
              <a:ext uri="{FF2B5EF4-FFF2-40B4-BE49-F238E27FC236}">
                <a16:creationId xmlns:a16="http://schemas.microsoft.com/office/drawing/2014/main" id="{CE84C077-8FD7-4461-A5D8-E289BBD69CCC}"/>
              </a:ext>
            </a:extLst>
          </p:cNvPr>
          <p:cNvSpPr>
            <a:spLocks noChangeShapeType="1"/>
          </p:cNvSpPr>
          <p:nvPr/>
        </p:nvSpPr>
        <p:spPr bwMode="auto">
          <a:xfrm flipV="1">
            <a:off x="8686800" y="2057400"/>
            <a:ext cx="0" cy="45720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3" name="Line 5">
            <a:extLst>
              <a:ext uri="{FF2B5EF4-FFF2-40B4-BE49-F238E27FC236}">
                <a16:creationId xmlns:a16="http://schemas.microsoft.com/office/drawing/2014/main" id="{B42B2C2B-C8D8-4868-B52E-4368EA43BBE9}"/>
              </a:ext>
            </a:extLst>
          </p:cNvPr>
          <p:cNvSpPr>
            <a:spLocks noChangeShapeType="1"/>
          </p:cNvSpPr>
          <p:nvPr/>
        </p:nvSpPr>
        <p:spPr bwMode="auto">
          <a:xfrm>
            <a:off x="6324600" y="5257800"/>
            <a:ext cx="0" cy="45720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4" name="Line 6">
            <a:extLst>
              <a:ext uri="{FF2B5EF4-FFF2-40B4-BE49-F238E27FC236}">
                <a16:creationId xmlns:a16="http://schemas.microsoft.com/office/drawing/2014/main" id="{5F1D8872-58CE-4552-8EA4-C69D04909411}"/>
              </a:ext>
            </a:extLst>
          </p:cNvPr>
          <p:cNvSpPr>
            <a:spLocks noChangeShapeType="1"/>
          </p:cNvSpPr>
          <p:nvPr/>
        </p:nvSpPr>
        <p:spPr bwMode="auto">
          <a:xfrm>
            <a:off x="8686800" y="5257800"/>
            <a:ext cx="0" cy="454025"/>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5" name="Rectangle 7">
            <a:extLst>
              <a:ext uri="{FF2B5EF4-FFF2-40B4-BE49-F238E27FC236}">
                <a16:creationId xmlns:a16="http://schemas.microsoft.com/office/drawing/2014/main" id="{12AF3B4F-EE8B-4CF3-95EC-46307DE69772}"/>
              </a:ext>
            </a:extLst>
          </p:cNvPr>
          <p:cNvSpPr>
            <a:spLocks noChangeArrowheads="1"/>
          </p:cNvSpPr>
          <p:nvPr/>
        </p:nvSpPr>
        <p:spPr bwMode="auto">
          <a:xfrm>
            <a:off x="7239000" y="19050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1</a:t>
            </a:r>
            <a:endParaRPr kumimoji="0" lang="en-US" altLang="zh-CN" b="0">
              <a:solidFill>
                <a:srgbClr val="00FF00"/>
              </a:solidFill>
              <a:latin typeface="Times New Roman" panose="02020603050405020304" pitchFamily="18" charset="0"/>
            </a:endParaRPr>
          </a:p>
        </p:txBody>
      </p:sp>
      <p:sp>
        <p:nvSpPr>
          <p:cNvPr id="22536" name="Rectangle 8">
            <a:extLst>
              <a:ext uri="{FF2B5EF4-FFF2-40B4-BE49-F238E27FC236}">
                <a16:creationId xmlns:a16="http://schemas.microsoft.com/office/drawing/2014/main" id="{74323CA8-CD76-4EDB-B988-090BC4245608}"/>
              </a:ext>
            </a:extLst>
          </p:cNvPr>
          <p:cNvSpPr>
            <a:spLocks noChangeArrowheads="1"/>
          </p:cNvSpPr>
          <p:nvPr/>
        </p:nvSpPr>
        <p:spPr bwMode="auto">
          <a:xfrm>
            <a:off x="7239000" y="52578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2</a:t>
            </a:r>
            <a:endParaRPr kumimoji="0" lang="en-US" altLang="zh-CN" b="0">
              <a:solidFill>
                <a:srgbClr val="00FF00"/>
              </a:solidFill>
              <a:latin typeface="Times New Roman" panose="02020603050405020304" pitchFamily="18" charset="0"/>
            </a:endParaRPr>
          </a:p>
        </p:txBody>
      </p:sp>
      <p:sp>
        <p:nvSpPr>
          <p:cNvPr id="22537" name="Line 23">
            <a:extLst>
              <a:ext uri="{FF2B5EF4-FFF2-40B4-BE49-F238E27FC236}">
                <a16:creationId xmlns:a16="http://schemas.microsoft.com/office/drawing/2014/main" id="{67BA9D89-E782-4E23-979F-7ED688F13EF6}"/>
              </a:ext>
            </a:extLst>
          </p:cNvPr>
          <p:cNvSpPr>
            <a:spLocks noChangeShapeType="1"/>
          </p:cNvSpPr>
          <p:nvPr/>
        </p:nvSpPr>
        <p:spPr bwMode="auto">
          <a:xfrm>
            <a:off x="6324600" y="2514600"/>
            <a:ext cx="23622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8" name="Rectangle 24">
            <a:extLst>
              <a:ext uri="{FF2B5EF4-FFF2-40B4-BE49-F238E27FC236}">
                <a16:creationId xmlns:a16="http://schemas.microsoft.com/office/drawing/2014/main" id="{75437CE2-588C-4EE1-AB14-9006F9ADBDDD}"/>
              </a:ext>
            </a:extLst>
          </p:cNvPr>
          <p:cNvSpPr>
            <a:spLocks noChangeArrowheads="1"/>
          </p:cNvSpPr>
          <p:nvPr/>
        </p:nvSpPr>
        <p:spPr bwMode="auto">
          <a:xfrm>
            <a:off x="6629400" y="35814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IR</a:t>
            </a:r>
            <a:endParaRPr kumimoji="0" lang="en-US" altLang="zh-CN" b="0">
              <a:latin typeface="Times New Roman" panose="02020603050405020304" pitchFamily="18" charset="0"/>
            </a:endParaRPr>
          </a:p>
        </p:txBody>
      </p:sp>
      <p:sp>
        <p:nvSpPr>
          <p:cNvPr id="22539" name="Oval 25">
            <a:extLst>
              <a:ext uri="{FF2B5EF4-FFF2-40B4-BE49-F238E27FC236}">
                <a16:creationId xmlns:a16="http://schemas.microsoft.com/office/drawing/2014/main" id="{F3825C99-00D6-4D01-BEAE-CFC784CBE85C}"/>
              </a:ext>
            </a:extLst>
          </p:cNvPr>
          <p:cNvSpPr>
            <a:spLocks noChangeArrowheads="1"/>
          </p:cNvSpPr>
          <p:nvPr/>
        </p:nvSpPr>
        <p:spPr bwMode="auto">
          <a:xfrm>
            <a:off x="6629400" y="3581400"/>
            <a:ext cx="609600" cy="609600"/>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22540" name="Line 26">
            <a:extLst>
              <a:ext uri="{FF2B5EF4-FFF2-40B4-BE49-F238E27FC236}">
                <a16:creationId xmlns:a16="http://schemas.microsoft.com/office/drawing/2014/main" id="{829C36A6-9F5F-49F8-8939-57DAC1B771A6}"/>
              </a:ext>
            </a:extLst>
          </p:cNvPr>
          <p:cNvSpPr>
            <a:spLocks noChangeShapeType="1"/>
          </p:cNvSpPr>
          <p:nvPr/>
        </p:nvSpPr>
        <p:spPr bwMode="auto">
          <a:xfrm>
            <a:off x="6934200" y="2514600"/>
            <a:ext cx="0" cy="1066800"/>
          </a:xfrm>
          <a:prstGeom prst="line">
            <a:avLst/>
          </a:prstGeom>
          <a:noFill/>
          <a:ln w="38100" cap="sq">
            <a:solidFill>
              <a:srgbClr val="00FF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Line 27">
            <a:extLst>
              <a:ext uri="{FF2B5EF4-FFF2-40B4-BE49-F238E27FC236}">
                <a16:creationId xmlns:a16="http://schemas.microsoft.com/office/drawing/2014/main" id="{A0A6A6E0-0243-4639-A265-422DA655050F}"/>
              </a:ext>
            </a:extLst>
          </p:cNvPr>
          <p:cNvSpPr>
            <a:spLocks noChangeShapeType="1"/>
          </p:cNvSpPr>
          <p:nvPr/>
        </p:nvSpPr>
        <p:spPr bwMode="auto">
          <a:xfrm>
            <a:off x="6934200" y="4191000"/>
            <a:ext cx="0" cy="1066800"/>
          </a:xfrm>
          <a:prstGeom prst="line">
            <a:avLst/>
          </a:prstGeom>
          <a:noFill/>
          <a:ln w="38100" cap="sq">
            <a:solidFill>
              <a:srgbClr val="00FF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28">
            <a:extLst>
              <a:ext uri="{FF2B5EF4-FFF2-40B4-BE49-F238E27FC236}">
                <a16:creationId xmlns:a16="http://schemas.microsoft.com/office/drawing/2014/main" id="{BFF92060-0E18-49C5-87D0-AB5734140D49}"/>
              </a:ext>
            </a:extLst>
          </p:cNvPr>
          <p:cNvSpPr>
            <a:spLocks noChangeShapeType="1"/>
          </p:cNvSpPr>
          <p:nvPr/>
        </p:nvSpPr>
        <p:spPr bwMode="auto">
          <a:xfrm>
            <a:off x="6324600" y="5257800"/>
            <a:ext cx="23622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Rectangle 29">
            <a:extLst>
              <a:ext uri="{FF2B5EF4-FFF2-40B4-BE49-F238E27FC236}">
                <a16:creationId xmlns:a16="http://schemas.microsoft.com/office/drawing/2014/main" id="{2EDD504A-FBF6-43BB-B088-6CEAFF53C68B}"/>
              </a:ext>
            </a:extLst>
          </p:cNvPr>
          <p:cNvSpPr>
            <a:spLocks noChangeArrowheads="1"/>
          </p:cNvSpPr>
          <p:nvPr/>
        </p:nvSpPr>
        <p:spPr bwMode="auto">
          <a:xfrm>
            <a:off x="7162800" y="32766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W</a:t>
            </a:r>
            <a:r>
              <a:rPr kumimoji="0" lang="en-US" altLang="zh-CN" i="1" baseline="30000">
                <a:solidFill>
                  <a:schemeClr val="tx2"/>
                </a:solidFill>
                <a:latin typeface="Times New Roman" panose="02020603050405020304" pitchFamily="18" charset="0"/>
              </a:rPr>
              <a:t>’</a:t>
            </a:r>
            <a:endParaRPr kumimoji="0" lang="en-US" altLang="zh-CN" b="0">
              <a:solidFill>
                <a:schemeClr val="tx2"/>
              </a:solidFill>
              <a:latin typeface="Times New Roman" panose="02020603050405020304" pitchFamily="18" charset="0"/>
            </a:endParaRPr>
          </a:p>
        </p:txBody>
      </p:sp>
      <p:sp>
        <p:nvSpPr>
          <p:cNvPr id="22544" name="Rectangle 30">
            <a:extLst>
              <a:ext uri="{FF2B5EF4-FFF2-40B4-BE49-F238E27FC236}">
                <a16:creationId xmlns:a16="http://schemas.microsoft.com/office/drawing/2014/main" id="{51347D4A-EC48-4666-B4CE-07C4050DFFA4}"/>
              </a:ext>
            </a:extLst>
          </p:cNvPr>
          <p:cNvSpPr>
            <a:spLocks noChangeArrowheads="1"/>
          </p:cNvSpPr>
          <p:nvPr/>
        </p:nvSpPr>
        <p:spPr bwMode="auto">
          <a:xfrm>
            <a:off x="6324600" y="26670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1</a:t>
            </a:r>
            <a:r>
              <a:rPr kumimoji="0" lang="en-US" altLang="zh-CN" baseline="30000">
                <a:solidFill>
                  <a:srgbClr val="00FF00"/>
                </a:solidFill>
                <a:latin typeface="Times New Roman" panose="02020603050405020304" pitchFamily="18" charset="0"/>
              </a:rPr>
              <a:t>’</a:t>
            </a:r>
            <a:endParaRPr kumimoji="0" lang="en-US" altLang="zh-CN" b="0">
              <a:solidFill>
                <a:srgbClr val="00FF00"/>
              </a:solidFill>
              <a:latin typeface="Times New Roman" panose="02020603050405020304" pitchFamily="18" charset="0"/>
            </a:endParaRPr>
          </a:p>
        </p:txBody>
      </p:sp>
      <p:sp>
        <p:nvSpPr>
          <p:cNvPr id="22545" name="Rectangle 31">
            <a:extLst>
              <a:ext uri="{FF2B5EF4-FFF2-40B4-BE49-F238E27FC236}">
                <a16:creationId xmlns:a16="http://schemas.microsoft.com/office/drawing/2014/main" id="{7678D32A-F4C7-4A15-B409-77056CA4B0C8}"/>
              </a:ext>
            </a:extLst>
          </p:cNvPr>
          <p:cNvSpPr>
            <a:spLocks noChangeArrowheads="1"/>
          </p:cNvSpPr>
          <p:nvPr/>
        </p:nvSpPr>
        <p:spPr bwMode="auto">
          <a:xfrm>
            <a:off x="6324600" y="44196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2</a:t>
            </a:r>
            <a:r>
              <a:rPr kumimoji="0" lang="en-US" altLang="zh-CN" baseline="30000">
                <a:solidFill>
                  <a:srgbClr val="00FF00"/>
                </a:solidFill>
                <a:latin typeface="Times New Roman" panose="02020603050405020304" pitchFamily="18" charset="0"/>
              </a:rPr>
              <a:t>’</a:t>
            </a:r>
            <a:endParaRPr kumimoji="0" lang="en-US" altLang="zh-CN" b="0">
              <a:solidFill>
                <a:srgbClr val="00FF00"/>
              </a:solidFill>
              <a:latin typeface="Times New Roman" panose="02020603050405020304" pitchFamily="18" charset="0"/>
            </a:endParaRPr>
          </a:p>
        </p:txBody>
      </p:sp>
      <p:sp>
        <p:nvSpPr>
          <p:cNvPr id="22546" name="Line 32">
            <a:extLst>
              <a:ext uri="{FF2B5EF4-FFF2-40B4-BE49-F238E27FC236}">
                <a16:creationId xmlns:a16="http://schemas.microsoft.com/office/drawing/2014/main" id="{CEDBB5C3-3A73-4C9C-A19B-949AF3372EDA}"/>
              </a:ext>
            </a:extLst>
          </p:cNvPr>
          <p:cNvSpPr>
            <a:spLocks noChangeShapeType="1"/>
          </p:cNvSpPr>
          <p:nvPr/>
        </p:nvSpPr>
        <p:spPr bwMode="auto">
          <a:xfrm>
            <a:off x="7239000" y="3886200"/>
            <a:ext cx="457200" cy="0"/>
          </a:xfrm>
          <a:prstGeom prst="line">
            <a:avLst/>
          </a:prstGeom>
          <a:noFill/>
          <a:ln w="381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7" name="Rectangle 33">
            <a:extLst>
              <a:ext uri="{FF2B5EF4-FFF2-40B4-BE49-F238E27FC236}">
                <a16:creationId xmlns:a16="http://schemas.microsoft.com/office/drawing/2014/main" id="{095A166C-56D6-45E1-94FD-D97E3D7EE1AB}"/>
              </a:ext>
            </a:extLst>
          </p:cNvPr>
          <p:cNvSpPr>
            <a:spLocks noChangeArrowheads="1"/>
          </p:cNvSpPr>
          <p:nvPr/>
        </p:nvSpPr>
        <p:spPr bwMode="auto">
          <a:xfrm>
            <a:off x="328613" y="990600"/>
            <a:ext cx="7556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sz="3600">
                <a:solidFill>
                  <a:srgbClr val="CCFFFF"/>
                </a:solidFill>
                <a:latin typeface="Times New Roman" panose="02020603050405020304" pitchFamily="18" charset="0"/>
              </a:rPr>
              <a:t>两恒温热源间工作的不可逆热机</a:t>
            </a:r>
          </a:p>
        </p:txBody>
      </p:sp>
      <p:graphicFrame>
        <p:nvGraphicFramePr>
          <p:cNvPr id="22548" name="Object 37">
            <a:extLst>
              <a:ext uri="{FF2B5EF4-FFF2-40B4-BE49-F238E27FC236}">
                <a16:creationId xmlns:a16="http://schemas.microsoft.com/office/drawing/2014/main" id="{CE3A5165-BD0C-4DEB-A26B-D01072FD6F2B}"/>
              </a:ext>
            </a:extLst>
          </p:cNvPr>
          <p:cNvGraphicFramePr>
            <a:graphicFrameLocks noChangeAspect="1"/>
          </p:cNvGraphicFramePr>
          <p:nvPr/>
        </p:nvGraphicFramePr>
        <p:xfrm>
          <a:off x="712788" y="1600200"/>
          <a:ext cx="3724275" cy="1165225"/>
        </p:xfrm>
        <a:graphic>
          <a:graphicData uri="http://schemas.openxmlformats.org/presentationml/2006/ole">
            <mc:AlternateContent xmlns:mc="http://schemas.openxmlformats.org/markup-compatibility/2006">
              <mc:Choice xmlns:v="urn:schemas-microsoft-com:vml" Requires="v">
                <p:oleObj spid="_x0000_s22601" name="Equation" r:id="rId4" imgW="1339690" imgH="400050" progId="Equation.DSMT4">
                  <p:embed/>
                </p:oleObj>
              </mc:Choice>
              <mc:Fallback>
                <p:oleObj name="Equation" r:id="rId4" imgW="1339690" imgH="400050" progId="Equation.DSMT4">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788" y="1600200"/>
                        <a:ext cx="3724275" cy="1165225"/>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9" name="Oval 39">
            <a:extLst>
              <a:ext uri="{FF2B5EF4-FFF2-40B4-BE49-F238E27FC236}">
                <a16:creationId xmlns:a16="http://schemas.microsoft.com/office/drawing/2014/main" id="{53E9774C-85F7-4BED-8F54-667442E1C2F5}"/>
              </a:ext>
            </a:extLst>
          </p:cNvPr>
          <p:cNvSpPr>
            <a:spLocks noChangeArrowheads="1"/>
          </p:cNvSpPr>
          <p:nvPr/>
        </p:nvSpPr>
        <p:spPr bwMode="auto">
          <a:xfrm>
            <a:off x="6019800" y="1600200"/>
            <a:ext cx="1981200" cy="4800600"/>
          </a:xfrm>
          <a:prstGeom prst="ellips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pSp>
        <p:nvGrpSpPr>
          <p:cNvPr id="22550" name="Group 40">
            <a:extLst>
              <a:ext uri="{FF2B5EF4-FFF2-40B4-BE49-F238E27FC236}">
                <a16:creationId xmlns:a16="http://schemas.microsoft.com/office/drawing/2014/main" id="{15809C59-4C71-4C2D-8406-3FAC1FDF80C3}"/>
              </a:ext>
            </a:extLst>
          </p:cNvPr>
          <p:cNvGrpSpPr>
            <a:grpSpLocks/>
          </p:cNvGrpSpPr>
          <p:nvPr/>
        </p:nvGrpSpPr>
        <p:grpSpPr bwMode="auto">
          <a:xfrm>
            <a:off x="533400" y="2743200"/>
            <a:ext cx="4572000" cy="4114800"/>
            <a:chOff x="336" y="1344"/>
            <a:chExt cx="2880" cy="2592"/>
          </a:xfrm>
        </p:grpSpPr>
        <p:sp>
          <p:nvSpPr>
            <p:cNvPr id="22571" name="Line 41">
              <a:extLst>
                <a:ext uri="{FF2B5EF4-FFF2-40B4-BE49-F238E27FC236}">
                  <a16:creationId xmlns:a16="http://schemas.microsoft.com/office/drawing/2014/main" id="{0A432A8D-9B6A-4240-91E9-78B4EFC9CE92}"/>
                </a:ext>
              </a:extLst>
            </p:cNvPr>
            <p:cNvSpPr>
              <a:spLocks noChangeShapeType="1"/>
            </p:cNvSpPr>
            <p:nvPr/>
          </p:nvSpPr>
          <p:spPr bwMode="auto">
            <a:xfrm>
              <a:off x="672" y="3552"/>
              <a:ext cx="2352" cy="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72" name="Line 42">
              <a:extLst>
                <a:ext uri="{FF2B5EF4-FFF2-40B4-BE49-F238E27FC236}">
                  <a16:creationId xmlns:a16="http://schemas.microsoft.com/office/drawing/2014/main" id="{CC887ADB-12C2-4879-84B2-4CBC99F6E365}"/>
                </a:ext>
              </a:extLst>
            </p:cNvPr>
            <p:cNvSpPr>
              <a:spLocks noChangeShapeType="1"/>
            </p:cNvSpPr>
            <p:nvPr/>
          </p:nvSpPr>
          <p:spPr bwMode="auto">
            <a:xfrm flipV="1">
              <a:off x="672" y="1440"/>
              <a:ext cx="0" cy="2112"/>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73" name="Rectangle 43">
              <a:extLst>
                <a:ext uri="{FF2B5EF4-FFF2-40B4-BE49-F238E27FC236}">
                  <a16:creationId xmlns:a16="http://schemas.microsoft.com/office/drawing/2014/main" id="{5FB2A56A-3ECE-4904-8102-C787BD53607A}"/>
                </a:ext>
              </a:extLst>
            </p:cNvPr>
            <p:cNvSpPr>
              <a:spLocks noChangeArrowheads="1"/>
            </p:cNvSpPr>
            <p:nvPr/>
          </p:nvSpPr>
          <p:spPr bwMode="auto">
            <a:xfrm>
              <a:off x="2688" y="3600"/>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S</a:t>
              </a:r>
              <a:endParaRPr kumimoji="0" lang="en-US" altLang="zh-CN" b="0">
                <a:solidFill>
                  <a:schemeClr val="tx2"/>
                </a:solidFill>
                <a:latin typeface="Times New Roman" panose="02020603050405020304" pitchFamily="18" charset="0"/>
              </a:endParaRPr>
            </a:p>
          </p:txBody>
        </p:sp>
        <p:sp>
          <p:nvSpPr>
            <p:cNvPr id="22574" name="Rectangle 44">
              <a:extLst>
                <a:ext uri="{FF2B5EF4-FFF2-40B4-BE49-F238E27FC236}">
                  <a16:creationId xmlns:a16="http://schemas.microsoft.com/office/drawing/2014/main" id="{79E78292-4794-46AE-BC44-3FBEDF659A61}"/>
                </a:ext>
              </a:extLst>
            </p:cNvPr>
            <p:cNvSpPr>
              <a:spLocks noChangeArrowheads="1"/>
            </p:cNvSpPr>
            <p:nvPr/>
          </p:nvSpPr>
          <p:spPr bwMode="auto">
            <a:xfrm>
              <a:off x="336" y="1344"/>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endParaRPr kumimoji="0" lang="en-US" altLang="zh-CN" b="0">
                <a:solidFill>
                  <a:srgbClr val="00FF00"/>
                </a:solidFill>
                <a:latin typeface="Times New Roman" panose="02020603050405020304" pitchFamily="18" charset="0"/>
              </a:endParaRPr>
            </a:p>
          </p:txBody>
        </p:sp>
      </p:grpSp>
      <p:sp>
        <p:nvSpPr>
          <p:cNvPr id="449581" name="Rectangle 45">
            <a:extLst>
              <a:ext uri="{FF2B5EF4-FFF2-40B4-BE49-F238E27FC236}">
                <a16:creationId xmlns:a16="http://schemas.microsoft.com/office/drawing/2014/main" id="{34F59989-A259-4349-85F1-65D5AA5FA0B9}"/>
              </a:ext>
            </a:extLst>
          </p:cNvPr>
          <p:cNvSpPr>
            <a:spLocks noChangeArrowheads="1"/>
          </p:cNvSpPr>
          <p:nvPr/>
        </p:nvSpPr>
        <p:spPr bwMode="auto">
          <a:xfrm>
            <a:off x="2057400" y="4038600"/>
            <a:ext cx="1676400" cy="1295400"/>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49582" name="Line 46">
            <a:extLst>
              <a:ext uri="{FF2B5EF4-FFF2-40B4-BE49-F238E27FC236}">
                <a16:creationId xmlns:a16="http://schemas.microsoft.com/office/drawing/2014/main" id="{008C6E50-926F-4E70-A589-A31103DD0205}"/>
              </a:ext>
            </a:extLst>
          </p:cNvPr>
          <p:cNvSpPr>
            <a:spLocks noChangeShapeType="1"/>
          </p:cNvSpPr>
          <p:nvPr/>
        </p:nvSpPr>
        <p:spPr bwMode="auto">
          <a:xfrm>
            <a:off x="2057400" y="5410200"/>
            <a:ext cx="2252663" cy="0"/>
          </a:xfrm>
          <a:prstGeom prst="line">
            <a:avLst/>
          </a:prstGeom>
          <a:noFill/>
          <a:ln w="38100"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9583" name="Line 47">
            <a:extLst>
              <a:ext uri="{FF2B5EF4-FFF2-40B4-BE49-F238E27FC236}">
                <a16:creationId xmlns:a16="http://schemas.microsoft.com/office/drawing/2014/main" id="{EF274127-9E01-4CFC-9B94-FFE02CD550FD}"/>
              </a:ext>
            </a:extLst>
          </p:cNvPr>
          <p:cNvSpPr>
            <a:spLocks noChangeShapeType="1"/>
          </p:cNvSpPr>
          <p:nvPr/>
        </p:nvSpPr>
        <p:spPr bwMode="auto">
          <a:xfrm flipH="1">
            <a:off x="2057400" y="3962400"/>
            <a:ext cx="1676400" cy="0"/>
          </a:xfrm>
          <a:prstGeom prst="line">
            <a:avLst/>
          </a:prstGeom>
          <a:noFill/>
          <a:ln w="38100"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9584" name="Rectangle 48">
            <a:extLst>
              <a:ext uri="{FF2B5EF4-FFF2-40B4-BE49-F238E27FC236}">
                <a16:creationId xmlns:a16="http://schemas.microsoft.com/office/drawing/2014/main" id="{A306C59C-7C13-4A2F-83B8-B723C005CD7B}"/>
              </a:ext>
            </a:extLst>
          </p:cNvPr>
          <p:cNvSpPr>
            <a:spLocks noChangeArrowheads="1"/>
          </p:cNvSpPr>
          <p:nvPr/>
        </p:nvSpPr>
        <p:spPr bwMode="auto">
          <a:xfrm>
            <a:off x="2743200" y="33528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1</a:t>
            </a:r>
          </a:p>
        </p:txBody>
      </p:sp>
      <p:sp>
        <p:nvSpPr>
          <p:cNvPr id="449585" name="Rectangle 49">
            <a:extLst>
              <a:ext uri="{FF2B5EF4-FFF2-40B4-BE49-F238E27FC236}">
                <a16:creationId xmlns:a16="http://schemas.microsoft.com/office/drawing/2014/main" id="{C0F03983-55FB-4009-9E93-0CE517016C68}"/>
              </a:ext>
            </a:extLst>
          </p:cNvPr>
          <p:cNvSpPr>
            <a:spLocks noChangeArrowheads="1"/>
          </p:cNvSpPr>
          <p:nvPr/>
        </p:nvSpPr>
        <p:spPr bwMode="auto">
          <a:xfrm>
            <a:off x="2590800" y="54864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2</a:t>
            </a:r>
          </a:p>
        </p:txBody>
      </p:sp>
      <p:sp>
        <p:nvSpPr>
          <p:cNvPr id="22556" name="Rectangle 51">
            <a:extLst>
              <a:ext uri="{FF2B5EF4-FFF2-40B4-BE49-F238E27FC236}">
                <a16:creationId xmlns:a16="http://schemas.microsoft.com/office/drawing/2014/main" id="{65FF5C4B-9F66-4C63-BD6A-14AA1A24F390}"/>
              </a:ext>
            </a:extLst>
          </p:cNvPr>
          <p:cNvSpPr>
            <a:spLocks noChangeArrowheads="1"/>
          </p:cNvSpPr>
          <p:nvPr/>
        </p:nvSpPr>
        <p:spPr bwMode="auto">
          <a:xfrm>
            <a:off x="7848600" y="35814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R</a:t>
            </a:r>
            <a:endParaRPr kumimoji="0" lang="en-US" altLang="zh-CN" b="0">
              <a:latin typeface="Times New Roman" panose="02020603050405020304" pitchFamily="18" charset="0"/>
            </a:endParaRPr>
          </a:p>
        </p:txBody>
      </p:sp>
      <p:sp>
        <p:nvSpPr>
          <p:cNvPr id="22557" name="Oval 52">
            <a:extLst>
              <a:ext uri="{FF2B5EF4-FFF2-40B4-BE49-F238E27FC236}">
                <a16:creationId xmlns:a16="http://schemas.microsoft.com/office/drawing/2014/main" id="{B1C7BF6E-7B62-4794-984D-6B996A4A05F2}"/>
              </a:ext>
            </a:extLst>
          </p:cNvPr>
          <p:cNvSpPr>
            <a:spLocks noChangeArrowheads="1"/>
          </p:cNvSpPr>
          <p:nvPr/>
        </p:nvSpPr>
        <p:spPr bwMode="auto">
          <a:xfrm>
            <a:off x="7772400" y="3581400"/>
            <a:ext cx="609600" cy="609600"/>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22558" name="Rectangle 53">
            <a:extLst>
              <a:ext uri="{FF2B5EF4-FFF2-40B4-BE49-F238E27FC236}">
                <a16:creationId xmlns:a16="http://schemas.microsoft.com/office/drawing/2014/main" id="{EBA07265-CEE8-4FF9-BEEA-70412F824356}"/>
              </a:ext>
            </a:extLst>
          </p:cNvPr>
          <p:cNvSpPr>
            <a:spLocks noChangeArrowheads="1"/>
          </p:cNvSpPr>
          <p:nvPr/>
        </p:nvSpPr>
        <p:spPr bwMode="auto">
          <a:xfrm>
            <a:off x="8077200" y="26670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1</a:t>
            </a:r>
            <a:endParaRPr kumimoji="0" lang="en-US" altLang="zh-CN" b="0">
              <a:solidFill>
                <a:srgbClr val="00FF00"/>
              </a:solidFill>
              <a:latin typeface="Times New Roman" panose="02020603050405020304" pitchFamily="18" charset="0"/>
            </a:endParaRPr>
          </a:p>
        </p:txBody>
      </p:sp>
      <p:sp>
        <p:nvSpPr>
          <p:cNvPr id="22559" name="Rectangle 54">
            <a:extLst>
              <a:ext uri="{FF2B5EF4-FFF2-40B4-BE49-F238E27FC236}">
                <a16:creationId xmlns:a16="http://schemas.microsoft.com/office/drawing/2014/main" id="{5C4A5E30-FA2E-4CDB-BCCA-B651684B48C1}"/>
              </a:ext>
            </a:extLst>
          </p:cNvPr>
          <p:cNvSpPr>
            <a:spLocks noChangeArrowheads="1"/>
          </p:cNvSpPr>
          <p:nvPr/>
        </p:nvSpPr>
        <p:spPr bwMode="auto">
          <a:xfrm>
            <a:off x="8077200" y="4343400"/>
            <a:ext cx="68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2</a:t>
            </a:r>
            <a:endParaRPr kumimoji="0" lang="en-US" altLang="zh-CN" b="0">
              <a:solidFill>
                <a:srgbClr val="00FF00"/>
              </a:solidFill>
              <a:latin typeface="Times New Roman" panose="02020603050405020304" pitchFamily="18" charset="0"/>
            </a:endParaRPr>
          </a:p>
        </p:txBody>
      </p:sp>
      <p:sp>
        <p:nvSpPr>
          <p:cNvPr id="22560" name="Line 55">
            <a:extLst>
              <a:ext uri="{FF2B5EF4-FFF2-40B4-BE49-F238E27FC236}">
                <a16:creationId xmlns:a16="http://schemas.microsoft.com/office/drawing/2014/main" id="{1FC1D8BB-5BA8-4393-925A-BC513F70F1D0}"/>
              </a:ext>
            </a:extLst>
          </p:cNvPr>
          <p:cNvSpPr>
            <a:spLocks noChangeShapeType="1"/>
          </p:cNvSpPr>
          <p:nvPr/>
        </p:nvSpPr>
        <p:spPr bwMode="auto">
          <a:xfrm>
            <a:off x="8382000" y="3886200"/>
            <a:ext cx="457200" cy="0"/>
          </a:xfrm>
          <a:prstGeom prst="line">
            <a:avLst/>
          </a:prstGeom>
          <a:noFill/>
          <a:ln w="381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1" name="Rectangle 56">
            <a:extLst>
              <a:ext uri="{FF2B5EF4-FFF2-40B4-BE49-F238E27FC236}">
                <a16:creationId xmlns:a16="http://schemas.microsoft.com/office/drawing/2014/main" id="{00073334-A0C9-4179-85A9-51FC7E2B0D3A}"/>
              </a:ext>
            </a:extLst>
          </p:cNvPr>
          <p:cNvSpPr>
            <a:spLocks noChangeArrowheads="1"/>
          </p:cNvSpPr>
          <p:nvPr/>
        </p:nvSpPr>
        <p:spPr bwMode="auto">
          <a:xfrm>
            <a:off x="8534400" y="32766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W</a:t>
            </a:r>
            <a:endParaRPr kumimoji="0" lang="en-US" altLang="zh-CN" b="0">
              <a:solidFill>
                <a:schemeClr val="tx2"/>
              </a:solidFill>
              <a:latin typeface="Times New Roman" panose="02020603050405020304" pitchFamily="18" charset="0"/>
            </a:endParaRPr>
          </a:p>
        </p:txBody>
      </p:sp>
      <p:sp>
        <p:nvSpPr>
          <p:cNvPr id="22562" name="Line 57">
            <a:extLst>
              <a:ext uri="{FF2B5EF4-FFF2-40B4-BE49-F238E27FC236}">
                <a16:creationId xmlns:a16="http://schemas.microsoft.com/office/drawing/2014/main" id="{1ED3C00E-287B-48FA-A7F8-DD6D676906F0}"/>
              </a:ext>
            </a:extLst>
          </p:cNvPr>
          <p:cNvSpPr>
            <a:spLocks noChangeShapeType="1"/>
          </p:cNvSpPr>
          <p:nvPr/>
        </p:nvSpPr>
        <p:spPr bwMode="auto">
          <a:xfrm>
            <a:off x="8077200" y="2514600"/>
            <a:ext cx="0" cy="1066800"/>
          </a:xfrm>
          <a:prstGeom prst="line">
            <a:avLst/>
          </a:prstGeom>
          <a:noFill/>
          <a:ln w="38100" cap="sq">
            <a:solidFill>
              <a:srgbClr val="00FF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3" name="Line 58">
            <a:extLst>
              <a:ext uri="{FF2B5EF4-FFF2-40B4-BE49-F238E27FC236}">
                <a16:creationId xmlns:a16="http://schemas.microsoft.com/office/drawing/2014/main" id="{D0275F96-2491-4C17-8171-F65AD0B4D4B6}"/>
              </a:ext>
            </a:extLst>
          </p:cNvPr>
          <p:cNvSpPr>
            <a:spLocks noChangeShapeType="1"/>
          </p:cNvSpPr>
          <p:nvPr/>
        </p:nvSpPr>
        <p:spPr bwMode="auto">
          <a:xfrm>
            <a:off x="8077200" y="4191000"/>
            <a:ext cx="0" cy="1066800"/>
          </a:xfrm>
          <a:prstGeom prst="line">
            <a:avLst/>
          </a:prstGeom>
          <a:noFill/>
          <a:ln w="38100" cap="sq">
            <a:solidFill>
              <a:srgbClr val="00FF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9595" name="Line 59">
            <a:extLst>
              <a:ext uri="{FF2B5EF4-FFF2-40B4-BE49-F238E27FC236}">
                <a16:creationId xmlns:a16="http://schemas.microsoft.com/office/drawing/2014/main" id="{B3A719DE-C085-4A21-8DBB-100269F56954}"/>
              </a:ext>
            </a:extLst>
          </p:cNvPr>
          <p:cNvSpPr>
            <a:spLocks noChangeShapeType="1"/>
          </p:cNvSpPr>
          <p:nvPr/>
        </p:nvSpPr>
        <p:spPr bwMode="auto">
          <a:xfrm>
            <a:off x="3733800" y="5334000"/>
            <a:ext cx="533400" cy="0"/>
          </a:xfrm>
          <a:prstGeom prst="line">
            <a:avLst/>
          </a:prstGeom>
          <a:noFill/>
          <a:ln w="2540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49596" name="Freeform 60">
            <a:extLst>
              <a:ext uri="{FF2B5EF4-FFF2-40B4-BE49-F238E27FC236}">
                <a16:creationId xmlns:a16="http://schemas.microsoft.com/office/drawing/2014/main" id="{6FB910C4-02B0-4CB9-BEBB-A79E48242ABB}"/>
              </a:ext>
            </a:extLst>
          </p:cNvPr>
          <p:cNvSpPr>
            <a:spLocks/>
          </p:cNvSpPr>
          <p:nvPr/>
        </p:nvSpPr>
        <p:spPr bwMode="auto">
          <a:xfrm>
            <a:off x="3733800" y="4038600"/>
            <a:ext cx="533400" cy="1295400"/>
          </a:xfrm>
          <a:custGeom>
            <a:avLst/>
            <a:gdLst>
              <a:gd name="T0" fmla="*/ 0 w 336"/>
              <a:gd name="T1" fmla="*/ 0 h 816"/>
              <a:gd name="T2" fmla="*/ 2147483646 w 336"/>
              <a:gd name="T3" fmla="*/ 2147483646 h 816"/>
              <a:gd name="T4" fmla="*/ 2147483646 w 336"/>
              <a:gd name="T5" fmla="*/ 2147483646 h 816"/>
              <a:gd name="T6" fmla="*/ 0 60000 65536"/>
              <a:gd name="T7" fmla="*/ 0 60000 65536"/>
              <a:gd name="T8" fmla="*/ 0 60000 65536"/>
              <a:gd name="T9" fmla="*/ 0 w 336"/>
              <a:gd name="T10" fmla="*/ 0 h 816"/>
              <a:gd name="T11" fmla="*/ 336 w 336"/>
              <a:gd name="T12" fmla="*/ 816 h 816"/>
            </a:gdLst>
            <a:ahLst/>
            <a:cxnLst>
              <a:cxn ang="T6">
                <a:pos x="T0" y="T1"/>
              </a:cxn>
              <a:cxn ang="T7">
                <a:pos x="T2" y="T3"/>
              </a:cxn>
              <a:cxn ang="T8">
                <a:pos x="T4" y="T5"/>
              </a:cxn>
            </a:cxnLst>
            <a:rect l="T9" t="T10" r="T11" b="T12"/>
            <a:pathLst>
              <a:path w="336" h="816">
                <a:moveTo>
                  <a:pt x="0" y="0"/>
                </a:moveTo>
                <a:cubicBezTo>
                  <a:pt x="44" y="196"/>
                  <a:pt x="88" y="392"/>
                  <a:pt x="144" y="528"/>
                </a:cubicBezTo>
                <a:cubicBezTo>
                  <a:pt x="200" y="664"/>
                  <a:pt x="268" y="740"/>
                  <a:pt x="336" y="816"/>
                </a:cubicBezTo>
              </a:path>
            </a:pathLst>
          </a:custGeom>
          <a:noFill/>
          <a:ln w="254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49597" name="Line 61">
            <a:extLst>
              <a:ext uri="{FF2B5EF4-FFF2-40B4-BE49-F238E27FC236}">
                <a16:creationId xmlns:a16="http://schemas.microsoft.com/office/drawing/2014/main" id="{0153787F-3515-4855-85B4-407D6D888E31}"/>
              </a:ext>
            </a:extLst>
          </p:cNvPr>
          <p:cNvSpPr>
            <a:spLocks noChangeShapeType="1"/>
          </p:cNvSpPr>
          <p:nvPr/>
        </p:nvSpPr>
        <p:spPr bwMode="auto">
          <a:xfrm>
            <a:off x="3733800" y="5334000"/>
            <a:ext cx="0" cy="914400"/>
          </a:xfrm>
          <a:prstGeom prst="line">
            <a:avLst/>
          </a:prstGeom>
          <a:noFill/>
          <a:ln w="31750">
            <a:solidFill>
              <a:srgbClr val="FF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49598" name="Line 62">
            <a:extLst>
              <a:ext uri="{FF2B5EF4-FFF2-40B4-BE49-F238E27FC236}">
                <a16:creationId xmlns:a16="http://schemas.microsoft.com/office/drawing/2014/main" id="{C838A158-10F7-4E3B-95CF-8E0B9549CDF9}"/>
              </a:ext>
            </a:extLst>
          </p:cNvPr>
          <p:cNvSpPr>
            <a:spLocks noChangeShapeType="1"/>
          </p:cNvSpPr>
          <p:nvPr/>
        </p:nvSpPr>
        <p:spPr bwMode="auto">
          <a:xfrm>
            <a:off x="4267200" y="5334000"/>
            <a:ext cx="0" cy="914400"/>
          </a:xfrm>
          <a:prstGeom prst="line">
            <a:avLst/>
          </a:prstGeom>
          <a:noFill/>
          <a:ln w="31750">
            <a:solidFill>
              <a:srgbClr val="FF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49599" name="Line 63">
            <a:extLst>
              <a:ext uri="{FF2B5EF4-FFF2-40B4-BE49-F238E27FC236}">
                <a16:creationId xmlns:a16="http://schemas.microsoft.com/office/drawing/2014/main" id="{8D761333-ED5C-4E98-85B8-D4BA6DC2B3B7}"/>
              </a:ext>
            </a:extLst>
          </p:cNvPr>
          <p:cNvSpPr>
            <a:spLocks noChangeShapeType="1"/>
          </p:cNvSpPr>
          <p:nvPr/>
        </p:nvSpPr>
        <p:spPr bwMode="auto">
          <a:xfrm>
            <a:off x="3733800" y="5943600"/>
            <a:ext cx="533400" cy="0"/>
          </a:xfrm>
          <a:prstGeom prst="line">
            <a:avLst/>
          </a:prstGeom>
          <a:noFill/>
          <a:ln w="12700" cap="sq">
            <a:solidFill>
              <a:srgbClr val="00FF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9600" name="AutoShape 64">
            <a:extLst>
              <a:ext uri="{FF2B5EF4-FFF2-40B4-BE49-F238E27FC236}">
                <a16:creationId xmlns:a16="http://schemas.microsoft.com/office/drawing/2014/main" id="{9727751C-61C8-423E-9579-8FDB8D8CC953}"/>
              </a:ext>
            </a:extLst>
          </p:cNvPr>
          <p:cNvSpPr>
            <a:spLocks noChangeArrowheads="1"/>
          </p:cNvSpPr>
          <p:nvPr/>
        </p:nvSpPr>
        <p:spPr bwMode="auto">
          <a:xfrm>
            <a:off x="3962400" y="5715000"/>
            <a:ext cx="685800" cy="228600"/>
          </a:xfrm>
          <a:prstGeom prst="curvedDownArrow">
            <a:avLst>
              <a:gd name="adj1" fmla="val 60000"/>
              <a:gd name="adj2" fmla="val 120000"/>
              <a:gd name="adj3" fmla="val 33333"/>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aphicFrame>
        <p:nvGraphicFramePr>
          <p:cNvPr id="449601" name="Object 65">
            <a:extLst>
              <a:ext uri="{FF2B5EF4-FFF2-40B4-BE49-F238E27FC236}">
                <a16:creationId xmlns:a16="http://schemas.microsoft.com/office/drawing/2014/main" id="{C407DDD5-F10A-4670-81F3-35288475C7E3}"/>
              </a:ext>
            </a:extLst>
          </p:cNvPr>
          <p:cNvGraphicFramePr>
            <a:graphicFrameLocks noChangeAspect="1"/>
          </p:cNvGraphicFramePr>
          <p:nvPr/>
        </p:nvGraphicFramePr>
        <p:xfrm>
          <a:off x="4648200" y="5708650"/>
          <a:ext cx="895350" cy="615950"/>
        </p:xfrm>
        <a:graphic>
          <a:graphicData uri="http://schemas.openxmlformats.org/presentationml/2006/ole">
            <mc:AlternateContent xmlns:mc="http://schemas.openxmlformats.org/markup-compatibility/2006">
              <mc:Choice xmlns:v="urn:schemas-microsoft-com:vml" Requires="v">
                <p:oleObj spid="_x0000_s22602" name="Equation" r:id="rId6" imgW="298571" imgH="196759" progId="Equation.DSMT4">
                  <p:embed/>
                </p:oleObj>
              </mc:Choice>
              <mc:Fallback>
                <p:oleObj name="Equation" r:id="rId6" imgW="298571" imgH="196759" progId="Equation.DSMT4">
                  <p:embed/>
                  <p:pic>
                    <p:nvPicPr>
                      <p:cNvPr id="0" name="Object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5708650"/>
                        <a:ext cx="895350" cy="6159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49583"/>
                                        </p:tgtEl>
                                        <p:attrNameLst>
                                          <p:attrName>style.visibility</p:attrName>
                                        </p:attrNameLst>
                                      </p:cBhvr>
                                      <p:to>
                                        <p:strVal val="visible"/>
                                      </p:to>
                                    </p:set>
                                    <p:animEffect transition="in" filter="wipe(right)">
                                      <p:cBhvr>
                                        <p:cTn id="7" dur="500"/>
                                        <p:tgtEl>
                                          <p:spTgt spid="449583"/>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4495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49581"/>
                                        </p:tgtEl>
                                        <p:attrNameLst>
                                          <p:attrName>style.visibility</p:attrName>
                                        </p:attrNameLst>
                                      </p:cBhvr>
                                      <p:to>
                                        <p:strVal val="visible"/>
                                      </p:to>
                                    </p:set>
                                    <p:animEffect transition="in" filter="wipe(left)">
                                      <p:cBhvr>
                                        <p:cTn id="15" dur="500"/>
                                        <p:tgtEl>
                                          <p:spTgt spid="44958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49596"/>
                                        </p:tgtEl>
                                        <p:attrNameLst>
                                          <p:attrName>style.visibility</p:attrName>
                                        </p:attrNameLst>
                                      </p:cBhvr>
                                      <p:to>
                                        <p:strVal val="visible"/>
                                      </p:to>
                                    </p:set>
                                    <p:animEffect transition="in" filter="wipe(left)">
                                      <p:cBhvr>
                                        <p:cTn id="20" dur="500"/>
                                        <p:tgtEl>
                                          <p:spTgt spid="449596"/>
                                        </p:tgtEl>
                                      </p:cBhvr>
                                    </p:animEffect>
                                  </p:childTnLst>
                                </p:cTn>
                              </p:par>
                            </p:childTnLst>
                          </p:cTn>
                        </p:par>
                        <p:par>
                          <p:cTn id="21" fill="hold" nodeType="afterGroup">
                            <p:stCondLst>
                              <p:cond delay="500"/>
                            </p:stCondLst>
                            <p:childTnLst>
                              <p:par>
                                <p:cTn id="22" presetID="22" presetClass="entr" presetSubtype="2" fill="hold" nodeType="afterEffect">
                                  <p:stCondLst>
                                    <p:cond delay="0"/>
                                  </p:stCondLst>
                                  <p:childTnLst>
                                    <p:set>
                                      <p:cBhvr>
                                        <p:cTn id="23" dur="1" fill="hold">
                                          <p:stCondLst>
                                            <p:cond delay="0"/>
                                          </p:stCondLst>
                                        </p:cTn>
                                        <p:tgtEl>
                                          <p:spTgt spid="449595"/>
                                        </p:tgtEl>
                                        <p:attrNameLst>
                                          <p:attrName>style.visibility</p:attrName>
                                        </p:attrNameLst>
                                      </p:cBhvr>
                                      <p:to>
                                        <p:strVal val="visible"/>
                                      </p:to>
                                    </p:set>
                                    <p:animEffect transition="in" filter="wipe(right)">
                                      <p:cBhvr>
                                        <p:cTn id="24" dur="500"/>
                                        <p:tgtEl>
                                          <p:spTgt spid="4495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449582"/>
                                        </p:tgtEl>
                                        <p:attrNameLst>
                                          <p:attrName>style.visibility</p:attrName>
                                        </p:attrNameLst>
                                      </p:cBhvr>
                                      <p:to>
                                        <p:strVal val="visible"/>
                                      </p:to>
                                    </p:set>
                                    <p:animEffect transition="in" filter="wipe(left)">
                                      <p:cBhvr>
                                        <p:cTn id="29" dur="500"/>
                                        <p:tgtEl>
                                          <p:spTgt spid="449582"/>
                                        </p:tgtEl>
                                      </p:cBhvr>
                                    </p:animEffect>
                                  </p:childTnLst>
                                </p:cTn>
                              </p:par>
                            </p:childTnLst>
                          </p:cTn>
                        </p:par>
                        <p:par>
                          <p:cTn id="30" fill="hold" nodeType="afterGroup">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44958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449597"/>
                                        </p:tgtEl>
                                        <p:attrNameLst>
                                          <p:attrName>style.visibility</p:attrName>
                                        </p:attrNameLst>
                                      </p:cBhvr>
                                      <p:to>
                                        <p:strVal val="visible"/>
                                      </p:to>
                                    </p:set>
                                    <p:animEffect transition="in" filter="wipe(up)">
                                      <p:cBhvr>
                                        <p:cTn id="37" dur="500"/>
                                        <p:tgtEl>
                                          <p:spTgt spid="449597"/>
                                        </p:tgtEl>
                                      </p:cBhvr>
                                    </p:animEffect>
                                  </p:childTnLst>
                                </p:cTn>
                              </p:par>
                            </p:childTnLst>
                          </p:cTn>
                        </p:par>
                        <p:par>
                          <p:cTn id="38" fill="hold" nodeType="afterGroup">
                            <p:stCondLst>
                              <p:cond delay="500"/>
                            </p:stCondLst>
                            <p:childTnLst>
                              <p:par>
                                <p:cTn id="39" presetID="22" presetClass="entr" presetSubtype="1" fill="hold" nodeType="afterEffect">
                                  <p:stCondLst>
                                    <p:cond delay="0"/>
                                  </p:stCondLst>
                                  <p:childTnLst>
                                    <p:set>
                                      <p:cBhvr>
                                        <p:cTn id="40" dur="1" fill="hold">
                                          <p:stCondLst>
                                            <p:cond delay="0"/>
                                          </p:stCondLst>
                                        </p:cTn>
                                        <p:tgtEl>
                                          <p:spTgt spid="449598"/>
                                        </p:tgtEl>
                                        <p:attrNameLst>
                                          <p:attrName>style.visibility</p:attrName>
                                        </p:attrNameLst>
                                      </p:cBhvr>
                                      <p:to>
                                        <p:strVal val="visible"/>
                                      </p:to>
                                    </p:set>
                                    <p:animEffect transition="in" filter="wipe(up)">
                                      <p:cBhvr>
                                        <p:cTn id="41" dur="500"/>
                                        <p:tgtEl>
                                          <p:spTgt spid="449598"/>
                                        </p:tgtEl>
                                      </p:cBhvr>
                                    </p:animEffect>
                                  </p:childTnLst>
                                </p:cTn>
                              </p:par>
                            </p:childTnLst>
                          </p:cTn>
                        </p:par>
                        <p:par>
                          <p:cTn id="42" fill="hold" nodeType="afterGroup">
                            <p:stCondLst>
                              <p:cond delay="1000"/>
                            </p:stCondLst>
                            <p:childTnLst>
                              <p:par>
                                <p:cTn id="43" presetID="17" presetClass="entr" presetSubtype="10" fill="hold" nodeType="afterEffect">
                                  <p:stCondLst>
                                    <p:cond delay="0"/>
                                  </p:stCondLst>
                                  <p:childTnLst>
                                    <p:set>
                                      <p:cBhvr>
                                        <p:cTn id="44" dur="1" fill="hold">
                                          <p:stCondLst>
                                            <p:cond delay="0"/>
                                          </p:stCondLst>
                                        </p:cTn>
                                        <p:tgtEl>
                                          <p:spTgt spid="449599"/>
                                        </p:tgtEl>
                                        <p:attrNameLst>
                                          <p:attrName>style.visibility</p:attrName>
                                        </p:attrNameLst>
                                      </p:cBhvr>
                                      <p:to>
                                        <p:strVal val="visible"/>
                                      </p:to>
                                    </p:set>
                                    <p:anim calcmode="lin" valueType="num">
                                      <p:cBhvr>
                                        <p:cTn id="45" dur="500" fill="hold"/>
                                        <p:tgtEl>
                                          <p:spTgt spid="449599"/>
                                        </p:tgtEl>
                                        <p:attrNameLst>
                                          <p:attrName>ppt_w</p:attrName>
                                        </p:attrNameLst>
                                      </p:cBhvr>
                                      <p:tavLst>
                                        <p:tav tm="0">
                                          <p:val>
                                            <p:fltVal val="0"/>
                                          </p:val>
                                        </p:tav>
                                        <p:tav tm="100000">
                                          <p:val>
                                            <p:strVal val="#ppt_w"/>
                                          </p:val>
                                        </p:tav>
                                      </p:tavLst>
                                    </p:anim>
                                    <p:anim calcmode="lin" valueType="num">
                                      <p:cBhvr>
                                        <p:cTn id="46" dur="500" fill="hold"/>
                                        <p:tgtEl>
                                          <p:spTgt spid="449599"/>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449600"/>
                                        </p:tgtEl>
                                        <p:attrNameLst>
                                          <p:attrName>style.visibility</p:attrName>
                                        </p:attrNameLst>
                                      </p:cBhvr>
                                      <p:to>
                                        <p:strVal val="visible"/>
                                      </p:to>
                                    </p:set>
                                    <p:animEffect transition="in" filter="wipe(left)">
                                      <p:cBhvr>
                                        <p:cTn id="50" dur="500"/>
                                        <p:tgtEl>
                                          <p:spTgt spid="449600"/>
                                        </p:tgtEl>
                                      </p:cBhvr>
                                    </p:animEffect>
                                  </p:childTnLst>
                                </p:cTn>
                              </p:par>
                            </p:childTnLst>
                          </p:cTn>
                        </p:par>
                        <p:par>
                          <p:cTn id="51" fill="hold" nodeType="afterGroup">
                            <p:stCondLst>
                              <p:cond delay="2000"/>
                            </p:stCondLst>
                            <p:childTnLst>
                              <p:par>
                                <p:cTn id="52" presetID="2" presetClass="entr" presetSubtype="4" fill="hold" nodeType="afterEffect">
                                  <p:stCondLst>
                                    <p:cond delay="0"/>
                                  </p:stCondLst>
                                  <p:childTnLst>
                                    <p:set>
                                      <p:cBhvr>
                                        <p:cTn id="53" dur="1" fill="hold">
                                          <p:stCondLst>
                                            <p:cond delay="0"/>
                                          </p:stCondLst>
                                        </p:cTn>
                                        <p:tgtEl>
                                          <p:spTgt spid="449601"/>
                                        </p:tgtEl>
                                        <p:attrNameLst>
                                          <p:attrName>style.visibility</p:attrName>
                                        </p:attrNameLst>
                                      </p:cBhvr>
                                      <p:to>
                                        <p:strVal val="visible"/>
                                      </p:to>
                                    </p:set>
                                    <p:anim calcmode="lin" valueType="num">
                                      <p:cBhvr additive="base">
                                        <p:cTn id="54" dur="500" fill="hold"/>
                                        <p:tgtEl>
                                          <p:spTgt spid="449601"/>
                                        </p:tgtEl>
                                        <p:attrNameLst>
                                          <p:attrName>ppt_x</p:attrName>
                                        </p:attrNameLst>
                                      </p:cBhvr>
                                      <p:tavLst>
                                        <p:tav tm="0">
                                          <p:val>
                                            <p:strVal val="#ppt_x"/>
                                          </p:val>
                                        </p:tav>
                                        <p:tav tm="100000">
                                          <p:val>
                                            <p:strVal val="#ppt_x"/>
                                          </p:val>
                                        </p:tav>
                                      </p:tavLst>
                                    </p:anim>
                                    <p:anim calcmode="lin" valueType="num">
                                      <p:cBhvr additive="base">
                                        <p:cTn id="55" dur="500" fill="hold"/>
                                        <p:tgtEl>
                                          <p:spTgt spid="4496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81" grpId="0" animBg="1"/>
      <p:bldP spid="449584" grpId="0" autoUpdateAnimBg="0"/>
      <p:bldP spid="449585" grpId="0" autoUpdateAnimBg="0"/>
      <p:bldP spid="449600"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E2639F0-6299-434A-9712-8FFF7F83F746}"/>
              </a:ext>
            </a:extLst>
          </p:cNvPr>
          <p:cNvSpPr>
            <a:spLocks noGrp="1" noChangeArrowheads="1"/>
          </p:cNvSpPr>
          <p:nvPr>
            <p:ph type="title"/>
          </p:nvPr>
        </p:nvSpPr>
        <p:spPr>
          <a:xfrm>
            <a:off x="762000" y="228600"/>
            <a:ext cx="7772400" cy="823913"/>
          </a:xfrm>
        </p:spPr>
        <p:txBody>
          <a:bodyPr/>
          <a:lstStyle/>
          <a:p>
            <a:pPr eaLnBrk="1" hangingPunct="1"/>
            <a:r>
              <a:rPr lang="zh-CN" altLang="en-US" sz="4800" b="1">
                <a:ea typeface="楷体_GB2312" pitchFamily="49" charset="-122"/>
              </a:rPr>
              <a:t>孤立系熵增原理举例</a:t>
            </a:r>
            <a:r>
              <a:rPr lang="en-US" altLang="zh-CN" sz="4800" b="1">
                <a:ea typeface="楷体_GB2312" pitchFamily="49" charset="-122"/>
              </a:rPr>
              <a:t>(4)</a:t>
            </a:r>
          </a:p>
        </p:txBody>
      </p:sp>
      <p:sp>
        <p:nvSpPr>
          <p:cNvPr id="447491" name="Rectangle 3">
            <a:extLst>
              <a:ext uri="{FF2B5EF4-FFF2-40B4-BE49-F238E27FC236}">
                <a16:creationId xmlns:a16="http://schemas.microsoft.com/office/drawing/2014/main" id="{EB132C4C-6CD2-4B2B-AE87-57BF955CDC76}"/>
              </a:ext>
            </a:extLst>
          </p:cNvPr>
          <p:cNvSpPr>
            <a:spLocks noChangeArrowheads="1"/>
          </p:cNvSpPr>
          <p:nvPr/>
        </p:nvSpPr>
        <p:spPr bwMode="auto">
          <a:xfrm>
            <a:off x="457200" y="1211263"/>
            <a:ext cx="5122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sz="3600">
                <a:solidFill>
                  <a:schemeClr val="tx2"/>
                </a:solidFill>
                <a:latin typeface="Times New Roman" panose="02020603050405020304" pitchFamily="18" charset="0"/>
              </a:rPr>
              <a:t>功</a:t>
            </a:r>
            <a:r>
              <a:rPr kumimoji="0" lang="zh-CN" altLang="en-US" sz="3600">
                <a:solidFill>
                  <a:srgbClr val="CCFFFF"/>
                </a:solidFill>
                <a:latin typeface="Times New Roman" panose="02020603050405020304" pitchFamily="18" charset="0"/>
                <a:sym typeface="Symbol" panose="05050102010706020507" pitchFamily="18" charset="2"/>
              </a:rPr>
              <a:t></a:t>
            </a:r>
            <a:r>
              <a:rPr kumimoji="0" lang="zh-CN" altLang="en-US" sz="3600">
                <a:solidFill>
                  <a:srgbClr val="00FF00"/>
                </a:solidFill>
                <a:latin typeface="Times New Roman" panose="02020603050405020304" pitchFamily="18" charset="0"/>
              </a:rPr>
              <a:t>热</a:t>
            </a:r>
            <a:r>
              <a:rPr kumimoji="0" lang="zh-CN" altLang="en-US" sz="3600">
                <a:solidFill>
                  <a:srgbClr val="CCFFFF"/>
                </a:solidFill>
                <a:latin typeface="Times New Roman" panose="02020603050405020304" pitchFamily="18" charset="0"/>
              </a:rPr>
              <a:t>是不可逆过程</a:t>
            </a:r>
          </a:p>
        </p:txBody>
      </p:sp>
      <p:grpSp>
        <p:nvGrpSpPr>
          <p:cNvPr id="2" name="Group 10">
            <a:extLst>
              <a:ext uri="{FF2B5EF4-FFF2-40B4-BE49-F238E27FC236}">
                <a16:creationId xmlns:a16="http://schemas.microsoft.com/office/drawing/2014/main" id="{6E731184-75B8-4920-998B-023A131BCFAC}"/>
              </a:ext>
            </a:extLst>
          </p:cNvPr>
          <p:cNvGrpSpPr>
            <a:grpSpLocks/>
          </p:cNvGrpSpPr>
          <p:nvPr/>
        </p:nvGrpSpPr>
        <p:grpSpPr bwMode="auto">
          <a:xfrm>
            <a:off x="6781800" y="2667000"/>
            <a:ext cx="1752600" cy="685800"/>
            <a:chOff x="4368" y="1152"/>
            <a:chExt cx="1104" cy="432"/>
          </a:xfrm>
        </p:grpSpPr>
        <p:sp>
          <p:nvSpPr>
            <p:cNvPr id="24593" name="Line 11">
              <a:extLst>
                <a:ext uri="{FF2B5EF4-FFF2-40B4-BE49-F238E27FC236}">
                  <a16:creationId xmlns:a16="http://schemas.microsoft.com/office/drawing/2014/main" id="{6F027CD9-4020-41EC-A619-1CFD2C3BBFEC}"/>
                </a:ext>
              </a:extLst>
            </p:cNvPr>
            <p:cNvSpPr>
              <a:spLocks noChangeShapeType="1"/>
            </p:cNvSpPr>
            <p:nvPr/>
          </p:nvSpPr>
          <p:spPr bwMode="auto">
            <a:xfrm>
              <a:off x="4368" y="1294"/>
              <a:ext cx="0" cy="29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4" name="Line 12">
              <a:extLst>
                <a:ext uri="{FF2B5EF4-FFF2-40B4-BE49-F238E27FC236}">
                  <a16:creationId xmlns:a16="http://schemas.microsoft.com/office/drawing/2014/main" id="{C30693E8-7C49-4C47-89B9-97B643392742}"/>
                </a:ext>
              </a:extLst>
            </p:cNvPr>
            <p:cNvSpPr>
              <a:spLocks noChangeShapeType="1"/>
            </p:cNvSpPr>
            <p:nvPr/>
          </p:nvSpPr>
          <p:spPr bwMode="auto">
            <a:xfrm flipV="1">
              <a:off x="5472" y="1296"/>
              <a:ext cx="0" cy="288"/>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5" name="Rectangle 13">
              <a:extLst>
                <a:ext uri="{FF2B5EF4-FFF2-40B4-BE49-F238E27FC236}">
                  <a16:creationId xmlns:a16="http://schemas.microsoft.com/office/drawing/2014/main" id="{6F9992DD-4CAD-4429-99A5-EAC6B58D9B4A}"/>
                </a:ext>
              </a:extLst>
            </p:cNvPr>
            <p:cNvSpPr>
              <a:spLocks noChangeArrowheads="1"/>
            </p:cNvSpPr>
            <p:nvPr/>
          </p:nvSpPr>
          <p:spPr bwMode="auto">
            <a:xfrm>
              <a:off x="4800" y="1152"/>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1</a:t>
              </a:r>
              <a:endParaRPr kumimoji="0" lang="en-US" altLang="zh-CN" b="0">
                <a:solidFill>
                  <a:srgbClr val="00FF00"/>
                </a:solidFill>
                <a:latin typeface="Times New Roman" panose="02020603050405020304" pitchFamily="18" charset="0"/>
              </a:endParaRPr>
            </a:p>
          </p:txBody>
        </p:sp>
        <p:sp>
          <p:nvSpPr>
            <p:cNvPr id="24596" name="Line 14">
              <a:extLst>
                <a:ext uri="{FF2B5EF4-FFF2-40B4-BE49-F238E27FC236}">
                  <a16:creationId xmlns:a16="http://schemas.microsoft.com/office/drawing/2014/main" id="{C28C1490-E185-42BA-80AF-5A6DE57B977F}"/>
                </a:ext>
              </a:extLst>
            </p:cNvPr>
            <p:cNvSpPr>
              <a:spLocks noChangeShapeType="1"/>
            </p:cNvSpPr>
            <p:nvPr/>
          </p:nvSpPr>
          <p:spPr bwMode="auto">
            <a:xfrm>
              <a:off x="4368" y="1584"/>
              <a:ext cx="1104"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447504" name="Object 16">
            <a:extLst>
              <a:ext uri="{FF2B5EF4-FFF2-40B4-BE49-F238E27FC236}">
                <a16:creationId xmlns:a16="http://schemas.microsoft.com/office/drawing/2014/main" id="{08A562FC-4BA4-4E82-981D-F6BF99ADF3E8}"/>
              </a:ext>
            </a:extLst>
          </p:cNvPr>
          <p:cNvGraphicFramePr>
            <a:graphicFrameLocks noChangeAspect="1"/>
          </p:cNvGraphicFramePr>
          <p:nvPr/>
        </p:nvGraphicFramePr>
        <p:xfrm>
          <a:off x="1035050" y="1981200"/>
          <a:ext cx="4792663" cy="1165225"/>
        </p:xfrm>
        <a:graphic>
          <a:graphicData uri="http://schemas.openxmlformats.org/presentationml/2006/ole">
            <mc:AlternateContent xmlns:mc="http://schemas.openxmlformats.org/markup-compatibility/2006">
              <mc:Choice xmlns:v="urn:schemas-microsoft-com:vml" Requires="v">
                <p:oleObj spid="_x0000_s24623" name="Equation" r:id="rId4" imgW="1733429" imgH="400050" progId="Equation.DSMT4">
                  <p:embed/>
                </p:oleObj>
              </mc:Choice>
              <mc:Fallback>
                <p:oleObj name="Equation" r:id="rId4" imgW="1733429" imgH="40005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5050" y="1981200"/>
                        <a:ext cx="4792663" cy="1165225"/>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7507" name="Rectangle 19">
            <a:extLst>
              <a:ext uri="{FF2B5EF4-FFF2-40B4-BE49-F238E27FC236}">
                <a16:creationId xmlns:a16="http://schemas.microsoft.com/office/drawing/2014/main" id="{6F4B5E0C-2533-49CE-9C91-B9CEC303F086}"/>
              </a:ext>
            </a:extLst>
          </p:cNvPr>
          <p:cNvSpPr>
            <a:spLocks noChangeArrowheads="1"/>
          </p:cNvSpPr>
          <p:nvPr/>
        </p:nvSpPr>
        <p:spPr bwMode="auto">
          <a:xfrm>
            <a:off x="7467600" y="44958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W</a:t>
            </a:r>
            <a:endParaRPr kumimoji="0" lang="en-US" altLang="zh-CN" b="0">
              <a:solidFill>
                <a:schemeClr val="tx2"/>
              </a:solidFill>
              <a:latin typeface="Times New Roman" panose="02020603050405020304" pitchFamily="18" charset="0"/>
            </a:endParaRPr>
          </a:p>
        </p:txBody>
      </p:sp>
      <p:sp>
        <p:nvSpPr>
          <p:cNvPr id="447509" name="Line 21">
            <a:extLst>
              <a:ext uri="{FF2B5EF4-FFF2-40B4-BE49-F238E27FC236}">
                <a16:creationId xmlns:a16="http://schemas.microsoft.com/office/drawing/2014/main" id="{06249B81-0D36-4B73-8A5C-DFC4EB3B36DD}"/>
              </a:ext>
            </a:extLst>
          </p:cNvPr>
          <p:cNvSpPr>
            <a:spLocks noChangeShapeType="1"/>
          </p:cNvSpPr>
          <p:nvPr/>
        </p:nvSpPr>
        <p:spPr bwMode="auto">
          <a:xfrm flipV="1">
            <a:off x="7696200" y="3349625"/>
            <a:ext cx="0" cy="993775"/>
          </a:xfrm>
          <a:prstGeom prst="line">
            <a:avLst/>
          </a:prstGeom>
          <a:noFill/>
          <a:ln w="25400" cap="sq">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7510" name="Rectangle 22">
            <a:extLst>
              <a:ext uri="{FF2B5EF4-FFF2-40B4-BE49-F238E27FC236}">
                <a16:creationId xmlns:a16="http://schemas.microsoft.com/office/drawing/2014/main" id="{A032003E-BD4A-480E-9E36-442D999F98B1}"/>
              </a:ext>
            </a:extLst>
          </p:cNvPr>
          <p:cNvSpPr>
            <a:spLocks noChangeArrowheads="1"/>
          </p:cNvSpPr>
          <p:nvPr/>
        </p:nvSpPr>
        <p:spPr bwMode="auto">
          <a:xfrm>
            <a:off x="7772400" y="3352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endParaRPr kumimoji="0" lang="en-US" altLang="zh-CN" baseline="-25000">
              <a:solidFill>
                <a:srgbClr val="00FF00"/>
              </a:solidFill>
              <a:latin typeface="Times New Roman" panose="02020603050405020304" pitchFamily="18" charset="0"/>
            </a:endParaRPr>
          </a:p>
        </p:txBody>
      </p:sp>
      <p:sp>
        <p:nvSpPr>
          <p:cNvPr id="447511" name="Oval 23">
            <a:extLst>
              <a:ext uri="{FF2B5EF4-FFF2-40B4-BE49-F238E27FC236}">
                <a16:creationId xmlns:a16="http://schemas.microsoft.com/office/drawing/2014/main" id="{E79E57C0-AECA-4A49-A5D7-2F8F65D7ADA8}"/>
              </a:ext>
            </a:extLst>
          </p:cNvPr>
          <p:cNvSpPr>
            <a:spLocks noChangeArrowheads="1"/>
          </p:cNvSpPr>
          <p:nvPr/>
        </p:nvSpPr>
        <p:spPr bwMode="auto">
          <a:xfrm>
            <a:off x="6096000" y="2057400"/>
            <a:ext cx="2971800" cy="4343400"/>
          </a:xfrm>
          <a:prstGeom prst="ellips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pSp>
        <p:nvGrpSpPr>
          <p:cNvPr id="3" name="Group 24">
            <a:extLst>
              <a:ext uri="{FF2B5EF4-FFF2-40B4-BE49-F238E27FC236}">
                <a16:creationId xmlns:a16="http://schemas.microsoft.com/office/drawing/2014/main" id="{5A8E0537-7A87-4F9A-AD7C-32875AB60485}"/>
              </a:ext>
            </a:extLst>
          </p:cNvPr>
          <p:cNvGrpSpPr>
            <a:grpSpLocks/>
          </p:cNvGrpSpPr>
          <p:nvPr/>
        </p:nvGrpSpPr>
        <p:grpSpPr bwMode="auto">
          <a:xfrm>
            <a:off x="7366000" y="5029200"/>
            <a:ext cx="558800" cy="1066800"/>
            <a:chOff x="5408" y="2544"/>
            <a:chExt cx="352" cy="672"/>
          </a:xfrm>
        </p:grpSpPr>
        <p:sp>
          <p:nvSpPr>
            <p:cNvPr id="24591" name="Rectangle 25">
              <a:extLst>
                <a:ext uri="{FF2B5EF4-FFF2-40B4-BE49-F238E27FC236}">
                  <a16:creationId xmlns:a16="http://schemas.microsoft.com/office/drawing/2014/main" id="{925DC29B-4546-4B00-8EEF-B75DB3E040F6}"/>
                </a:ext>
              </a:extLst>
            </p:cNvPr>
            <p:cNvSpPr>
              <a:spLocks noChangeArrowheads="1"/>
            </p:cNvSpPr>
            <p:nvPr/>
          </p:nvSpPr>
          <p:spPr bwMode="auto">
            <a:xfrm>
              <a:off x="5472" y="2544"/>
              <a:ext cx="288" cy="672"/>
            </a:xfrm>
            <a:prstGeom prst="rect">
              <a:avLst/>
            </a:prstGeom>
            <a:noFill/>
            <a:ln w="12700"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24592" name="Rectangle 26">
              <a:extLst>
                <a:ext uri="{FF2B5EF4-FFF2-40B4-BE49-F238E27FC236}">
                  <a16:creationId xmlns:a16="http://schemas.microsoft.com/office/drawing/2014/main" id="{334CB630-08C9-4A06-BF8B-C31636C3ADE0}"/>
                </a:ext>
              </a:extLst>
            </p:cNvPr>
            <p:cNvSpPr>
              <a:spLocks noChangeArrowheads="1"/>
            </p:cNvSpPr>
            <p:nvPr/>
          </p:nvSpPr>
          <p:spPr bwMode="auto">
            <a:xfrm>
              <a:off x="5408" y="2544"/>
              <a:ext cx="35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chemeClr val="tx2"/>
                  </a:solidFill>
                  <a:latin typeface="Times New Roman" panose="02020603050405020304" pitchFamily="18" charset="0"/>
                </a:rPr>
                <a:t>功源</a:t>
              </a:r>
            </a:p>
          </p:txBody>
        </p:sp>
      </p:grpSp>
      <p:sp>
        <p:nvSpPr>
          <p:cNvPr id="447520" name="Rectangle 32">
            <a:extLst>
              <a:ext uri="{FF2B5EF4-FFF2-40B4-BE49-F238E27FC236}">
                <a16:creationId xmlns:a16="http://schemas.microsoft.com/office/drawing/2014/main" id="{1193632F-4BF4-43EA-A2B2-ACC66DB32866}"/>
              </a:ext>
            </a:extLst>
          </p:cNvPr>
          <p:cNvSpPr>
            <a:spLocks noChangeArrowheads="1"/>
          </p:cNvSpPr>
          <p:nvPr/>
        </p:nvSpPr>
        <p:spPr bwMode="auto">
          <a:xfrm>
            <a:off x="7620000" y="3375025"/>
            <a:ext cx="152400" cy="179388"/>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47521" name="Rectangle 33">
            <a:extLst>
              <a:ext uri="{FF2B5EF4-FFF2-40B4-BE49-F238E27FC236}">
                <a16:creationId xmlns:a16="http://schemas.microsoft.com/office/drawing/2014/main" id="{1D5719C5-132A-4AA3-8329-830FF248DF4C}"/>
              </a:ext>
            </a:extLst>
          </p:cNvPr>
          <p:cNvSpPr>
            <a:spLocks noChangeArrowheads="1"/>
          </p:cNvSpPr>
          <p:nvPr/>
        </p:nvSpPr>
        <p:spPr bwMode="auto">
          <a:xfrm>
            <a:off x="338138" y="3505200"/>
            <a:ext cx="6105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sz="3600">
                <a:solidFill>
                  <a:srgbClr val="00FF00"/>
                </a:solidFill>
                <a:latin typeface="Times New Roman" panose="02020603050405020304" pitchFamily="18" charset="0"/>
              </a:rPr>
              <a:t>单热源取热</a:t>
            </a:r>
            <a:r>
              <a:rPr kumimoji="0" lang="zh-CN" altLang="en-US" sz="3600">
                <a:solidFill>
                  <a:srgbClr val="CCFFFF"/>
                </a:solidFill>
                <a:latin typeface="Times New Roman" panose="02020603050405020304" pitchFamily="18" charset="0"/>
                <a:sym typeface="Symbol" panose="05050102010706020507" pitchFamily="18" charset="2"/>
              </a:rPr>
              <a:t></a:t>
            </a:r>
            <a:r>
              <a:rPr kumimoji="0" lang="zh-CN" altLang="en-US" sz="3600">
                <a:solidFill>
                  <a:schemeClr val="tx2"/>
                </a:solidFill>
                <a:latin typeface="Times New Roman" panose="02020603050405020304" pitchFamily="18" charset="0"/>
              </a:rPr>
              <a:t>功</a:t>
            </a:r>
            <a:r>
              <a:rPr kumimoji="0" lang="zh-CN" altLang="en-US" sz="3600">
                <a:solidFill>
                  <a:srgbClr val="CCFFFF"/>
                </a:solidFill>
                <a:latin typeface="Times New Roman" panose="02020603050405020304" pitchFamily="18" charset="0"/>
              </a:rPr>
              <a:t>是不可能的</a:t>
            </a:r>
          </a:p>
        </p:txBody>
      </p:sp>
      <p:graphicFrame>
        <p:nvGraphicFramePr>
          <p:cNvPr id="447522" name="Object 34">
            <a:extLst>
              <a:ext uri="{FF2B5EF4-FFF2-40B4-BE49-F238E27FC236}">
                <a16:creationId xmlns:a16="http://schemas.microsoft.com/office/drawing/2014/main" id="{9F1E9832-82B3-4798-8DA3-383FC3D82CF3}"/>
              </a:ext>
            </a:extLst>
          </p:cNvPr>
          <p:cNvGraphicFramePr>
            <a:graphicFrameLocks noChangeAspect="1"/>
          </p:cNvGraphicFramePr>
          <p:nvPr/>
        </p:nvGraphicFramePr>
        <p:xfrm>
          <a:off x="793750" y="4495800"/>
          <a:ext cx="5033963" cy="1165225"/>
        </p:xfrm>
        <a:graphic>
          <a:graphicData uri="http://schemas.openxmlformats.org/presentationml/2006/ole">
            <mc:AlternateContent xmlns:mc="http://schemas.openxmlformats.org/markup-compatibility/2006">
              <mc:Choice xmlns:v="urn:schemas-microsoft-com:vml" Requires="v">
                <p:oleObj spid="_x0000_s24624" name="Equation" r:id="rId6" imgW="1822469" imgH="400050" progId="Equation.DSMT4">
                  <p:embed/>
                </p:oleObj>
              </mc:Choice>
              <mc:Fallback>
                <p:oleObj name="Equation" r:id="rId6" imgW="1822469" imgH="400050" progId="Equation.DSMT4">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750" y="4495800"/>
                        <a:ext cx="5033963" cy="1165225"/>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7519" name="Line 31">
            <a:extLst>
              <a:ext uri="{FF2B5EF4-FFF2-40B4-BE49-F238E27FC236}">
                <a16:creationId xmlns:a16="http://schemas.microsoft.com/office/drawing/2014/main" id="{1124EB5B-808A-4304-9F4D-47368F99D883}"/>
              </a:ext>
            </a:extLst>
          </p:cNvPr>
          <p:cNvSpPr>
            <a:spLocks noChangeShapeType="1"/>
          </p:cNvSpPr>
          <p:nvPr/>
        </p:nvSpPr>
        <p:spPr bwMode="auto">
          <a:xfrm rot="10800000" flipV="1">
            <a:off x="7696200" y="3352800"/>
            <a:ext cx="0" cy="993775"/>
          </a:xfrm>
          <a:prstGeom prst="line">
            <a:avLst/>
          </a:prstGeom>
          <a:noFill/>
          <a:ln w="38100" cap="sq">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7491"/>
                                        </p:tgtEl>
                                        <p:attrNameLst>
                                          <p:attrName>style.visibility</p:attrName>
                                        </p:attrNameLst>
                                      </p:cBhvr>
                                      <p:to>
                                        <p:strVal val="visible"/>
                                      </p:to>
                                    </p:set>
                                    <p:anim calcmode="lin" valueType="num">
                                      <p:cBhvr additive="base">
                                        <p:cTn id="7" dur="500" fill="hold"/>
                                        <p:tgtEl>
                                          <p:spTgt spid="447491"/>
                                        </p:tgtEl>
                                        <p:attrNameLst>
                                          <p:attrName>ppt_x</p:attrName>
                                        </p:attrNameLst>
                                      </p:cBhvr>
                                      <p:tavLst>
                                        <p:tav tm="0">
                                          <p:val>
                                            <p:strVal val="0-#ppt_w/2"/>
                                          </p:val>
                                        </p:tav>
                                        <p:tav tm="100000">
                                          <p:val>
                                            <p:strVal val="#ppt_x"/>
                                          </p:val>
                                        </p:tav>
                                      </p:tavLst>
                                    </p:anim>
                                    <p:anim calcmode="lin" valueType="num">
                                      <p:cBhvr additive="base">
                                        <p:cTn id="8" dur="500" fill="hold"/>
                                        <p:tgtEl>
                                          <p:spTgt spid="4474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7507"/>
                                        </p:tgtEl>
                                        <p:attrNameLst>
                                          <p:attrName>style.visibility</p:attrName>
                                        </p:attrNameLst>
                                      </p:cBhvr>
                                      <p:to>
                                        <p:strVal val="visible"/>
                                      </p:to>
                                    </p:set>
                                  </p:childTnLst>
                                </p:cTn>
                              </p:par>
                            </p:childTnLst>
                          </p:cTn>
                        </p:par>
                        <p:par>
                          <p:cTn id="19" fill="hold" nodeType="afterGroup">
                            <p:stCondLst>
                              <p:cond delay="500"/>
                            </p:stCondLst>
                            <p:childTnLst>
                              <p:par>
                                <p:cTn id="20" presetID="22" presetClass="entr" presetSubtype="4" fill="hold" nodeType="afterEffect">
                                  <p:stCondLst>
                                    <p:cond delay="0"/>
                                  </p:stCondLst>
                                  <p:childTnLst>
                                    <p:set>
                                      <p:cBhvr>
                                        <p:cTn id="21" dur="1" fill="hold">
                                          <p:stCondLst>
                                            <p:cond delay="0"/>
                                          </p:stCondLst>
                                        </p:cTn>
                                        <p:tgtEl>
                                          <p:spTgt spid="447509"/>
                                        </p:tgtEl>
                                        <p:attrNameLst>
                                          <p:attrName>style.visibility</p:attrName>
                                        </p:attrNameLst>
                                      </p:cBhvr>
                                      <p:to>
                                        <p:strVal val="visible"/>
                                      </p:to>
                                    </p:set>
                                    <p:animEffect transition="in" filter="wipe(down)">
                                      <p:cBhvr>
                                        <p:cTn id="22" dur="500"/>
                                        <p:tgtEl>
                                          <p:spTgt spid="447509"/>
                                        </p:tgtEl>
                                      </p:cBhvr>
                                    </p:animEffec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499"/>
                                          </p:stCondLst>
                                        </p:cTn>
                                        <p:tgtEl>
                                          <p:spTgt spid="447510"/>
                                        </p:tgtEl>
                                        <p:attrNameLst>
                                          <p:attrName>style.visibility</p:attrName>
                                        </p:attrNameLst>
                                      </p:cBhvr>
                                      <p:to>
                                        <p:strVal val="visible"/>
                                      </p:to>
                                    </p:set>
                                  </p:childTnLst>
                                </p:cTn>
                              </p:par>
                            </p:childTnLst>
                          </p:cTn>
                        </p:par>
                        <p:par>
                          <p:cTn id="26" fill="hold" nodeType="afterGroup">
                            <p:stCondLst>
                              <p:cond delay="1500"/>
                            </p:stCondLst>
                            <p:childTnLst>
                              <p:par>
                                <p:cTn id="27" presetID="2" presetClass="entr" presetSubtype="2"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447511"/>
                                        </p:tgtEl>
                                        <p:attrNameLst>
                                          <p:attrName>style.visibility</p:attrName>
                                        </p:attrNameLst>
                                      </p:cBhvr>
                                      <p:to>
                                        <p:strVal val="visible"/>
                                      </p:to>
                                    </p:set>
                                    <p:anim calcmode="lin" valueType="num">
                                      <p:cBhvr>
                                        <p:cTn id="35" dur="500" fill="hold"/>
                                        <p:tgtEl>
                                          <p:spTgt spid="447511"/>
                                        </p:tgtEl>
                                        <p:attrNameLst>
                                          <p:attrName>ppt_w</p:attrName>
                                        </p:attrNameLst>
                                      </p:cBhvr>
                                      <p:tavLst>
                                        <p:tav tm="0">
                                          <p:val>
                                            <p:fltVal val="0"/>
                                          </p:val>
                                        </p:tav>
                                        <p:tav tm="100000">
                                          <p:val>
                                            <p:strVal val="#ppt_w"/>
                                          </p:val>
                                        </p:tav>
                                      </p:tavLst>
                                    </p:anim>
                                    <p:anim calcmode="lin" valueType="num">
                                      <p:cBhvr>
                                        <p:cTn id="36" dur="500" fill="hold"/>
                                        <p:tgtEl>
                                          <p:spTgt spid="447511"/>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447504"/>
                                        </p:tgtEl>
                                        <p:attrNameLst>
                                          <p:attrName>style.visibility</p:attrName>
                                        </p:attrNameLst>
                                      </p:cBhvr>
                                      <p:to>
                                        <p:strVal val="visible"/>
                                      </p:to>
                                    </p:set>
                                    <p:anim calcmode="lin" valueType="num">
                                      <p:cBhvr additive="base">
                                        <p:cTn id="41" dur="500" fill="hold"/>
                                        <p:tgtEl>
                                          <p:spTgt spid="447504"/>
                                        </p:tgtEl>
                                        <p:attrNameLst>
                                          <p:attrName>ppt_x</p:attrName>
                                        </p:attrNameLst>
                                      </p:cBhvr>
                                      <p:tavLst>
                                        <p:tav tm="0">
                                          <p:val>
                                            <p:strVal val="0-#ppt_w/2"/>
                                          </p:val>
                                        </p:tav>
                                        <p:tav tm="100000">
                                          <p:val>
                                            <p:strVal val="#ppt_x"/>
                                          </p:val>
                                        </p:tav>
                                      </p:tavLst>
                                    </p:anim>
                                    <p:anim calcmode="lin" valueType="num">
                                      <p:cBhvr additive="base">
                                        <p:cTn id="42" dur="500" fill="hold"/>
                                        <p:tgtEl>
                                          <p:spTgt spid="447504"/>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47521"/>
                                        </p:tgtEl>
                                        <p:attrNameLst>
                                          <p:attrName>style.visibility</p:attrName>
                                        </p:attrNameLst>
                                      </p:cBhvr>
                                      <p:to>
                                        <p:strVal val="visible"/>
                                      </p:to>
                                    </p:set>
                                    <p:anim calcmode="lin" valueType="num">
                                      <p:cBhvr additive="base">
                                        <p:cTn id="47" dur="500" fill="hold"/>
                                        <p:tgtEl>
                                          <p:spTgt spid="447521"/>
                                        </p:tgtEl>
                                        <p:attrNameLst>
                                          <p:attrName>ppt_x</p:attrName>
                                        </p:attrNameLst>
                                      </p:cBhvr>
                                      <p:tavLst>
                                        <p:tav tm="0">
                                          <p:val>
                                            <p:strVal val="0-#ppt_w/2"/>
                                          </p:val>
                                        </p:tav>
                                        <p:tav tm="100000">
                                          <p:val>
                                            <p:strVal val="#ppt_x"/>
                                          </p:val>
                                        </p:tav>
                                      </p:tavLst>
                                    </p:anim>
                                    <p:anim calcmode="lin" valueType="num">
                                      <p:cBhvr additive="base">
                                        <p:cTn id="48" dur="500" fill="hold"/>
                                        <p:tgtEl>
                                          <p:spTgt spid="447521"/>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447520"/>
                                        </p:tgtEl>
                                        <p:attrNameLst>
                                          <p:attrName>style.visibility</p:attrName>
                                        </p:attrNameLst>
                                      </p:cBhvr>
                                      <p:to>
                                        <p:strVal val="visible"/>
                                      </p:to>
                                    </p:set>
                                  </p:childTnLst>
                                </p:cTn>
                              </p:par>
                            </p:childTnLst>
                          </p:cTn>
                        </p:par>
                        <p:par>
                          <p:cTn id="53" fill="hold" nodeType="afterGroup">
                            <p:stCondLst>
                              <p:cond delay="500"/>
                            </p:stCondLst>
                            <p:childTnLst>
                              <p:par>
                                <p:cTn id="54" presetID="22" presetClass="entr" presetSubtype="1" fill="hold" nodeType="afterEffect">
                                  <p:stCondLst>
                                    <p:cond delay="0"/>
                                  </p:stCondLst>
                                  <p:childTnLst>
                                    <p:set>
                                      <p:cBhvr>
                                        <p:cTn id="55" dur="1" fill="hold">
                                          <p:stCondLst>
                                            <p:cond delay="0"/>
                                          </p:stCondLst>
                                        </p:cTn>
                                        <p:tgtEl>
                                          <p:spTgt spid="447519"/>
                                        </p:tgtEl>
                                        <p:attrNameLst>
                                          <p:attrName>style.visibility</p:attrName>
                                        </p:attrNameLst>
                                      </p:cBhvr>
                                      <p:to>
                                        <p:strVal val="visible"/>
                                      </p:to>
                                    </p:set>
                                    <p:animEffect transition="in" filter="wipe(up)">
                                      <p:cBhvr>
                                        <p:cTn id="56" dur="500"/>
                                        <p:tgtEl>
                                          <p:spTgt spid="44751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447522"/>
                                        </p:tgtEl>
                                        <p:attrNameLst>
                                          <p:attrName>style.visibility</p:attrName>
                                        </p:attrNameLst>
                                      </p:cBhvr>
                                      <p:to>
                                        <p:strVal val="visible"/>
                                      </p:to>
                                    </p:set>
                                    <p:anim calcmode="lin" valueType="num">
                                      <p:cBhvr additive="base">
                                        <p:cTn id="61" dur="500" fill="hold"/>
                                        <p:tgtEl>
                                          <p:spTgt spid="447522"/>
                                        </p:tgtEl>
                                        <p:attrNameLst>
                                          <p:attrName>ppt_x</p:attrName>
                                        </p:attrNameLst>
                                      </p:cBhvr>
                                      <p:tavLst>
                                        <p:tav tm="0">
                                          <p:val>
                                            <p:strVal val="0-#ppt_w/2"/>
                                          </p:val>
                                        </p:tav>
                                        <p:tav tm="100000">
                                          <p:val>
                                            <p:strVal val="#ppt_x"/>
                                          </p:val>
                                        </p:tav>
                                      </p:tavLst>
                                    </p:anim>
                                    <p:anim calcmode="lin" valueType="num">
                                      <p:cBhvr additive="base">
                                        <p:cTn id="62" dur="500" fill="hold"/>
                                        <p:tgtEl>
                                          <p:spTgt spid="4475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autoUpdateAnimBg="0"/>
      <p:bldP spid="447507" grpId="0" autoUpdateAnimBg="0"/>
      <p:bldP spid="447510" grpId="0" autoUpdateAnimBg="0"/>
      <p:bldP spid="447511" grpId="0" animBg="1"/>
      <p:bldP spid="447520" grpId="0" animBg="1"/>
      <p:bldP spid="44752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593F0EA-B33D-4209-8B60-114B738EAD24}"/>
              </a:ext>
            </a:extLst>
          </p:cNvPr>
          <p:cNvSpPr>
            <a:spLocks noGrp="1" noChangeArrowheads="1"/>
          </p:cNvSpPr>
          <p:nvPr>
            <p:ph type="title"/>
          </p:nvPr>
        </p:nvSpPr>
        <p:spPr>
          <a:xfrm>
            <a:off x="762000" y="228600"/>
            <a:ext cx="7772400" cy="823913"/>
          </a:xfrm>
        </p:spPr>
        <p:txBody>
          <a:bodyPr/>
          <a:lstStyle/>
          <a:p>
            <a:pPr eaLnBrk="1" hangingPunct="1"/>
            <a:r>
              <a:rPr lang="zh-CN" altLang="en-US" sz="4800" b="1">
                <a:ea typeface="楷体_GB2312" pitchFamily="49" charset="-122"/>
              </a:rPr>
              <a:t>孤立系熵增原理举例</a:t>
            </a:r>
            <a:r>
              <a:rPr lang="en-US" altLang="zh-CN" sz="4800" b="1">
                <a:ea typeface="楷体_GB2312" pitchFamily="49" charset="-122"/>
              </a:rPr>
              <a:t>(5)</a:t>
            </a:r>
          </a:p>
        </p:txBody>
      </p:sp>
      <p:sp>
        <p:nvSpPr>
          <p:cNvPr id="26627" name="Rectangle 3">
            <a:extLst>
              <a:ext uri="{FF2B5EF4-FFF2-40B4-BE49-F238E27FC236}">
                <a16:creationId xmlns:a16="http://schemas.microsoft.com/office/drawing/2014/main" id="{412CFEA3-ACF4-468F-977E-E12E8DED08B4}"/>
              </a:ext>
            </a:extLst>
          </p:cNvPr>
          <p:cNvSpPr>
            <a:spLocks noChangeArrowheads="1"/>
          </p:cNvSpPr>
          <p:nvPr/>
        </p:nvSpPr>
        <p:spPr bwMode="auto">
          <a:xfrm>
            <a:off x="7772400" y="50292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2</a:t>
            </a:r>
          </a:p>
        </p:txBody>
      </p:sp>
      <p:grpSp>
        <p:nvGrpSpPr>
          <p:cNvPr id="26628" name="Group 4">
            <a:extLst>
              <a:ext uri="{FF2B5EF4-FFF2-40B4-BE49-F238E27FC236}">
                <a16:creationId xmlns:a16="http://schemas.microsoft.com/office/drawing/2014/main" id="{46DFB3B8-8737-401F-B623-C67AA12B21D5}"/>
              </a:ext>
            </a:extLst>
          </p:cNvPr>
          <p:cNvGrpSpPr>
            <a:grpSpLocks/>
          </p:cNvGrpSpPr>
          <p:nvPr/>
        </p:nvGrpSpPr>
        <p:grpSpPr bwMode="auto">
          <a:xfrm>
            <a:off x="6781800" y="5943600"/>
            <a:ext cx="1752600" cy="609600"/>
            <a:chOff x="4368" y="3312"/>
            <a:chExt cx="1104" cy="384"/>
          </a:xfrm>
        </p:grpSpPr>
        <p:sp>
          <p:nvSpPr>
            <p:cNvPr id="26656" name="Line 5">
              <a:extLst>
                <a:ext uri="{FF2B5EF4-FFF2-40B4-BE49-F238E27FC236}">
                  <a16:creationId xmlns:a16="http://schemas.microsoft.com/office/drawing/2014/main" id="{95155BDE-769F-460E-8F65-2C720D4E6774}"/>
                </a:ext>
              </a:extLst>
            </p:cNvPr>
            <p:cNvSpPr>
              <a:spLocks noChangeShapeType="1"/>
            </p:cNvSpPr>
            <p:nvPr/>
          </p:nvSpPr>
          <p:spPr bwMode="auto">
            <a:xfrm>
              <a:off x="4368" y="3312"/>
              <a:ext cx="0" cy="288"/>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7" name="Line 6">
              <a:extLst>
                <a:ext uri="{FF2B5EF4-FFF2-40B4-BE49-F238E27FC236}">
                  <a16:creationId xmlns:a16="http://schemas.microsoft.com/office/drawing/2014/main" id="{6291B18D-A49B-4821-8820-469A635312FB}"/>
                </a:ext>
              </a:extLst>
            </p:cNvPr>
            <p:cNvSpPr>
              <a:spLocks noChangeShapeType="1"/>
            </p:cNvSpPr>
            <p:nvPr/>
          </p:nvSpPr>
          <p:spPr bwMode="auto">
            <a:xfrm>
              <a:off x="5472" y="3312"/>
              <a:ext cx="0" cy="286"/>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8" name="Rectangle 7">
              <a:extLst>
                <a:ext uri="{FF2B5EF4-FFF2-40B4-BE49-F238E27FC236}">
                  <a16:creationId xmlns:a16="http://schemas.microsoft.com/office/drawing/2014/main" id="{9B5C7469-31F8-493D-B4CA-7F7E29370E00}"/>
                </a:ext>
              </a:extLst>
            </p:cNvPr>
            <p:cNvSpPr>
              <a:spLocks noChangeArrowheads="1"/>
            </p:cNvSpPr>
            <p:nvPr/>
          </p:nvSpPr>
          <p:spPr bwMode="auto">
            <a:xfrm>
              <a:off x="4800" y="3360"/>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2</a:t>
              </a:r>
              <a:endParaRPr kumimoji="0" lang="en-US" altLang="zh-CN" b="0">
                <a:solidFill>
                  <a:srgbClr val="00FF00"/>
                </a:solidFill>
                <a:latin typeface="Times New Roman" panose="02020603050405020304" pitchFamily="18" charset="0"/>
              </a:endParaRPr>
            </a:p>
          </p:txBody>
        </p:sp>
        <p:sp>
          <p:nvSpPr>
            <p:cNvPr id="26659" name="Line 8">
              <a:extLst>
                <a:ext uri="{FF2B5EF4-FFF2-40B4-BE49-F238E27FC236}">
                  <a16:creationId xmlns:a16="http://schemas.microsoft.com/office/drawing/2014/main" id="{2FAADE90-AEFB-4B5B-B640-30E658AB44C9}"/>
                </a:ext>
              </a:extLst>
            </p:cNvPr>
            <p:cNvSpPr>
              <a:spLocks noChangeShapeType="1"/>
            </p:cNvSpPr>
            <p:nvPr/>
          </p:nvSpPr>
          <p:spPr bwMode="auto">
            <a:xfrm>
              <a:off x="4368" y="3312"/>
              <a:ext cx="1104"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629" name="Group 9">
            <a:extLst>
              <a:ext uri="{FF2B5EF4-FFF2-40B4-BE49-F238E27FC236}">
                <a16:creationId xmlns:a16="http://schemas.microsoft.com/office/drawing/2014/main" id="{6C8DDE4B-C8EB-4BF6-B987-AF4D771EBBEE}"/>
              </a:ext>
            </a:extLst>
          </p:cNvPr>
          <p:cNvGrpSpPr>
            <a:grpSpLocks/>
          </p:cNvGrpSpPr>
          <p:nvPr/>
        </p:nvGrpSpPr>
        <p:grpSpPr bwMode="auto">
          <a:xfrm>
            <a:off x="6781800" y="2667000"/>
            <a:ext cx="1752600" cy="685800"/>
            <a:chOff x="4368" y="1152"/>
            <a:chExt cx="1104" cy="432"/>
          </a:xfrm>
        </p:grpSpPr>
        <p:sp>
          <p:nvSpPr>
            <p:cNvPr id="26652" name="Line 10">
              <a:extLst>
                <a:ext uri="{FF2B5EF4-FFF2-40B4-BE49-F238E27FC236}">
                  <a16:creationId xmlns:a16="http://schemas.microsoft.com/office/drawing/2014/main" id="{341549EA-1247-4B38-8672-54275F1E202C}"/>
                </a:ext>
              </a:extLst>
            </p:cNvPr>
            <p:cNvSpPr>
              <a:spLocks noChangeShapeType="1"/>
            </p:cNvSpPr>
            <p:nvPr/>
          </p:nvSpPr>
          <p:spPr bwMode="auto">
            <a:xfrm>
              <a:off x="4368" y="1294"/>
              <a:ext cx="0" cy="29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3" name="Line 11">
              <a:extLst>
                <a:ext uri="{FF2B5EF4-FFF2-40B4-BE49-F238E27FC236}">
                  <a16:creationId xmlns:a16="http://schemas.microsoft.com/office/drawing/2014/main" id="{68838BE7-4CB9-4E87-9875-12B3ABE58785}"/>
                </a:ext>
              </a:extLst>
            </p:cNvPr>
            <p:cNvSpPr>
              <a:spLocks noChangeShapeType="1"/>
            </p:cNvSpPr>
            <p:nvPr/>
          </p:nvSpPr>
          <p:spPr bwMode="auto">
            <a:xfrm flipV="1">
              <a:off x="5472" y="1296"/>
              <a:ext cx="0" cy="288"/>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4" name="Rectangle 12">
              <a:extLst>
                <a:ext uri="{FF2B5EF4-FFF2-40B4-BE49-F238E27FC236}">
                  <a16:creationId xmlns:a16="http://schemas.microsoft.com/office/drawing/2014/main" id="{210074E2-A6C1-42BE-AD72-A495808102D4}"/>
                </a:ext>
              </a:extLst>
            </p:cNvPr>
            <p:cNvSpPr>
              <a:spLocks noChangeArrowheads="1"/>
            </p:cNvSpPr>
            <p:nvPr/>
          </p:nvSpPr>
          <p:spPr bwMode="auto">
            <a:xfrm>
              <a:off x="4800" y="1152"/>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0</a:t>
              </a:r>
              <a:endParaRPr kumimoji="0" lang="en-US" altLang="zh-CN" b="0">
                <a:solidFill>
                  <a:srgbClr val="00FF00"/>
                </a:solidFill>
                <a:latin typeface="Times New Roman" panose="02020603050405020304" pitchFamily="18" charset="0"/>
              </a:endParaRPr>
            </a:p>
          </p:txBody>
        </p:sp>
        <p:sp>
          <p:nvSpPr>
            <p:cNvPr id="26655" name="Line 13">
              <a:extLst>
                <a:ext uri="{FF2B5EF4-FFF2-40B4-BE49-F238E27FC236}">
                  <a16:creationId xmlns:a16="http://schemas.microsoft.com/office/drawing/2014/main" id="{DB681B81-BDDE-497E-BC43-24BC8EA9C983}"/>
                </a:ext>
              </a:extLst>
            </p:cNvPr>
            <p:cNvSpPr>
              <a:spLocks noChangeShapeType="1"/>
            </p:cNvSpPr>
            <p:nvPr/>
          </p:nvSpPr>
          <p:spPr bwMode="auto">
            <a:xfrm>
              <a:off x="4368" y="1584"/>
              <a:ext cx="1104"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30" name="Line 14">
            <a:extLst>
              <a:ext uri="{FF2B5EF4-FFF2-40B4-BE49-F238E27FC236}">
                <a16:creationId xmlns:a16="http://schemas.microsoft.com/office/drawing/2014/main" id="{3B1CBE4F-5B87-4DEE-97B8-44758F9CAF03}"/>
              </a:ext>
            </a:extLst>
          </p:cNvPr>
          <p:cNvSpPr>
            <a:spLocks noChangeShapeType="1"/>
          </p:cNvSpPr>
          <p:nvPr/>
        </p:nvSpPr>
        <p:spPr bwMode="auto">
          <a:xfrm flipV="1">
            <a:off x="7688263" y="4941888"/>
            <a:ext cx="0" cy="993775"/>
          </a:xfrm>
          <a:prstGeom prst="line">
            <a:avLst/>
          </a:prstGeom>
          <a:noFill/>
          <a:ln w="38100" cap="sq">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1" name="Oval 16">
            <a:extLst>
              <a:ext uri="{FF2B5EF4-FFF2-40B4-BE49-F238E27FC236}">
                <a16:creationId xmlns:a16="http://schemas.microsoft.com/office/drawing/2014/main" id="{4C3892C0-855E-4846-8CD7-DEAFB8CC354A}"/>
              </a:ext>
            </a:extLst>
          </p:cNvPr>
          <p:cNvSpPr>
            <a:spLocks noChangeArrowheads="1"/>
          </p:cNvSpPr>
          <p:nvPr/>
        </p:nvSpPr>
        <p:spPr bwMode="auto">
          <a:xfrm>
            <a:off x="7391400" y="4343400"/>
            <a:ext cx="609600" cy="609600"/>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26632" name="Rectangle 17">
            <a:extLst>
              <a:ext uri="{FF2B5EF4-FFF2-40B4-BE49-F238E27FC236}">
                <a16:creationId xmlns:a16="http://schemas.microsoft.com/office/drawing/2014/main" id="{9C348E53-7086-4363-BB24-71186B8D8168}"/>
              </a:ext>
            </a:extLst>
          </p:cNvPr>
          <p:cNvSpPr>
            <a:spLocks noChangeArrowheads="1"/>
          </p:cNvSpPr>
          <p:nvPr/>
        </p:nvSpPr>
        <p:spPr bwMode="auto">
          <a:xfrm>
            <a:off x="8001000" y="39624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W</a:t>
            </a:r>
            <a:endParaRPr kumimoji="0" lang="en-US" altLang="zh-CN" b="0">
              <a:solidFill>
                <a:schemeClr val="tx2"/>
              </a:solidFill>
              <a:latin typeface="Times New Roman" panose="02020603050405020304" pitchFamily="18" charset="0"/>
            </a:endParaRPr>
          </a:p>
        </p:txBody>
      </p:sp>
      <p:sp>
        <p:nvSpPr>
          <p:cNvPr id="26633" name="Line 18">
            <a:extLst>
              <a:ext uri="{FF2B5EF4-FFF2-40B4-BE49-F238E27FC236}">
                <a16:creationId xmlns:a16="http://schemas.microsoft.com/office/drawing/2014/main" id="{E92D4D84-509C-44E9-917C-302D94263ECC}"/>
              </a:ext>
            </a:extLst>
          </p:cNvPr>
          <p:cNvSpPr>
            <a:spLocks noChangeShapeType="1"/>
          </p:cNvSpPr>
          <p:nvPr/>
        </p:nvSpPr>
        <p:spPr bwMode="auto">
          <a:xfrm flipH="1">
            <a:off x="8001000" y="4648200"/>
            <a:ext cx="533400" cy="0"/>
          </a:xfrm>
          <a:prstGeom prst="line">
            <a:avLst/>
          </a:prstGeom>
          <a:noFill/>
          <a:ln w="381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4" name="Line 19">
            <a:extLst>
              <a:ext uri="{FF2B5EF4-FFF2-40B4-BE49-F238E27FC236}">
                <a16:creationId xmlns:a16="http://schemas.microsoft.com/office/drawing/2014/main" id="{57307AA0-C2B3-46AF-975D-F9CC2148FB3C}"/>
              </a:ext>
            </a:extLst>
          </p:cNvPr>
          <p:cNvSpPr>
            <a:spLocks noChangeShapeType="1"/>
          </p:cNvSpPr>
          <p:nvPr/>
        </p:nvSpPr>
        <p:spPr bwMode="auto">
          <a:xfrm flipV="1">
            <a:off x="7696200" y="3349625"/>
            <a:ext cx="0" cy="993775"/>
          </a:xfrm>
          <a:prstGeom prst="line">
            <a:avLst/>
          </a:prstGeom>
          <a:noFill/>
          <a:ln w="38100" cap="sq">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5" name="Rectangle 20">
            <a:extLst>
              <a:ext uri="{FF2B5EF4-FFF2-40B4-BE49-F238E27FC236}">
                <a16:creationId xmlns:a16="http://schemas.microsoft.com/office/drawing/2014/main" id="{0856D043-26DA-4ED7-B859-8A24D8596709}"/>
              </a:ext>
            </a:extLst>
          </p:cNvPr>
          <p:cNvSpPr>
            <a:spLocks noChangeArrowheads="1"/>
          </p:cNvSpPr>
          <p:nvPr/>
        </p:nvSpPr>
        <p:spPr bwMode="auto">
          <a:xfrm>
            <a:off x="7772400" y="3352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1</a:t>
            </a:r>
          </a:p>
        </p:txBody>
      </p:sp>
      <p:sp>
        <p:nvSpPr>
          <p:cNvPr id="450581" name="Oval 21">
            <a:extLst>
              <a:ext uri="{FF2B5EF4-FFF2-40B4-BE49-F238E27FC236}">
                <a16:creationId xmlns:a16="http://schemas.microsoft.com/office/drawing/2014/main" id="{BD8E10B6-CF1D-4503-99AA-AAF899EF2506}"/>
              </a:ext>
            </a:extLst>
          </p:cNvPr>
          <p:cNvSpPr>
            <a:spLocks noChangeArrowheads="1"/>
          </p:cNvSpPr>
          <p:nvPr/>
        </p:nvSpPr>
        <p:spPr bwMode="auto">
          <a:xfrm>
            <a:off x="6096000" y="2057400"/>
            <a:ext cx="2971800" cy="4800600"/>
          </a:xfrm>
          <a:prstGeom prst="ellips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pSp>
        <p:nvGrpSpPr>
          <p:cNvPr id="26637" name="Group 22">
            <a:extLst>
              <a:ext uri="{FF2B5EF4-FFF2-40B4-BE49-F238E27FC236}">
                <a16:creationId xmlns:a16="http://schemas.microsoft.com/office/drawing/2014/main" id="{7856AE18-30CE-4522-80DF-D7338EE56709}"/>
              </a:ext>
            </a:extLst>
          </p:cNvPr>
          <p:cNvGrpSpPr>
            <a:grpSpLocks/>
          </p:cNvGrpSpPr>
          <p:nvPr/>
        </p:nvGrpSpPr>
        <p:grpSpPr bwMode="auto">
          <a:xfrm>
            <a:off x="8432800" y="4038600"/>
            <a:ext cx="558800" cy="1066800"/>
            <a:chOff x="5408" y="2544"/>
            <a:chExt cx="352" cy="672"/>
          </a:xfrm>
        </p:grpSpPr>
        <p:sp>
          <p:nvSpPr>
            <p:cNvPr id="26650" name="Rectangle 23">
              <a:extLst>
                <a:ext uri="{FF2B5EF4-FFF2-40B4-BE49-F238E27FC236}">
                  <a16:creationId xmlns:a16="http://schemas.microsoft.com/office/drawing/2014/main" id="{FDD926AE-405A-4FBD-BE8C-FB28BC2CAE18}"/>
                </a:ext>
              </a:extLst>
            </p:cNvPr>
            <p:cNvSpPr>
              <a:spLocks noChangeArrowheads="1"/>
            </p:cNvSpPr>
            <p:nvPr/>
          </p:nvSpPr>
          <p:spPr bwMode="auto">
            <a:xfrm>
              <a:off x="5472" y="2544"/>
              <a:ext cx="288" cy="672"/>
            </a:xfrm>
            <a:prstGeom prst="rect">
              <a:avLst/>
            </a:prstGeom>
            <a:noFill/>
            <a:ln w="12700"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26651" name="Rectangle 24">
              <a:extLst>
                <a:ext uri="{FF2B5EF4-FFF2-40B4-BE49-F238E27FC236}">
                  <a16:creationId xmlns:a16="http://schemas.microsoft.com/office/drawing/2014/main" id="{2043F8C5-D001-4BAC-BC64-2B04303ED19A}"/>
                </a:ext>
              </a:extLst>
            </p:cNvPr>
            <p:cNvSpPr>
              <a:spLocks noChangeArrowheads="1"/>
            </p:cNvSpPr>
            <p:nvPr/>
          </p:nvSpPr>
          <p:spPr bwMode="auto">
            <a:xfrm>
              <a:off x="5408" y="2544"/>
              <a:ext cx="35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chemeClr val="tx2"/>
                  </a:solidFill>
                  <a:latin typeface="Times New Roman" panose="02020603050405020304" pitchFamily="18" charset="0"/>
                </a:rPr>
                <a:t>功源</a:t>
              </a:r>
            </a:p>
          </p:txBody>
        </p:sp>
      </p:grpSp>
      <p:graphicFrame>
        <p:nvGraphicFramePr>
          <p:cNvPr id="450585" name="Object 25">
            <a:extLst>
              <a:ext uri="{FF2B5EF4-FFF2-40B4-BE49-F238E27FC236}">
                <a16:creationId xmlns:a16="http://schemas.microsoft.com/office/drawing/2014/main" id="{0A3EFEDE-39AE-4320-8161-03A830260F82}"/>
              </a:ext>
            </a:extLst>
          </p:cNvPr>
          <p:cNvGraphicFramePr>
            <a:graphicFrameLocks noChangeAspect="1"/>
          </p:cNvGraphicFramePr>
          <p:nvPr/>
        </p:nvGraphicFramePr>
        <p:xfrm>
          <a:off x="1295400" y="2438400"/>
          <a:ext cx="2035175" cy="1165225"/>
        </p:xfrm>
        <a:graphic>
          <a:graphicData uri="http://schemas.openxmlformats.org/presentationml/2006/ole">
            <mc:AlternateContent xmlns:mc="http://schemas.openxmlformats.org/markup-compatibility/2006">
              <mc:Choice xmlns:v="urn:schemas-microsoft-com:vml" Requires="v">
                <p:oleObj spid="_x0000_s26712" name="Equation" r:id="rId4" imgW="717633" imgH="400050" progId="Equation.DSMT4">
                  <p:embed/>
                </p:oleObj>
              </mc:Choice>
              <mc:Fallback>
                <p:oleObj name="Equation" r:id="rId4" imgW="717633" imgH="400050" progId="Equation.DSMT4">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438400"/>
                        <a:ext cx="2035175" cy="1165225"/>
                      </a:xfrm>
                      <a:prstGeom prst="rect">
                        <a:avLst/>
                      </a:prstGeom>
                      <a:solidFill>
                        <a:srgbClr val="CCFFFF"/>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9" name="Rectangle 38">
            <a:extLst>
              <a:ext uri="{FF2B5EF4-FFF2-40B4-BE49-F238E27FC236}">
                <a16:creationId xmlns:a16="http://schemas.microsoft.com/office/drawing/2014/main" id="{2D3D2D07-35F5-47C7-8CCB-7D8838BF6539}"/>
              </a:ext>
            </a:extLst>
          </p:cNvPr>
          <p:cNvSpPr>
            <a:spLocks noChangeArrowheads="1"/>
          </p:cNvSpPr>
          <p:nvPr/>
        </p:nvSpPr>
        <p:spPr bwMode="auto">
          <a:xfrm>
            <a:off x="381000" y="990600"/>
            <a:ext cx="43354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sz="3600">
                <a:solidFill>
                  <a:srgbClr val="CCFFFF"/>
                </a:solidFill>
                <a:latin typeface="Times New Roman" panose="02020603050405020304" pitchFamily="18" charset="0"/>
              </a:rPr>
              <a:t>冰箱制冷过程</a:t>
            </a:r>
          </a:p>
        </p:txBody>
      </p:sp>
      <p:sp>
        <p:nvSpPr>
          <p:cNvPr id="26640" name="AutoShape 39">
            <a:extLst>
              <a:ext uri="{FF2B5EF4-FFF2-40B4-BE49-F238E27FC236}">
                <a16:creationId xmlns:a16="http://schemas.microsoft.com/office/drawing/2014/main" id="{541A2A34-283B-4493-8FF9-1532FE7CAE57}"/>
              </a:ext>
            </a:extLst>
          </p:cNvPr>
          <p:cNvSpPr>
            <a:spLocks noChangeArrowheads="1"/>
          </p:cNvSpPr>
          <p:nvPr/>
        </p:nvSpPr>
        <p:spPr bwMode="auto">
          <a:xfrm>
            <a:off x="7620000" y="4572000"/>
            <a:ext cx="304800" cy="228600"/>
          </a:xfrm>
          <a:prstGeom prst="curvedUpArrow">
            <a:avLst>
              <a:gd name="adj1" fmla="val 26667"/>
              <a:gd name="adj2" fmla="val 53333"/>
              <a:gd name="adj3" fmla="val 33333"/>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aphicFrame>
        <p:nvGraphicFramePr>
          <p:cNvPr id="450600" name="Object 40">
            <a:extLst>
              <a:ext uri="{FF2B5EF4-FFF2-40B4-BE49-F238E27FC236}">
                <a16:creationId xmlns:a16="http://schemas.microsoft.com/office/drawing/2014/main" id="{D728317A-9A7A-41EA-9EAB-2CB2B1AB768B}"/>
              </a:ext>
            </a:extLst>
          </p:cNvPr>
          <p:cNvGraphicFramePr>
            <a:graphicFrameLocks noChangeAspect="1"/>
          </p:cNvGraphicFramePr>
          <p:nvPr/>
        </p:nvGraphicFramePr>
        <p:xfrm>
          <a:off x="395288" y="1773238"/>
          <a:ext cx="5895975" cy="650875"/>
        </p:xfrm>
        <a:graphic>
          <a:graphicData uri="http://schemas.openxmlformats.org/presentationml/2006/ole">
            <mc:AlternateContent xmlns:mc="http://schemas.openxmlformats.org/markup-compatibility/2006">
              <mc:Choice xmlns:v="urn:schemas-microsoft-com:vml" Requires="v">
                <p:oleObj spid="_x0000_s26713" name="Equation" r:id="rId6" imgW="2139829" imgH="209414" progId="Equation.DSMT4">
                  <p:embed/>
                </p:oleObj>
              </mc:Choice>
              <mc:Fallback>
                <p:oleObj name="Equation" r:id="rId6" imgW="2139829" imgH="209414" progId="Equation.DSMT4">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1773238"/>
                        <a:ext cx="5895975" cy="650875"/>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01" name="Line 41">
            <a:extLst>
              <a:ext uri="{FF2B5EF4-FFF2-40B4-BE49-F238E27FC236}">
                <a16:creationId xmlns:a16="http://schemas.microsoft.com/office/drawing/2014/main" id="{6FB88920-DC42-47F0-84F5-145DBD60307E}"/>
              </a:ext>
            </a:extLst>
          </p:cNvPr>
          <p:cNvSpPr>
            <a:spLocks noChangeShapeType="1"/>
          </p:cNvSpPr>
          <p:nvPr/>
        </p:nvSpPr>
        <p:spPr bwMode="auto">
          <a:xfrm flipV="1">
            <a:off x="3962400" y="1752600"/>
            <a:ext cx="457200" cy="68580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602" name="Line 42">
            <a:extLst>
              <a:ext uri="{FF2B5EF4-FFF2-40B4-BE49-F238E27FC236}">
                <a16:creationId xmlns:a16="http://schemas.microsoft.com/office/drawing/2014/main" id="{702C9E56-3A94-43C5-BF0A-FBC91CA5990F}"/>
              </a:ext>
            </a:extLst>
          </p:cNvPr>
          <p:cNvSpPr>
            <a:spLocks noChangeShapeType="1"/>
          </p:cNvSpPr>
          <p:nvPr/>
        </p:nvSpPr>
        <p:spPr bwMode="auto">
          <a:xfrm flipV="1">
            <a:off x="5291138" y="1752600"/>
            <a:ext cx="457200" cy="68580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 name="Group 47">
            <a:extLst>
              <a:ext uri="{FF2B5EF4-FFF2-40B4-BE49-F238E27FC236}">
                <a16:creationId xmlns:a16="http://schemas.microsoft.com/office/drawing/2014/main" id="{CA622DBD-BBE9-4D44-A447-90EF95632C86}"/>
              </a:ext>
            </a:extLst>
          </p:cNvPr>
          <p:cNvGrpSpPr>
            <a:grpSpLocks/>
          </p:cNvGrpSpPr>
          <p:nvPr/>
        </p:nvGrpSpPr>
        <p:grpSpPr bwMode="auto">
          <a:xfrm>
            <a:off x="508000" y="4014788"/>
            <a:ext cx="2643188" cy="657225"/>
            <a:chOff x="320" y="2529"/>
            <a:chExt cx="1665" cy="414"/>
          </a:xfrm>
        </p:grpSpPr>
        <p:sp>
          <p:nvSpPr>
            <p:cNvPr id="26648" name="Rectangle 43">
              <a:extLst>
                <a:ext uri="{FF2B5EF4-FFF2-40B4-BE49-F238E27FC236}">
                  <a16:creationId xmlns:a16="http://schemas.microsoft.com/office/drawing/2014/main" id="{96CB1A3B-B48A-49BE-A72A-6687465CB754}"/>
                </a:ext>
              </a:extLst>
            </p:cNvPr>
            <p:cNvSpPr>
              <a:spLocks noChangeArrowheads="1"/>
            </p:cNvSpPr>
            <p:nvPr/>
          </p:nvSpPr>
          <p:spPr bwMode="auto">
            <a:xfrm>
              <a:off x="320" y="2529"/>
              <a:ext cx="6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rgbClr val="CCFFFF"/>
                  </a:solidFill>
                  <a:latin typeface="Times New Roman" panose="02020603050405020304" pitchFamily="18" charset="0"/>
                </a:rPr>
                <a:t>若想</a:t>
              </a:r>
            </a:p>
          </p:txBody>
        </p:sp>
        <p:graphicFrame>
          <p:nvGraphicFramePr>
            <p:cNvPr id="26649" name="Object 44">
              <a:extLst>
                <a:ext uri="{FF2B5EF4-FFF2-40B4-BE49-F238E27FC236}">
                  <a16:creationId xmlns:a16="http://schemas.microsoft.com/office/drawing/2014/main" id="{7844D500-4B7E-4CAE-9AAA-6D29EC3F66DE}"/>
                </a:ext>
              </a:extLst>
            </p:cNvPr>
            <p:cNvGraphicFramePr>
              <a:graphicFrameLocks noChangeAspect="1"/>
            </p:cNvGraphicFramePr>
            <p:nvPr/>
          </p:nvGraphicFramePr>
          <p:xfrm>
            <a:off x="1008" y="2533"/>
            <a:ext cx="977" cy="410"/>
          </p:xfrm>
          <a:graphic>
            <a:graphicData uri="http://schemas.openxmlformats.org/presentationml/2006/ole">
              <mc:AlternateContent xmlns:mc="http://schemas.openxmlformats.org/markup-compatibility/2006">
                <mc:Choice xmlns:v="urn:schemas-microsoft-com:vml" Requires="v">
                  <p:oleObj spid="_x0000_s26714" name="Equation" r:id="rId8" imgW="546087" imgH="215945" progId="Equation.DSMT4">
                    <p:embed/>
                  </p:oleObj>
                </mc:Choice>
                <mc:Fallback>
                  <p:oleObj name="Equation" r:id="rId8" imgW="546087" imgH="215945" progId="Equation.DSMT4">
                    <p:embed/>
                    <p:pic>
                      <p:nvPicPr>
                        <p:cNvPr id="0" name="Object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 y="2533"/>
                          <a:ext cx="977" cy="410"/>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48">
            <a:extLst>
              <a:ext uri="{FF2B5EF4-FFF2-40B4-BE49-F238E27FC236}">
                <a16:creationId xmlns:a16="http://schemas.microsoft.com/office/drawing/2014/main" id="{2A968925-72F4-4088-832F-15E5B3840767}"/>
              </a:ext>
            </a:extLst>
          </p:cNvPr>
          <p:cNvGrpSpPr>
            <a:grpSpLocks/>
          </p:cNvGrpSpPr>
          <p:nvPr/>
        </p:nvGrpSpPr>
        <p:grpSpPr bwMode="auto">
          <a:xfrm>
            <a:off x="485775" y="4829175"/>
            <a:ext cx="4695825" cy="581025"/>
            <a:chOff x="306" y="3042"/>
            <a:chExt cx="2958" cy="366"/>
          </a:xfrm>
        </p:grpSpPr>
        <p:sp>
          <p:nvSpPr>
            <p:cNvPr id="26646" name="Rectangle 45">
              <a:extLst>
                <a:ext uri="{FF2B5EF4-FFF2-40B4-BE49-F238E27FC236}">
                  <a16:creationId xmlns:a16="http://schemas.microsoft.com/office/drawing/2014/main" id="{58E8AD79-2EC2-4E4E-BC88-B66D499878EA}"/>
                </a:ext>
              </a:extLst>
            </p:cNvPr>
            <p:cNvSpPr>
              <a:spLocks noChangeArrowheads="1"/>
            </p:cNvSpPr>
            <p:nvPr/>
          </p:nvSpPr>
          <p:spPr bwMode="auto">
            <a:xfrm>
              <a:off x="306" y="3043"/>
              <a:ext cx="195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必须加入</a:t>
              </a:r>
              <a:r>
                <a:rPr kumimoji="0" lang="zh-CN" altLang="en-US">
                  <a:solidFill>
                    <a:schemeClr val="tx2"/>
                  </a:solidFill>
                  <a:latin typeface="Times New Roman" panose="02020603050405020304" pitchFamily="18" charset="0"/>
                </a:rPr>
                <a:t>功</a:t>
              </a:r>
              <a:r>
                <a:rPr kumimoji="0" lang="en-US" altLang="zh-CN" i="1">
                  <a:solidFill>
                    <a:schemeClr val="tx2"/>
                  </a:solidFill>
                  <a:latin typeface="Times New Roman" panose="02020603050405020304" pitchFamily="18" charset="0"/>
                </a:rPr>
                <a:t>W,</a:t>
              </a:r>
              <a:r>
                <a:rPr kumimoji="0" lang="zh-CN" altLang="en-US">
                  <a:latin typeface="Times New Roman" panose="02020603050405020304" pitchFamily="18" charset="0"/>
                </a:rPr>
                <a:t>使</a:t>
              </a:r>
            </a:p>
          </p:txBody>
        </p:sp>
        <p:graphicFrame>
          <p:nvGraphicFramePr>
            <p:cNvPr id="26647" name="Object 46">
              <a:extLst>
                <a:ext uri="{FF2B5EF4-FFF2-40B4-BE49-F238E27FC236}">
                  <a16:creationId xmlns:a16="http://schemas.microsoft.com/office/drawing/2014/main" id="{39820840-1CF9-4148-8445-77A2B6D92044}"/>
                </a:ext>
              </a:extLst>
            </p:cNvPr>
            <p:cNvGraphicFramePr>
              <a:graphicFrameLocks noChangeAspect="1"/>
            </p:cNvGraphicFramePr>
            <p:nvPr/>
          </p:nvGraphicFramePr>
          <p:xfrm>
            <a:off x="2418" y="3042"/>
            <a:ext cx="846" cy="366"/>
          </p:xfrm>
          <a:graphic>
            <a:graphicData uri="http://schemas.openxmlformats.org/presentationml/2006/ole">
              <mc:AlternateContent xmlns:mc="http://schemas.openxmlformats.org/markup-compatibility/2006">
                <mc:Choice xmlns:v="urn:schemas-microsoft-com:vml" Requires="v">
                  <p:oleObj spid="_x0000_s26715" name="Equation" r:id="rId10" imgW="463582" imgH="184105" progId="Equation.DSMT4">
                    <p:embed/>
                  </p:oleObj>
                </mc:Choice>
                <mc:Fallback>
                  <p:oleObj name="Equation" r:id="rId10" imgW="463582" imgH="184105" progId="Equation.DSMT4">
                    <p:embed/>
                    <p:pic>
                      <p:nvPicPr>
                        <p:cNvPr id="0" name="Object 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8" y="3042"/>
                          <a:ext cx="846" cy="366"/>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50581"/>
                                        </p:tgtEl>
                                        <p:attrNameLst>
                                          <p:attrName>style.visibility</p:attrName>
                                        </p:attrNameLst>
                                      </p:cBhvr>
                                      <p:to>
                                        <p:strVal val="visible"/>
                                      </p:to>
                                    </p:set>
                                    <p:anim calcmode="lin" valueType="num">
                                      <p:cBhvr>
                                        <p:cTn id="7" dur="500" fill="hold"/>
                                        <p:tgtEl>
                                          <p:spTgt spid="450581"/>
                                        </p:tgtEl>
                                        <p:attrNameLst>
                                          <p:attrName>ppt_w</p:attrName>
                                        </p:attrNameLst>
                                      </p:cBhvr>
                                      <p:tavLst>
                                        <p:tav tm="0">
                                          <p:val>
                                            <p:fltVal val="0"/>
                                          </p:val>
                                        </p:tav>
                                        <p:tav tm="100000">
                                          <p:val>
                                            <p:strVal val="#ppt_w"/>
                                          </p:val>
                                        </p:tav>
                                      </p:tavLst>
                                    </p:anim>
                                    <p:anim calcmode="lin" valueType="num">
                                      <p:cBhvr>
                                        <p:cTn id="8" dur="500" fill="hold"/>
                                        <p:tgtEl>
                                          <p:spTgt spid="450581"/>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50600"/>
                                        </p:tgtEl>
                                        <p:attrNameLst>
                                          <p:attrName>style.visibility</p:attrName>
                                        </p:attrNameLst>
                                      </p:cBhvr>
                                      <p:to>
                                        <p:strVal val="visible"/>
                                      </p:to>
                                    </p:set>
                                    <p:anim calcmode="lin" valueType="num">
                                      <p:cBhvr additive="base">
                                        <p:cTn id="13" dur="500" fill="hold"/>
                                        <p:tgtEl>
                                          <p:spTgt spid="450600"/>
                                        </p:tgtEl>
                                        <p:attrNameLst>
                                          <p:attrName>ppt_x</p:attrName>
                                        </p:attrNameLst>
                                      </p:cBhvr>
                                      <p:tavLst>
                                        <p:tav tm="0">
                                          <p:val>
                                            <p:strVal val="0-#ppt_w/2"/>
                                          </p:val>
                                        </p:tav>
                                        <p:tav tm="100000">
                                          <p:val>
                                            <p:strVal val="#ppt_x"/>
                                          </p:val>
                                        </p:tav>
                                      </p:tavLst>
                                    </p:anim>
                                    <p:anim calcmode="lin" valueType="num">
                                      <p:cBhvr additive="base">
                                        <p:cTn id="14" dur="500" fill="hold"/>
                                        <p:tgtEl>
                                          <p:spTgt spid="45060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nodeType="clickEffect">
                                  <p:stCondLst>
                                    <p:cond delay="0"/>
                                  </p:stCondLst>
                                  <p:childTnLst>
                                    <p:set>
                                      <p:cBhvr>
                                        <p:cTn id="18" dur="1" fill="hold">
                                          <p:stCondLst>
                                            <p:cond delay="0"/>
                                          </p:stCondLst>
                                        </p:cTn>
                                        <p:tgtEl>
                                          <p:spTgt spid="450601"/>
                                        </p:tgtEl>
                                        <p:attrNameLst>
                                          <p:attrName>style.visibility</p:attrName>
                                        </p:attrNameLst>
                                      </p:cBhvr>
                                      <p:to>
                                        <p:strVal val="visible"/>
                                      </p:to>
                                    </p:set>
                                    <p:anim calcmode="lin" valueType="num">
                                      <p:cBhvr additive="base">
                                        <p:cTn id="19" dur="500" fill="hold"/>
                                        <p:tgtEl>
                                          <p:spTgt spid="450601"/>
                                        </p:tgtEl>
                                        <p:attrNameLst>
                                          <p:attrName>ppt_x</p:attrName>
                                        </p:attrNameLst>
                                      </p:cBhvr>
                                      <p:tavLst>
                                        <p:tav tm="0">
                                          <p:val>
                                            <p:strVal val="0-#ppt_w/2"/>
                                          </p:val>
                                        </p:tav>
                                        <p:tav tm="100000">
                                          <p:val>
                                            <p:strVal val="#ppt_x"/>
                                          </p:val>
                                        </p:tav>
                                      </p:tavLst>
                                    </p:anim>
                                    <p:anim calcmode="lin" valueType="num">
                                      <p:cBhvr additive="base">
                                        <p:cTn id="20" dur="500" fill="hold"/>
                                        <p:tgtEl>
                                          <p:spTgt spid="45060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nodeType="clickEffect">
                                  <p:stCondLst>
                                    <p:cond delay="0"/>
                                  </p:stCondLst>
                                  <p:childTnLst>
                                    <p:set>
                                      <p:cBhvr>
                                        <p:cTn id="24" dur="1" fill="hold">
                                          <p:stCondLst>
                                            <p:cond delay="0"/>
                                          </p:stCondLst>
                                        </p:cTn>
                                        <p:tgtEl>
                                          <p:spTgt spid="450602"/>
                                        </p:tgtEl>
                                        <p:attrNameLst>
                                          <p:attrName>style.visibility</p:attrName>
                                        </p:attrNameLst>
                                      </p:cBhvr>
                                      <p:to>
                                        <p:strVal val="visible"/>
                                      </p:to>
                                    </p:set>
                                    <p:anim calcmode="lin" valueType="num">
                                      <p:cBhvr additive="base">
                                        <p:cTn id="25" dur="500" fill="hold"/>
                                        <p:tgtEl>
                                          <p:spTgt spid="450602"/>
                                        </p:tgtEl>
                                        <p:attrNameLst>
                                          <p:attrName>ppt_x</p:attrName>
                                        </p:attrNameLst>
                                      </p:cBhvr>
                                      <p:tavLst>
                                        <p:tav tm="0">
                                          <p:val>
                                            <p:strVal val="0-#ppt_w/2"/>
                                          </p:val>
                                        </p:tav>
                                        <p:tav tm="100000">
                                          <p:val>
                                            <p:strVal val="#ppt_x"/>
                                          </p:val>
                                        </p:tav>
                                      </p:tavLst>
                                    </p:anim>
                                    <p:anim calcmode="lin" valueType="num">
                                      <p:cBhvr additive="base">
                                        <p:cTn id="26" dur="500" fill="hold"/>
                                        <p:tgtEl>
                                          <p:spTgt spid="45060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50585"/>
                                        </p:tgtEl>
                                        <p:attrNameLst>
                                          <p:attrName>style.visibility</p:attrName>
                                        </p:attrNameLst>
                                      </p:cBhvr>
                                      <p:to>
                                        <p:strVal val="visible"/>
                                      </p:to>
                                    </p:set>
                                    <p:anim calcmode="lin" valueType="num">
                                      <p:cBhvr additive="base">
                                        <p:cTn id="31" dur="500" fill="hold"/>
                                        <p:tgtEl>
                                          <p:spTgt spid="450585"/>
                                        </p:tgtEl>
                                        <p:attrNameLst>
                                          <p:attrName>ppt_x</p:attrName>
                                        </p:attrNameLst>
                                      </p:cBhvr>
                                      <p:tavLst>
                                        <p:tav tm="0">
                                          <p:val>
                                            <p:strVal val="0-#ppt_w/2"/>
                                          </p:val>
                                        </p:tav>
                                        <p:tav tm="100000">
                                          <p:val>
                                            <p:strVal val="#ppt_x"/>
                                          </p:val>
                                        </p:tav>
                                      </p:tavLst>
                                    </p:anim>
                                    <p:anim calcmode="lin" valueType="num">
                                      <p:cBhvr additive="base">
                                        <p:cTn id="32" dur="500" fill="hold"/>
                                        <p:tgtEl>
                                          <p:spTgt spid="45058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0-#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4F6FFB6-D9AE-4A90-B4B8-51B5ECECDE05}"/>
              </a:ext>
            </a:extLst>
          </p:cNvPr>
          <p:cNvSpPr>
            <a:spLocks noGrp="1" noChangeArrowheads="1"/>
          </p:cNvSpPr>
          <p:nvPr>
            <p:ph type="title"/>
          </p:nvPr>
        </p:nvSpPr>
        <p:spPr>
          <a:xfrm>
            <a:off x="685800" y="198438"/>
            <a:ext cx="7772400" cy="823912"/>
          </a:xfrm>
        </p:spPr>
        <p:txBody>
          <a:bodyPr/>
          <a:lstStyle/>
          <a:p>
            <a:pPr eaLnBrk="1" hangingPunct="1"/>
            <a:r>
              <a:rPr lang="zh-CN" altLang="en-US" sz="4800" b="1">
                <a:ea typeface="楷体_GB2312" pitchFamily="49" charset="-122"/>
              </a:rPr>
              <a:t>作功能力损失</a:t>
            </a:r>
          </a:p>
        </p:txBody>
      </p:sp>
      <p:sp>
        <p:nvSpPr>
          <p:cNvPr id="28675" name="Rectangle 10">
            <a:extLst>
              <a:ext uri="{FF2B5EF4-FFF2-40B4-BE49-F238E27FC236}">
                <a16:creationId xmlns:a16="http://schemas.microsoft.com/office/drawing/2014/main" id="{1372D4E9-6783-4ED5-9F2C-269022A02F80}"/>
              </a:ext>
            </a:extLst>
          </p:cNvPr>
          <p:cNvSpPr>
            <a:spLocks noChangeArrowheads="1"/>
          </p:cNvSpPr>
          <p:nvPr/>
        </p:nvSpPr>
        <p:spPr bwMode="auto">
          <a:xfrm>
            <a:off x="7848600" y="35814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R</a:t>
            </a:r>
            <a:endParaRPr kumimoji="0" lang="en-US" altLang="zh-CN" b="0">
              <a:latin typeface="Times New Roman" panose="02020603050405020304" pitchFamily="18" charset="0"/>
            </a:endParaRPr>
          </a:p>
        </p:txBody>
      </p:sp>
      <p:sp>
        <p:nvSpPr>
          <p:cNvPr id="28676" name="Oval 11">
            <a:extLst>
              <a:ext uri="{FF2B5EF4-FFF2-40B4-BE49-F238E27FC236}">
                <a16:creationId xmlns:a16="http://schemas.microsoft.com/office/drawing/2014/main" id="{D78F1C94-994D-4361-BE22-E09194813729}"/>
              </a:ext>
            </a:extLst>
          </p:cNvPr>
          <p:cNvSpPr>
            <a:spLocks noChangeArrowheads="1"/>
          </p:cNvSpPr>
          <p:nvPr/>
        </p:nvSpPr>
        <p:spPr bwMode="auto">
          <a:xfrm>
            <a:off x="7772400" y="3581400"/>
            <a:ext cx="609600" cy="609600"/>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28677" name="Rectangle 12">
            <a:extLst>
              <a:ext uri="{FF2B5EF4-FFF2-40B4-BE49-F238E27FC236}">
                <a16:creationId xmlns:a16="http://schemas.microsoft.com/office/drawing/2014/main" id="{855762F3-1744-4966-8909-2C31C83D1573}"/>
              </a:ext>
            </a:extLst>
          </p:cNvPr>
          <p:cNvSpPr>
            <a:spLocks noChangeArrowheads="1"/>
          </p:cNvSpPr>
          <p:nvPr/>
        </p:nvSpPr>
        <p:spPr bwMode="auto">
          <a:xfrm>
            <a:off x="8077200" y="26670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1</a:t>
            </a:r>
            <a:endParaRPr kumimoji="0" lang="en-US" altLang="zh-CN" b="0">
              <a:solidFill>
                <a:srgbClr val="00FF00"/>
              </a:solidFill>
              <a:latin typeface="Times New Roman" panose="02020603050405020304" pitchFamily="18" charset="0"/>
            </a:endParaRPr>
          </a:p>
        </p:txBody>
      </p:sp>
      <p:sp>
        <p:nvSpPr>
          <p:cNvPr id="28678" name="Rectangle 13">
            <a:extLst>
              <a:ext uri="{FF2B5EF4-FFF2-40B4-BE49-F238E27FC236}">
                <a16:creationId xmlns:a16="http://schemas.microsoft.com/office/drawing/2014/main" id="{D63CEB43-7D64-4830-92B2-9401D1A07165}"/>
              </a:ext>
            </a:extLst>
          </p:cNvPr>
          <p:cNvSpPr>
            <a:spLocks noChangeArrowheads="1"/>
          </p:cNvSpPr>
          <p:nvPr/>
        </p:nvSpPr>
        <p:spPr bwMode="auto">
          <a:xfrm>
            <a:off x="8077200" y="4343400"/>
            <a:ext cx="68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2</a:t>
            </a:r>
            <a:endParaRPr kumimoji="0" lang="en-US" altLang="zh-CN" b="0">
              <a:solidFill>
                <a:srgbClr val="00FF00"/>
              </a:solidFill>
              <a:latin typeface="Times New Roman" panose="02020603050405020304" pitchFamily="18" charset="0"/>
            </a:endParaRPr>
          </a:p>
        </p:txBody>
      </p:sp>
      <p:sp>
        <p:nvSpPr>
          <p:cNvPr id="28679" name="Line 14">
            <a:extLst>
              <a:ext uri="{FF2B5EF4-FFF2-40B4-BE49-F238E27FC236}">
                <a16:creationId xmlns:a16="http://schemas.microsoft.com/office/drawing/2014/main" id="{50032F70-6612-4E5D-9EF8-D6FFE688570E}"/>
              </a:ext>
            </a:extLst>
          </p:cNvPr>
          <p:cNvSpPr>
            <a:spLocks noChangeShapeType="1"/>
          </p:cNvSpPr>
          <p:nvPr/>
        </p:nvSpPr>
        <p:spPr bwMode="auto">
          <a:xfrm>
            <a:off x="8382000" y="3886200"/>
            <a:ext cx="457200" cy="0"/>
          </a:xfrm>
          <a:prstGeom prst="line">
            <a:avLst/>
          </a:prstGeom>
          <a:noFill/>
          <a:ln w="381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0" name="Rectangle 15">
            <a:extLst>
              <a:ext uri="{FF2B5EF4-FFF2-40B4-BE49-F238E27FC236}">
                <a16:creationId xmlns:a16="http://schemas.microsoft.com/office/drawing/2014/main" id="{8DB770F5-5293-463E-B693-0DE3C06A4D0D}"/>
              </a:ext>
            </a:extLst>
          </p:cNvPr>
          <p:cNvSpPr>
            <a:spLocks noChangeArrowheads="1"/>
          </p:cNvSpPr>
          <p:nvPr/>
        </p:nvSpPr>
        <p:spPr bwMode="auto">
          <a:xfrm>
            <a:off x="8382000" y="32766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W</a:t>
            </a:r>
            <a:r>
              <a:rPr kumimoji="0" lang="en-US" altLang="zh-CN" baseline="-25000">
                <a:solidFill>
                  <a:schemeClr val="tx2"/>
                </a:solidFill>
                <a:latin typeface="Times New Roman" panose="02020603050405020304" pitchFamily="18" charset="0"/>
              </a:rPr>
              <a:t>R</a:t>
            </a:r>
          </a:p>
        </p:txBody>
      </p:sp>
      <p:sp>
        <p:nvSpPr>
          <p:cNvPr id="28681" name="Line 16">
            <a:extLst>
              <a:ext uri="{FF2B5EF4-FFF2-40B4-BE49-F238E27FC236}">
                <a16:creationId xmlns:a16="http://schemas.microsoft.com/office/drawing/2014/main" id="{68572B69-001F-46FB-B1CF-F0EE00386DEC}"/>
              </a:ext>
            </a:extLst>
          </p:cNvPr>
          <p:cNvSpPr>
            <a:spLocks noChangeShapeType="1"/>
          </p:cNvSpPr>
          <p:nvPr/>
        </p:nvSpPr>
        <p:spPr bwMode="auto">
          <a:xfrm>
            <a:off x="8077200" y="2514600"/>
            <a:ext cx="0" cy="1066800"/>
          </a:xfrm>
          <a:prstGeom prst="line">
            <a:avLst/>
          </a:prstGeom>
          <a:noFill/>
          <a:ln w="38100" cap="sq">
            <a:solidFill>
              <a:srgbClr val="00FF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2" name="Line 17">
            <a:extLst>
              <a:ext uri="{FF2B5EF4-FFF2-40B4-BE49-F238E27FC236}">
                <a16:creationId xmlns:a16="http://schemas.microsoft.com/office/drawing/2014/main" id="{33B14BA7-4ABB-4DAD-9684-E9318C34F123}"/>
              </a:ext>
            </a:extLst>
          </p:cNvPr>
          <p:cNvSpPr>
            <a:spLocks noChangeShapeType="1"/>
          </p:cNvSpPr>
          <p:nvPr/>
        </p:nvSpPr>
        <p:spPr bwMode="auto">
          <a:xfrm>
            <a:off x="8077200" y="4191000"/>
            <a:ext cx="0" cy="1066800"/>
          </a:xfrm>
          <a:prstGeom prst="line">
            <a:avLst/>
          </a:prstGeom>
          <a:noFill/>
          <a:ln w="38100" cap="sq">
            <a:solidFill>
              <a:srgbClr val="00FF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602" name="Rectangle 18">
            <a:extLst>
              <a:ext uri="{FF2B5EF4-FFF2-40B4-BE49-F238E27FC236}">
                <a16:creationId xmlns:a16="http://schemas.microsoft.com/office/drawing/2014/main" id="{BD92DDE0-0A96-4980-9822-0F9F057A8202}"/>
              </a:ext>
            </a:extLst>
          </p:cNvPr>
          <p:cNvSpPr>
            <a:spLocks noChangeArrowheads="1"/>
          </p:cNvSpPr>
          <p:nvPr/>
        </p:nvSpPr>
        <p:spPr bwMode="auto">
          <a:xfrm>
            <a:off x="304800" y="1828800"/>
            <a:ext cx="358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zh-CN" altLang="en-US">
                <a:latin typeface="Times New Roman" panose="02020603050405020304" pitchFamily="18" charset="0"/>
                <a:sym typeface="Symbol" panose="05050102010706020507" pitchFamily="18" charset="2"/>
              </a:rPr>
              <a:t>卡诺定理</a:t>
            </a:r>
            <a:r>
              <a:rPr kumimoji="0" lang="zh-CN" altLang="en-US" i="1">
                <a:solidFill>
                  <a:srgbClr val="00FF00"/>
                </a:solidFill>
                <a:latin typeface="Times New Roman" panose="02020603050405020304" pitchFamily="18" charset="0"/>
                <a:sym typeface="Symbol" panose="05050102010706020507" pitchFamily="18" charset="2"/>
              </a:rPr>
              <a:t></a:t>
            </a:r>
            <a:r>
              <a:rPr kumimoji="0" lang="en-US" altLang="zh-CN" baseline="-25000">
                <a:solidFill>
                  <a:srgbClr val="00FF00"/>
                </a:solidFill>
                <a:latin typeface="Times New Roman" panose="02020603050405020304" pitchFamily="18" charset="0"/>
              </a:rPr>
              <a:t>tR</a:t>
            </a:r>
            <a:r>
              <a:rPr kumimoji="0" lang="en-US" altLang="zh-CN">
                <a:latin typeface="Times New Roman" panose="02020603050405020304" pitchFamily="18" charset="0"/>
              </a:rPr>
              <a:t>&gt;</a:t>
            </a:r>
            <a:r>
              <a:rPr kumimoji="0" lang="en-US" altLang="zh-CN">
                <a:latin typeface="Times New Roman" panose="02020603050405020304" pitchFamily="18" charset="0"/>
                <a:sym typeface="Symbol" panose="05050102010706020507" pitchFamily="18" charset="2"/>
              </a:rPr>
              <a:t> </a:t>
            </a:r>
            <a:r>
              <a:rPr kumimoji="0" lang="en-US" altLang="zh-CN" i="1">
                <a:solidFill>
                  <a:srgbClr val="00FF00"/>
                </a:solidFill>
                <a:latin typeface="Times New Roman" panose="02020603050405020304" pitchFamily="18" charset="0"/>
                <a:sym typeface="Symbol" panose="05050102010706020507" pitchFamily="18" charset="2"/>
              </a:rPr>
              <a:t></a:t>
            </a:r>
            <a:r>
              <a:rPr kumimoji="0" lang="en-US" altLang="zh-CN" baseline="-25000">
                <a:solidFill>
                  <a:srgbClr val="00FF00"/>
                </a:solidFill>
                <a:latin typeface="Times New Roman" panose="02020603050405020304" pitchFamily="18" charset="0"/>
                <a:sym typeface="Symbol" panose="05050102010706020507" pitchFamily="18" charset="2"/>
              </a:rPr>
              <a:t>tI</a:t>
            </a:r>
            <a:r>
              <a:rPr kumimoji="0" lang="en-US" altLang="zh-CN" baseline="-25000">
                <a:solidFill>
                  <a:srgbClr val="00FF00"/>
                </a:solidFill>
                <a:latin typeface="Times New Roman" panose="02020603050405020304" pitchFamily="18" charset="0"/>
              </a:rPr>
              <a:t>R</a:t>
            </a:r>
            <a:endParaRPr kumimoji="0" lang="en-US" altLang="zh-CN" sz="2800">
              <a:solidFill>
                <a:srgbClr val="FFCC99"/>
              </a:solidFill>
              <a:latin typeface="Times New Roman" panose="02020603050405020304" pitchFamily="18" charset="0"/>
            </a:endParaRPr>
          </a:p>
          <a:p>
            <a:pPr eaLnBrk="1" hangingPunct="1">
              <a:buFontTx/>
              <a:buNone/>
            </a:pPr>
            <a:r>
              <a:rPr kumimoji="0" lang="en-US" altLang="zh-CN" sz="2800" baseline="-25000">
                <a:solidFill>
                  <a:srgbClr val="FFCC99"/>
                </a:solidFill>
                <a:latin typeface="Times New Roman" panose="02020603050405020304" pitchFamily="18" charset="0"/>
              </a:rPr>
              <a:t> </a:t>
            </a:r>
          </a:p>
        </p:txBody>
      </p:sp>
      <p:graphicFrame>
        <p:nvGraphicFramePr>
          <p:cNvPr id="451603" name="Object 19">
            <a:extLst>
              <a:ext uri="{FF2B5EF4-FFF2-40B4-BE49-F238E27FC236}">
                <a16:creationId xmlns:a16="http://schemas.microsoft.com/office/drawing/2014/main" id="{F1070ABE-F858-4555-9551-F6F2C1E3715D}"/>
              </a:ext>
            </a:extLst>
          </p:cNvPr>
          <p:cNvGraphicFramePr>
            <a:graphicFrameLocks noChangeAspect="1"/>
          </p:cNvGraphicFramePr>
          <p:nvPr/>
        </p:nvGraphicFramePr>
        <p:xfrm>
          <a:off x="1219200" y="4021138"/>
          <a:ext cx="4078288" cy="2057400"/>
        </p:xfrm>
        <a:graphic>
          <a:graphicData uri="http://schemas.openxmlformats.org/presentationml/2006/ole">
            <mc:AlternateContent xmlns:mc="http://schemas.openxmlformats.org/markup-compatibility/2006">
              <mc:Choice xmlns:v="urn:schemas-microsoft-com:vml" Requires="v">
                <p:oleObj spid="_x0000_s28721" name="Equation" r:id="rId4" imgW="1314367" imgH="653959" progId="Equation.DSMT4">
                  <p:embed/>
                </p:oleObj>
              </mc:Choice>
              <mc:Fallback>
                <p:oleObj name="Equation" r:id="rId4" imgW="1314367" imgH="653959" progId="Equation.DSMT4">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021138"/>
                        <a:ext cx="4078288" cy="2057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1606" name="Rectangle 22">
            <a:extLst>
              <a:ext uri="{FF2B5EF4-FFF2-40B4-BE49-F238E27FC236}">
                <a16:creationId xmlns:a16="http://schemas.microsoft.com/office/drawing/2014/main" id="{7E41B37C-F922-41C1-AA36-2A4B05ADA229}"/>
              </a:ext>
            </a:extLst>
          </p:cNvPr>
          <p:cNvSpPr>
            <a:spLocks noChangeArrowheads="1"/>
          </p:cNvSpPr>
          <p:nvPr/>
        </p:nvSpPr>
        <p:spPr bwMode="auto">
          <a:xfrm>
            <a:off x="7772400" y="41592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zh-CN" altLang="en-US">
                <a:solidFill>
                  <a:schemeClr val="tx2"/>
                </a:solidFill>
                <a:latin typeface="Times New Roman" panose="02020603050405020304" pitchFamily="18" charset="0"/>
              </a:rPr>
              <a:t>可逆</a:t>
            </a:r>
            <a:endParaRPr kumimoji="0" lang="zh-CN" altLang="en-US">
              <a:latin typeface="Times New Roman" panose="02020603050405020304" pitchFamily="18" charset="0"/>
            </a:endParaRPr>
          </a:p>
        </p:txBody>
      </p:sp>
      <p:grpSp>
        <p:nvGrpSpPr>
          <p:cNvPr id="28686" name="Group 44">
            <a:extLst>
              <a:ext uri="{FF2B5EF4-FFF2-40B4-BE49-F238E27FC236}">
                <a16:creationId xmlns:a16="http://schemas.microsoft.com/office/drawing/2014/main" id="{3D05266B-6C4B-42C7-9C69-C9F8C582F852}"/>
              </a:ext>
            </a:extLst>
          </p:cNvPr>
          <p:cNvGrpSpPr>
            <a:grpSpLocks/>
          </p:cNvGrpSpPr>
          <p:nvPr/>
        </p:nvGrpSpPr>
        <p:grpSpPr bwMode="auto">
          <a:xfrm>
            <a:off x="6324600" y="1905000"/>
            <a:ext cx="2362200" cy="609600"/>
            <a:chOff x="3984" y="1200"/>
            <a:chExt cx="1488" cy="384"/>
          </a:xfrm>
        </p:grpSpPr>
        <p:sp>
          <p:nvSpPr>
            <p:cNvPr id="28704" name="Line 3">
              <a:extLst>
                <a:ext uri="{FF2B5EF4-FFF2-40B4-BE49-F238E27FC236}">
                  <a16:creationId xmlns:a16="http://schemas.microsoft.com/office/drawing/2014/main" id="{71ECCF3E-D55A-47FA-A8F2-D648A5E4D68D}"/>
                </a:ext>
              </a:extLst>
            </p:cNvPr>
            <p:cNvSpPr>
              <a:spLocks noChangeShapeType="1"/>
            </p:cNvSpPr>
            <p:nvPr/>
          </p:nvSpPr>
          <p:spPr bwMode="auto">
            <a:xfrm>
              <a:off x="3984" y="1294"/>
              <a:ext cx="0" cy="29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5" name="Line 4">
              <a:extLst>
                <a:ext uri="{FF2B5EF4-FFF2-40B4-BE49-F238E27FC236}">
                  <a16:creationId xmlns:a16="http://schemas.microsoft.com/office/drawing/2014/main" id="{6C6FA2AC-7DAD-4D4D-A402-D6975B8BDC90}"/>
                </a:ext>
              </a:extLst>
            </p:cNvPr>
            <p:cNvSpPr>
              <a:spLocks noChangeShapeType="1"/>
            </p:cNvSpPr>
            <p:nvPr/>
          </p:nvSpPr>
          <p:spPr bwMode="auto">
            <a:xfrm flipV="1">
              <a:off x="5472" y="1296"/>
              <a:ext cx="0" cy="288"/>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6" name="Rectangle 7">
              <a:extLst>
                <a:ext uri="{FF2B5EF4-FFF2-40B4-BE49-F238E27FC236}">
                  <a16:creationId xmlns:a16="http://schemas.microsoft.com/office/drawing/2014/main" id="{01C25807-998F-4240-8330-3C61A9C3F579}"/>
                </a:ext>
              </a:extLst>
            </p:cNvPr>
            <p:cNvSpPr>
              <a:spLocks noChangeArrowheads="1"/>
            </p:cNvSpPr>
            <p:nvPr/>
          </p:nvSpPr>
          <p:spPr bwMode="auto">
            <a:xfrm>
              <a:off x="4560" y="1200"/>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1</a:t>
              </a:r>
              <a:endParaRPr kumimoji="0" lang="en-US" altLang="zh-CN" b="0">
                <a:solidFill>
                  <a:srgbClr val="00FF00"/>
                </a:solidFill>
                <a:latin typeface="Times New Roman" panose="02020603050405020304" pitchFamily="18" charset="0"/>
              </a:endParaRPr>
            </a:p>
          </p:txBody>
        </p:sp>
        <p:sp>
          <p:nvSpPr>
            <p:cNvPr id="28707" name="Line 23">
              <a:extLst>
                <a:ext uri="{FF2B5EF4-FFF2-40B4-BE49-F238E27FC236}">
                  <a16:creationId xmlns:a16="http://schemas.microsoft.com/office/drawing/2014/main" id="{0683E98A-4A7A-475E-A969-EEF14E7243E7}"/>
                </a:ext>
              </a:extLst>
            </p:cNvPr>
            <p:cNvSpPr>
              <a:spLocks noChangeShapeType="1"/>
            </p:cNvSpPr>
            <p:nvPr/>
          </p:nvSpPr>
          <p:spPr bwMode="auto">
            <a:xfrm>
              <a:off x="3984" y="1584"/>
              <a:ext cx="148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687" name="Group 45">
            <a:extLst>
              <a:ext uri="{FF2B5EF4-FFF2-40B4-BE49-F238E27FC236}">
                <a16:creationId xmlns:a16="http://schemas.microsoft.com/office/drawing/2014/main" id="{736D5A20-58EF-45F9-9FB7-9F9E2502980C}"/>
              </a:ext>
            </a:extLst>
          </p:cNvPr>
          <p:cNvGrpSpPr>
            <a:grpSpLocks/>
          </p:cNvGrpSpPr>
          <p:nvPr/>
        </p:nvGrpSpPr>
        <p:grpSpPr bwMode="auto">
          <a:xfrm>
            <a:off x="6324600" y="5257800"/>
            <a:ext cx="2362200" cy="533400"/>
            <a:chOff x="3984" y="3312"/>
            <a:chExt cx="1488" cy="336"/>
          </a:xfrm>
        </p:grpSpPr>
        <p:sp>
          <p:nvSpPr>
            <p:cNvPr id="28700" name="Line 5">
              <a:extLst>
                <a:ext uri="{FF2B5EF4-FFF2-40B4-BE49-F238E27FC236}">
                  <a16:creationId xmlns:a16="http://schemas.microsoft.com/office/drawing/2014/main" id="{0CAA6908-5AE4-4E53-8EEA-87DB91209F15}"/>
                </a:ext>
              </a:extLst>
            </p:cNvPr>
            <p:cNvSpPr>
              <a:spLocks noChangeShapeType="1"/>
            </p:cNvSpPr>
            <p:nvPr/>
          </p:nvSpPr>
          <p:spPr bwMode="auto">
            <a:xfrm>
              <a:off x="3984" y="3312"/>
              <a:ext cx="0" cy="288"/>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1" name="Line 6">
              <a:extLst>
                <a:ext uri="{FF2B5EF4-FFF2-40B4-BE49-F238E27FC236}">
                  <a16:creationId xmlns:a16="http://schemas.microsoft.com/office/drawing/2014/main" id="{173078FC-11E6-4416-B3C7-11DACF288FC6}"/>
                </a:ext>
              </a:extLst>
            </p:cNvPr>
            <p:cNvSpPr>
              <a:spLocks noChangeShapeType="1"/>
            </p:cNvSpPr>
            <p:nvPr/>
          </p:nvSpPr>
          <p:spPr bwMode="auto">
            <a:xfrm>
              <a:off x="5472" y="3312"/>
              <a:ext cx="0" cy="286"/>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2" name="Rectangle 8">
              <a:extLst>
                <a:ext uri="{FF2B5EF4-FFF2-40B4-BE49-F238E27FC236}">
                  <a16:creationId xmlns:a16="http://schemas.microsoft.com/office/drawing/2014/main" id="{6653C9E3-7529-4FE1-9146-1620542BDD6A}"/>
                </a:ext>
              </a:extLst>
            </p:cNvPr>
            <p:cNvSpPr>
              <a:spLocks noChangeArrowheads="1"/>
            </p:cNvSpPr>
            <p:nvPr/>
          </p:nvSpPr>
          <p:spPr bwMode="auto">
            <a:xfrm>
              <a:off x="4560" y="3312"/>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0</a:t>
              </a:r>
              <a:endParaRPr kumimoji="0" lang="en-US" altLang="zh-CN" b="0">
                <a:solidFill>
                  <a:srgbClr val="00FF00"/>
                </a:solidFill>
                <a:latin typeface="Times New Roman" panose="02020603050405020304" pitchFamily="18" charset="0"/>
              </a:endParaRPr>
            </a:p>
          </p:txBody>
        </p:sp>
        <p:sp>
          <p:nvSpPr>
            <p:cNvPr id="28703" name="Line 28">
              <a:extLst>
                <a:ext uri="{FF2B5EF4-FFF2-40B4-BE49-F238E27FC236}">
                  <a16:creationId xmlns:a16="http://schemas.microsoft.com/office/drawing/2014/main" id="{34E583E3-7344-4F7E-8AAD-5B6B34C5D587}"/>
                </a:ext>
              </a:extLst>
            </p:cNvPr>
            <p:cNvSpPr>
              <a:spLocks noChangeShapeType="1"/>
            </p:cNvSpPr>
            <p:nvPr/>
          </p:nvSpPr>
          <p:spPr bwMode="auto">
            <a:xfrm>
              <a:off x="3984" y="3312"/>
              <a:ext cx="148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688" name="Rectangle 24">
            <a:extLst>
              <a:ext uri="{FF2B5EF4-FFF2-40B4-BE49-F238E27FC236}">
                <a16:creationId xmlns:a16="http://schemas.microsoft.com/office/drawing/2014/main" id="{C2BCA9DD-0116-46D0-8E3D-AE9933455374}"/>
              </a:ext>
            </a:extLst>
          </p:cNvPr>
          <p:cNvSpPr>
            <a:spLocks noChangeArrowheads="1"/>
          </p:cNvSpPr>
          <p:nvPr/>
        </p:nvSpPr>
        <p:spPr bwMode="auto">
          <a:xfrm>
            <a:off x="6629400" y="35814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IR</a:t>
            </a:r>
            <a:endParaRPr kumimoji="0" lang="en-US" altLang="zh-CN" b="0">
              <a:latin typeface="Times New Roman" panose="02020603050405020304" pitchFamily="18" charset="0"/>
            </a:endParaRPr>
          </a:p>
        </p:txBody>
      </p:sp>
      <p:sp>
        <p:nvSpPr>
          <p:cNvPr id="28689" name="Oval 25">
            <a:extLst>
              <a:ext uri="{FF2B5EF4-FFF2-40B4-BE49-F238E27FC236}">
                <a16:creationId xmlns:a16="http://schemas.microsoft.com/office/drawing/2014/main" id="{81AD7C8D-5D6A-4173-A416-7DCEC37AB2CB}"/>
              </a:ext>
            </a:extLst>
          </p:cNvPr>
          <p:cNvSpPr>
            <a:spLocks noChangeArrowheads="1"/>
          </p:cNvSpPr>
          <p:nvPr/>
        </p:nvSpPr>
        <p:spPr bwMode="auto">
          <a:xfrm>
            <a:off x="6629400" y="3581400"/>
            <a:ext cx="609600" cy="609600"/>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28690" name="Line 26">
            <a:extLst>
              <a:ext uri="{FF2B5EF4-FFF2-40B4-BE49-F238E27FC236}">
                <a16:creationId xmlns:a16="http://schemas.microsoft.com/office/drawing/2014/main" id="{C154CE18-95BD-4BED-96CD-0D6810BD49B4}"/>
              </a:ext>
            </a:extLst>
          </p:cNvPr>
          <p:cNvSpPr>
            <a:spLocks noChangeShapeType="1"/>
          </p:cNvSpPr>
          <p:nvPr/>
        </p:nvSpPr>
        <p:spPr bwMode="auto">
          <a:xfrm>
            <a:off x="6934200" y="2514600"/>
            <a:ext cx="0" cy="1066800"/>
          </a:xfrm>
          <a:prstGeom prst="line">
            <a:avLst/>
          </a:prstGeom>
          <a:noFill/>
          <a:ln w="38100" cap="sq">
            <a:solidFill>
              <a:srgbClr val="00FF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1" name="Line 27">
            <a:extLst>
              <a:ext uri="{FF2B5EF4-FFF2-40B4-BE49-F238E27FC236}">
                <a16:creationId xmlns:a16="http://schemas.microsoft.com/office/drawing/2014/main" id="{CAA6D860-F10A-4C64-BAD2-AA8554BCB0CD}"/>
              </a:ext>
            </a:extLst>
          </p:cNvPr>
          <p:cNvSpPr>
            <a:spLocks noChangeShapeType="1"/>
          </p:cNvSpPr>
          <p:nvPr/>
        </p:nvSpPr>
        <p:spPr bwMode="auto">
          <a:xfrm>
            <a:off x="6934200" y="4191000"/>
            <a:ext cx="0" cy="1066800"/>
          </a:xfrm>
          <a:prstGeom prst="line">
            <a:avLst/>
          </a:prstGeom>
          <a:noFill/>
          <a:ln w="38100" cap="sq">
            <a:solidFill>
              <a:srgbClr val="00FF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2" name="Rectangle 29">
            <a:extLst>
              <a:ext uri="{FF2B5EF4-FFF2-40B4-BE49-F238E27FC236}">
                <a16:creationId xmlns:a16="http://schemas.microsoft.com/office/drawing/2014/main" id="{106D8A39-5D1A-48BB-8886-A98EE3610E76}"/>
              </a:ext>
            </a:extLst>
          </p:cNvPr>
          <p:cNvSpPr>
            <a:spLocks noChangeArrowheads="1"/>
          </p:cNvSpPr>
          <p:nvPr/>
        </p:nvSpPr>
        <p:spPr bwMode="auto">
          <a:xfrm>
            <a:off x="6934200" y="320040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W</a:t>
            </a:r>
            <a:r>
              <a:rPr kumimoji="0" lang="en-US" altLang="zh-CN" baseline="-25000">
                <a:solidFill>
                  <a:schemeClr val="tx2"/>
                </a:solidFill>
                <a:latin typeface="Times New Roman" panose="02020603050405020304" pitchFamily="18" charset="0"/>
              </a:rPr>
              <a:t>IR</a:t>
            </a:r>
          </a:p>
        </p:txBody>
      </p:sp>
      <p:sp>
        <p:nvSpPr>
          <p:cNvPr id="28693" name="Rectangle 30">
            <a:extLst>
              <a:ext uri="{FF2B5EF4-FFF2-40B4-BE49-F238E27FC236}">
                <a16:creationId xmlns:a16="http://schemas.microsoft.com/office/drawing/2014/main" id="{4DC98085-6A9E-4666-A103-3A7E31648C79}"/>
              </a:ext>
            </a:extLst>
          </p:cNvPr>
          <p:cNvSpPr>
            <a:spLocks noChangeArrowheads="1"/>
          </p:cNvSpPr>
          <p:nvPr/>
        </p:nvSpPr>
        <p:spPr bwMode="auto">
          <a:xfrm>
            <a:off x="6324600" y="26670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1</a:t>
            </a:r>
            <a:r>
              <a:rPr kumimoji="0" lang="en-US" altLang="zh-CN" baseline="30000">
                <a:solidFill>
                  <a:srgbClr val="00FF00"/>
                </a:solidFill>
                <a:latin typeface="Times New Roman" panose="02020603050405020304" pitchFamily="18" charset="0"/>
              </a:rPr>
              <a:t>’</a:t>
            </a:r>
            <a:endParaRPr kumimoji="0" lang="en-US" altLang="zh-CN" b="0">
              <a:solidFill>
                <a:srgbClr val="00FF00"/>
              </a:solidFill>
              <a:latin typeface="Times New Roman" panose="02020603050405020304" pitchFamily="18" charset="0"/>
            </a:endParaRPr>
          </a:p>
        </p:txBody>
      </p:sp>
      <p:sp>
        <p:nvSpPr>
          <p:cNvPr id="28694" name="Rectangle 31">
            <a:extLst>
              <a:ext uri="{FF2B5EF4-FFF2-40B4-BE49-F238E27FC236}">
                <a16:creationId xmlns:a16="http://schemas.microsoft.com/office/drawing/2014/main" id="{0F389F52-21E2-4FF2-BCE0-3D37C73F5623}"/>
              </a:ext>
            </a:extLst>
          </p:cNvPr>
          <p:cNvSpPr>
            <a:spLocks noChangeArrowheads="1"/>
          </p:cNvSpPr>
          <p:nvPr/>
        </p:nvSpPr>
        <p:spPr bwMode="auto">
          <a:xfrm>
            <a:off x="6324600" y="44196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2</a:t>
            </a:r>
            <a:r>
              <a:rPr kumimoji="0" lang="en-US" altLang="zh-CN" baseline="30000">
                <a:solidFill>
                  <a:srgbClr val="00FF00"/>
                </a:solidFill>
                <a:latin typeface="Times New Roman" panose="02020603050405020304" pitchFamily="18" charset="0"/>
              </a:rPr>
              <a:t>’</a:t>
            </a:r>
            <a:endParaRPr kumimoji="0" lang="en-US" altLang="zh-CN" b="0">
              <a:solidFill>
                <a:srgbClr val="00FF00"/>
              </a:solidFill>
              <a:latin typeface="Times New Roman" panose="02020603050405020304" pitchFamily="18" charset="0"/>
            </a:endParaRPr>
          </a:p>
        </p:txBody>
      </p:sp>
      <p:sp>
        <p:nvSpPr>
          <p:cNvPr id="28695" name="Line 32">
            <a:extLst>
              <a:ext uri="{FF2B5EF4-FFF2-40B4-BE49-F238E27FC236}">
                <a16:creationId xmlns:a16="http://schemas.microsoft.com/office/drawing/2014/main" id="{E3126824-C578-40FB-9C69-50897FC2A9AF}"/>
              </a:ext>
            </a:extLst>
          </p:cNvPr>
          <p:cNvSpPr>
            <a:spLocks noChangeShapeType="1"/>
          </p:cNvSpPr>
          <p:nvPr/>
        </p:nvSpPr>
        <p:spPr bwMode="auto">
          <a:xfrm>
            <a:off x="7239000" y="3886200"/>
            <a:ext cx="457200" cy="0"/>
          </a:xfrm>
          <a:prstGeom prst="line">
            <a:avLst/>
          </a:prstGeom>
          <a:noFill/>
          <a:ln w="381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617" name="Rectangle 33">
            <a:extLst>
              <a:ext uri="{FF2B5EF4-FFF2-40B4-BE49-F238E27FC236}">
                <a16:creationId xmlns:a16="http://schemas.microsoft.com/office/drawing/2014/main" id="{73F07AAC-2DC2-4582-9EC7-58950D482A7D}"/>
              </a:ext>
            </a:extLst>
          </p:cNvPr>
          <p:cNvSpPr>
            <a:spLocks noChangeArrowheads="1"/>
          </p:cNvSpPr>
          <p:nvPr/>
        </p:nvSpPr>
        <p:spPr bwMode="auto">
          <a:xfrm>
            <a:off x="334963" y="1069975"/>
            <a:ext cx="88090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rgbClr val="00FF00"/>
                </a:solidFill>
                <a:latin typeface="Times New Roman" panose="02020603050405020304" pitchFamily="18" charset="0"/>
              </a:rPr>
              <a:t>作功能力</a:t>
            </a:r>
            <a:r>
              <a:rPr kumimoji="0" lang="en-US" altLang="zh-CN">
                <a:solidFill>
                  <a:srgbClr val="00FF00"/>
                </a:solidFill>
                <a:latin typeface="Times New Roman" panose="02020603050405020304" pitchFamily="18" charset="0"/>
              </a:rPr>
              <a:t>:</a:t>
            </a:r>
            <a:r>
              <a:rPr kumimoji="0" lang="zh-CN" altLang="en-US">
                <a:latin typeface="Times New Roman" panose="02020603050405020304" pitchFamily="18" charset="0"/>
              </a:rPr>
              <a:t>以环境为基准</a:t>
            </a:r>
            <a:r>
              <a:rPr kumimoji="0" lang="en-US" altLang="zh-CN">
                <a:latin typeface="Times New Roman" panose="02020603050405020304" pitchFamily="18" charset="0"/>
              </a:rPr>
              <a:t>,</a:t>
            </a:r>
            <a:r>
              <a:rPr kumimoji="0" lang="zh-CN" altLang="en-US">
                <a:latin typeface="Times New Roman" panose="02020603050405020304" pitchFamily="18" charset="0"/>
              </a:rPr>
              <a:t>系统可能作出的最大功</a:t>
            </a:r>
          </a:p>
        </p:txBody>
      </p:sp>
      <p:sp>
        <p:nvSpPr>
          <p:cNvPr id="451625" name="Rectangle 41">
            <a:extLst>
              <a:ext uri="{FF2B5EF4-FFF2-40B4-BE49-F238E27FC236}">
                <a16:creationId xmlns:a16="http://schemas.microsoft.com/office/drawing/2014/main" id="{39C721FF-A891-4B19-B3D7-5E84C3F0B3E1}"/>
              </a:ext>
            </a:extLst>
          </p:cNvPr>
          <p:cNvSpPr>
            <a:spLocks noChangeArrowheads="1"/>
          </p:cNvSpPr>
          <p:nvPr/>
        </p:nvSpPr>
        <p:spPr bwMode="auto">
          <a:xfrm>
            <a:off x="331788" y="2468563"/>
            <a:ext cx="46180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sym typeface="Symbol" panose="05050102010706020507" pitchFamily="18" charset="2"/>
              </a:rPr>
              <a:t>假定 </a:t>
            </a:r>
            <a:r>
              <a:rPr kumimoji="0" lang="en-US" altLang="zh-CN" i="1">
                <a:solidFill>
                  <a:srgbClr val="00FF00"/>
                </a:solidFill>
                <a:latin typeface="Times New Roman" panose="02020603050405020304" pitchFamily="18" charset="0"/>
                <a:sym typeface="Symbol" panose="05050102010706020507" pitchFamily="18" charset="2"/>
              </a:rPr>
              <a:t>Q</a:t>
            </a:r>
            <a:r>
              <a:rPr kumimoji="0" lang="en-US" altLang="zh-CN" baseline="-25000">
                <a:solidFill>
                  <a:srgbClr val="00FF00"/>
                </a:solidFill>
                <a:latin typeface="Times New Roman" panose="02020603050405020304" pitchFamily="18" charset="0"/>
                <a:sym typeface="Symbol" panose="05050102010706020507" pitchFamily="18" charset="2"/>
              </a:rPr>
              <a:t>1</a:t>
            </a:r>
            <a:r>
              <a:rPr kumimoji="0" lang="en-US" altLang="zh-CN">
                <a:latin typeface="Times New Roman" panose="02020603050405020304" pitchFamily="18" charset="0"/>
                <a:sym typeface="Symbol" panose="05050102010706020507" pitchFamily="18" charset="2"/>
              </a:rPr>
              <a:t>=</a:t>
            </a:r>
            <a:r>
              <a:rPr kumimoji="0" lang="en-US" altLang="zh-CN" i="1">
                <a:solidFill>
                  <a:srgbClr val="00FF00"/>
                </a:solidFill>
                <a:latin typeface="Times New Roman" panose="02020603050405020304" pitchFamily="18" charset="0"/>
                <a:sym typeface="Symbol" panose="05050102010706020507" pitchFamily="18" charset="2"/>
              </a:rPr>
              <a:t>Q</a:t>
            </a:r>
            <a:r>
              <a:rPr kumimoji="0" lang="en-US" altLang="zh-CN" baseline="-25000">
                <a:solidFill>
                  <a:srgbClr val="00FF00"/>
                </a:solidFill>
                <a:latin typeface="Times New Roman" panose="02020603050405020304" pitchFamily="18" charset="0"/>
                <a:sym typeface="Symbol" panose="05050102010706020507" pitchFamily="18" charset="2"/>
              </a:rPr>
              <a:t>1</a:t>
            </a:r>
            <a:r>
              <a:rPr kumimoji="0" lang="en-US" altLang="zh-CN" baseline="30000">
                <a:solidFill>
                  <a:srgbClr val="00FF00"/>
                </a:solidFill>
                <a:latin typeface="Times New Roman" panose="02020603050405020304" pitchFamily="18" charset="0"/>
                <a:sym typeface="Symbol" panose="05050102010706020507" pitchFamily="18" charset="2"/>
              </a:rPr>
              <a:t>’</a:t>
            </a:r>
            <a:r>
              <a:rPr kumimoji="0" lang="en-US" altLang="zh-CN">
                <a:latin typeface="Times New Roman" panose="02020603050405020304" pitchFamily="18" charset="0"/>
                <a:sym typeface="Symbol" panose="05050102010706020507" pitchFamily="18" charset="2"/>
              </a:rPr>
              <a:t> </a:t>
            </a:r>
            <a:r>
              <a:rPr kumimoji="0" lang="zh-CN" altLang="en-US">
                <a:latin typeface="Times New Roman" panose="02020603050405020304" pitchFamily="18" charset="0"/>
                <a:sym typeface="Symbol" panose="05050102010706020507" pitchFamily="18" charset="2"/>
              </a:rPr>
              <a:t>， </a:t>
            </a:r>
            <a:r>
              <a:rPr kumimoji="0" lang="en-US" altLang="zh-CN" i="1">
                <a:solidFill>
                  <a:schemeClr val="tx2"/>
                </a:solidFill>
                <a:latin typeface="Times New Roman" panose="02020603050405020304" pitchFamily="18" charset="0"/>
              </a:rPr>
              <a:t>W</a:t>
            </a:r>
            <a:r>
              <a:rPr kumimoji="0" lang="en-US" altLang="zh-CN" baseline="-25000">
                <a:solidFill>
                  <a:schemeClr val="tx2"/>
                </a:solidFill>
                <a:latin typeface="Times New Roman" panose="02020603050405020304" pitchFamily="18" charset="0"/>
              </a:rPr>
              <a:t>R</a:t>
            </a:r>
            <a:r>
              <a:rPr kumimoji="0" lang="en-US" altLang="zh-CN" i="1">
                <a:solidFill>
                  <a:srgbClr val="FF0000"/>
                </a:solidFill>
                <a:latin typeface="Times New Roman" panose="02020603050405020304" pitchFamily="18" charset="0"/>
              </a:rPr>
              <a:t> </a:t>
            </a:r>
            <a:r>
              <a:rPr kumimoji="0" lang="en-US" altLang="zh-CN">
                <a:latin typeface="Times New Roman" panose="02020603050405020304" pitchFamily="18" charset="0"/>
              </a:rPr>
              <a:t>&gt; </a:t>
            </a:r>
            <a:r>
              <a:rPr kumimoji="0" lang="en-US" altLang="zh-CN" i="1">
                <a:solidFill>
                  <a:schemeClr val="tx2"/>
                </a:solidFill>
                <a:latin typeface="Times New Roman" panose="02020603050405020304" pitchFamily="18" charset="0"/>
              </a:rPr>
              <a:t>W</a:t>
            </a:r>
            <a:r>
              <a:rPr kumimoji="0" lang="en-US" altLang="zh-CN" baseline="-25000">
                <a:solidFill>
                  <a:schemeClr val="tx2"/>
                </a:solidFill>
                <a:latin typeface="Times New Roman" panose="02020603050405020304" pitchFamily="18" charset="0"/>
              </a:rPr>
              <a:t>IR</a:t>
            </a:r>
            <a:r>
              <a:rPr kumimoji="0" lang="en-US" altLang="zh-CN" sz="2800">
                <a:solidFill>
                  <a:srgbClr val="FFCC99"/>
                </a:solidFill>
                <a:latin typeface="Times New Roman" panose="02020603050405020304" pitchFamily="18" charset="0"/>
              </a:rPr>
              <a:t> </a:t>
            </a:r>
          </a:p>
        </p:txBody>
      </p:sp>
      <p:sp>
        <p:nvSpPr>
          <p:cNvPr id="451626" name="AutoShape 42">
            <a:extLst>
              <a:ext uri="{FF2B5EF4-FFF2-40B4-BE49-F238E27FC236}">
                <a16:creationId xmlns:a16="http://schemas.microsoft.com/office/drawing/2014/main" id="{77807DFF-EFE9-448E-ADCF-9461AE12961A}"/>
              </a:ext>
            </a:extLst>
          </p:cNvPr>
          <p:cNvSpPr>
            <a:spLocks noChangeArrowheads="1"/>
          </p:cNvSpPr>
          <p:nvPr/>
        </p:nvSpPr>
        <p:spPr bwMode="auto">
          <a:xfrm>
            <a:off x="7696200" y="1092200"/>
            <a:ext cx="1295400" cy="533400"/>
          </a:xfrm>
          <a:prstGeom prst="wedgeRoundRectCallout">
            <a:avLst>
              <a:gd name="adj1" fmla="val -5514"/>
              <a:gd name="adj2" fmla="val -83630"/>
              <a:gd name="adj3" fmla="val 16667"/>
            </a:avLst>
          </a:prstGeom>
          <a:noFill/>
          <a:ln w="38100" cap="sq">
            <a:solidFill>
              <a:srgbClr val="00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zh-CN" sz="2400">
              <a:solidFill>
                <a:schemeClr val="tx2"/>
              </a:solidFill>
              <a:latin typeface="Times New Roman" panose="02020603050405020304" pitchFamily="18" charset="0"/>
              <a:ea typeface="黑体" panose="02010609060101010101" pitchFamily="49" charset="-122"/>
            </a:endParaRPr>
          </a:p>
        </p:txBody>
      </p:sp>
      <p:sp>
        <p:nvSpPr>
          <p:cNvPr id="451627" name="Rectangle 43">
            <a:extLst>
              <a:ext uri="{FF2B5EF4-FFF2-40B4-BE49-F238E27FC236}">
                <a16:creationId xmlns:a16="http://schemas.microsoft.com/office/drawing/2014/main" id="{B5C91E1F-7E81-4562-9138-0117A3CC3A2A}"/>
              </a:ext>
            </a:extLst>
          </p:cNvPr>
          <p:cNvSpPr>
            <a:spLocks noChangeArrowheads="1"/>
          </p:cNvSpPr>
          <p:nvPr/>
        </p:nvSpPr>
        <p:spPr bwMode="auto">
          <a:xfrm>
            <a:off x="344488" y="3213100"/>
            <a:ext cx="33639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rgbClr val="00FF00"/>
                </a:solidFill>
                <a:latin typeface="Times New Roman" panose="02020603050405020304" pitchFamily="18" charset="0"/>
              </a:rPr>
              <a:t>作功能力损失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1617"/>
                                        </p:tgtEl>
                                        <p:attrNameLst>
                                          <p:attrName>style.visibility</p:attrName>
                                        </p:attrNameLst>
                                      </p:cBhvr>
                                      <p:to>
                                        <p:strVal val="visible"/>
                                      </p:to>
                                    </p:set>
                                    <p:anim calcmode="lin" valueType="num">
                                      <p:cBhvr additive="base">
                                        <p:cTn id="7" dur="500" fill="hold"/>
                                        <p:tgtEl>
                                          <p:spTgt spid="451617"/>
                                        </p:tgtEl>
                                        <p:attrNameLst>
                                          <p:attrName>ppt_x</p:attrName>
                                        </p:attrNameLst>
                                      </p:cBhvr>
                                      <p:tavLst>
                                        <p:tav tm="0">
                                          <p:val>
                                            <p:strVal val="0-#ppt_w/2"/>
                                          </p:val>
                                        </p:tav>
                                        <p:tav tm="100000">
                                          <p:val>
                                            <p:strVal val="#ppt_x"/>
                                          </p:val>
                                        </p:tav>
                                      </p:tavLst>
                                    </p:anim>
                                    <p:anim calcmode="lin" valueType="num">
                                      <p:cBhvr additive="base">
                                        <p:cTn id="8" dur="500" fill="hold"/>
                                        <p:tgtEl>
                                          <p:spTgt spid="4516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51626"/>
                                        </p:tgtEl>
                                        <p:attrNameLst>
                                          <p:attrName>style.visibility</p:attrName>
                                        </p:attrNameLst>
                                      </p:cBhvr>
                                      <p:to>
                                        <p:strVal val="visible"/>
                                      </p:to>
                                    </p:set>
                                    <p:animEffect transition="in" filter="wipe(down)">
                                      <p:cBhvr>
                                        <p:cTn id="13" dur="500"/>
                                        <p:tgtEl>
                                          <p:spTgt spid="451626"/>
                                        </p:tgtEl>
                                      </p:cBhvr>
                                    </p:animEffec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45160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51602"/>
                                        </p:tgtEl>
                                        <p:attrNameLst>
                                          <p:attrName>style.visibility</p:attrName>
                                        </p:attrNameLst>
                                      </p:cBhvr>
                                      <p:to>
                                        <p:strVal val="visible"/>
                                      </p:to>
                                    </p:set>
                                    <p:anim calcmode="lin" valueType="num">
                                      <p:cBhvr additive="base">
                                        <p:cTn id="21" dur="500" fill="hold"/>
                                        <p:tgtEl>
                                          <p:spTgt spid="451602"/>
                                        </p:tgtEl>
                                        <p:attrNameLst>
                                          <p:attrName>ppt_x</p:attrName>
                                        </p:attrNameLst>
                                      </p:cBhvr>
                                      <p:tavLst>
                                        <p:tav tm="0">
                                          <p:val>
                                            <p:strVal val="0-#ppt_w/2"/>
                                          </p:val>
                                        </p:tav>
                                        <p:tav tm="100000">
                                          <p:val>
                                            <p:strVal val="#ppt_x"/>
                                          </p:val>
                                        </p:tav>
                                      </p:tavLst>
                                    </p:anim>
                                    <p:anim calcmode="lin" valueType="num">
                                      <p:cBhvr additive="base">
                                        <p:cTn id="22" dur="500" fill="hold"/>
                                        <p:tgtEl>
                                          <p:spTgt spid="451602"/>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51625"/>
                                        </p:tgtEl>
                                        <p:attrNameLst>
                                          <p:attrName>style.visibility</p:attrName>
                                        </p:attrNameLst>
                                      </p:cBhvr>
                                      <p:to>
                                        <p:strVal val="visible"/>
                                      </p:to>
                                    </p:set>
                                    <p:anim calcmode="lin" valueType="num">
                                      <p:cBhvr additive="base">
                                        <p:cTn id="27" dur="500" fill="hold"/>
                                        <p:tgtEl>
                                          <p:spTgt spid="451625"/>
                                        </p:tgtEl>
                                        <p:attrNameLst>
                                          <p:attrName>ppt_x</p:attrName>
                                        </p:attrNameLst>
                                      </p:cBhvr>
                                      <p:tavLst>
                                        <p:tav tm="0">
                                          <p:val>
                                            <p:strVal val="0-#ppt_w/2"/>
                                          </p:val>
                                        </p:tav>
                                        <p:tav tm="100000">
                                          <p:val>
                                            <p:strVal val="#ppt_x"/>
                                          </p:val>
                                        </p:tav>
                                      </p:tavLst>
                                    </p:anim>
                                    <p:anim calcmode="lin" valueType="num">
                                      <p:cBhvr additive="base">
                                        <p:cTn id="28" dur="500" fill="hold"/>
                                        <p:tgtEl>
                                          <p:spTgt spid="451625"/>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51627"/>
                                        </p:tgtEl>
                                        <p:attrNameLst>
                                          <p:attrName>style.visibility</p:attrName>
                                        </p:attrNameLst>
                                      </p:cBhvr>
                                      <p:to>
                                        <p:strVal val="visible"/>
                                      </p:to>
                                    </p:set>
                                    <p:anim calcmode="lin" valueType="num">
                                      <p:cBhvr additive="base">
                                        <p:cTn id="33" dur="500" fill="hold"/>
                                        <p:tgtEl>
                                          <p:spTgt spid="451627"/>
                                        </p:tgtEl>
                                        <p:attrNameLst>
                                          <p:attrName>ppt_x</p:attrName>
                                        </p:attrNameLst>
                                      </p:cBhvr>
                                      <p:tavLst>
                                        <p:tav tm="0">
                                          <p:val>
                                            <p:strVal val="0-#ppt_w/2"/>
                                          </p:val>
                                        </p:tav>
                                        <p:tav tm="100000">
                                          <p:val>
                                            <p:strVal val="#ppt_x"/>
                                          </p:val>
                                        </p:tav>
                                      </p:tavLst>
                                    </p:anim>
                                    <p:anim calcmode="lin" valueType="num">
                                      <p:cBhvr additive="base">
                                        <p:cTn id="34" dur="500" fill="hold"/>
                                        <p:tgtEl>
                                          <p:spTgt spid="45162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451603"/>
                                        </p:tgtEl>
                                        <p:attrNameLst>
                                          <p:attrName>style.visibility</p:attrName>
                                        </p:attrNameLst>
                                      </p:cBhvr>
                                      <p:to>
                                        <p:strVal val="visible"/>
                                      </p:to>
                                    </p:set>
                                    <p:anim calcmode="lin" valueType="num">
                                      <p:cBhvr additive="base">
                                        <p:cTn id="39" dur="500" fill="hold"/>
                                        <p:tgtEl>
                                          <p:spTgt spid="451603"/>
                                        </p:tgtEl>
                                        <p:attrNameLst>
                                          <p:attrName>ppt_x</p:attrName>
                                        </p:attrNameLst>
                                      </p:cBhvr>
                                      <p:tavLst>
                                        <p:tav tm="0">
                                          <p:val>
                                            <p:strVal val="0-#ppt_w/2"/>
                                          </p:val>
                                        </p:tav>
                                        <p:tav tm="100000">
                                          <p:val>
                                            <p:strVal val="#ppt_x"/>
                                          </p:val>
                                        </p:tav>
                                      </p:tavLst>
                                    </p:anim>
                                    <p:anim calcmode="lin" valueType="num">
                                      <p:cBhvr additive="base">
                                        <p:cTn id="40" dur="500" fill="hold"/>
                                        <p:tgtEl>
                                          <p:spTgt spid="4516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02" grpId="0" autoUpdateAnimBg="0"/>
      <p:bldP spid="451606" grpId="0" autoUpdateAnimBg="0"/>
      <p:bldP spid="451617" grpId="0" autoUpdateAnimBg="0"/>
      <p:bldP spid="451625" grpId="0" autoUpdateAnimBg="0"/>
      <p:bldP spid="451626" grpId="0" animBg="1" autoUpdateAnimBg="0"/>
      <p:bldP spid="45162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52652" name="Object 44">
            <a:extLst>
              <a:ext uri="{FF2B5EF4-FFF2-40B4-BE49-F238E27FC236}">
                <a16:creationId xmlns:a16="http://schemas.microsoft.com/office/drawing/2014/main" id="{F6FCB962-3EF0-49E2-BC89-94F3570D0F46}"/>
              </a:ext>
            </a:extLst>
          </p:cNvPr>
          <p:cNvGraphicFramePr>
            <a:graphicFrameLocks noChangeAspect="1"/>
          </p:cNvGraphicFramePr>
          <p:nvPr/>
        </p:nvGraphicFramePr>
        <p:xfrm>
          <a:off x="152400" y="4292600"/>
          <a:ext cx="5948363" cy="1163638"/>
        </p:xfrm>
        <a:graphic>
          <a:graphicData uri="http://schemas.openxmlformats.org/presentationml/2006/ole">
            <mc:AlternateContent xmlns:mc="http://schemas.openxmlformats.org/markup-compatibility/2006">
              <mc:Choice xmlns:v="urn:schemas-microsoft-com:vml" Requires="v">
                <p:oleObj spid="_x0000_s30868" name="Equation" r:id="rId4" imgW="2165152" imgH="400050" progId="Equation.DSMT4">
                  <p:embed/>
                </p:oleObj>
              </mc:Choice>
              <mc:Fallback>
                <p:oleObj name="Equation" r:id="rId4" imgW="2165152" imgH="400050" progId="Equation.DSMT4">
                  <p:embed/>
                  <p:pic>
                    <p:nvPicPr>
                      <p:cNvPr id="0"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292600"/>
                        <a:ext cx="5948363" cy="116363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3" name="Rectangle 2">
            <a:extLst>
              <a:ext uri="{FF2B5EF4-FFF2-40B4-BE49-F238E27FC236}">
                <a16:creationId xmlns:a16="http://schemas.microsoft.com/office/drawing/2014/main" id="{95527FAC-CC30-43DC-A4BF-CCD79A237E4A}"/>
              </a:ext>
            </a:extLst>
          </p:cNvPr>
          <p:cNvSpPr>
            <a:spLocks noGrp="1" noChangeArrowheads="1"/>
          </p:cNvSpPr>
          <p:nvPr>
            <p:ph type="title"/>
          </p:nvPr>
        </p:nvSpPr>
        <p:spPr>
          <a:xfrm>
            <a:off x="685800" y="198438"/>
            <a:ext cx="7772400" cy="823912"/>
          </a:xfrm>
        </p:spPr>
        <p:txBody>
          <a:bodyPr/>
          <a:lstStyle/>
          <a:p>
            <a:pPr eaLnBrk="1" hangingPunct="1"/>
            <a:r>
              <a:rPr lang="zh-CN" altLang="en-US" sz="4800" b="1">
                <a:ea typeface="楷体_GB2312" pitchFamily="49" charset="-122"/>
              </a:rPr>
              <a:t>作功能力损失</a:t>
            </a:r>
          </a:p>
        </p:txBody>
      </p:sp>
      <p:sp>
        <p:nvSpPr>
          <p:cNvPr id="30724" name="Line 3">
            <a:extLst>
              <a:ext uri="{FF2B5EF4-FFF2-40B4-BE49-F238E27FC236}">
                <a16:creationId xmlns:a16="http://schemas.microsoft.com/office/drawing/2014/main" id="{78AA9292-BFE4-4DB4-88F1-421E85A76C66}"/>
              </a:ext>
            </a:extLst>
          </p:cNvPr>
          <p:cNvSpPr>
            <a:spLocks noChangeShapeType="1"/>
          </p:cNvSpPr>
          <p:nvPr/>
        </p:nvSpPr>
        <p:spPr bwMode="auto">
          <a:xfrm>
            <a:off x="6324600" y="2054225"/>
            <a:ext cx="0" cy="460375"/>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5" name="Line 4">
            <a:extLst>
              <a:ext uri="{FF2B5EF4-FFF2-40B4-BE49-F238E27FC236}">
                <a16:creationId xmlns:a16="http://schemas.microsoft.com/office/drawing/2014/main" id="{34660AD1-3606-43BD-AF15-4EA40B034103}"/>
              </a:ext>
            </a:extLst>
          </p:cNvPr>
          <p:cNvSpPr>
            <a:spLocks noChangeShapeType="1"/>
          </p:cNvSpPr>
          <p:nvPr/>
        </p:nvSpPr>
        <p:spPr bwMode="auto">
          <a:xfrm flipV="1">
            <a:off x="8686800" y="2057400"/>
            <a:ext cx="0" cy="45720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6" name="Line 5">
            <a:extLst>
              <a:ext uri="{FF2B5EF4-FFF2-40B4-BE49-F238E27FC236}">
                <a16:creationId xmlns:a16="http://schemas.microsoft.com/office/drawing/2014/main" id="{F92AE586-B4A8-4863-8559-0426D781BB27}"/>
              </a:ext>
            </a:extLst>
          </p:cNvPr>
          <p:cNvSpPr>
            <a:spLocks noChangeShapeType="1"/>
          </p:cNvSpPr>
          <p:nvPr/>
        </p:nvSpPr>
        <p:spPr bwMode="auto">
          <a:xfrm>
            <a:off x="6324600" y="5257800"/>
            <a:ext cx="0" cy="45720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7" name="Line 6">
            <a:extLst>
              <a:ext uri="{FF2B5EF4-FFF2-40B4-BE49-F238E27FC236}">
                <a16:creationId xmlns:a16="http://schemas.microsoft.com/office/drawing/2014/main" id="{F23A9C8C-32F5-40D8-97CF-0C6FAEC8B656}"/>
              </a:ext>
            </a:extLst>
          </p:cNvPr>
          <p:cNvSpPr>
            <a:spLocks noChangeShapeType="1"/>
          </p:cNvSpPr>
          <p:nvPr/>
        </p:nvSpPr>
        <p:spPr bwMode="auto">
          <a:xfrm>
            <a:off x="8686800" y="5257800"/>
            <a:ext cx="0" cy="454025"/>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8" name="Rectangle 7">
            <a:extLst>
              <a:ext uri="{FF2B5EF4-FFF2-40B4-BE49-F238E27FC236}">
                <a16:creationId xmlns:a16="http://schemas.microsoft.com/office/drawing/2014/main" id="{CEAC627F-5C9F-4374-9BBD-D01269842C23}"/>
              </a:ext>
            </a:extLst>
          </p:cNvPr>
          <p:cNvSpPr>
            <a:spLocks noChangeArrowheads="1"/>
          </p:cNvSpPr>
          <p:nvPr/>
        </p:nvSpPr>
        <p:spPr bwMode="auto">
          <a:xfrm>
            <a:off x="7239000" y="19050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1</a:t>
            </a:r>
            <a:endParaRPr kumimoji="0" lang="en-US" altLang="zh-CN" b="0">
              <a:solidFill>
                <a:srgbClr val="00FF00"/>
              </a:solidFill>
              <a:latin typeface="Times New Roman" panose="02020603050405020304" pitchFamily="18" charset="0"/>
            </a:endParaRPr>
          </a:p>
        </p:txBody>
      </p:sp>
      <p:sp>
        <p:nvSpPr>
          <p:cNvPr id="30729" name="Rectangle 8">
            <a:extLst>
              <a:ext uri="{FF2B5EF4-FFF2-40B4-BE49-F238E27FC236}">
                <a16:creationId xmlns:a16="http://schemas.microsoft.com/office/drawing/2014/main" id="{45A51A70-5901-4D1D-8F52-11AD10EA6D6B}"/>
              </a:ext>
            </a:extLst>
          </p:cNvPr>
          <p:cNvSpPr>
            <a:spLocks noChangeArrowheads="1"/>
          </p:cNvSpPr>
          <p:nvPr/>
        </p:nvSpPr>
        <p:spPr bwMode="auto">
          <a:xfrm>
            <a:off x="7239000" y="52578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0</a:t>
            </a:r>
            <a:endParaRPr kumimoji="0" lang="en-US" altLang="zh-CN" b="0">
              <a:solidFill>
                <a:srgbClr val="00FF00"/>
              </a:solidFill>
              <a:latin typeface="Times New Roman" panose="02020603050405020304" pitchFamily="18" charset="0"/>
            </a:endParaRPr>
          </a:p>
        </p:txBody>
      </p:sp>
      <p:sp>
        <p:nvSpPr>
          <p:cNvPr id="30730" name="Rectangle 10">
            <a:extLst>
              <a:ext uri="{FF2B5EF4-FFF2-40B4-BE49-F238E27FC236}">
                <a16:creationId xmlns:a16="http://schemas.microsoft.com/office/drawing/2014/main" id="{94605751-CF67-4E1B-BC1A-A4E51D175386}"/>
              </a:ext>
            </a:extLst>
          </p:cNvPr>
          <p:cNvSpPr>
            <a:spLocks noChangeArrowheads="1"/>
          </p:cNvSpPr>
          <p:nvPr/>
        </p:nvSpPr>
        <p:spPr bwMode="auto">
          <a:xfrm>
            <a:off x="7848600" y="35814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R</a:t>
            </a:r>
            <a:endParaRPr kumimoji="0" lang="en-US" altLang="zh-CN" b="0">
              <a:latin typeface="Times New Roman" panose="02020603050405020304" pitchFamily="18" charset="0"/>
            </a:endParaRPr>
          </a:p>
        </p:txBody>
      </p:sp>
      <p:sp>
        <p:nvSpPr>
          <p:cNvPr id="30731" name="Oval 11">
            <a:extLst>
              <a:ext uri="{FF2B5EF4-FFF2-40B4-BE49-F238E27FC236}">
                <a16:creationId xmlns:a16="http://schemas.microsoft.com/office/drawing/2014/main" id="{ECB840FC-EFAE-44BF-AE16-31BF75E7A583}"/>
              </a:ext>
            </a:extLst>
          </p:cNvPr>
          <p:cNvSpPr>
            <a:spLocks noChangeArrowheads="1"/>
          </p:cNvSpPr>
          <p:nvPr/>
        </p:nvSpPr>
        <p:spPr bwMode="auto">
          <a:xfrm>
            <a:off x="7772400" y="3581400"/>
            <a:ext cx="609600" cy="609600"/>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30732" name="Rectangle 12">
            <a:extLst>
              <a:ext uri="{FF2B5EF4-FFF2-40B4-BE49-F238E27FC236}">
                <a16:creationId xmlns:a16="http://schemas.microsoft.com/office/drawing/2014/main" id="{6BE174BE-C76A-4D3B-94D0-753C93D45736}"/>
              </a:ext>
            </a:extLst>
          </p:cNvPr>
          <p:cNvSpPr>
            <a:spLocks noChangeArrowheads="1"/>
          </p:cNvSpPr>
          <p:nvPr/>
        </p:nvSpPr>
        <p:spPr bwMode="auto">
          <a:xfrm>
            <a:off x="8077200" y="26670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1</a:t>
            </a:r>
            <a:endParaRPr kumimoji="0" lang="en-US" altLang="zh-CN" b="0">
              <a:solidFill>
                <a:srgbClr val="00FF00"/>
              </a:solidFill>
              <a:latin typeface="Times New Roman" panose="02020603050405020304" pitchFamily="18" charset="0"/>
            </a:endParaRPr>
          </a:p>
        </p:txBody>
      </p:sp>
      <p:sp>
        <p:nvSpPr>
          <p:cNvPr id="30733" name="Rectangle 13">
            <a:extLst>
              <a:ext uri="{FF2B5EF4-FFF2-40B4-BE49-F238E27FC236}">
                <a16:creationId xmlns:a16="http://schemas.microsoft.com/office/drawing/2014/main" id="{CA8B9283-F3C7-4FCC-9DC2-79B46AB664F5}"/>
              </a:ext>
            </a:extLst>
          </p:cNvPr>
          <p:cNvSpPr>
            <a:spLocks noChangeArrowheads="1"/>
          </p:cNvSpPr>
          <p:nvPr/>
        </p:nvSpPr>
        <p:spPr bwMode="auto">
          <a:xfrm>
            <a:off x="8077200" y="4343400"/>
            <a:ext cx="68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2</a:t>
            </a:r>
            <a:endParaRPr kumimoji="0" lang="en-US" altLang="zh-CN" b="0">
              <a:solidFill>
                <a:srgbClr val="00FF00"/>
              </a:solidFill>
              <a:latin typeface="Times New Roman" panose="02020603050405020304" pitchFamily="18" charset="0"/>
            </a:endParaRPr>
          </a:p>
        </p:txBody>
      </p:sp>
      <p:sp>
        <p:nvSpPr>
          <p:cNvPr id="30734" name="Line 14">
            <a:extLst>
              <a:ext uri="{FF2B5EF4-FFF2-40B4-BE49-F238E27FC236}">
                <a16:creationId xmlns:a16="http://schemas.microsoft.com/office/drawing/2014/main" id="{5BD6E164-83FA-4628-B10D-78ED3B938ECA}"/>
              </a:ext>
            </a:extLst>
          </p:cNvPr>
          <p:cNvSpPr>
            <a:spLocks noChangeShapeType="1"/>
          </p:cNvSpPr>
          <p:nvPr/>
        </p:nvSpPr>
        <p:spPr bwMode="auto">
          <a:xfrm>
            <a:off x="8382000" y="3886200"/>
            <a:ext cx="457200" cy="0"/>
          </a:xfrm>
          <a:prstGeom prst="line">
            <a:avLst/>
          </a:prstGeom>
          <a:noFill/>
          <a:ln w="381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5" name="Rectangle 15">
            <a:extLst>
              <a:ext uri="{FF2B5EF4-FFF2-40B4-BE49-F238E27FC236}">
                <a16:creationId xmlns:a16="http://schemas.microsoft.com/office/drawing/2014/main" id="{5206E404-CA64-48BA-ADB1-BDA0A0388769}"/>
              </a:ext>
            </a:extLst>
          </p:cNvPr>
          <p:cNvSpPr>
            <a:spLocks noChangeArrowheads="1"/>
          </p:cNvSpPr>
          <p:nvPr/>
        </p:nvSpPr>
        <p:spPr bwMode="auto">
          <a:xfrm>
            <a:off x="8534400" y="32766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W</a:t>
            </a:r>
            <a:endParaRPr kumimoji="0" lang="en-US" altLang="zh-CN" b="0">
              <a:solidFill>
                <a:schemeClr val="tx2"/>
              </a:solidFill>
              <a:latin typeface="Times New Roman" panose="02020603050405020304" pitchFamily="18" charset="0"/>
            </a:endParaRPr>
          </a:p>
        </p:txBody>
      </p:sp>
      <p:sp>
        <p:nvSpPr>
          <p:cNvPr id="30736" name="Line 16">
            <a:extLst>
              <a:ext uri="{FF2B5EF4-FFF2-40B4-BE49-F238E27FC236}">
                <a16:creationId xmlns:a16="http://schemas.microsoft.com/office/drawing/2014/main" id="{DD08FA61-623F-44EB-A12E-37BD506DA3E7}"/>
              </a:ext>
            </a:extLst>
          </p:cNvPr>
          <p:cNvSpPr>
            <a:spLocks noChangeShapeType="1"/>
          </p:cNvSpPr>
          <p:nvPr/>
        </p:nvSpPr>
        <p:spPr bwMode="auto">
          <a:xfrm>
            <a:off x="8077200" y="2514600"/>
            <a:ext cx="0" cy="1066800"/>
          </a:xfrm>
          <a:prstGeom prst="line">
            <a:avLst/>
          </a:prstGeom>
          <a:noFill/>
          <a:ln w="38100" cap="sq">
            <a:solidFill>
              <a:srgbClr val="00FF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7" name="Line 17">
            <a:extLst>
              <a:ext uri="{FF2B5EF4-FFF2-40B4-BE49-F238E27FC236}">
                <a16:creationId xmlns:a16="http://schemas.microsoft.com/office/drawing/2014/main" id="{FDD3D52B-C310-45EC-89CA-1C8AC8CA7748}"/>
              </a:ext>
            </a:extLst>
          </p:cNvPr>
          <p:cNvSpPr>
            <a:spLocks noChangeShapeType="1"/>
          </p:cNvSpPr>
          <p:nvPr/>
        </p:nvSpPr>
        <p:spPr bwMode="auto">
          <a:xfrm>
            <a:off x="8077200" y="4191000"/>
            <a:ext cx="0" cy="1066800"/>
          </a:xfrm>
          <a:prstGeom prst="line">
            <a:avLst/>
          </a:prstGeom>
          <a:noFill/>
          <a:ln w="38100" cap="sq">
            <a:solidFill>
              <a:srgbClr val="00FF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738" name="Object 19">
            <a:extLst>
              <a:ext uri="{FF2B5EF4-FFF2-40B4-BE49-F238E27FC236}">
                <a16:creationId xmlns:a16="http://schemas.microsoft.com/office/drawing/2014/main" id="{9E71267C-0BE3-47AA-9092-6BE1067112E1}"/>
              </a:ext>
            </a:extLst>
          </p:cNvPr>
          <p:cNvGraphicFramePr>
            <a:graphicFrameLocks noChangeAspect="1"/>
          </p:cNvGraphicFramePr>
          <p:nvPr/>
        </p:nvGraphicFramePr>
        <p:xfrm>
          <a:off x="3203575" y="1844675"/>
          <a:ext cx="2068513" cy="581025"/>
        </p:xfrm>
        <a:graphic>
          <a:graphicData uri="http://schemas.openxmlformats.org/presentationml/2006/ole">
            <mc:AlternateContent xmlns:mc="http://schemas.openxmlformats.org/markup-compatibility/2006">
              <mc:Choice xmlns:v="urn:schemas-microsoft-com:vml" Requires="v">
                <p:oleObj spid="_x0000_s30869" name="Equation" r:id="rId6" imgW="730295" imgH="184105" progId="Equation.DSMT4">
                  <p:embed/>
                </p:oleObj>
              </mc:Choice>
              <mc:Fallback>
                <p:oleObj name="Equation" r:id="rId6" imgW="730295" imgH="184105" progId="Equation.DSMT4">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3575" y="1844675"/>
                        <a:ext cx="2068513" cy="5810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28" name="Object 20">
            <a:extLst>
              <a:ext uri="{FF2B5EF4-FFF2-40B4-BE49-F238E27FC236}">
                <a16:creationId xmlns:a16="http://schemas.microsoft.com/office/drawing/2014/main" id="{5F2853C6-8598-4F60-B72F-40DCC3DCFDCD}"/>
              </a:ext>
            </a:extLst>
          </p:cNvPr>
          <p:cNvGraphicFramePr>
            <a:graphicFrameLocks noChangeAspect="1"/>
          </p:cNvGraphicFramePr>
          <p:nvPr/>
        </p:nvGraphicFramePr>
        <p:xfrm>
          <a:off x="1477963" y="3106738"/>
          <a:ext cx="4160837" cy="1163637"/>
        </p:xfrm>
        <a:graphic>
          <a:graphicData uri="http://schemas.openxmlformats.org/presentationml/2006/ole">
            <mc:AlternateContent xmlns:mc="http://schemas.openxmlformats.org/markup-compatibility/2006">
              <mc:Choice xmlns:v="urn:schemas-microsoft-com:vml" Requires="v">
                <p:oleObj spid="_x0000_s30870" name="Equation" r:id="rId8" imgW="1505110" imgH="400050" progId="Equation.DSMT4">
                  <p:embed/>
                </p:oleObj>
              </mc:Choice>
              <mc:Fallback>
                <p:oleObj name="Equation" r:id="rId8" imgW="1505110" imgH="400050" progId="Equation.DSMT4">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7963" y="3106738"/>
                        <a:ext cx="4160837" cy="1163637"/>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40" name="Line 22">
            <a:extLst>
              <a:ext uri="{FF2B5EF4-FFF2-40B4-BE49-F238E27FC236}">
                <a16:creationId xmlns:a16="http://schemas.microsoft.com/office/drawing/2014/main" id="{32B020B8-3189-4772-AC03-A96B49A597E2}"/>
              </a:ext>
            </a:extLst>
          </p:cNvPr>
          <p:cNvSpPr>
            <a:spLocks noChangeShapeType="1"/>
          </p:cNvSpPr>
          <p:nvPr/>
        </p:nvSpPr>
        <p:spPr bwMode="auto">
          <a:xfrm>
            <a:off x="6324600" y="2514600"/>
            <a:ext cx="23622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1" name="Rectangle 23">
            <a:extLst>
              <a:ext uri="{FF2B5EF4-FFF2-40B4-BE49-F238E27FC236}">
                <a16:creationId xmlns:a16="http://schemas.microsoft.com/office/drawing/2014/main" id="{F72D3028-AF16-4E3C-92FA-43DAACD90D17}"/>
              </a:ext>
            </a:extLst>
          </p:cNvPr>
          <p:cNvSpPr>
            <a:spLocks noChangeArrowheads="1"/>
          </p:cNvSpPr>
          <p:nvPr/>
        </p:nvSpPr>
        <p:spPr bwMode="auto">
          <a:xfrm>
            <a:off x="6629400" y="35814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IR</a:t>
            </a:r>
            <a:endParaRPr kumimoji="0" lang="en-US" altLang="zh-CN" b="0">
              <a:latin typeface="Times New Roman" panose="02020603050405020304" pitchFamily="18" charset="0"/>
            </a:endParaRPr>
          </a:p>
        </p:txBody>
      </p:sp>
      <p:sp>
        <p:nvSpPr>
          <p:cNvPr id="30742" name="Oval 24">
            <a:extLst>
              <a:ext uri="{FF2B5EF4-FFF2-40B4-BE49-F238E27FC236}">
                <a16:creationId xmlns:a16="http://schemas.microsoft.com/office/drawing/2014/main" id="{A757321F-1044-499A-98CC-1B261367A33F}"/>
              </a:ext>
            </a:extLst>
          </p:cNvPr>
          <p:cNvSpPr>
            <a:spLocks noChangeArrowheads="1"/>
          </p:cNvSpPr>
          <p:nvPr/>
        </p:nvSpPr>
        <p:spPr bwMode="auto">
          <a:xfrm>
            <a:off x="6629400" y="3581400"/>
            <a:ext cx="609600" cy="609600"/>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30743" name="Line 25">
            <a:extLst>
              <a:ext uri="{FF2B5EF4-FFF2-40B4-BE49-F238E27FC236}">
                <a16:creationId xmlns:a16="http://schemas.microsoft.com/office/drawing/2014/main" id="{F31D5DEE-C1F6-4482-8F14-9935842299DB}"/>
              </a:ext>
            </a:extLst>
          </p:cNvPr>
          <p:cNvSpPr>
            <a:spLocks noChangeShapeType="1"/>
          </p:cNvSpPr>
          <p:nvPr/>
        </p:nvSpPr>
        <p:spPr bwMode="auto">
          <a:xfrm>
            <a:off x="6934200" y="2514600"/>
            <a:ext cx="0" cy="1066800"/>
          </a:xfrm>
          <a:prstGeom prst="line">
            <a:avLst/>
          </a:prstGeom>
          <a:noFill/>
          <a:ln w="38100" cap="sq">
            <a:solidFill>
              <a:srgbClr val="00FF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4" name="Line 26">
            <a:extLst>
              <a:ext uri="{FF2B5EF4-FFF2-40B4-BE49-F238E27FC236}">
                <a16:creationId xmlns:a16="http://schemas.microsoft.com/office/drawing/2014/main" id="{BF7D9069-FEA1-46E2-8E77-BDC668A634E5}"/>
              </a:ext>
            </a:extLst>
          </p:cNvPr>
          <p:cNvSpPr>
            <a:spLocks noChangeShapeType="1"/>
          </p:cNvSpPr>
          <p:nvPr/>
        </p:nvSpPr>
        <p:spPr bwMode="auto">
          <a:xfrm>
            <a:off x="6934200" y="4191000"/>
            <a:ext cx="0" cy="1066800"/>
          </a:xfrm>
          <a:prstGeom prst="line">
            <a:avLst/>
          </a:prstGeom>
          <a:noFill/>
          <a:ln w="38100" cap="sq">
            <a:solidFill>
              <a:srgbClr val="00FF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5" name="Line 27">
            <a:extLst>
              <a:ext uri="{FF2B5EF4-FFF2-40B4-BE49-F238E27FC236}">
                <a16:creationId xmlns:a16="http://schemas.microsoft.com/office/drawing/2014/main" id="{464BA565-06E6-4FD6-8D91-7DAB3C7F1214}"/>
              </a:ext>
            </a:extLst>
          </p:cNvPr>
          <p:cNvSpPr>
            <a:spLocks noChangeShapeType="1"/>
          </p:cNvSpPr>
          <p:nvPr/>
        </p:nvSpPr>
        <p:spPr bwMode="auto">
          <a:xfrm>
            <a:off x="6324600" y="5257800"/>
            <a:ext cx="23622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6" name="Rectangle 28">
            <a:extLst>
              <a:ext uri="{FF2B5EF4-FFF2-40B4-BE49-F238E27FC236}">
                <a16:creationId xmlns:a16="http://schemas.microsoft.com/office/drawing/2014/main" id="{81EFA9B6-E019-4B16-9C34-E59A5B63B8CE}"/>
              </a:ext>
            </a:extLst>
          </p:cNvPr>
          <p:cNvSpPr>
            <a:spLocks noChangeArrowheads="1"/>
          </p:cNvSpPr>
          <p:nvPr/>
        </p:nvSpPr>
        <p:spPr bwMode="auto">
          <a:xfrm>
            <a:off x="7162800" y="32766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W</a:t>
            </a:r>
            <a:r>
              <a:rPr kumimoji="0" lang="en-US" altLang="zh-CN" i="1" baseline="30000">
                <a:solidFill>
                  <a:schemeClr val="tx2"/>
                </a:solidFill>
                <a:latin typeface="Times New Roman" panose="02020603050405020304" pitchFamily="18" charset="0"/>
              </a:rPr>
              <a:t>’</a:t>
            </a:r>
            <a:endParaRPr kumimoji="0" lang="en-US" altLang="zh-CN" b="0">
              <a:solidFill>
                <a:schemeClr val="tx2"/>
              </a:solidFill>
              <a:latin typeface="Times New Roman" panose="02020603050405020304" pitchFamily="18" charset="0"/>
            </a:endParaRPr>
          </a:p>
        </p:txBody>
      </p:sp>
      <p:sp>
        <p:nvSpPr>
          <p:cNvPr id="30747" name="Rectangle 29">
            <a:extLst>
              <a:ext uri="{FF2B5EF4-FFF2-40B4-BE49-F238E27FC236}">
                <a16:creationId xmlns:a16="http://schemas.microsoft.com/office/drawing/2014/main" id="{A75029ED-DDD5-4581-B6B6-6C4051D4A806}"/>
              </a:ext>
            </a:extLst>
          </p:cNvPr>
          <p:cNvSpPr>
            <a:spLocks noChangeArrowheads="1"/>
          </p:cNvSpPr>
          <p:nvPr/>
        </p:nvSpPr>
        <p:spPr bwMode="auto">
          <a:xfrm>
            <a:off x="6324600" y="26670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1</a:t>
            </a:r>
            <a:r>
              <a:rPr kumimoji="0" lang="en-US" altLang="zh-CN" baseline="30000">
                <a:solidFill>
                  <a:srgbClr val="00FF00"/>
                </a:solidFill>
                <a:latin typeface="Times New Roman" panose="02020603050405020304" pitchFamily="18" charset="0"/>
              </a:rPr>
              <a:t>’</a:t>
            </a:r>
            <a:endParaRPr kumimoji="0" lang="en-US" altLang="zh-CN" b="0">
              <a:solidFill>
                <a:srgbClr val="00FF00"/>
              </a:solidFill>
              <a:latin typeface="Times New Roman" panose="02020603050405020304" pitchFamily="18" charset="0"/>
            </a:endParaRPr>
          </a:p>
        </p:txBody>
      </p:sp>
      <p:sp>
        <p:nvSpPr>
          <p:cNvPr id="30748" name="Rectangle 30">
            <a:extLst>
              <a:ext uri="{FF2B5EF4-FFF2-40B4-BE49-F238E27FC236}">
                <a16:creationId xmlns:a16="http://schemas.microsoft.com/office/drawing/2014/main" id="{4835C302-23EC-490D-B57E-804B9F5A69A8}"/>
              </a:ext>
            </a:extLst>
          </p:cNvPr>
          <p:cNvSpPr>
            <a:spLocks noChangeArrowheads="1"/>
          </p:cNvSpPr>
          <p:nvPr/>
        </p:nvSpPr>
        <p:spPr bwMode="auto">
          <a:xfrm>
            <a:off x="6324600" y="44196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2</a:t>
            </a:r>
            <a:r>
              <a:rPr kumimoji="0" lang="en-US" altLang="zh-CN" baseline="30000">
                <a:solidFill>
                  <a:srgbClr val="00FF00"/>
                </a:solidFill>
                <a:latin typeface="Times New Roman" panose="02020603050405020304" pitchFamily="18" charset="0"/>
              </a:rPr>
              <a:t>’</a:t>
            </a:r>
            <a:endParaRPr kumimoji="0" lang="en-US" altLang="zh-CN" b="0">
              <a:solidFill>
                <a:srgbClr val="00FF00"/>
              </a:solidFill>
              <a:latin typeface="Times New Roman" panose="02020603050405020304" pitchFamily="18" charset="0"/>
            </a:endParaRPr>
          </a:p>
        </p:txBody>
      </p:sp>
      <p:sp>
        <p:nvSpPr>
          <p:cNvPr id="30749" name="Line 31">
            <a:extLst>
              <a:ext uri="{FF2B5EF4-FFF2-40B4-BE49-F238E27FC236}">
                <a16:creationId xmlns:a16="http://schemas.microsoft.com/office/drawing/2014/main" id="{466EE927-C179-4BC8-8E75-DFD89EB54EC2}"/>
              </a:ext>
            </a:extLst>
          </p:cNvPr>
          <p:cNvSpPr>
            <a:spLocks noChangeShapeType="1"/>
          </p:cNvSpPr>
          <p:nvPr/>
        </p:nvSpPr>
        <p:spPr bwMode="auto">
          <a:xfrm>
            <a:off x="7239000" y="3886200"/>
            <a:ext cx="457200" cy="0"/>
          </a:xfrm>
          <a:prstGeom prst="line">
            <a:avLst/>
          </a:prstGeom>
          <a:noFill/>
          <a:ln w="381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52641" name="Object 33">
            <a:extLst>
              <a:ext uri="{FF2B5EF4-FFF2-40B4-BE49-F238E27FC236}">
                <a16:creationId xmlns:a16="http://schemas.microsoft.com/office/drawing/2014/main" id="{15E019CC-DB93-4330-867E-39BE8ECEC13B}"/>
              </a:ext>
            </a:extLst>
          </p:cNvPr>
          <p:cNvGraphicFramePr>
            <a:graphicFrameLocks noChangeAspect="1"/>
          </p:cNvGraphicFramePr>
          <p:nvPr/>
        </p:nvGraphicFramePr>
        <p:xfrm>
          <a:off x="536575" y="2420938"/>
          <a:ext cx="5345113" cy="650875"/>
        </p:xfrm>
        <a:graphic>
          <a:graphicData uri="http://schemas.openxmlformats.org/presentationml/2006/ole">
            <mc:AlternateContent xmlns:mc="http://schemas.openxmlformats.org/markup-compatibility/2006">
              <mc:Choice xmlns:v="urn:schemas-microsoft-com:vml" Requires="v">
                <p:oleObj spid="_x0000_s30871" name="Equation" r:id="rId10" imgW="1936833" imgH="209414" progId="Equation.DSMT4">
                  <p:embed/>
                </p:oleObj>
              </mc:Choice>
              <mc:Fallback>
                <p:oleObj name="Equation" r:id="rId10" imgW="1936833" imgH="209414" progId="Equation.DSMT4">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575" y="2420938"/>
                        <a:ext cx="5345113" cy="650875"/>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2642" name="Line 34">
            <a:extLst>
              <a:ext uri="{FF2B5EF4-FFF2-40B4-BE49-F238E27FC236}">
                <a16:creationId xmlns:a16="http://schemas.microsoft.com/office/drawing/2014/main" id="{71CCF614-51F9-47AD-873C-FCBA17477437}"/>
              </a:ext>
            </a:extLst>
          </p:cNvPr>
          <p:cNvSpPr>
            <a:spLocks noChangeShapeType="1"/>
          </p:cNvSpPr>
          <p:nvPr/>
        </p:nvSpPr>
        <p:spPr bwMode="auto">
          <a:xfrm flipV="1">
            <a:off x="4211638" y="2420938"/>
            <a:ext cx="457200" cy="68580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2643" name="Line 35">
            <a:extLst>
              <a:ext uri="{FF2B5EF4-FFF2-40B4-BE49-F238E27FC236}">
                <a16:creationId xmlns:a16="http://schemas.microsoft.com/office/drawing/2014/main" id="{90286950-C2DF-4B8E-B9DE-3B219EC819C3}"/>
              </a:ext>
            </a:extLst>
          </p:cNvPr>
          <p:cNvSpPr>
            <a:spLocks noChangeShapeType="1"/>
          </p:cNvSpPr>
          <p:nvPr/>
        </p:nvSpPr>
        <p:spPr bwMode="auto">
          <a:xfrm flipV="1">
            <a:off x="5219700" y="2420938"/>
            <a:ext cx="457200" cy="68580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2644" name="Oval 36">
            <a:extLst>
              <a:ext uri="{FF2B5EF4-FFF2-40B4-BE49-F238E27FC236}">
                <a16:creationId xmlns:a16="http://schemas.microsoft.com/office/drawing/2014/main" id="{4D2617B7-CD23-4BF3-AC4F-72BF82D85A80}"/>
              </a:ext>
            </a:extLst>
          </p:cNvPr>
          <p:cNvSpPr>
            <a:spLocks noChangeArrowheads="1"/>
          </p:cNvSpPr>
          <p:nvPr/>
        </p:nvSpPr>
        <p:spPr bwMode="auto">
          <a:xfrm>
            <a:off x="6019800" y="1600200"/>
            <a:ext cx="3124200" cy="4800600"/>
          </a:xfrm>
          <a:prstGeom prst="ellips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30754" name="Rectangle 37">
            <a:extLst>
              <a:ext uri="{FF2B5EF4-FFF2-40B4-BE49-F238E27FC236}">
                <a16:creationId xmlns:a16="http://schemas.microsoft.com/office/drawing/2014/main" id="{8995A70D-F819-4807-879E-F01F1846DB4C}"/>
              </a:ext>
            </a:extLst>
          </p:cNvPr>
          <p:cNvSpPr>
            <a:spLocks noChangeArrowheads="1"/>
          </p:cNvSpPr>
          <p:nvPr/>
        </p:nvSpPr>
        <p:spPr bwMode="auto">
          <a:xfrm>
            <a:off x="407988" y="1143000"/>
            <a:ext cx="46180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sym typeface="Symbol" panose="05050102010706020507" pitchFamily="18" charset="2"/>
              </a:rPr>
              <a:t>假定 </a:t>
            </a:r>
            <a:r>
              <a:rPr kumimoji="0" lang="en-US" altLang="zh-CN" i="1">
                <a:solidFill>
                  <a:srgbClr val="00FF00"/>
                </a:solidFill>
                <a:latin typeface="Times New Roman" panose="02020603050405020304" pitchFamily="18" charset="0"/>
                <a:sym typeface="Symbol" panose="05050102010706020507" pitchFamily="18" charset="2"/>
              </a:rPr>
              <a:t>Q</a:t>
            </a:r>
            <a:r>
              <a:rPr kumimoji="0" lang="en-US" altLang="zh-CN" baseline="-25000">
                <a:solidFill>
                  <a:srgbClr val="00FF00"/>
                </a:solidFill>
                <a:latin typeface="Times New Roman" panose="02020603050405020304" pitchFamily="18" charset="0"/>
                <a:sym typeface="Symbol" panose="05050102010706020507" pitchFamily="18" charset="2"/>
              </a:rPr>
              <a:t>1</a:t>
            </a:r>
            <a:r>
              <a:rPr kumimoji="0" lang="en-US" altLang="zh-CN">
                <a:latin typeface="Times New Roman" panose="02020603050405020304" pitchFamily="18" charset="0"/>
                <a:sym typeface="Symbol" panose="05050102010706020507" pitchFamily="18" charset="2"/>
              </a:rPr>
              <a:t>=</a:t>
            </a:r>
            <a:r>
              <a:rPr kumimoji="0" lang="en-US" altLang="zh-CN" i="1">
                <a:solidFill>
                  <a:srgbClr val="00FF00"/>
                </a:solidFill>
                <a:latin typeface="Times New Roman" panose="02020603050405020304" pitchFamily="18" charset="0"/>
                <a:sym typeface="Symbol" panose="05050102010706020507" pitchFamily="18" charset="2"/>
              </a:rPr>
              <a:t>Q</a:t>
            </a:r>
            <a:r>
              <a:rPr kumimoji="0" lang="en-US" altLang="zh-CN" baseline="-25000">
                <a:solidFill>
                  <a:srgbClr val="00FF00"/>
                </a:solidFill>
                <a:latin typeface="Times New Roman" panose="02020603050405020304" pitchFamily="18" charset="0"/>
                <a:sym typeface="Symbol" panose="05050102010706020507" pitchFamily="18" charset="2"/>
              </a:rPr>
              <a:t>1</a:t>
            </a:r>
            <a:r>
              <a:rPr kumimoji="0" lang="en-US" altLang="zh-CN" baseline="30000">
                <a:solidFill>
                  <a:srgbClr val="00FF00"/>
                </a:solidFill>
                <a:latin typeface="Times New Roman" panose="02020603050405020304" pitchFamily="18" charset="0"/>
                <a:sym typeface="Symbol" panose="05050102010706020507" pitchFamily="18" charset="2"/>
              </a:rPr>
              <a:t>’</a:t>
            </a:r>
            <a:r>
              <a:rPr kumimoji="0" lang="en-US" altLang="zh-CN">
                <a:latin typeface="Times New Roman" panose="02020603050405020304" pitchFamily="18" charset="0"/>
                <a:sym typeface="Symbol" panose="05050102010706020507" pitchFamily="18" charset="2"/>
              </a:rPr>
              <a:t> </a:t>
            </a:r>
            <a:r>
              <a:rPr kumimoji="0" lang="zh-CN" altLang="en-US">
                <a:latin typeface="Times New Roman" panose="02020603050405020304" pitchFamily="18" charset="0"/>
                <a:sym typeface="Symbol" panose="05050102010706020507" pitchFamily="18" charset="2"/>
              </a:rPr>
              <a:t>， </a:t>
            </a:r>
            <a:r>
              <a:rPr kumimoji="0" lang="en-US" altLang="zh-CN" i="1">
                <a:solidFill>
                  <a:schemeClr val="tx2"/>
                </a:solidFill>
                <a:latin typeface="Times New Roman" panose="02020603050405020304" pitchFamily="18" charset="0"/>
              </a:rPr>
              <a:t>W </a:t>
            </a:r>
            <a:r>
              <a:rPr kumimoji="0" lang="en-US" altLang="zh-CN" baseline="-25000">
                <a:solidFill>
                  <a:schemeClr val="tx2"/>
                </a:solidFill>
                <a:latin typeface="Times New Roman" panose="02020603050405020304" pitchFamily="18" charset="0"/>
              </a:rPr>
              <a:t>R</a:t>
            </a:r>
            <a:r>
              <a:rPr kumimoji="0" lang="en-US" altLang="zh-CN">
                <a:latin typeface="Times New Roman" panose="02020603050405020304" pitchFamily="18" charset="0"/>
              </a:rPr>
              <a:t>&gt; </a:t>
            </a:r>
            <a:r>
              <a:rPr kumimoji="0" lang="en-US" altLang="zh-CN" i="1">
                <a:solidFill>
                  <a:schemeClr val="tx2"/>
                </a:solidFill>
                <a:latin typeface="Times New Roman" panose="02020603050405020304" pitchFamily="18" charset="0"/>
              </a:rPr>
              <a:t>W</a:t>
            </a:r>
            <a:r>
              <a:rPr kumimoji="0" lang="en-US" altLang="zh-CN" baseline="-25000">
                <a:solidFill>
                  <a:schemeClr val="tx2"/>
                </a:solidFill>
                <a:latin typeface="Times New Roman" panose="02020603050405020304" pitchFamily="18" charset="0"/>
              </a:rPr>
              <a:t>IR</a:t>
            </a:r>
            <a:r>
              <a:rPr kumimoji="0" lang="en-US" altLang="zh-CN" sz="2800">
                <a:solidFill>
                  <a:srgbClr val="FFCC99"/>
                </a:solidFill>
                <a:latin typeface="Times New Roman" panose="02020603050405020304" pitchFamily="18" charset="0"/>
              </a:rPr>
              <a:t> </a:t>
            </a:r>
          </a:p>
        </p:txBody>
      </p:sp>
      <p:sp>
        <p:nvSpPr>
          <p:cNvPr id="30755" name="Rectangle 39">
            <a:extLst>
              <a:ext uri="{FF2B5EF4-FFF2-40B4-BE49-F238E27FC236}">
                <a16:creationId xmlns:a16="http://schemas.microsoft.com/office/drawing/2014/main" id="{38F4842B-13F6-462A-95B9-75E99D56FD6C}"/>
              </a:ext>
            </a:extLst>
          </p:cNvPr>
          <p:cNvSpPr>
            <a:spLocks noChangeArrowheads="1"/>
          </p:cNvSpPr>
          <p:nvPr/>
        </p:nvSpPr>
        <p:spPr bwMode="auto">
          <a:xfrm>
            <a:off x="381000" y="1828800"/>
            <a:ext cx="2895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rgbClr val="00FF00"/>
                </a:solidFill>
                <a:latin typeface="Times New Roman" panose="02020603050405020304" pitchFamily="18" charset="0"/>
              </a:rPr>
              <a:t>作功能力损失</a:t>
            </a:r>
          </a:p>
        </p:txBody>
      </p:sp>
      <p:graphicFrame>
        <p:nvGraphicFramePr>
          <p:cNvPr id="452648" name="Object 40">
            <a:extLst>
              <a:ext uri="{FF2B5EF4-FFF2-40B4-BE49-F238E27FC236}">
                <a16:creationId xmlns:a16="http://schemas.microsoft.com/office/drawing/2014/main" id="{F4D4BF04-7A0B-4B6B-B4E0-A9760518565F}"/>
              </a:ext>
            </a:extLst>
          </p:cNvPr>
          <p:cNvGraphicFramePr>
            <a:graphicFrameLocks noChangeAspect="1"/>
          </p:cNvGraphicFramePr>
          <p:nvPr/>
        </p:nvGraphicFramePr>
        <p:xfrm>
          <a:off x="250825" y="5157788"/>
          <a:ext cx="4138613" cy="1165225"/>
        </p:xfrm>
        <a:graphic>
          <a:graphicData uri="http://schemas.openxmlformats.org/presentationml/2006/ole">
            <mc:AlternateContent xmlns:mc="http://schemas.openxmlformats.org/markup-compatibility/2006">
              <mc:Choice xmlns:v="urn:schemas-microsoft-com:vml" Requires="v">
                <p:oleObj spid="_x0000_s30872" name="Equation" r:id="rId12" imgW="1492448" imgH="400050" progId="Equation.DSMT4">
                  <p:embed/>
                </p:oleObj>
              </mc:Choice>
              <mc:Fallback>
                <p:oleObj name="Equation" r:id="rId12" imgW="1492448" imgH="400050" progId="Equation.DSMT4">
                  <p:embed/>
                  <p:pic>
                    <p:nvPicPr>
                      <p:cNvPr id="0" name="Object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825" y="5157788"/>
                        <a:ext cx="4138613" cy="1165225"/>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49" name="Object 41">
            <a:extLst>
              <a:ext uri="{FF2B5EF4-FFF2-40B4-BE49-F238E27FC236}">
                <a16:creationId xmlns:a16="http://schemas.microsoft.com/office/drawing/2014/main" id="{F903816B-789A-4F73-BD05-339C714B1AAC}"/>
              </a:ext>
            </a:extLst>
          </p:cNvPr>
          <p:cNvGraphicFramePr>
            <a:graphicFrameLocks noChangeAspect="1"/>
          </p:cNvGraphicFramePr>
          <p:nvPr/>
        </p:nvGraphicFramePr>
        <p:xfrm>
          <a:off x="7239000" y="228600"/>
          <a:ext cx="1517650" cy="1165225"/>
        </p:xfrm>
        <a:graphic>
          <a:graphicData uri="http://schemas.openxmlformats.org/presentationml/2006/ole">
            <mc:AlternateContent xmlns:mc="http://schemas.openxmlformats.org/markup-compatibility/2006">
              <mc:Choice xmlns:v="urn:schemas-microsoft-com:vml" Requires="v">
                <p:oleObj spid="_x0000_s30873" name="Equation" r:id="rId14" imgW="526890" imgH="400050" progId="Equation.DSMT4">
                  <p:embed/>
                </p:oleObj>
              </mc:Choice>
              <mc:Fallback>
                <p:oleObj name="Equation" r:id="rId14" imgW="526890" imgH="400050" progId="Equation.DSMT4">
                  <p:embed/>
                  <p:pic>
                    <p:nvPicPr>
                      <p:cNvPr id="0" name="Object 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39000" y="228600"/>
                        <a:ext cx="1517650" cy="1165225"/>
                      </a:xfrm>
                      <a:prstGeom prst="rect">
                        <a:avLst/>
                      </a:prstGeom>
                      <a:solidFill>
                        <a:srgbClr val="FFCCFF"/>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2650" name="Line 42">
            <a:extLst>
              <a:ext uri="{FF2B5EF4-FFF2-40B4-BE49-F238E27FC236}">
                <a16:creationId xmlns:a16="http://schemas.microsoft.com/office/drawing/2014/main" id="{9DAF3075-FE1E-49B1-BEE0-21445A1D8F45}"/>
              </a:ext>
            </a:extLst>
          </p:cNvPr>
          <p:cNvSpPr>
            <a:spLocks noChangeAspect="1" noChangeShapeType="1"/>
          </p:cNvSpPr>
          <p:nvPr/>
        </p:nvSpPr>
        <p:spPr bwMode="auto">
          <a:xfrm flipV="1">
            <a:off x="3059113" y="2997200"/>
            <a:ext cx="758825" cy="1139825"/>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2651" name="Line 43">
            <a:extLst>
              <a:ext uri="{FF2B5EF4-FFF2-40B4-BE49-F238E27FC236}">
                <a16:creationId xmlns:a16="http://schemas.microsoft.com/office/drawing/2014/main" id="{E0FCB7AA-F5DA-4359-8BD8-786F61AC1D2A}"/>
              </a:ext>
            </a:extLst>
          </p:cNvPr>
          <p:cNvSpPr>
            <a:spLocks noChangeAspect="1" noChangeShapeType="1"/>
          </p:cNvSpPr>
          <p:nvPr/>
        </p:nvSpPr>
        <p:spPr bwMode="auto">
          <a:xfrm flipV="1">
            <a:off x="3352800" y="4365625"/>
            <a:ext cx="758825" cy="1139825"/>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2653" name="Line 45">
            <a:extLst>
              <a:ext uri="{FF2B5EF4-FFF2-40B4-BE49-F238E27FC236}">
                <a16:creationId xmlns:a16="http://schemas.microsoft.com/office/drawing/2014/main" id="{36759B03-D919-4C28-8B0F-D0F33BF0D947}"/>
              </a:ext>
            </a:extLst>
          </p:cNvPr>
          <p:cNvSpPr>
            <a:spLocks noChangeAspect="1" noChangeShapeType="1"/>
          </p:cNvSpPr>
          <p:nvPr/>
        </p:nvSpPr>
        <p:spPr bwMode="auto">
          <a:xfrm flipV="1">
            <a:off x="2700338" y="4292600"/>
            <a:ext cx="758825" cy="1139825"/>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52654" name="Object 46">
            <a:extLst>
              <a:ext uri="{FF2B5EF4-FFF2-40B4-BE49-F238E27FC236}">
                <a16:creationId xmlns:a16="http://schemas.microsoft.com/office/drawing/2014/main" id="{641DECEA-40D0-4C22-9AC6-6A3E8FF124E8}"/>
              </a:ext>
            </a:extLst>
          </p:cNvPr>
          <p:cNvGraphicFramePr>
            <a:graphicFrameLocks noChangeAspect="1"/>
          </p:cNvGraphicFramePr>
          <p:nvPr/>
        </p:nvGraphicFramePr>
        <p:xfrm>
          <a:off x="1371600" y="5448300"/>
          <a:ext cx="1787525" cy="1163638"/>
        </p:xfrm>
        <a:graphic>
          <a:graphicData uri="http://schemas.openxmlformats.org/presentationml/2006/ole">
            <mc:AlternateContent xmlns:mc="http://schemas.openxmlformats.org/markup-compatibility/2006">
              <mc:Choice xmlns:v="urn:schemas-microsoft-com:vml" Requires="v">
                <p:oleObj spid="_x0000_s30874" name="Equation" r:id="rId16" imgW="628593" imgH="400050" progId="Equation.DSMT4">
                  <p:embed/>
                </p:oleObj>
              </mc:Choice>
              <mc:Fallback>
                <p:oleObj name="Equation" r:id="rId16" imgW="628593" imgH="400050" progId="Equation.DSMT4">
                  <p:embed/>
                  <p:pic>
                    <p:nvPicPr>
                      <p:cNvPr id="0" name="Object 4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1600" y="5448300"/>
                        <a:ext cx="1787525" cy="116363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5" name="Object 47">
            <a:extLst>
              <a:ext uri="{FF2B5EF4-FFF2-40B4-BE49-F238E27FC236}">
                <a16:creationId xmlns:a16="http://schemas.microsoft.com/office/drawing/2014/main" id="{F15A088B-2410-41D0-AC69-0351AB158748}"/>
              </a:ext>
            </a:extLst>
          </p:cNvPr>
          <p:cNvGraphicFramePr>
            <a:graphicFrameLocks noChangeAspect="1"/>
          </p:cNvGraphicFramePr>
          <p:nvPr/>
        </p:nvGraphicFramePr>
        <p:xfrm>
          <a:off x="3886200" y="1752600"/>
          <a:ext cx="1335088" cy="682625"/>
        </p:xfrm>
        <a:graphic>
          <a:graphicData uri="http://schemas.openxmlformats.org/presentationml/2006/ole">
            <mc:AlternateContent xmlns:mc="http://schemas.openxmlformats.org/markup-compatibility/2006">
              <mc:Choice xmlns:v="urn:schemas-microsoft-com:vml" Requires="v">
                <p:oleObj spid="_x0000_s30875" name="Equation" r:id="rId18" imgW="412935" imgH="196759" progId="Equation.DSMT4">
                  <p:embed/>
                </p:oleObj>
              </mc:Choice>
              <mc:Fallback>
                <p:oleObj name="Equation" r:id="rId18" imgW="412935" imgH="196759" progId="Equation.DSMT4">
                  <p:embed/>
                  <p:pic>
                    <p:nvPicPr>
                      <p:cNvPr id="0" name="Object 4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6200" y="1752600"/>
                        <a:ext cx="1335088" cy="68262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2656" name="Line 48">
            <a:extLst>
              <a:ext uri="{FF2B5EF4-FFF2-40B4-BE49-F238E27FC236}">
                <a16:creationId xmlns:a16="http://schemas.microsoft.com/office/drawing/2014/main" id="{D0446A35-B625-446C-A3F9-B81C6E601841}"/>
              </a:ext>
            </a:extLst>
          </p:cNvPr>
          <p:cNvSpPr>
            <a:spLocks noChangeAspect="1" noChangeShapeType="1"/>
          </p:cNvSpPr>
          <p:nvPr/>
        </p:nvSpPr>
        <p:spPr bwMode="auto">
          <a:xfrm flipV="1">
            <a:off x="4859338" y="3068638"/>
            <a:ext cx="758825" cy="1139825"/>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52644"/>
                                        </p:tgtEl>
                                        <p:attrNameLst>
                                          <p:attrName>style.visibility</p:attrName>
                                        </p:attrNameLst>
                                      </p:cBhvr>
                                      <p:to>
                                        <p:strVal val="visible"/>
                                      </p:to>
                                    </p:set>
                                    <p:anim calcmode="lin" valueType="num">
                                      <p:cBhvr>
                                        <p:cTn id="7" dur="500" fill="hold"/>
                                        <p:tgtEl>
                                          <p:spTgt spid="452644"/>
                                        </p:tgtEl>
                                        <p:attrNameLst>
                                          <p:attrName>ppt_w</p:attrName>
                                        </p:attrNameLst>
                                      </p:cBhvr>
                                      <p:tavLst>
                                        <p:tav tm="0">
                                          <p:val>
                                            <p:fltVal val="0"/>
                                          </p:val>
                                        </p:tav>
                                        <p:tav tm="100000">
                                          <p:val>
                                            <p:strVal val="#ppt_w"/>
                                          </p:val>
                                        </p:tav>
                                      </p:tavLst>
                                    </p:anim>
                                    <p:anim calcmode="lin" valueType="num">
                                      <p:cBhvr>
                                        <p:cTn id="8" dur="500" fill="hold"/>
                                        <p:tgtEl>
                                          <p:spTgt spid="45264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52641"/>
                                        </p:tgtEl>
                                        <p:attrNameLst>
                                          <p:attrName>style.visibility</p:attrName>
                                        </p:attrNameLst>
                                      </p:cBhvr>
                                      <p:to>
                                        <p:strVal val="visible"/>
                                      </p:to>
                                    </p:set>
                                    <p:anim calcmode="lin" valueType="num">
                                      <p:cBhvr additive="base">
                                        <p:cTn id="13" dur="500" fill="hold"/>
                                        <p:tgtEl>
                                          <p:spTgt spid="452641"/>
                                        </p:tgtEl>
                                        <p:attrNameLst>
                                          <p:attrName>ppt_x</p:attrName>
                                        </p:attrNameLst>
                                      </p:cBhvr>
                                      <p:tavLst>
                                        <p:tav tm="0">
                                          <p:val>
                                            <p:strVal val="0-#ppt_w/2"/>
                                          </p:val>
                                        </p:tav>
                                        <p:tav tm="100000">
                                          <p:val>
                                            <p:strVal val="#ppt_x"/>
                                          </p:val>
                                        </p:tav>
                                      </p:tavLst>
                                    </p:anim>
                                    <p:anim calcmode="lin" valueType="num">
                                      <p:cBhvr additive="base">
                                        <p:cTn id="14" dur="500" fill="hold"/>
                                        <p:tgtEl>
                                          <p:spTgt spid="45264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nodeType="clickEffect">
                                  <p:stCondLst>
                                    <p:cond delay="0"/>
                                  </p:stCondLst>
                                  <p:childTnLst>
                                    <p:set>
                                      <p:cBhvr>
                                        <p:cTn id="18" dur="1" fill="hold">
                                          <p:stCondLst>
                                            <p:cond delay="0"/>
                                          </p:stCondLst>
                                        </p:cTn>
                                        <p:tgtEl>
                                          <p:spTgt spid="452642"/>
                                        </p:tgtEl>
                                        <p:attrNameLst>
                                          <p:attrName>style.visibility</p:attrName>
                                        </p:attrNameLst>
                                      </p:cBhvr>
                                      <p:to>
                                        <p:strVal val="visible"/>
                                      </p:to>
                                    </p:set>
                                    <p:anim calcmode="lin" valueType="num">
                                      <p:cBhvr additive="base">
                                        <p:cTn id="19" dur="500" fill="hold"/>
                                        <p:tgtEl>
                                          <p:spTgt spid="452642"/>
                                        </p:tgtEl>
                                        <p:attrNameLst>
                                          <p:attrName>ppt_x</p:attrName>
                                        </p:attrNameLst>
                                      </p:cBhvr>
                                      <p:tavLst>
                                        <p:tav tm="0">
                                          <p:val>
                                            <p:strVal val="0-#ppt_w/2"/>
                                          </p:val>
                                        </p:tav>
                                        <p:tav tm="100000">
                                          <p:val>
                                            <p:strVal val="#ppt_x"/>
                                          </p:val>
                                        </p:tav>
                                      </p:tavLst>
                                    </p:anim>
                                    <p:anim calcmode="lin" valueType="num">
                                      <p:cBhvr additive="base">
                                        <p:cTn id="20" dur="500" fill="hold"/>
                                        <p:tgtEl>
                                          <p:spTgt spid="452642"/>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12" fill="hold" nodeType="afterEffect">
                                  <p:stCondLst>
                                    <p:cond delay="0"/>
                                  </p:stCondLst>
                                  <p:childTnLst>
                                    <p:set>
                                      <p:cBhvr>
                                        <p:cTn id="23" dur="1" fill="hold">
                                          <p:stCondLst>
                                            <p:cond delay="0"/>
                                          </p:stCondLst>
                                        </p:cTn>
                                        <p:tgtEl>
                                          <p:spTgt spid="452643"/>
                                        </p:tgtEl>
                                        <p:attrNameLst>
                                          <p:attrName>style.visibility</p:attrName>
                                        </p:attrNameLst>
                                      </p:cBhvr>
                                      <p:to>
                                        <p:strVal val="visible"/>
                                      </p:to>
                                    </p:set>
                                    <p:anim calcmode="lin" valueType="num">
                                      <p:cBhvr additive="base">
                                        <p:cTn id="24" dur="500" fill="hold"/>
                                        <p:tgtEl>
                                          <p:spTgt spid="452643"/>
                                        </p:tgtEl>
                                        <p:attrNameLst>
                                          <p:attrName>ppt_x</p:attrName>
                                        </p:attrNameLst>
                                      </p:cBhvr>
                                      <p:tavLst>
                                        <p:tav tm="0">
                                          <p:val>
                                            <p:strVal val="0-#ppt_w/2"/>
                                          </p:val>
                                        </p:tav>
                                        <p:tav tm="100000">
                                          <p:val>
                                            <p:strVal val="#ppt_x"/>
                                          </p:val>
                                        </p:tav>
                                      </p:tavLst>
                                    </p:anim>
                                    <p:anim calcmode="lin" valueType="num">
                                      <p:cBhvr additive="base">
                                        <p:cTn id="25" dur="500" fill="hold"/>
                                        <p:tgtEl>
                                          <p:spTgt spid="45264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452628"/>
                                        </p:tgtEl>
                                        <p:attrNameLst>
                                          <p:attrName>style.visibility</p:attrName>
                                        </p:attrNameLst>
                                      </p:cBhvr>
                                      <p:to>
                                        <p:strVal val="visible"/>
                                      </p:to>
                                    </p:set>
                                    <p:animEffect transition="in" filter="checkerboard(across)">
                                      <p:cBhvr>
                                        <p:cTn id="30" dur="500"/>
                                        <p:tgtEl>
                                          <p:spTgt spid="4526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452648"/>
                                        </p:tgtEl>
                                        <p:attrNameLst>
                                          <p:attrName>style.visibility</p:attrName>
                                        </p:attrNameLst>
                                      </p:cBhvr>
                                      <p:to>
                                        <p:strVal val="visible"/>
                                      </p:to>
                                    </p:set>
                                    <p:anim calcmode="lin" valueType="num">
                                      <p:cBhvr additive="base">
                                        <p:cTn id="35" dur="500" fill="hold"/>
                                        <p:tgtEl>
                                          <p:spTgt spid="452648"/>
                                        </p:tgtEl>
                                        <p:attrNameLst>
                                          <p:attrName>ppt_x</p:attrName>
                                        </p:attrNameLst>
                                      </p:cBhvr>
                                      <p:tavLst>
                                        <p:tav tm="0">
                                          <p:val>
                                            <p:strVal val="0-#ppt_w/2"/>
                                          </p:val>
                                        </p:tav>
                                        <p:tav tm="100000">
                                          <p:val>
                                            <p:strVal val="#ppt_x"/>
                                          </p:val>
                                        </p:tav>
                                      </p:tavLst>
                                    </p:anim>
                                    <p:anim calcmode="lin" valueType="num">
                                      <p:cBhvr additive="base">
                                        <p:cTn id="36" dur="500" fill="hold"/>
                                        <p:tgtEl>
                                          <p:spTgt spid="45264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52648"/>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452649"/>
                                        </p:tgtEl>
                                        <p:attrNameLst>
                                          <p:attrName>style.visibility</p:attrName>
                                        </p:attrNameLst>
                                      </p:cBhvr>
                                      <p:to>
                                        <p:strVal val="visible"/>
                                      </p:to>
                                    </p:set>
                                    <p:anim calcmode="lin" valueType="num">
                                      <p:cBhvr additive="base">
                                        <p:cTn id="41" dur="500" fill="hold"/>
                                        <p:tgtEl>
                                          <p:spTgt spid="452649"/>
                                        </p:tgtEl>
                                        <p:attrNameLst>
                                          <p:attrName>ppt_x</p:attrName>
                                        </p:attrNameLst>
                                      </p:cBhvr>
                                      <p:tavLst>
                                        <p:tav tm="0">
                                          <p:val>
                                            <p:strVal val="1+#ppt_w/2"/>
                                          </p:val>
                                        </p:tav>
                                        <p:tav tm="100000">
                                          <p:val>
                                            <p:strVal val="#ppt_x"/>
                                          </p:val>
                                        </p:tav>
                                      </p:tavLst>
                                    </p:anim>
                                    <p:anim calcmode="lin" valueType="num">
                                      <p:cBhvr additive="base">
                                        <p:cTn id="42" dur="500" fill="hold"/>
                                        <p:tgtEl>
                                          <p:spTgt spid="452649"/>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12" fill="hold" nodeType="clickEffect">
                                  <p:stCondLst>
                                    <p:cond delay="0"/>
                                  </p:stCondLst>
                                  <p:childTnLst>
                                    <p:set>
                                      <p:cBhvr>
                                        <p:cTn id="46" dur="1" fill="hold">
                                          <p:stCondLst>
                                            <p:cond delay="0"/>
                                          </p:stCondLst>
                                        </p:cTn>
                                        <p:tgtEl>
                                          <p:spTgt spid="452650"/>
                                        </p:tgtEl>
                                        <p:attrNameLst>
                                          <p:attrName>style.visibility</p:attrName>
                                        </p:attrNameLst>
                                      </p:cBhvr>
                                      <p:to>
                                        <p:strVal val="visible"/>
                                      </p:to>
                                    </p:set>
                                    <p:anim calcmode="lin" valueType="num">
                                      <p:cBhvr additive="base">
                                        <p:cTn id="47" dur="500" fill="hold"/>
                                        <p:tgtEl>
                                          <p:spTgt spid="452650"/>
                                        </p:tgtEl>
                                        <p:attrNameLst>
                                          <p:attrName>ppt_x</p:attrName>
                                        </p:attrNameLst>
                                      </p:cBhvr>
                                      <p:tavLst>
                                        <p:tav tm="0">
                                          <p:val>
                                            <p:strVal val="0-#ppt_w/2"/>
                                          </p:val>
                                        </p:tav>
                                        <p:tav tm="100000">
                                          <p:val>
                                            <p:strVal val="#ppt_x"/>
                                          </p:val>
                                        </p:tav>
                                      </p:tavLst>
                                    </p:anim>
                                    <p:anim calcmode="lin" valueType="num">
                                      <p:cBhvr additive="base">
                                        <p:cTn id="48" dur="500" fill="hold"/>
                                        <p:tgtEl>
                                          <p:spTgt spid="452650"/>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500"/>
                            </p:stCondLst>
                            <p:childTnLst>
                              <p:par>
                                <p:cTn id="50" presetID="2" presetClass="entr" presetSubtype="12" fill="hold" nodeType="afterEffect">
                                  <p:stCondLst>
                                    <p:cond delay="0"/>
                                  </p:stCondLst>
                                  <p:childTnLst>
                                    <p:set>
                                      <p:cBhvr>
                                        <p:cTn id="51" dur="1" fill="hold">
                                          <p:stCondLst>
                                            <p:cond delay="0"/>
                                          </p:stCondLst>
                                        </p:cTn>
                                        <p:tgtEl>
                                          <p:spTgt spid="452656"/>
                                        </p:tgtEl>
                                        <p:attrNameLst>
                                          <p:attrName>style.visibility</p:attrName>
                                        </p:attrNameLst>
                                      </p:cBhvr>
                                      <p:to>
                                        <p:strVal val="visible"/>
                                      </p:to>
                                    </p:set>
                                    <p:anim calcmode="lin" valueType="num">
                                      <p:cBhvr additive="base">
                                        <p:cTn id="52" dur="500" fill="hold"/>
                                        <p:tgtEl>
                                          <p:spTgt spid="452656"/>
                                        </p:tgtEl>
                                        <p:attrNameLst>
                                          <p:attrName>ppt_x</p:attrName>
                                        </p:attrNameLst>
                                      </p:cBhvr>
                                      <p:tavLst>
                                        <p:tav tm="0">
                                          <p:val>
                                            <p:strVal val="0-#ppt_w/2"/>
                                          </p:val>
                                        </p:tav>
                                        <p:tav tm="100000">
                                          <p:val>
                                            <p:strVal val="#ppt_x"/>
                                          </p:val>
                                        </p:tav>
                                      </p:tavLst>
                                    </p:anim>
                                    <p:anim calcmode="lin" valueType="num">
                                      <p:cBhvr additive="base">
                                        <p:cTn id="53" dur="500" fill="hold"/>
                                        <p:tgtEl>
                                          <p:spTgt spid="452656"/>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5" presetClass="entr" presetSubtype="10" fill="hold" nodeType="clickEffect">
                                  <p:stCondLst>
                                    <p:cond delay="0"/>
                                  </p:stCondLst>
                                  <p:childTnLst>
                                    <p:set>
                                      <p:cBhvr>
                                        <p:cTn id="57" dur="1" fill="hold">
                                          <p:stCondLst>
                                            <p:cond delay="0"/>
                                          </p:stCondLst>
                                        </p:cTn>
                                        <p:tgtEl>
                                          <p:spTgt spid="452652"/>
                                        </p:tgtEl>
                                        <p:attrNameLst>
                                          <p:attrName>style.visibility</p:attrName>
                                        </p:attrNameLst>
                                      </p:cBhvr>
                                      <p:to>
                                        <p:strVal val="visible"/>
                                      </p:to>
                                    </p:set>
                                    <p:animEffect transition="in" filter="checkerboard(across)">
                                      <p:cBhvr>
                                        <p:cTn id="58" dur="500"/>
                                        <p:tgtEl>
                                          <p:spTgt spid="45265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12" fill="hold" nodeType="clickEffect">
                                  <p:stCondLst>
                                    <p:cond delay="0"/>
                                  </p:stCondLst>
                                  <p:childTnLst>
                                    <p:set>
                                      <p:cBhvr>
                                        <p:cTn id="62" dur="1" fill="hold">
                                          <p:stCondLst>
                                            <p:cond delay="0"/>
                                          </p:stCondLst>
                                        </p:cTn>
                                        <p:tgtEl>
                                          <p:spTgt spid="452653"/>
                                        </p:tgtEl>
                                        <p:attrNameLst>
                                          <p:attrName>style.visibility</p:attrName>
                                        </p:attrNameLst>
                                      </p:cBhvr>
                                      <p:to>
                                        <p:strVal val="visible"/>
                                      </p:to>
                                    </p:set>
                                    <p:anim calcmode="lin" valueType="num">
                                      <p:cBhvr additive="base">
                                        <p:cTn id="63" dur="500" fill="hold"/>
                                        <p:tgtEl>
                                          <p:spTgt spid="452653"/>
                                        </p:tgtEl>
                                        <p:attrNameLst>
                                          <p:attrName>ppt_x</p:attrName>
                                        </p:attrNameLst>
                                      </p:cBhvr>
                                      <p:tavLst>
                                        <p:tav tm="0">
                                          <p:val>
                                            <p:strVal val="0-#ppt_w/2"/>
                                          </p:val>
                                        </p:tav>
                                        <p:tav tm="100000">
                                          <p:val>
                                            <p:strVal val="#ppt_x"/>
                                          </p:val>
                                        </p:tav>
                                      </p:tavLst>
                                    </p:anim>
                                    <p:anim calcmode="lin" valueType="num">
                                      <p:cBhvr additive="base">
                                        <p:cTn id="64" dur="500" fill="hold"/>
                                        <p:tgtEl>
                                          <p:spTgt spid="452653"/>
                                        </p:tgtEl>
                                        <p:attrNameLst>
                                          <p:attrName>ppt_y</p:attrName>
                                        </p:attrNameLst>
                                      </p:cBhvr>
                                      <p:tavLst>
                                        <p:tav tm="0">
                                          <p:val>
                                            <p:strVal val="1+#ppt_h/2"/>
                                          </p:val>
                                        </p:tav>
                                        <p:tav tm="100000">
                                          <p:val>
                                            <p:strVal val="#ppt_y"/>
                                          </p:val>
                                        </p:tav>
                                      </p:tavLst>
                                    </p:anim>
                                  </p:childTnLst>
                                </p:cTn>
                              </p:par>
                            </p:childTnLst>
                          </p:cTn>
                        </p:par>
                        <p:par>
                          <p:cTn id="65" fill="hold" nodeType="afterGroup">
                            <p:stCondLst>
                              <p:cond delay="500"/>
                            </p:stCondLst>
                            <p:childTnLst>
                              <p:par>
                                <p:cTn id="66" presetID="2" presetClass="entr" presetSubtype="12" fill="hold" nodeType="afterEffect">
                                  <p:stCondLst>
                                    <p:cond delay="0"/>
                                  </p:stCondLst>
                                  <p:childTnLst>
                                    <p:set>
                                      <p:cBhvr>
                                        <p:cTn id="67" dur="1" fill="hold">
                                          <p:stCondLst>
                                            <p:cond delay="0"/>
                                          </p:stCondLst>
                                        </p:cTn>
                                        <p:tgtEl>
                                          <p:spTgt spid="452651"/>
                                        </p:tgtEl>
                                        <p:attrNameLst>
                                          <p:attrName>style.visibility</p:attrName>
                                        </p:attrNameLst>
                                      </p:cBhvr>
                                      <p:to>
                                        <p:strVal val="visible"/>
                                      </p:to>
                                    </p:set>
                                    <p:anim calcmode="lin" valueType="num">
                                      <p:cBhvr additive="base">
                                        <p:cTn id="68" dur="500" fill="hold"/>
                                        <p:tgtEl>
                                          <p:spTgt spid="452651"/>
                                        </p:tgtEl>
                                        <p:attrNameLst>
                                          <p:attrName>ppt_x</p:attrName>
                                        </p:attrNameLst>
                                      </p:cBhvr>
                                      <p:tavLst>
                                        <p:tav tm="0">
                                          <p:val>
                                            <p:strVal val="0-#ppt_w/2"/>
                                          </p:val>
                                        </p:tav>
                                        <p:tav tm="100000">
                                          <p:val>
                                            <p:strVal val="#ppt_x"/>
                                          </p:val>
                                        </p:tav>
                                      </p:tavLst>
                                    </p:anim>
                                    <p:anim calcmode="lin" valueType="num">
                                      <p:cBhvr additive="base">
                                        <p:cTn id="69" dur="500" fill="hold"/>
                                        <p:tgtEl>
                                          <p:spTgt spid="452651"/>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5" presetClass="entr" presetSubtype="10" fill="hold" nodeType="clickEffect">
                                  <p:stCondLst>
                                    <p:cond delay="0"/>
                                  </p:stCondLst>
                                  <p:childTnLst>
                                    <p:set>
                                      <p:cBhvr>
                                        <p:cTn id="73" dur="1" fill="hold">
                                          <p:stCondLst>
                                            <p:cond delay="0"/>
                                          </p:stCondLst>
                                        </p:cTn>
                                        <p:tgtEl>
                                          <p:spTgt spid="452654"/>
                                        </p:tgtEl>
                                        <p:attrNameLst>
                                          <p:attrName>style.visibility</p:attrName>
                                        </p:attrNameLst>
                                      </p:cBhvr>
                                      <p:to>
                                        <p:strVal val="visible"/>
                                      </p:to>
                                    </p:set>
                                    <p:animEffect transition="in" filter="checkerboard(across)">
                                      <p:cBhvr>
                                        <p:cTn id="74" dur="500"/>
                                        <p:tgtEl>
                                          <p:spTgt spid="45265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5" presetClass="entr" presetSubtype="10" fill="hold" nodeType="clickEffect">
                                  <p:stCondLst>
                                    <p:cond delay="0"/>
                                  </p:stCondLst>
                                  <p:childTnLst>
                                    <p:set>
                                      <p:cBhvr>
                                        <p:cTn id="78" dur="1" fill="hold">
                                          <p:stCondLst>
                                            <p:cond delay="0"/>
                                          </p:stCondLst>
                                        </p:cTn>
                                        <p:tgtEl>
                                          <p:spTgt spid="452655"/>
                                        </p:tgtEl>
                                        <p:attrNameLst>
                                          <p:attrName>style.visibility</p:attrName>
                                        </p:attrNameLst>
                                      </p:cBhvr>
                                      <p:to>
                                        <p:strVal val="visible"/>
                                      </p:to>
                                    </p:set>
                                    <p:animEffect transition="in" filter="checkerboard(across)">
                                      <p:cBhvr>
                                        <p:cTn id="79" dur="500"/>
                                        <p:tgtEl>
                                          <p:spTgt spid="452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44"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A4F2FE9-741B-4B83-9392-931D5C3F4550}"/>
              </a:ext>
            </a:extLst>
          </p:cNvPr>
          <p:cNvSpPr>
            <a:spLocks noGrp="1" noChangeArrowheads="1"/>
          </p:cNvSpPr>
          <p:nvPr>
            <p:ph type="title"/>
          </p:nvPr>
        </p:nvSpPr>
        <p:spPr>
          <a:xfrm>
            <a:off x="685800" y="228600"/>
            <a:ext cx="7772400" cy="762000"/>
          </a:xfrm>
        </p:spPr>
        <p:txBody>
          <a:bodyPr/>
          <a:lstStyle/>
          <a:p>
            <a:pPr eaLnBrk="1" hangingPunct="1"/>
            <a:r>
              <a:rPr lang="en-US" altLang="zh-CN" b="1">
                <a:solidFill>
                  <a:srgbClr val="FFCC00"/>
                </a:solidFill>
              </a:rPr>
              <a:t> §</a:t>
            </a:r>
            <a:r>
              <a:rPr lang="en-US" altLang="zh-CN" b="1">
                <a:solidFill>
                  <a:srgbClr val="FFCC00"/>
                </a:solidFill>
                <a:latin typeface="Times New Roman" panose="02020603050405020304" pitchFamily="18" charset="0"/>
              </a:rPr>
              <a:t>4-6  </a:t>
            </a:r>
            <a:r>
              <a:rPr lang="zh-CN" altLang="en-US" b="1">
                <a:solidFill>
                  <a:srgbClr val="FFCC00"/>
                </a:solidFill>
                <a:latin typeface="Times New Roman" panose="02020603050405020304" pitchFamily="18" charset="0"/>
                <a:ea typeface="楷体_GB2312" pitchFamily="49" charset="-122"/>
              </a:rPr>
              <a:t>熵方程</a:t>
            </a:r>
            <a:endParaRPr lang="zh-CN" altLang="en-US" b="1">
              <a:latin typeface="Times New Roman" panose="02020603050405020304" pitchFamily="18" charset="0"/>
              <a:ea typeface="楷体_GB2312" pitchFamily="49" charset="-122"/>
            </a:endParaRPr>
          </a:p>
        </p:txBody>
      </p:sp>
      <p:sp>
        <p:nvSpPr>
          <p:cNvPr id="453635" name="Text Box 3">
            <a:extLst>
              <a:ext uri="{FF2B5EF4-FFF2-40B4-BE49-F238E27FC236}">
                <a16:creationId xmlns:a16="http://schemas.microsoft.com/office/drawing/2014/main" id="{ACA03086-ABB7-465E-B3B6-AC07D922B9B4}"/>
              </a:ext>
            </a:extLst>
          </p:cNvPr>
          <p:cNvSpPr txBox="1">
            <a:spLocks noChangeArrowheads="1"/>
          </p:cNvSpPr>
          <p:nvPr/>
        </p:nvSpPr>
        <p:spPr bwMode="auto">
          <a:xfrm>
            <a:off x="228600" y="1143000"/>
            <a:ext cx="160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latin typeface="Times New Roman" panose="02020603050405020304" pitchFamily="18" charset="0"/>
              </a:rPr>
              <a:t>闭口系</a:t>
            </a:r>
          </a:p>
        </p:txBody>
      </p:sp>
      <p:graphicFrame>
        <p:nvGraphicFramePr>
          <p:cNvPr id="453636" name="Object 4">
            <a:extLst>
              <a:ext uri="{FF2B5EF4-FFF2-40B4-BE49-F238E27FC236}">
                <a16:creationId xmlns:a16="http://schemas.microsoft.com/office/drawing/2014/main" id="{DA48FE60-6FEB-45AF-BE99-2FAF0820246E}"/>
              </a:ext>
            </a:extLst>
          </p:cNvPr>
          <p:cNvGraphicFramePr>
            <a:graphicFrameLocks noChangeAspect="1"/>
          </p:cNvGraphicFramePr>
          <p:nvPr/>
        </p:nvGraphicFramePr>
        <p:xfrm>
          <a:off x="1752600" y="1101725"/>
          <a:ext cx="2897188" cy="650875"/>
        </p:xfrm>
        <a:graphic>
          <a:graphicData uri="http://schemas.openxmlformats.org/presentationml/2006/ole">
            <mc:AlternateContent xmlns:mc="http://schemas.openxmlformats.org/markup-compatibility/2006">
              <mc:Choice xmlns:v="urn:schemas-microsoft-com:vml" Requires="v">
                <p:oleObj spid="_x0000_s32897" name="Equation" r:id="rId4" imgW="1034993" imgH="209414" progId="Equation.DSMT4">
                  <p:embed/>
                </p:oleObj>
              </mc:Choice>
              <mc:Fallback>
                <p:oleObj name="Equation" r:id="rId4" imgW="1034993" imgH="209414"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101725"/>
                        <a:ext cx="2897188" cy="650875"/>
                      </a:xfrm>
                      <a:prstGeom prst="rect">
                        <a:avLst/>
                      </a:prstGeom>
                      <a:solidFill>
                        <a:srgbClr val="FFCCFF"/>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3637" name="Text Box 5">
            <a:extLst>
              <a:ext uri="{FF2B5EF4-FFF2-40B4-BE49-F238E27FC236}">
                <a16:creationId xmlns:a16="http://schemas.microsoft.com/office/drawing/2014/main" id="{20F77997-B4C6-4264-BBD5-CE7FD0B9174F}"/>
              </a:ext>
            </a:extLst>
          </p:cNvPr>
          <p:cNvSpPr txBox="1">
            <a:spLocks noChangeArrowheads="1"/>
          </p:cNvSpPr>
          <p:nvPr/>
        </p:nvSpPr>
        <p:spPr bwMode="auto">
          <a:xfrm>
            <a:off x="228600" y="1905000"/>
            <a:ext cx="167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latin typeface="Times New Roman" panose="02020603050405020304" pitchFamily="18" charset="0"/>
              </a:rPr>
              <a:t>开口系</a:t>
            </a:r>
          </a:p>
        </p:txBody>
      </p:sp>
      <p:grpSp>
        <p:nvGrpSpPr>
          <p:cNvPr id="2" name="Group 31">
            <a:extLst>
              <a:ext uri="{FF2B5EF4-FFF2-40B4-BE49-F238E27FC236}">
                <a16:creationId xmlns:a16="http://schemas.microsoft.com/office/drawing/2014/main" id="{7693BB99-0FB1-402D-A6D5-504B08FF9AB9}"/>
              </a:ext>
            </a:extLst>
          </p:cNvPr>
          <p:cNvGrpSpPr>
            <a:grpSpLocks/>
          </p:cNvGrpSpPr>
          <p:nvPr/>
        </p:nvGrpSpPr>
        <p:grpSpPr bwMode="auto">
          <a:xfrm>
            <a:off x="4572000" y="3200400"/>
            <a:ext cx="4649788" cy="3398838"/>
            <a:chOff x="2880" y="2016"/>
            <a:chExt cx="2929" cy="2141"/>
          </a:xfrm>
        </p:grpSpPr>
        <p:sp>
          <p:nvSpPr>
            <p:cNvPr id="32782" name="Line 6">
              <a:extLst>
                <a:ext uri="{FF2B5EF4-FFF2-40B4-BE49-F238E27FC236}">
                  <a16:creationId xmlns:a16="http://schemas.microsoft.com/office/drawing/2014/main" id="{DF3AA336-CD04-445A-80A0-28381839617F}"/>
                </a:ext>
              </a:extLst>
            </p:cNvPr>
            <p:cNvSpPr>
              <a:spLocks noChangeShapeType="1"/>
            </p:cNvSpPr>
            <p:nvPr/>
          </p:nvSpPr>
          <p:spPr bwMode="auto">
            <a:xfrm>
              <a:off x="3456" y="2592"/>
              <a:ext cx="576" cy="0"/>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83" name="Line 7">
              <a:extLst>
                <a:ext uri="{FF2B5EF4-FFF2-40B4-BE49-F238E27FC236}">
                  <a16:creationId xmlns:a16="http://schemas.microsoft.com/office/drawing/2014/main" id="{A88C1DD7-AE7E-4241-967F-7E9648EC3B97}"/>
                </a:ext>
              </a:extLst>
            </p:cNvPr>
            <p:cNvSpPr>
              <a:spLocks noChangeShapeType="1"/>
            </p:cNvSpPr>
            <p:nvPr/>
          </p:nvSpPr>
          <p:spPr bwMode="auto">
            <a:xfrm>
              <a:off x="4704" y="2208"/>
              <a:ext cx="0" cy="1296"/>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84" name="Line 8">
              <a:extLst>
                <a:ext uri="{FF2B5EF4-FFF2-40B4-BE49-F238E27FC236}">
                  <a16:creationId xmlns:a16="http://schemas.microsoft.com/office/drawing/2014/main" id="{DCC4FA1C-72AB-4E7D-BA23-66681EB567A3}"/>
                </a:ext>
              </a:extLst>
            </p:cNvPr>
            <p:cNvSpPr>
              <a:spLocks noChangeShapeType="1"/>
            </p:cNvSpPr>
            <p:nvPr/>
          </p:nvSpPr>
          <p:spPr bwMode="auto">
            <a:xfrm>
              <a:off x="4704" y="3504"/>
              <a:ext cx="576" cy="0"/>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85" name="Line 9">
              <a:extLst>
                <a:ext uri="{FF2B5EF4-FFF2-40B4-BE49-F238E27FC236}">
                  <a16:creationId xmlns:a16="http://schemas.microsoft.com/office/drawing/2014/main" id="{FE55A7E1-E57D-40E7-8925-2F2781EAB047}"/>
                </a:ext>
              </a:extLst>
            </p:cNvPr>
            <p:cNvSpPr>
              <a:spLocks noChangeShapeType="1"/>
            </p:cNvSpPr>
            <p:nvPr/>
          </p:nvSpPr>
          <p:spPr bwMode="auto">
            <a:xfrm>
              <a:off x="4032" y="3888"/>
              <a:ext cx="1256" cy="0"/>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86" name="Line 10">
              <a:extLst>
                <a:ext uri="{FF2B5EF4-FFF2-40B4-BE49-F238E27FC236}">
                  <a16:creationId xmlns:a16="http://schemas.microsoft.com/office/drawing/2014/main" id="{903721FB-5198-48E4-B81D-797345B27E9D}"/>
                </a:ext>
              </a:extLst>
            </p:cNvPr>
            <p:cNvSpPr>
              <a:spLocks noChangeShapeType="1"/>
            </p:cNvSpPr>
            <p:nvPr/>
          </p:nvSpPr>
          <p:spPr bwMode="auto">
            <a:xfrm>
              <a:off x="4032" y="2592"/>
              <a:ext cx="0" cy="1296"/>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87" name="Line 11">
              <a:extLst>
                <a:ext uri="{FF2B5EF4-FFF2-40B4-BE49-F238E27FC236}">
                  <a16:creationId xmlns:a16="http://schemas.microsoft.com/office/drawing/2014/main" id="{A4286E94-7A0B-4A6E-8333-4AE3C1FDEDB2}"/>
                </a:ext>
              </a:extLst>
            </p:cNvPr>
            <p:cNvSpPr>
              <a:spLocks noChangeShapeType="1"/>
            </p:cNvSpPr>
            <p:nvPr/>
          </p:nvSpPr>
          <p:spPr bwMode="auto">
            <a:xfrm>
              <a:off x="3456" y="2208"/>
              <a:ext cx="1256" cy="0"/>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88" name="Line 12">
              <a:extLst>
                <a:ext uri="{FF2B5EF4-FFF2-40B4-BE49-F238E27FC236}">
                  <a16:creationId xmlns:a16="http://schemas.microsoft.com/office/drawing/2014/main" id="{E65836C9-F98C-4D38-9F1C-930D14F1C004}"/>
                </a:ext>
              </a:extLst>
            </p:cNvPr>
            <p:cNvSpPr>
              <a:spLocks noChangeShapeType="1"/>
            </p:cNvSpPr>
            <p:nvPr/>
          </p:nvSpPr>
          <p:spPr bwMode="auto">
            <a:xfrm>
              <a:off x="3696" y="2064"/>
              <a:ext cx="0" cy="720"/>
            </a:xfrm>
            <a:prstGeom prst="lin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89" name="Line 13">
              <a:extLst>
                <a:ext uri="{FF2B5EF4-FFF2-40B4-BE49-F238E27FC236}">
                  <a16:creationId xmlns:a16="http://schemas.microsoft.com/office/drawing/2014/main" id="{154777FB-FA22-4CFB-95B9-9614847B6B67}"/>
                </a:ext>
              </a:extLst>
            </p:cNvPr>
            <p:cNvSpPr>
              <a:spLocks noChangeShapeType="1"/>
            </p:cNvSpPr>
            <p:nvPr/>
          </p:nvSpPr>
          <p:spPr bwMode="auto">
            <a:xfrm>
              <a:off x="5136" y="3360"/>
              <a:ext cx="0" cy="720"/>
            </a:xfrm>
            <a:prstGeom prst="lin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0" name="Rectangle 14">
              <a:extLst>
                <a:ext uri="{FF2B5EF4-FFF2-40B4-BE49-F238E27FC236}">
                  <a16:creationId xmlns:a16="http://schemas.microsoft.com/office/drawing/2014/main" id="{92146E30-C71F-48D8-96C2-98F3DCEA1783}"/>
                </a:ext>
              </a:extLst>
            </p:cNvPr>
            <p:cNvSpPr>
              <a:spLocks noChangeArrowheads="1"/>
            </p:cNvSpPr>
            <p:nvPr/>
          </p:nvSpPr>
          <p:spPr bwMode="auto">
            <a:xfrm>
              <a:off x="5040" y="3792"/>
              <a:ext cx="7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US" altLang="zh-CN">
                  <a:latin typeface="Times New Roman" panose="02020603050405020304" pitchFamily="18" charset="0"/>
                </a:rPr>
                <a:t>out(2)</a:t>
              </a:r>
            </a:p>
          </p:txBody>
        </p:sp>
        <p:sp>
          <p:nvSpPr>
            <p:cNvPr id="32791" name="Line 15">
              <a:extLst>
                <a:ext uri="{FF2B5EF4-FFF2-40B4-BE49-F238E27FC236}">
                  <a16:creationId xmlns:a16="http://schemas.microsoft.com/office/drawing/2014/main" id="{3C894153-9C92-4D4E-A446-5B117FE88F4A}"/>
                </a:ext>
              </a:extLst>
            </p:cNvPr>
            <p:cNvSpPr>
              <a:spLocks noChangeShapeType="1"/>
            </p:cNvSpPr>
            <p:nvPr/>
          </p:nvSpPr>
          <p:spPr bwMode="auto">
            <a:xfrm>
              <a:off x="5232" y="3696"/>
              <a:ext cx="240" cy="0"/>
            </a:xfrm>
            <a:prstGeom prst="line">
              <a:avLst/>
            </a:prstGeom>
            <a:noFill/>
            <a:ln w="508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2" name="Line 16">
              <a:extLst>
                <a:ext uri="{FF2B5EF4-FFF2-40B4-BE49-F238E27FC236}">
                  <a16:creationId xmlns:a16="http://schemas.microsoft.com/office/drawing/2014/main" id="{E236ED8C-50C1-478F-BA74-A8786429B8C7}"/>
                </a:ext>
              </a:extLst>
            </p:cNvPr>
            <p:cNvSpPr>
              <a:spLocks noChangeShapeType="1"/>
            </p:cNvSpPr>
            <p:nvPr/>
          </p:nvSpPr>
          <p:spPr bwMode="auto">
            <a:xfrm>
              <a:off x="3360" y="2400"/>
              <a:ext cx="240" cy="0"/>
            </a:xfrm>
            <a:prstGeom prst="line">
              <a:avLst/>
            </a:prstGeom>
            <a:noFill/>
            <a:ln w="508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3" name="Rectangle 17">
              <a:extLst>
                <a:ext uri="{FF2B5EF4-FFF2-40B4-BE49-F238E27FC236}">
                  <a16:creationId xmlns:a16="http://schemas.microsoft.com/office/drawing/2014/main" id="{A1C121B2-5C90-4A47-99BE-D8B163F1EF1F}"/>
                </a:ext>
              </a:extLst>
            </p:cNvPr>
            <p:cNvSpPr>
              <a:spLocks noChangeArrowheads="1"/>
            </p:cNvSpPr>
            <p:nvPr/>
          </p:nvSpPr>
          <p:spPr bwMode="auto">
            <a:xfrm>
              <a:off x="2880" y="2016"/>
              <a:ext cx="62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US" altLang="zh-CN">
                  <a:latin typeface="Times New Roman" panose="02020603050405020304" pitchFamily="18" charset="0"/>
                </a:rPr>
                <a:t>in(1)</a:t>
              </a:r>
            </a:p>
          </p:txBody>
        </p:sp>
        <p:sp>
          <p:nvSpPr>
            <p:cNvPr id="32794" name="Rectangle 18">
              <a:extLst>
                <a:ext uri="{FF2B5EF4-FFF2-40B4-BE49-F238E27FC236}">
                  <a16:creationId xmlns:a16="http://schemas.microsoft.com/office/drawing/2014/main" id="{BCE71975-C6CF-45F5-B3C5-2789602F8E5E}"/>
                </a:ext>
              </a:extLst>
            </p:cNvPr>
            <p:cNvSpPr>
              <a:spLocks noChangeArrowheads="1"/>
            </p:cNvSpPr>
            <p:nvPr/>
          </p:nvSpPr>
          <p:spPr bwMode="auto">
            <a:xfrm>
              <a:off x="4131" y="2544"/>
              <a:ext cx="41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US" altLang="zh-CN" i="1" dirty="0" err="1">
                  <a:latin typeface="Times New Roman" panose="02020603050405020304" pitchFamily="18" charset="0"/>
                </a:rPr>
                <a:t>S</a:t>
              </a:r>
              <a:r>
                <a:rPr lang="en-US" altLang="zh-CN" baseline="-25000" dirty="0" err="1">
                  <a:latin typeface="Times New Roman" panose="02020603050405020304" pitchFamily="18" charset="0"/>
                </a:rPr>
                <a:t>cv</a:t>
              </a:r>
              <a:endParaRPr lang="en-US" altLang="zh-CN" baseline="-25000" dirty="0">
                <a:latin typeface="Times New Roman" panose="02020603050405020304" pitchFamily="18" charset="0"/>
              </a:endParaRPr>
            </a:p>
          </p:txBody>
        </p:sp>
        <p:sp>
          <p:nvSpPr>
            <p:cNvPr id="32795" name="Line 19">
              <a:extLst>
                <a:ext uri="{FF2B5EF4-FFF2-40B4-BE49-F238E27FC236}">
                  <a16:creationId xmlns:a16="http://schemas.microsoft.com/office/drawing/2014/main" id="{07783163-4B7D-48B5-A84C-F8C0157F3B8F}"/>
                </a:ext>
              </a:extLst>
            </p:cNvPr>
            <p:cNvSpPr>
              <a:spLocks noChangeShapeType="1"/>
            </p:cNvSpPr>
            <p:nvPr/>
          </p:nvSpPr>
          <p:spPr bwMode="auto">
            <a:xfrm flipV="1">
              <a:off x="3840" y="3360"/>
              <a:ext cx="336" cy="336"/>
            </a:xfrm>
            <a:prstGeom prst="line">
              <a:avLst/>
            </a:prstGeom>
            <a:noFill/>
            <a:ln w="50800" cap="sq">
              <a:solidFill>
                <a:srgbClr val="00FF00"/>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6" name="Rectangle 20">
              <a:extLst>
                <a:ext uri="{FF2B5EF4-FFF2-40B4-BE49-F238E27FC236}">
                  <a16:creationId xmlns:a16="http://schemas.microsoft.com/office/drawing/2014/main" id="{5B950BEF-ACC5-4A81-996E-32BF9BDA6FBD}"/>
                </a:ext>
              </a:extLst>
            </p:cNvPr>
            <p:cNvSpPr>
              <a:spLocks noChangeArrowheads="1"/>
            </p:cNvSpPr>
            <p:nvPr/>
          </p:nvSpPr>
          <p:spPr bwMode="auto">
            <a:xfrm>
              <a:off x="3418" y="3504"/>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US" altLang="zh-CN" i="1">
                  <a:solidFill>
                    <a:srgbClr val="00FF00"/>
                  </a:solidFill>
                  <a:latin typeface="Times New Roman" panose="02020603050405020304" pitchFamily="18" charset="0"/>
                </a:rPr>
                <a:t>Q</a:t>
              </a:r>
              <a:endParaRPr lang="en-US" altLang="zh-CN" baseline="-25000">
                <a:solidFill>
                  <a:srgbClr val="00FF00"/>
                </a:solidFill>
                <a:latin typeface="Times New Roman" panose="02020603050405020304" pitchFamily="18" charset="0"/>
              </a:endParaRPr>
            </a:p>
          </p:txBody>
        </p:sp>
        <p:sp>
          <p:nvSpPr>
            <p:cNvPr id="32797" name="Line 21">
              <a:extLst>
                <a:ext uri="{FF2B5EF4-FFF2-40B4-BE49-F238E27FC236}">
                  <a16:creationId xmlns:a16="http://schemas.microsoft.com/office/drawing/2014/main" id="{680A5EA1-A4FB-4DA3-90E8-B22F87B592BE}"/>
                </a:ext>
              </a:extLst>
            </p:cNvPr>
            <p:cNvSpPr>
              <a:spLocks noChangeShapeType="1"/>
            </p:cNvSpPr>
            <p:nvPr/>
          </p:nvSpPr>
          <p:spPr bwMode="auto">
            <a:xfrm>
              <a:off x="4368" y="2976"/>
              <a:ext cx="576" cy="0"/>
            </a:xfrm>
            <a:prstGeom prst="line">
              <a:avLst/>
            </a:prstGeom>
            <a:noFill/>
            <a:ln w="50800"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8" name="Rectangle 22">
              <a:extLst>
                <a:ext uri="{FF2B5EF4-FFF2-40B4-BE49-F238E27FC236}">
                  <a16:creationId xmlns:a16="http://schemas.microsoft.com/office/drawing/2014/main" id="{A95E46B4-0962-4F46-B091-12A41A95D6CE}"/>
                </a:ext>
              </a:extLst>
            </p:cNvPr>
            <p:cNvSpPr>
              <a:spLocks noChangeArrowheads="1"/>
            </p:cNvSpPr>
            <p:nvPr/>
          </p:nvSpPr>
          <p:spPr bwMode="auto">
            <a:xfrm>
              <a:off x="4970" y="2784"/>
              <a:ext cx="3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US" altLang="zh-CN" i="1">
                  <a:solidFill>
                    <a:schemeClr val="tx2"/>
                  </a:solidFill>
                  <a:latin typeface="Times New Roman" panose="02020603050405020304" pitchFamily="18" charset="0"/>
                </a:rPr>
                <a:t>W</a:t>
              </a:r>
              <a:endParaRPr lang="en-US" altLang="zh-CN" baseline="-25000">
                <a:solidFill>
                  <a:schemeClr val="tx2"/>
                </a:solidFill>
                <a:latin typeface="Times New Roman" panose="02020603050405020304" pitchFamily="18" charset="0"/>
              </a:endParaRPr>
            </a:p>
          </p:txBody>
        </p:sp>
      </p:grpSp>
      <p:graphicFrame>
        <p:nvGraphicFramePr>
          <p:cNvPr id="453655" name="Object 23">
            <a:extLst>
              <a:ext uri="{FF2B5EF4-FFF2-40B4-BE49-F238E27FC236}">
                <a16:creationId xmlns:a16="http://schemas.microsoft.com/office/drawing/2014/main" id="{311F911F-1119-40D7-A271-C7F6CAA53992}"/>
              </a:ext>
            </a:extLst>
          </p:cNvPr>
          <p:cNvGraphicFramePr>
            <a:graphicFrameLocks noChangeAspect="1"/>
          </p:cNvGraphicFramePr>
          <p:nvPr/>
        </p:nvGraphicFramePr>
        <p:xfrm>
          <a:off x="1763713" y="1773238"/>
          <a:ext cx="7273925" cy="1122362"/>
        </p:xfrm>
        <a:graphic>
          <a:graphicData uri="http://schemas.openxmlformats.org/presentationml/2006/ole">
            <mc:AlternateContent xmlns:mc="http://schemas.openxmlformats.org/markup-compatibility/2006">
              <mc:Choice xmlns:v="urn:schemas-microsoft-com:vml" Requires="v">
                <p:oleObj spid="_x0000_s32898" name="Equation" r:id="rId6" imgW="2749633" imgH="400050" progId="Equation.DSMT4">
                  <p:embed/>
                </p:oleObj>
              </mc:Choice>
              <mc:Fallback>
                <p:oleObj name="Equation" r:id="rId6" imgW="2749633" imgH="400050" progId="Equation.DSMT4">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1773238"/>
                        <a:ext cx="7273925" cy="1122362"/>
                      </a:xfrm>
                      <a:prstGeom prst="rect">
                        <a:avLst/>
                      </a:prstGeom>
                      <a:solidFill>
                        <a:srgbClr val="CCFFFF"/>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3656" name="Text Box 24">
            <a:extLst>
              <a:ext uri="{FF2B5EF4-FFF2-40B4-BE49-F238E27FC236}">
                <a16:creationId xmlns:a16="http://schemas.microsoft.com/office/drawing/2014/main" id="{A36052C9-0FBB-455B-B2DA-05EE8BF51938}"/>
              </a:ext>
            </a:extLst>
          </p:cNvPr>
          <p:cNvSpPr txBox="1">
            <a:spLocks noChangeArrowheads="1"/>
          </p:cNvSpPr>
          <p:nvPr/>
        </p:nvSpPr>
        <p:spPr bwMode="auto">
          <a:xfrm>
            <a:off x="179388" y="3068638"/>
            <a:ext cx="2089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latin typeface="Times New Roman" panose="02020603050405020304" pitchFamily="18" charset="0"/>
              </a:rPr>
              <a:t>稳定流动</a:t>
            </a:r>
          </a:p>
        </p:txBody>
      </p:sp>
      <p:graphicFrame>
        <p:nvGraphicFramePr>
          <p:cNvPr id="453657" name="Object 25">
            <a:extLst>
              <a:ext uri="{FF2B5EF4-FFF2-40B4-BE49-F238E27FC236}">
                <a16:creationId xmlns:a16="http://schemas.microsoft.com/office/drawing/2014/main" id="{A7304DB0-84B0-4614-A38E-86C6FA755AE4}"/>
              </a:ext>
            </a:extLst>
          </p:cNvPr>
          <p:cNvGraphicFramePr>
            <a:graphicFrameLocks noChangeAspect="1"/>
          </p:cNvGraphicFramePr>
          <p:nvPr/>
        </p:nvGraphicFramePr>
        <p:xfrm>
          <a:off x="2160588" y="3068638"/>
          <a:ext cx="1395412" cy="593725"/>
        </p:xfrm>
        <a:graphic>
          <a:graphicData uri="http://schemas.openxmlformats.org/presentationml/2006/ole">
            <mc:AlternateContent xmlns:mc="http://schemas.openxmlformats.org/markup-compatibility/2006">
              <mc:Choice xmlns:v="urn:schemas-microsoft-com:vml" Requires="v">
                <p:oleObj spid="_x0000_s32899" name="Equation" r:id="rId8" imgW="501567" imgH="196759" progId="Equation.DSMT4">
                  <p:embed/>
                </p:oleObj>
              </mc:Choice>
              <mc:Fallback>
                <p:oleObj name="Equation" r:id="rId8" imgW="501567" imgH="196759" progId="Equation.DSMT4">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0588" y="3068638"/>
                        <a:ext cx="1395412" cy="593725"/>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3658" name="Object 26">
            <a:extLst>
              <a:ext uri="{FF2B5EF4-FFF2-40B4-BE49-F238E27FC236}">
                <a16:creationId xmlns:a16="http://schemas.microsoft.com/office/drawing/2014/main" id="{EE500679-A6CA-4B93-A3D6-8E47022BAEB0}"/>
              </a:ext>
            </a:extLst>
          </p:cNvPr>
          <p:cNvGraphicFramePr>
            <a:graphicFrameLocks noChangeAspect="1"/>
          </p:cNvGraphicFramePr>
          <p:nvPr/>
        </p:nvGraphicFramePr>
        <p:xfrm>
          <a:off x="2151063" y="3694113"/>
          <a:ext cx="3057525" cy="593725"/>
        </p:xfrm>
        <a:graphic>
          <a:graphicData uri="http://schemas.openxmlformats.org/presentationml/2006/ole">
            <mc:AlternateContent xmlns:mc="http://schemas.openxmlformats.org/markup-compatibility/2006">
              <mc:Choice xmlns:v="urn:schemas-microsoft-com:vml" Requires="v">
                <p:oleObj spid="_x0000_s32900" name="Equation" r:id="rId10" imgW="1136695" imgH="196759" progId="Equation.DSMT4">
                  <p:embed/>
                </p:oleObj>
              </mc:Choice>
              <mc:Fallback>
                <p:oleObj name="Equation" r:id="rId10" imgW="1136695" imgH="196759" progId="Equation.DSMT4">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1063" y="3694113"/>
                        <a:ext cx="3057525" cy="593725"/>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3659" name="Object 27">
            <a:extLst>
              <a:ext uri="{FF2B5EF4-FFF2-40B4-BE49-F238E27FC236}">
                <a16:creationId xmlns:a16="http://schemas.microsoft.com/office/drawing/2014/main" id="{469C1EFD-74C3-4AF2-BC82-4F12932324EB}"/>
              </a:ext>
            </a:extLst>
          </p:cNvPr>
          <p:cNvGraphicFramePr>
            <a:graphicFrameLocks noChangeAspect="1"/>
          </p:cNvGraphicFramePr>
          <p:nvPr/>
        </p:nvGraphicFramePr>
        <p:xfrm>
          <a:off x="560388" y="4292600"/>
          <a:ext cx="4616450" cy="627063"/>
        </p:xfrm>
        <a:graphic>
          <a:graphicData uri="http://schemas.openxmlformats.org/presentationml/2006/ole">
            <mc:AlternateContent xmlns:mc="http://schemas.openxmlformats.org/markup-compatibility/2006">
              <mc:Choice xmlns:v="urn:schemas-microsoft-com:vml" Requires="v">
                <p:oleObj spid="_x0000_s32901" name="Equation" r:id="rId12" imgW="1733429" imgH="209414" progId="Equation.DSMT4">
                  <p:embed/>
                </p:oleObj>
              </mc:Choice>
              <mc:Fallback>
                <p:oleObj name="Equation" r:id="rId12" imgW="1733429" imgH="209414" progId="Equation.DSMT4">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0388" y="4292600"/>
                        <a:ext cx="4616450" cy="627063"/>
                      </a:xfrm>
                      <a:prstGeom prst="rect">
                        <a:avLst/>
                      </a:prstGeom>
                      <a:solidFill>
                        <a:srgbClr val="CCFFFF"/>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3660" name="Object 28">
            <a:extLst>
              <a:ext uri="{FF2B5EF4-FFF2-40B4-BE49-F238E27FC236}">
                <a16:creationId xmlns:a16="http://schemas.microsoft.com/office/drawing/2014/main" id="{E2050193-921A-4817-A242-0E811666200D}"/>
              </a:ext>
            </a:extLst>
          </p:cNvPr>
          <p:cNvGraphicFramePr>
            <a:graphicFrameLocks noChangeAspect="1"/>
          </p:cNvGraphicFramePr>
          <p:nvPr/>
        </p:nvGraphicFramePr>
        <p:xfrm>
          <a:off x="865188" y="4941888"/>
          <a:ext cx="2759075" cy="650875"/>
        </p:xfrm>
        <a:graphic>
          <a:graphicData uri="http://schemas.openxmlformats.org/presentationml/2006/ole">
            <mc:AlternateContent xmlns:mc="http://schemas.openxmlformats.org/markup-compatibility/2006">
              <mc:Choice xmlns:v="urn:schemas-microsoft-com:vml" Requires="v">
                <p:oleObj spid="_x0000_s32902" name="Equation" r:id="rId14" imgW="984346" imgH="209414" progId="Equation.DSMT4">
                  <p:embed/>
                </p:oleObj>
              </mc:Choice>
              <mc:Fallback>
                <p:oleObj name="Equation" r:id="rId14" imgW="984346" imgH="209414" progId="Equation.DSMT4">
                  <p:embed/>
                  <p:pic>
                    <p:nvPicPr>
                      <p:cNvPr id="0"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5188" y="4941888"/>
                        <a:ext cx="2759075" cy="650875"/>
                      </a:xfrm>
                      <a:prstGeom prst="rect">
                        <a:avLst/>
                      </a:prstGeom>
                      <a:solidFill>
                        <a:srgbClr val="FFCCFF"/>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3661" name="Object 29">
            <a:extLst>
              <a:ext uri="{FF2B5EF4-FFF2-40B4-BE49-F238E27FC236}">
                <a16:creationId xmlns:a16="http://schemas.microsoft.com/office/drawing/2014/main" id="{51F6000C-E03D-444A-99A4-66EDE7CA49A3}"/>
              </a:ext>
            </a:extLst>
          </p:cNvPr>
          <p:cNvGraphicFramePr>
            <a:graphicFrameLocks noChangeAspect="1"/>
          </p:cNvGraphicFramePr>
          <p:nvPr/>
        </p:nvGraphicFramePr>
        <p:xfrm>
          <a:off x="865188" y="5661025"/>
          <a:ext cx="2897187" cy="650875"/>
        </p:xfrm>
        <a:graphic>
          <a:graphicData uri="http://schemas.openxmlformats.org/presentationml/2006/ole">
            <mc:AlternateContent xmlns:mc="http://schemas.openxmlformats.org/markup-compatibility/2006">
              <mc:Choice xmlns:v="urn:schemas-microsoft-com:vml" Requires="v">
                <p:oleObj spid="_x0000_s32903" name="Equation" r:id="rId16" imgW="1034993" imgH="209414" progId="Equation.DSMT4">
                  <p:embed/>
                </p:oleObj>
              </mc:Choice>
              <mc:Fallback>
                <p:oleObj name="Equation" r:id="rId16" imgW="1034993" imgH="209414" progId="Equation.DSMT4">
                  <p:embed/>
                  <p:pic>
                    <p:nvPicPr>
                      <p:cNvPr id="0"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65188" y="5661025"/>
                        <a:ext cx="2897187" cy="650875"/>
                      </a:xfrm>
                      <a:prstGeom prst="rect">
                        <a:avLst/>
                      </a:prstGeom>
                      <a:solidFill>
                        <a:srgbClr val="FFCCFF"/>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3635"/>
                                        </p:tgtEl>
                                        <p:attrNameLst>
                                          <p:attrName>style.visibility</p:attrName>
                                        </p:attrNameLst>
                                      </p:cBhvr>
                                      <p:to>
                                        <p:strVal val="visible"/>
                                      </p:to>
                                    </p:set>
                                    <p:anim calcmode="lin" valueType="num">
                                      <p:cBhvr additive="base">
                                        <p:cTn id="7" dur="500" fill="hold"/>
                                        <p:tgtEl>
                                          <p:spTgt spid="453635"/>
                                        </p:tgtEl>
                                        <p:attrNameLst>
                                          <p:attrName>ppt_x</p:attrName>
                                        </p:attrNameLst>
                                      </p:cBhvr>
                                      <p:tavLst>
                                        <p:tav tm="0">
                                          <p:val>
                                            <p:strVal val="0-#ppt_w/2"/>
                                          </p:val>
                                        </p:tav>
                                        <p:tav tm="100000">
                                          <p:val>
                                            <p:strVal val="#ppt_x"/>
                                          </p:val>
                                        </p:tav>
                                      </p:tavLst>
                                    </p:anim>
                                    <p:anim calcmode="lin" valueType="num">
                                      <p:cBhvr additive="base">
                                        <p:cTn id="8" dur="500" fill="hold"/>
                                        <p:tgtEl>
                                          <p:spTgt spid="4536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53636"/>
                                        </p:tgtEl>
                                        <p:attrNameLst>
                                          <p:attrName>style.visibility</p:attrName>
                                        </p:attrNameLst>
                                      </p:cBhvr>
                                      <p:to>
                                        <p:strVal val="visible"/>
                                      </p:to>
                                    </p:set>
                                    <p:anim calcmode="lin" valueType="num">
                                      <p:cBhvr additive="base">
                                        <p:cTn id="13" dur="500" fill="hold"/>
                                        <p:tgtEl>
                                          <p:spTgt spid="453636"/>
                                        </p:tgtEl>
                                        <p:attrNameLst>
                                          <p:attrName>ppt_x</p:attrName>
                                        </p:attrNameLst>
                                      </p:cBhvr>
                                      <p:tavLst>
                                        <p:tav tm="0">
                                          <p:val>
                                            <p:strVal val="1+#ppt_w/2"/>
                                          </p:val>
                                        </p:tav>
                                        <p:tav tm="100000">
                                          <p:val>
                                            <p:strVal val="#ppt_x"/>
                                          </p:val>
                                        </p:tav>
                                      </p:tavLst>
                                    </p:anim>
                                    <p:anim calcmode="lin" valueType="num">
                                      <p:cBhvr additive="base">
                                        <p:cTn id="14" dur="500" fill="hold"/>
                                        <p:tgtEl>
                                          <p:spTgt spid="4536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3637"/>
                                        </p:tgtEl>
                                        <p:attrNameLst>
                                          <p:attrName>style.visibility</p:attrName>
                                        </p:attrNameLst>
                                      </p:cBhvr>
                                      <p:to>
                                        <p:strVal val="visible"/>
                                      </p:to>
                                    </p:set>
                                    <p:anim calcmode="lin" valueType="num">
                                      <p:cBhvr additive="base">
                                        <p:cTn id="25" dur="500" fill="hold"/>
                                        <p:tgtEl>
                                          <p:spTgt spid="453637"/>
                                        </p:tgtEl>
                                        <p:attrNameLst>
                                          <p:attrName>ppt_x</p:attrName>
                                        </p:attrNameLst>
                                      </p:cBhvr>
                                      <p:tavLst>
                                        <p:tav tm="0">
                                          <p:val>
                                            <p:strVal val="0-#ppt_w/2"/>
                                          </p:val>
                                        </p:tav>
                                        <p:tav tm="100000">
                                          <p:val>
                                            <p:strVal val="#ppt_x"/>
                                          </p:val>
                                        </p:tav>
                                      </p:tavLst>
                                    </p:anim>
                                    <p:anim calcmode="lin" valueType="num">
                                      <p:cBhvr additive="base">
                                        <p:cTn id="26" dur="500" fill="hold"/>
                                        <p:tgtEl>
                                          <p:spTgt spid="453637"/>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2" fill="hold" nodeType="afterEffect">
                                  <p:stCondLst>
                                    <p:cond delay="0"/>
                                  </p:stCondLst>
                                  <p:childTnLst>
                                    <p:set>
                                      <p:cBhvr>
                                        <p:cTn id="29" dur="1" fill="hold">
                                          <p:stCondLst>
                                            <p:cond delay="0"/>
                                          </p:stCondLst>
                                        </p:cTn>
                                        <p:tgtEl>
                                          <p:spTgt spid="453655"/>
                                        </p:tgtEl>
                                        <p:attrNameLst>
                                          <p:attrName>style.visibility</p:attrName>
                                        </p:attrNameLst>
                                      </p:cBhvr>
                                      <p:to>
                                        <p:strVal val="visible"/>
                                      </p:to>
                                    </p:set>
                                    <p:anim calcmode="lin" valueType="num">
                                      <p:cBhvr additive="base">
                                        <p:cTn id="30" dur="500" fill="hold"/>
                                        <p:tgtEl>
                                          <p:spTgt spid="453655"/>
                                        </p:tgtEl>
                                        <p:attrNameLst>
                                          <p:attrName>ppt_x</p:attrName>
                                        </p:attrNameLst>
                                      </p:cBhvr>
                                      <p:tavLst>
                                        <p:tav tm="0">
                                          <p:val>
                                            <p:strVal val="1+#ppt_w/2"/>
                                          </p:val>
                                        </p:tav>
                                        <p:tav tm="100000">
                                          <p:val>
                                            <p:strVal val="#ppt_x"/>
                                          </p:val>
                                        </p:tav>
                                      </p:tavLst>
                                    </p:anim>
                                    <p:anim calcmode="lin" valueType="num">
                                      <p:cBhvr additive="base">
                                        <p:cTn id="31" dur="500" fill="hold"/>
                                        <p:tgtEl>
                                          <p:spTgt spid="453655"/>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453656"/>
                                        </p:tgtEl>
                                        <p:attrNameLst>
                                          <p:attrName>style.visibility</p:attrName>
                                        </p:attrNameLst>
                                      </p:cBhvr>
                                      <p:to>
                                        <p:strVal val="visible"/>
                                      </p:to>
                                    </p:set>
                                    <p:anim calcmode="lin" valueType="num">
                                      <p:cBhvr additive="base">
                                        <p:cTn id="36" dur="500" fill="hold"/>
                                        <p:tgtEl>
                                          <p:spTgt spid="453656"/>
                                        </p:tgtEl>
                                        <p:attrNameLst>
                                          <p:attrName>ppt_x</p:attrName>
                                        </p:attrNameLst>
                                      </p:cBhvr>
                                      <p:tavLst>
                                        <p:tav tm="0">
                                          <p:val>
                                            <p:strVal val="0-#ppt_w/2"/>
                                          </p:val>
                                        </p:tav>
                                        <p:tav tm="100000">
                                          <p:val>
                                            <p:strVal val="#ppt_x"/>
                                          </p:val>
                                        </p:tav>
                                      </p:tavLst>
                                    </p:anim>
                                    <p:anim calcmode="lin" valueType="num">
                                      <p:cBhvr additive="base">
                                        <p:cTn id="37" dur="500" fill="hold"/>
                                        <p:tgtEl>
                                          <p:spTgt spid="453656"/>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453657"/>
                                        </p:tgtEl>
                                        <p:attrNameLst>
                                          <p:attrName>style.visibility</p:attrName>
                                        </p:attrNameLst>
                                      </p:cBhvr>
                                      <p:to>
                                        <p:strVal val="visible"/>
                                      </p:to>
                                    </p:set>
                                    <p:animEffect transition="in" filter="checkerboard(across)">
                                      <p:cBhvr>
                                        <p:cTn id="42" dur="500"/>
                                        <p:tgtEl>
                                          <p:spTgt spid="4536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453658"/>
                                        </p:tgtEl>
                                        <p:attrNameLst>
                                          <p:attrName>style.visibility</p:attrName>
                                        </p:attrNameLst>
                                      </p:cBhvr>
                                      <p:to>
                                        <p:strVal val="visible"/>
                                      </p:to>
                                    </p:set>
                                    <p:animEffect transition="in" filter="checkerboard(across)">
                                      <p:cBhvr>
                                        <p:cTn id="47" dur="500"/>
                                        <p:tgtEl>
                                          <p:spTgt spid="45365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nodeType="clickEffect">
                                  <p:stCondLst>
                                    <p:cond delay="0"/>
                                  </p:stCondLst>
                                  <p:childTnLst>
                                    <p:set>
                                      <p:cBhvr>
                                        <p:cTn id="51" dur="1" fill="hold">
                                          <p:stCondLst>
                                            <p:cond delay="0"/>
                                          </p:stCondLst>
                                        </p:cTn>
                                        <p:tgtEl>
                                          <p:spTgt spid="453659"/>
                                        </p:tgtEl>
                                        <p:attrNameLst>
                                          <p:attrName>style.visibility</p:attrName>
                                        </p:attrNameLst>
                                      </p:cBhvr>
                                      <p:to>
                                        <p:strVal val="visible"/>
                                      </p:to>
                                    </p:set>
                                    <p:anim calcmode="lin" valueType="num">
                                      <p:cBhvr additive="base">
                                        <p:cTn id="52" dur="500" fill="hold"/>
                                        <p:tgtEl>
                                          <p:spTgt spid="453659"/>
                                        </p:tgtEl>
                                        <p:attrNameLst>
                                          <p:attrName>ppt_x</p:attrName>
                                        </p:attrNameLst>
                                      </p:cBhvr>
                                      <p:tavLst>
                                        <p:tav tm="0">
                                          <p:val>
                                            <p:strVal val="0-#ppt_w/2"/>
                                          </p:val>
                                        </p:tav>
                                        <p:tav tm="100000">
                                          <p:val>
                                            <p:strVal val="#ppt_x"/>
                                          </p:val>
                                        </p:tav>
                                      </p:tavLst>
                                    </p:anim>
                                    <p:anim calcmode="lin" valueType="num">
                                      <p:cBhvr additive="base">
                                        <p:cTn id="53" dur="500" fill="hold"/>
                                        <p:tgtEl>
                                          <p:spTgt spid="453659"/>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nodeType="clickEffect">
                                  <p:stCondLst>
                                    <p:cond delay="0"/>
                                  </p:stCondLst>
                                  <p:childTnLst>
                                    <p:set>
                                      <p:cBhvr>
                                        <p:cTn id="57" dur="1" fill="hold">
                                          <p:stCondLst>
                                            <p:cond delay="0"/>
                                          </p:stCondLst>
                                        </p:cTn>
                                        <p:tgtEl>
                                          <p:spTgt spid="453660"/>
                                        </p:tgtEl>
                                        <p:attrNameLst>
                                          <p:attrName>style.visibility</p:attrName>
                                        </p:attrNameLst>
                                      </p:cBhvr>
                                      <p:to>
                                        <p:strVal val="visible"/>
                                      </p:to>
                                    </p:set>
                                    <p:anim calcmode="lin" valueType="num">
                                      <p:cBhvr additive="base">
                                        <p:cTn id="58" dur="500" fill="hold"/>
                                        <p:tgtEl>
                                          <p:spTgt spid="453660"/>
                                        </p:tgtEl>
                                        <p:attrNameLst>
                                          <p:attrName>ppt_x</p:attrName>
                                        </p:attrNameLst>
                                      </p:cBhvr>
                                      <p:tavLst>
                                        <p:tav tm="0">
                                          <p:val>
                                            <p:strVal val="0-#ppt_w/2"/>
                                          </p:val>
                                        </p:tav>
                                        <p:tav tm="100000">
                                          <p:val>
                                            <p:strVal val="#ppt_x"/>
                                          </p:val>
                                        </p:tav>
                                      </p:tavLst>
                                    </p:anim>
                                    <p:anim calcmode="lin" valueType="num">
                                      <p:cBhvr additive="base">
                                        <p:cTn id="59" dur="500" fill="hold"/>
                                        <p:tgtEl>
                                          <p:spTgt spid="453660"/>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nodeType="clickEffect">
                                  <p:stCondLst>
                                    <p:cond delay="0"/>
                                  </p:stCondLst>
                                  <p:childTnLst>
                                    <p:set>
                                      <p:cBhvr>
                                        <p:cTn id="63" dur="1" fill="hold">
                                          <p:stCondLst>
                                            <p:cond delay="0"/>
                                          </p:stCondLst>
                                        </p:cTn>
                                        <p:tgtEl>
                                          <p:spTgt spid="453661"/>
                                        </p:tgtEl>
                                        <p:attrNameLst>
                                          <p:attrName>style.visibility</p:attrName>
                                        </p:attrNameLst>
                                      </p:cBhvr>
                                      <p:to>
                                        <p:strVal val="visible"/>
                                      </p:to>
                                    </p:set>
                                    <p:anim calcmode="lin" valueType="num">
                                      <p:cBhvr additive="base">
                                        <p:cTn id="64" dur="500" fill="hold"/>
                                        <p:tgtEl>
                                          <p:spTgt spid="453661"/>
                                        </p:tgtEl>
                                        <p:attrNameLst>
                                          <p:attrName>ppt_x</p:attrName>
                                        </p:attrNameLst>
                                      </p:cBhvr>
                                      <p:tavLst>
                                        <p:tav tm="0">
                                          <p:val>
                                            <p:strVal val="0-#ppt_w/2"/>
                                          </p:val>
                                        </p:tav>
                                        <p:tav tm="100000">
                                          <p:val>
                                            <p:strVal val="#ppt_x"/>
                                          </p:val>
                                        </p:tav>
                                      </p:tavLst>
                                    </p:anim>
                                    <p:anim calcmode="lin" valueType="num">
                                      <p:cBhvr additive="base">
                                        <p:cTn id="65" dur="500" fill="hold"/>
                                        <p:tgtEl>
                                          <p:spTgt spid="4536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autoUpdateAnimBg="0"/>
      <p:bldP spid="453637" grpId="0" autoUpdateAnimBg="0"/>
      <p:bldP spid="45365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ED4E27E-8416-4204-92CC-739E964F77A7}"/>
              </a:ext>
            </a:extLst>
          </p:cNvPr>
          <p:cNvSpPr>
            <a:spLocks noGrp="1" noChangeArrowheads="1"/>
          </p:cNvSpPr>
          <p:nvPr>
            <p:ph type="title"/>
          </p:nvPr>
        </p:nvSpPr>
        <p:spPr>
          <a:xfrm>
            <a:off x="611188" y="1557338"/>
            <a:ext cx="7772400" cy="641350"/>
          </a:xfrm>
        </p:spPr>
        <p:txBody>
          <a:bodyPr/>
          <a:lstStyle/>
          <a:p>
            <a:pPr algn="l" eaLnBrk="1" hangingPunct="1"/>
            <a:r>
              <a:rPr lang="en-US" altLang="zh-CN" sz="3600" b="1" dirty="0">
                <a:latin typeface="Times New Roman" panose="02020603050405020304" pitchFamily="18" charset="0"/>
                <a:ea typeface="楷体_GB2312" pitchFamily="49" charset="-122"/>
              </a:rPr>
              <a:t>(</a:t>
            </a:r>
            <a:r>
              <a:rPr lang="zh-CN" altLang="en-US" sz="3600" b="1" dirty="0">
                <a:latin typeface="Times New Roman" panose="02020603050405020304" pitchFamily="18" charset="0"/>
                <a:ea typeface="楷体_GB2312" pitchFamily="49" charset="-122"/>
              </a:rPr>
              <a:t>一</a:t>
            </a:r>
            <a:r>
              <a:rPr lang="en-US" altLang="zh-CN" sz="3600" b="1" dirty="0">
                <a:latin typeface="Times New Roman" panose="02020603050405020304" pitchFamily="18" charset="0"/>
                <a:ea typeface="楷体_GB2312" pitchFamily="49" charset="-122"/>
              </a:rPr>
              <a:t>)</a:t>
            </a:r>
            <a:r>
              <a:rPr lang="zh-CN" altLang="en-US" sz="3600" b="1" dirty="0">
                <a:ea typeface="楷体_GB2312" pitchFamily="49" charset="-122"/>
              </a:rPr>
              <a:t>熵的性质和计算</a:t>
            </a:r>
            <a:endParaRPr lang="zh-CN" altLang="en-US" sz="3600" b="1" dirty="0">
              <a:solidFill>
                <a:srgbClr val="FFCC00"/>
              </a:solidFill>
              <a:latin typeface="Times New Roman" panose="02020603050405020304" pitchFamily="18" charset="0"/>
              <a:ea typeface="楷体_GB2312" pitchFamily="49" charset="-122"/>
            </a:endParaRPr>
          </a:p>
        </p:txBody>
      </p:sp>
      <p:sp>
        <p:nvSpPr>
          <p:cNvPr id="455683" name="Rectangle 3">
            <a:extLst>
              <a:ext uri="{FF2B5EF4-FFF2-40B4-BE49-F238E27FC236}">
                <a16:creationId xmlns:a16="http://schemas.microsoft.com/office/drawing/2014/main" id="{DED434BB-9DF3-4E55-9B4D-37C0F4307F97}"/>
              </a:ext>
            </a:extLst>
          </p:cNvPr>
          <p:cNvSpPr>
            <a:spLocks noGrp="1" noChangeArrowheads="1"/>
          </p:cNvSpPr>
          <p:nvPr>
            <p:ph type="body" idx="1"/>
          </p:nvPr>
        </p:nvSpPr>
        <p:spPr>
          <a:xfrm>
            <a:off x="533400" y="4471988"/>
            <a:ext cx="7924800" cy="1219200"/>
          </a:xfrm>
        </p:spPr>
        <p:txBody>
          <a:bodyPr/>
          <a:lstStyle/>
          <a:p>
            <a:pPr eaLnBrk="1" hangingPunct="1">
              <a:buFontTx/>
              <a:buNone/>
            </a:pPr>
            <a:r>
              <a:rPr lang="en-US" altLang="zh-CN" sz="3600" b="1" dirty="0">
                <a:solidFill>
                  <a:schemeClr val="tx2"/>
                </a:solidFill>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rPr>
              <a:t>不可逆过程的熵变可以在给定的初、终 态之间任选一可逆过程进行计算。</a:t>
            </a:r>
          </a:p>
        </p:txBody>
      </p:sp>
      <p:sp>
        <p:nvSpPr>
          <p:cNvPr id="455684" name="Rectangle 4">
            <a:extLst>
              <a:ext uri="{FF2B5EF4-FFF2-40B4-BE49-F238E27FC236}">
                <a16:creationId xmlns:a16="http://schemas.microsoft.com/office/drawing/2014/main" id="{5945F946-80A5-4F25-9D05-A78BCA4FEE19}"/>
              </a:ext>
            </a:extLst>
          </p:cNvPr>
          <p:cNvSpPr>
            <a:spLocks noChangeArrowheads="1"/>
          </p:cNvSpPr>
          <p:nvPr/>
        </p:nvSpPr>
        <p:spPr bwMode="auto">
          <a:xfrm>
            <a:off x="76200" y="2465388"/>
            <a:ext cx="906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lvl="1" eaLnBrk="1" hangingPunct="1"/>
            <a:r>
              <a:rPr kumimoji="0" lang="en-US" altLang="zh-CN" sz="3200">
                <a:latin typeface="Times New Roman" panose="02020603050405020304" pitchFamily="18" charset="0"/>
              </a:rPr>
              <a:t>  </a:t>
            </a:r>
            <a:r>
              <a:rPr kumimoji="0" lang="zh-CN" altLang="en-US" sz="3200">
                <a:latin typeface="Times New Roman" panose="02020603050405020304" pitchFamily="18" charset="0"/>
              </a:rPr>
              <a:t>熵是状态参数，状态一定，熵有确定的值；</a:t>
            </a:r>
          </a:p>
        </p:txBody>
      </p:sp>
      <p:sp>
        <p:nvSpPr>
          <p:cNvPr id="455685" name="Rectangle 5">
            <a:extLst>
              <a:ext uri="{FF2B5EF4-FFF2-40B4-BE49-F238E27FC236}">
                <a16:creationId xmlns:a16="http://schemas.microsoft.com/office/drawing/2014/main" id="{52DF3616-4E8D-4791-8436-7F8AF646CE8D}"/>
              </a:ext>
            </a:extLst>
          </p:cNvPr>
          <p:cNvSpPr>
            <a:spLocks noChangeArrowheads="1"/>
          </p:cNvSpPr>
          <p:nvPr/>
        </p:nvSpPr>
        <p:spPr bwMode="auto">
          <a:xfrm>
            <a:off x="533400" y="3252788"/>
            <a:ext cx="80772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SzTx/>
              <a:buFontTx/>
              <a:buNone/>
            </a:pPr>
            <a:r>
              <a:rPr kumimoji="0" lang="en-US" altLang="zh-CN" sz="3600" dirty="0">
                <a:solidFill>
                  <a:schemeClr val="tx2"/>
                </a:solidFill>
                <a:latin typeface="Times New Roman" panose="02020603050405020304" pitchFamily="18" charset="0"/>
                <a:sym typeface="Symbol" panose="05050102010706020507" pitchFamily="18" charset="2"/>
              </a:rPr>
              <a:t></a:t>
            </a:r>
            <a:r>
              <a:rPr kumimoji="0" lang="en-US" altLang="zh-CN" dirty="0">
                <a:solidFill>
                  <a:srgbClr val="00FF00"/>
                </a:solidFill>
                <a:latin typeface="Times New Roman" panose="02020603050405020304" pitchFamily="18" charset="0"/>
                <a:sym typeface="Symbol" panose="05050102010706020507" pitchFamily="18" charset="2"/>
              </a:rPr>
              <a:t>  </a:t>
            </a:r>
            <a:r>
              <a:rPr kumimoji="0" lang="zh-CN" altLang="en-US" dirty="0">
                <a:latin typeface="Times New Roman" panose="02020603050405020304" pitchFamily="18" charset="0"/>
              </a:rPr>
              <a:t>熵的变化只与初、终态有关，与过程的路</a:t>
            </a:r>
          </a:p>
          <a:p>
            <a:pPr eaLnBrk="1" hangingPunct="1">
              <a:buSzTx/>
              <a:buFontTx/>
              <a:buNone/>
            </a:pPr>
            <a:r>
              <a:rPr kumimoji="0" lang="zh-CN" altLang="en-US" dirty="0">
                <a:latin typeface="Times New Roman" panose="02020603050405020304" pitchFamily="18" charset="0"/>
              </a:rPr>
              <a:t>    径无关</a:t>
            </a:r>
          </a:p>
        </p:txBody>
      </p:sp>
      <p:sp>
        <p:nvSpPr>
          <p:cNvPr id="455686" name="Rectangle 6">
            <a:extLst>
              <a:ext uri="{FF2B5EF4-FFF2-40B4-BE49-F238E27FC236}">
                <a16:creationId xmlns:a16="http://schemas.microsoft.com/office/drawing/2014/main" id="{7D4ECC0E-AF5A-4D17-B192-EF69E5BDE34F}"/>
              </a:ext>
            </a:extLst>
          </p:cNvPr>
          <p:cNvSpPr>
            <a:spLocks noChangeArrowheads="1"/>
          </p:cNvSpPr>
          <p:nvPr/>
        </p:nvSpPr>
        <p:spPr bwMode="auto">
          <a:xfrm>
            <a:off x="533400" y="5691188"/>
            <a:ext cx="3048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a:solidFill>
                  <a:schemeClr val="tx2"/>
                </a:solidFill>
                <a:latin typeface="Times New Roman" panose="02020603050405020304" pitchFamily="18" charset="0"/>
                <a:sym typeface="Symbol" panose="05050102010706020507" pitchFamily="18" charset="2"/>
              </a:rPr>
              <a:t>  </a:t>
            </a:r>
            <a:r>
              <a:rPr kumimoji="0" lang="zh-CN" altLang="en-US">
                <a:latin typeface="Times New Roman" panose="02020603050405020304" pitchFamily="18" charset="0"/>
              </a:rPr>
              <a:t>熵是广延量</a:t>
            </a:r>
          </a:p>
        </p:txBody>
      </p:sp>
      <p:sp>
        <p:nvSpPr>
          <p:cNvPr id="34823" name="Rectangle 7">
            <a:extLst>
              <a:ext uri="{FF2B5EF4-FFF2-40B4-BE49-F238E27FC236}">
                <a16:creationId xmlns:a16="http://schemas.microsoft.com/office/drawing/2014/main" id="{9D6EBB81-1017-4EC8-B17C-7D0CDC5072EE}"/>
              </a:ext>
            </a:extLst>
          </p:cNvPr>
          <p:cNvSpPr>
            <a:spLocks noChangeArrowheads="1"/>
          </p:cNvSpPr>
          <p:nvPr/>
        </p:nvSpPr>
        <p:spPr bwMode="auto">
          <a:xfrm>
            <a:off x="611188" y="404813"/>
            <a:ext cx="77724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kumimoji="0" lang="en-US" altLang="zh-CN" sz="4400">
                <a:solidFill>
                  <a:srgbClr val="FFCC00"/>
                </a:solidFill>
                <a:latin typeface="Arial Black" panose="020B0A04020102020204" pitchFamily="34" charset="0"/>
              </a:rPr>
              <a:t> </a:t>
            </a:r>
            <a:r>
              <a:rPr kumimoji="0" lang="zh-CN" altLang="en-US" sz="4800">
                <a:solidFill>
                  <a:srgbClr val="FFCC00"/>
                </a:solidFill>
                <a:latin typeface="楷体_GB2312" pitchFamily="49" charset="-122"/>
                <a:ea typeface="楷体_GB2312" pitchFamily="49" charset="-122"/>
              </a:rPr>
              <a:t>第四章    熵的讨论课</a:t>
            </a:r>
            <a:endParaRPr kumimoji="0" lang="zh-CN" altLang="en-US" sz="4800">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5684"/>
                                        </p:tgtEl>
                                        <p:attrNameLst>
                                          <p:attrName>style.visibility</p:attrName>
                                        </p:attrNameLst>
                                      </p:cBhvr>
                                      <p:to>
                                        <p:strVal val="visible"/>
                                      </p:to>
                                    </p:set>
                                    <p:anim calcmode="lin" valueType="num">
                                      <p:cBhvr additive="base">
                                        <p:cTn id="7" dur="500" fill="hold"/>
                                        <p:tgtEl>
                                          <p:spTgt spid="455684"/>
                                        </p:tgtEl>
                                        <p:attrNameLst>
                                          <p:attrName>ppt_x</p:attrName>
                                        </p:attrNameLst>
                                      </p:cBhvr>
                                      <p:tavLst>
                                        <p:tav tm="0">
                                          <p:val>
                                            <p:strVal val="0-#ppt_w/2"/>
                                          </p:val>
                                        </p:tav>
                                        <p:tav tm="100000">
                                          <p:val>
                                            <p:strVal val="#ppt_x"/>
                                          </p:val>
                                        </p:tav>
                                      </p:tavLst>
                                    </p:anim>
                                    <p:anim calcmode="lin" valueType="num">
                                      <p:cBhvr additive="base">
                                        <p:cTn id="8" dur="500" fill="hold"/>
                                        <p:tgtEl>
                                          <p:spTgt spid="4556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5685"/>
                                        </p:tgtEl>
                                        <p:attrNameLst>
                                          <p:attrName>style.visibility</p:attrName>
                                        </p:attrNameLst>
                                      </p:cBhvr>
                                      <p:to>
                                        <p:strVal val="visible"/>
                                      </p:to>
                                    </p:set>
                                    <p:anim calcmode="lin" valueType="num">
                                      <p:cBhvr additive="base">
                                        <p:cTn id="13" dur="500" fill="hold"/>
                                        <p:tgtEl>
                                          <p:spTgt spid="455685"/>
                                        </p:tgtEl>
                                        <p:attrNameLst>
                                          <p:attrName>ppt_x</p:attrName>
                                        </p:attrNameLst>
                                      </p:cBhvr>
                                      <p:tavLst>
                                        <p:tav tm="0">
                                          <p:val>
                                            <p:strVal val="0-#ppt_w/2"/>
                                          </p:val>
                                        </p:tav>
                                        <p:tav tm="100000">
                                          <p:val>
                                            <p:strVal val="#ppt_x"/>
                                          </p:val>
                                        </p:tav>
                                      </p:tavLst>
                                    </p:anim>
                                    <p:anim calcmode="lin" valueType="num">
                                      <p:cBhvr additive="base">
                                        <p:cTn id="14" dur="500" fill="hold"/>
                                        <p:tgtEl>
                                          <p:spTgt spid="45568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5683">
                                            <p:txEl>
                                              <p:pRg st="0" end="0"/>
                                            </p:txEl>
                                          </p:spTgt>
                                        </p:tgtEl>
                                        <p:attrNameLst>
                                          <p:attrName>style.visibility</p:attrName>
                                        </p:attrNameLst>
                                      </p:cBhvr>
                                      <p:to>
                                        <p:strVal val="visible"/>
                                      </p:to>
                                    </p:set>
                                    <p:anim calcmode="lin" valueType="num">
                                      <p:cBhvr additive="base">
                                        <p:cTn id="19" dur="500" fill="hold"/>
                                        <p:tgtEl>
                                          <p:spTgt spid="45568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5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5686"/>
                                        </p:tgtEl>
                                        <p:attrNameLst>
                                          <p:attrName>style.visibility</p:attrName>
                                        </p:attrNameLst>
                                      </p:cBhvr>
                                      <p:to>
                                        <p:strVal val="visible"/>
                                      </p:to>
                                    </p:set>
                                    <p:anim calcmode="lin" valueType="num">
                                      <p:cBhvr additive="base">
                                        <p:cTn id="25" dur="500" fill="hold"/>
                                        <p:tgtEl>
                                          <p:spTgt spid="455686"/>
                                        </p:tgtEl>
                                        <p:attrNameLst>
                                          <p:attrName>ppt_x</p:attrName>
                                        </p:attrNameLst>
                                      </p:cBhvr>
                                      <p:tavLst>
                                        <p:tav tm="0">
                                          <p:val>
                                            <p:strVal val="0-#ppt_w/2"/>
                                          </p:val>
                                        </p:tav>
                                        <p:tav tm="100000">
                                          <p:val>
                                            <p:strVal val="#ppt_x"/>
                                          </p:val>
                                        </p:tav>
                                      </p:tavLst>
                                    </p:anim>
                                    <p:anim calcmode="lin" valueType="num">
                                      <p:cBhvr additive="base">
                                        <p:cTn id="26" dur="500" fill="hold"/>
                                        <p:tgtEl>
                                          <p:spTgt spid="455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build="p" autoUpdateAnimBg="0"/>
      <p:bldP spid="455684" grpId="0" autoUpdateAnimBg="0"/>
      <p:bldP spid="455685" grpId="0" autoUpdateAnimBg="0"/>
      <p:bldP spid="45568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EECA839-2D41-4209-B481-69D5F8406F47}"/>
              </a:ext>
            </a:extLst>
          </p:cNvPr>
          <p:cNvSpPr>
            <a:spLocks noGrp="1" noChangeArrowheads="1"/>
          </p:cNvSpPr>
          <p:nvPr>
            <p:ph type="title"/>
          </p:nvPr>
        </p:nvSpPr>
        <p:spPr>
          <a:xfrm>
            <a:off x="762000" y="228600"/>
            <a:ext cx="7772400" cy="823913"/>
          </a:xfrm>
        </p:spPr>
        <p:txBody>
          <a:bodyPr/>
          <a:lstStyle/>
          <a:p>
            <a:pPr eaLnBrk="1" hangingPunct="1"/>
            <a:r>
              <a:rPr lang="zh-CN" altLang="en-US" sz="4800" b="1" dirty="0">
                <a:solidFill>
                  <a:srgbClr val="FFCC00"/>
                </a:solidFill>
              </a:rPr>
              <a:t>上节课程回顾</a:t>
            </a:r>
            <a:endParaRPr lang="zh-CN" altLang="en-US" sz="4800" b="1" dirty="0">
              <a:ea typeface="楷体_GB2312" pitchFamily="49" charset="-122"/>
            </a:endParaRPr>
          </a:p>
        </p:txBody>
      </p:sp>
      <p:grpSp>
        <p:nvGrpSpPr>
          <p:cNvPr id="2" name="组合 1">
            <a:extLst>
              <a:ext uri="{FF2B5EF4-FFF2-40B4-BE49-F238E27FC236}">
                <a16:creationId xmlns:a16="http://schemas.microsoft.com/office/drawing/2014/main" id="{01BFDB87-30C2-418A-90DE-47665F5F3F30}"/>
              </a:ext>
            </a:extLst>
          </p:cNvPr>
          <p:cNvGrpSpPr/>
          <p:nvPr/>
        </p:nvGrpSpPr>
        <p:grpSpPr>
          <a:xfrm>
            <a:off x="683568" y="2392362"/>
            <a:ext cx="7186613" cy="4237038"/>
            <a:chOff x="914400" y="1600200"/>
            <a:chExt cx="7186613" cy="4237038"/>
          </a:xfrm>
        </p:grpSpPr>
        <p:sp>
          <p:nvSpPr>
            <p:cNvPr id="7" name="Line 8">
              <a:extLst>
                <a:ext uri="{FF2B5EF4-FFF2-40B4-BE49-F238E27FC236}">
                  <a16:creationId xmlns:a16="http://schemas.microsoft.com/office/drawing/2014/main" id="{6FF0E18F-BE33-4ADA-88FD-E99C31518DEF}"/>
                </a:ext>
              </a:extLst>
            </p:cNvPr>
            <p:cNvSpPr>
              <a:spLocks noChangeShapeType="1"/>
            </p:cNvSpPr>
            <p:nvPr/>
          </p:nvSpPr>
          <p:spPr bwMode="auto">
            <a:xfrm flipV="1">
              <a:off x="1676400" y="2057400"/>
              <a:ext cx="0" cy="3027363"/>
            </a:xfrm>
            <a:prstGeom prst="line">
              <a:avLst/>
            </a:prstGeom>
            <a:noFill/>
            <a:ln w="1905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9">
              <a:extLst>
                <a:ext uri="{FF2B5EF4-FFF2-40B4-BE49-F238E27FC236}">
                  <a16:creationId xmlns:a16="http://schemas.microsoft.com/office/drawing/2014/main" id="{DB6D8F26-7837-4CB0-9ED1-0C26407DD6E5}"/>
                </a:ext>
              </a:extLst>
            </p:cNvPr>
            <p:cNvSpPr>
              <a:spLocks noChangeShapeType="1"/>
            </p:cNvSpPr>
            <p:nvPr/>
          </p:nvSpPr>
          <p:spPr bwMode="auto">
            <a:xfrm>
              <a:off x="1676400" y="5105400"/>
              <a:ext cx="6373813" cy="0"/>
            </a:xfrm>
            <a:prstGeom prst="line">
              <a:avLst/>
            </a:prstGeom>
            <a:noFill/>
            <a:ln w="1905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0">
              <a:extLst>
                <a:ext uri="{FF2B5EF4-FFF2-40B4-BE49-F238E27FC236}">
                  <a16:creationId xmlns:a16="http://schemas.microsoft.com/office/drawing/2014/main" id="{E84583EC-E6E0-4053-BA36-F941FF0AD18C}"/>
                </a:ext>
              </a:extLst>
            </p:cNvPr>
            <p:cNvSpPr>
              <a:spLocks noChangeShapeType="1"/>
            </p:cNvSpPr>
            <p:nvPr/>
          </p:nvSpPr>
          <p:spPr bwMode="auto">
            <a:xfrm>
              <a:off x="1676400" y="3733800"/>
              <a:ext cx="6424613" cy="0"/>
            </a:xfrm>
            <a:prstGeom prst="line">
              <a:avLst/>
            </a:prstGeom>
            <a:noFill/>
            <a:ln w="38100">
              <a:solidFill>
                <a:srgbClr val="FF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11">
              <a:extLst>
                <a:ext uri="{FF2B5EF4-FFF2-40B4-BE49-F238E27FC236}">
                  <a16:creationId xmlns:a16="http://schemas.microsoft.com/office/drawing/2014/main" id="{78C665C9-E8A9-41C8-9080-C45DFF38FE85}"/>
                </a:ext>
              </a:extLst>
            </p:cNvPr>
            <p:cNvSpPr txBox="1">
              <a:spLocks noChangeArrowheads="1"/>
            </p:cNvSpPr>
            <p:nvPr/>
          </p:nvSpPr>
          <p:spPr bwMode="auto">
            <a:xfrm>
              <a:off x="914400" y="3429000"/>
              <a:ext cx="565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i="1">
                  <a:solidFill>
                    <a:schemeClr val="tx2"/>
                  </a:solidFill>
                  <a:latin typeface="Times New Roman" panose="02020603050405020304" pitchFamily="18" charset="0"/>
                </a:rPr>
                <a:t>T</a:t>
              </a:r>
              <a:r>
                <a:rPr lang="en-US" altLang="zh-CN" baseline="-25000">
                  <a:solidFill>
                    <a:schemeClr val="tx2"/>
                  </a:solidFill>
                  <a:latin typeface="Times New Roman" panose="02020603050405020304" pitchFamily="18" charset="0"/>
                </a:rPr>
                <a:t>0</a:t>
              </a:r>
              <a:endParaRPr lang="en-US" altLang="zh-CN" sz="2400" b="0">
                <a:latin typeface="Times New Roman" panose="02020603050405020304" pitchFamily="18" charset="0"/>
              </a:endParaRPr>
            </a:p>
          </p:txBody>
        </p:sp>
        <p:sp>
          <p:nvSpPr>
            <p:cNvPr id="11" name="Line 12">
              <a:extLst>
                <a:ext uri="{FF2B5EF4-FFF2-40B4-BE49-F238E27FC236}">
                  <a16:creationId xmlns:a16="http://schemas.microsoft.com/office/drawing/2014/main" id="{EECE08A7-2BCF-439C-B823-CAA15F37C48B}"/>
                </a:ext>
              </a:extLst>
            </p:cNvPr>
            <p:cNvSpPr>
              <a:spLocks noChangeShapeType="1"/>
            </p:cNvSpPr>
            <p:nvPr/>
          </p:nvSpPr>
          <p:spPr bwMode="auto">
            <a:xfrm>
              <a:off x="2209800" y="3733800"/>
              <a:ext cx="0" cy="685800"/>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3">
              <a:extLst>
                <a:ext uri="{FF2B5EF4-FFF2-40B4-BE49-F238E27FC236}">
                  <a16:creationId xmlns:a16="http://schemas.microsoft.com/office/drawing/2014/main" id="{68C48471-65BD-4554-B644-9EA5EC29315C}"/>
                </a:ext>
              </a:extLst>
            </p:cNvPr>
            <p:cNvSpPr>
              <a:spLocks noChangeShapeType="1"/>
            </p:cNvSpPr>
            <p:nvPr/>
          </p:nvSpPr>
          <p:spPr bwMode="auto">
            <a:xfrm>
              <a:off x="2209800" y="4419600"/>
              <a:ext cx="1219200" cy="0"/>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4">
              <a:extLst>
                <a:ext uri="{FF2B5EF4-FFF2-40B4-BE49-F238E27FC236}">
                  <a16:creationId xmlns:a16="http://schemas.microsoft.com/office/drawing/2014/main" id="{B071FD3D-6242-4773-8DCB-A602EC0CBCF8}"/>
                </a:ext>
              </a:extLst>
            </p:cNvPr>
            <p:cNvSpPr>
              <a:spLocks noChangeShapeType="1"/>
            </p:cNvSpPr>
            <p:nvPr/>
          </p:nvSpPr>
          <p:spPr bwMode="auto">
            <a:xfrm flipV="1">
              <a:off x="3429000" y="3733800"/>
              <a:ext cx="0" cy="685800"/>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5">
              <a:extLst>
                <a:ext uri="{FF2B5EF4-FFF2-40B4-BE49-F238E27FC236}">
                  <a16:creationId xmlns:a16="http://schemas.microsoft.com/office/drawing/2014/main" id="{A99A2A8A-3336-4F84-9C73-70E1FE8AEF00}"/>
                </a:ext>
              </a:extLst>
            </p:cNvPr>
            <p:cNvSpPr>
              <a:spLocks noChangeShapeType="1"/>
            </p:cNvSpPr>
            <p:nvPr/>
          </p:nvSpPr>
          <p:spPr bwMode="auto">
            <a:xfrm flipV="1">
              <a:off x="4038600" y="2895600"/>
              <a:ext cx="0" cy="838200"/>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6">
              <a:extLst>
                <a:ext uri="{FF2B5EF4-FFF2-40B4-BE49-F238E27FC236}">
                  <a16:creationId xmlns:a16="http://schemas.microsoft.com/office/drawing/2014/main" id="{C1F4286C-9E08-4C09-A51D-8320E8681129}"/>
                </a:ext>
              </a:extLst>
            </p:cNvPr>
            <p:cNvSpPr>
              <a:spLocks noChangeShapeType="1"/>
            </p:cNvSpPr>
            <p:nvPr/>
          </p:nvSpPr>
          <p:spPr bwMode="auto">
            <a:xfrm>
              <a:off x="4038600" y="2895600"/>
              <a:ext cx="1143000" cy="0"/>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7">
              <a:extLst>
                <a:ext uri="{FF2B5EF4-FFF2-40B4-BE49-F238E27FC236}">
                  <a16:creationId xmlns:a16="http://schemas.microsoft.com/office/drawing/2014/main" id="{F4FF6775-56BF-4B8E-BEEE-DDA7183B9335}"/>
                </a:ext>
              </a:extLst>
            </p:cNvPr>
            <p:cNvSpPr>
              <a:spLocks noChangeShapeType="1"/>
            </p:cNvSpPr>
            <p:nvPr/>
          </p:nvSpPr>
          <p:spPr bwMode="auto">
            <a:xfrm>
              <a:off x="5181600" y="2895600"/>
              <a:ext cx="0" cy="838200"/>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18">
              <a:extLst>
                <a:ext uri="{FF2B5EF4-FFF2-40B4-BE49-F238E27FC236}">
                  <a16:creationId xmlns:a16="http://schemas.microsoft.com/office/drawing/2014/main" id="{B382BD7F-1FBF-4D19-A53E-263F30838BF3}"/>
                </a:ext>
              </a:extLst>
            </p:cNvPr>
            <p:cNvSpPr txBox="1">
              <a:spLocks noChangeArrowheads="1"/>
            </p:cNvSpPr>
            <p:nvPr/>
          </p:nvSpPr>
          <p:spPr bwMode="auto">
            <a:xfrm>
              <a:off x="2514600" y="4419600"/>
              <a:ext cx="565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i="1">
                  <a:solidFill>
                    <a:schemeClr val="tx2"/>
                  </a:solidFill>
                  <a:latin typeface="Times New Roman" panose="02020603050405020304" pitchFamily="18" charset="0"/>
                </a:rPr>
                <a:t>T</a:t>
              </a:r>
              <a:r>
                <a:rPr lang="en-US" altLang="zh-CN" baseline="-25000">
                  <a:solidFill>
                    <a:schemeClr val="tx2"/>
                  </a:solidFill>
                  <a:latin typeface="Times New Roman" panose="02020603050405020304" pitchFamily="18" charset="0"/>
                </a:rPr>
                <a:t>2</a:t>
              </a:r>
              <a:endParaRPr lang="en-US" altLang="zh-CN" sz="2400" b="0">
                <a:latin typeface="Times New Roman" panose="02020603050405020304" pitchFamily="18" charset="0"/>
              </a:endParaRPr>
            </a:p>
          </p:txBody>
        </p:sp>
        <p:sp>
          <p:nvSpPr>
            <p:cNvPr id="22" name="Text Box 19">
              <a:extLst>
                <a:ext uri="{FF2B5EF4-FFF2-40B4-BE49-F238E27FC236}">
                  <a16:creationId xmlns:a16="http://schemas.microsoft.com/office/drawing/2014/main" id="{CBF7262E-CB94-493B-9049-3155CCD44D6A}"/>
                </a:ext>
              </a:extLst>
            </p:cNvPr>
            <p:cNvSpPr txBox="1">
              <a:spLocks noChangeArrowheads="1"/>
            </p:cNvSpPr>
            <p:nvPr/>
          </p:nvSpPr>
          <p:spPr bwMode="auto">
            <a:xfrm>
              <a:off x="4343400" y="2209800"/>
              <a:ext cx="565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i="1">
                  <a:solidFill>
                    <a:schemeClr val="tx2"/>
                  </a:solidFill>
                  <a:latin typeface="Times New Roman" panose="02020603050405020304" pitchFamily="18" charset="0"/>
                </a:rPr>
                <a:t>T</a:t>
              </a:r>
              <a:r>
                <a:rPr lang="en-US" altLang="zh-CN" baseline="-25000">
                  <a:solidFill>
                    <a:schemeClr val="tx2"/>
                  </a:solidFill>
                  <a:latin typeface="Times New Roman" panose="02020603050405020304" pitchFamily="18" charset="0"/>
                </a:rPr>
                <a:t>1</a:t>
              </a:r>
              <a:endParaRPr lang="en-US" altLang="zh-CN" sz="2400" b="0">
                <a:latin typeface="Times New Roman" panose="02020603050405020304" pitchFamily="18" charset="0"/>
              </a:endParaRPr>
            </a:p>
          </p:txBody>
        </p:sp>
        <p:sp>
          <p:nvSpPr>
            <p:cNvPr id="23" name="Text Box 20">
              <a:extLst>
                <a:ext uri="{FF2B5EF4-FFF2-40B4-BE49-F238E27FC236}">
                  <a16:creationId xmlns:a16="http://schemas.microsoft.com/office/drawing/2014/main" id="{531FB3BE-AA0B-4556-B941-E98C277D48F2}"/>
                </a:ext>
              </a:extLst>
            </p:cNvPr>
            <p:cNvSpPr txBox="1">
              <a:spLocks noChangeArrowheads="1"/>
            </p:cNvSpPr>
            <p:nvPr/>
          </p:nvSpPr>
          <p:spPr bwMode="auto">
            <a:xfrm>
              <a:off x="2362200" y="3810000"/>
              <a:ext cx="1201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a:solidFill>
                    <a:schemeClr val="tx2"/>
                  </a:solidFill>
                  <a:latin typeface="Times New Roman" panose="02020603050405020304" pitchFamily="18" charset="0"/>
                </a:rPr>
                <a:t>制冷</a:t>
              </a:r>
              <a:endParaRPr lang="zh-CN" altLang="en-US" sz="2400" b="0">
                <a:latin typeface="Times New Roman" panose="02020603050405020304" pitchFamily="18" charset="0"/>
              </a:endParaRPr>
            </a:p>
          </p:txBody>
        </p:sp>
        <p:sp>
          <p:nvSpPr>
            <p:cNvPr id="24" name="Line 21">
              <a:extLst>
                <a:ext uri="{FF2B5EF4-FFF2-40B4-BE49-F238E27FC236}">
                  <a16:creationId xmlns:a16="http://schemas.microsoft.com/office/drawing/2014/main" id="{F0C71DFE-8879-4E80-BD26-6B7E5F706800}"/>
                </a:ext>
              </a:extLst>
            </p:cNvPr>
            <p:cNvSpPr>
              <a:spLocks noChangeShapeType="1"/>
            </p:cNvSpPr>
            <p:nvPr/>
          </p:nvSpPr>
          <p:spPr bwMode="auto">
            <a:xfrm>
              <a:off x="2209800" y="3733800"/>
              <a:ext cx="1219200" cy="0"/>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2">
              <a:extLst>
                <a:ext uri="{FF2B5EF4-FFF2-40B4-BE49-F238E27FC236}">
                  <a16:creationId xmlns:a16="http://schemas.microsoft.com/office/drawing/2014/main" id="{BFAD3D3B-0700-4B8D-B80B-B4F70AE2039D}"/>
                </a:ext>
              </a:extLst>
            </p:cNvPr>
            <p:cNvSpPr>
              <a:spLocks noChangeShapeType="1"/>
            </p:cNvSpPr>
            <p:nvPr/>
          </p:nvSpPr>
          <p:spPr bwMode="auto">
            <a:xfrm>
              <a:off x="4038600" y="3733800"/>
              <a:ext cx="1143000" cy="0"/>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Text Box 23">
              <a:extLst>
                <a:ext uri="{FF2B5EF4-FFF2-40B4-BE49-F238E27FC236}">
                  <a16:creationId xmlns:a16="http://schemas.microsoft.com/office/drawing/2014/main" id="{993572E2-3CB4-4FD1-ACE9-20E3F82E1FBC}"/>
                </a:ext>
              </a:extLst>
            </p:cNvPr>
            <p:cNvSpPr txBox="1">
              <a:spLocks noChangeArrowheads="1"/>
            </p:cNvSpPr>
            <p:nvPr/>
          </p:nvSpPr>
          <p:spPr bwMode="auto">
            <a:xfrm>
              <a:off x="4191000" y="3048000"/>
              <a:ext cx="1173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dirty="0">
                  <a:solidFill>
                    <a:schemeClr val="tx2"/>
                  </a:solidFill>
                  <a:latin typeface="Times New Roman" panose="02020603050405020304" pitchFamily="18" charset="0"/>
                </a:rPr>
                <a:t>制热</a:t>
              </a:r>
              <a:endParaRPr lang="zh-CN" altLang="en-US" sz="2400" b="0" dirty="0">
                <a:latin typeface="Times New Roman" panose="02020603050405020304" pitchFamily="18" charset="0"/>
              </a:endParaRPr>
            </a:p>
          </p:txBody>
        </p:sp>
        <p:sp>
          <p:nvSpPr>
            <p:cNvPr id="27" name="Text Box 34">
              <a:extLst>
                <a:ext uri="{FF2B5EF4-FFF2-40B4-BE49-F238E27FC236}">
                  <a16:creationId xmlns:a16="http://schemas.microsoft.com/office/drawing/2014/main" id="{70649151-DB7E-4A49-818B-56C227E8BDD9}"/>
                </a:ext>
              </a:extLst>
            </p:cNvPr>
            <p:cNvSpPr txBox="1">
              <a:spLocks noChangeArrowheads="1"/>
            </p:cNvSpPr>
            <p:nvPr/>
          </p:nvSpPr>
          <p:spPr bwMode="auto">
            <a:xfrm>
              <a:off x="1066800" y="1905000"/>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i="1">
                  <a:latin typeface="Times New Roman" panose="02020603050405020304" pitchFamily="18" charset="0"/>
                </a:rPr>
                <a:t>T</a:t>
              </a:r>
              <a:endParaRPr lang="en-US" altLang="zh-CN" sz="2400" b="0">
                <a:latin typeface="Times New Roman" panose="02020603050405020304" pitchFamily="18" charset="0"/>
              </a:endParaRPr>
            </a:p>
          </p:txBody>
        </p:sp>
        <p:sp>
          <p:nvSpPr>
            <p:cNvPr id="28" name="Text Box 35">
              <a:extLst>
                <a:ext uri="{FF2B5EF4-FFF2-40B4-BE49-F238E27FC236}">
                  <a16:creationId xmlns:a16="http://schemas.microsoft.com/office/drawing/2014/main" id="{23DA313C-F9C5-435A-AC7F-1B32E8158BD3}"/>
                </a:ext>
              </a:extLst>
            </p:cNvPr>
            <p:cNvSpPr txBox="1">
              <a:spLocks noChangeArrowheads="1"/>
            </p:cNvSpPr>
            <p:nvPr/>
          </p:nvSpPr>
          <p:spPr bwMode="auto">
            <a:xfrm>
              <a:off x="7620000" y="52578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i="1">
                  <a:latin typeface="Times New Roman" panose="02020603050405020304" pitchFamily="18" charset="0"/>
                </a:rPr>
                <a:t>s</a:t>
              </a:r>
              <a:endParaRPr lang="en-US" altLang="zh-CN" sz="2400" b="0">
                <a:latin typeface="Times New Roman" panose="02020603050405020304" pitchFamily="18" charset="0"/>
              </a:endParaRPr>
            </a:p>
          </p:txBody>
        </p:sp>
        <p:sp>
          <p:nvSpPr>
            <p:cNvPr id="29" name="AutoShape 36">
              <a:extLst>
                <a:ext uri="{FF2B5EF4-FFF2-40B4-BE49-F238E27FC236}">
                  <a16:creationId xmlns:a16="http://schemas.microsoft.com/office/drawing/2014/main" id="{E703A7AE-2F9A-45D9-A253-42CA677013DD}"/>
                </a:ext>
              </a:extLst>
            </p:cNvPr>
            <p:cNvSpPr>
              <a:spLocks noChangeArrowheads="1"/>
            </p:cNvSpPr>
            <p:nvPr/>
          </p:nvSpPr>
          <p:spPr bwMode="auto">
            <a:xfrm flipV="1">
              <a:off x="2667000" y="4338638"/>
              <a:ext cx="457200" cy="150812"/>
            </a:xfrm>
            <a:prstGeom prst="rightArrow">
              <a:avLst>
                <a:gd name="adj1" fmla="val 50000"/>
                <a:gd name="adj2" fmla="val 75790"/>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30" name="AutoShape 37">
              <a:extLst>
                <a:ext uri="{FF2B5EF4-FFF2-40B4-BE49-F238E27FC236}">
                  <a16:creationId xmlns:a16="http://schemas.microsoft.com/office/drawing/2014/main" id="{2C7C8D3C-55FE-479F-B5DC-4B126080CB4A}"/>
                </a:ext>
              </a:extLst>
            </p:cNvPr>
            <p:cNvSpPr>
              <a:spLocks noChangeArrowheads="1"/>
            </p:cNvSpPr>
            <p:nvPr/>
          </p:nvSpPr>
          <p:spPr bwMode="auto">
            <a:xfrm>
              <a:off x="4419600" y="3657600"/>
              <a:ext cx="457200" cy="147638"/>
            </a:xfrm>
            <a:prstGeom prst="rightArrow">
              <a:avLst>
                <a:gd name="adj1" fmla="val 50000"/>
                <a:gd name="adj2" fmla="val 77419"/>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31" name="AutoShape 38">
              <a:extLst>
                <a:ext uri="{FF2B5EF4-FFF2-40B4-BE49-F238E27FC236}">
                  <a16:creationId xmlns:a16="http://schemas.microsoft.com/office/drawing/2014/main" id="{E46ABFCB-0992-4C1E-9335-3098F4CACFA7}"/>
                </a:ext>
              </a:extLst>
            </p:cNvPr>
            <p:cNvSpPr>
              <a:spLocks noChangeArrowheads="1"/>
            </p:cNvSpPr>
            <p:nvPr/>
          </p:nvSpPr>
          <p:spPr bwMode="auto">
            <a:xfrm>
              <a:off x="2514600" y="3660775"/>
              <a:ext cx="417513" cy="147638"/>
            </a:xfrm>
            <a:prstGeom prst="leftArrow">
              <a:avLst>
                <a:gd name="adj1" fmla="val 50000"/>
                <a:gd name="adj2" fmla="val 70699"/>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32" name="AutoShape 39">
              <a:extLst>
                <a:ext uri="{FF2B5EF4-FFF2-40B4-BE49-F238E27FC236}">
                  <a16:creationId xmlns:a16="http://schemas.microsoft.com/office/drawing/2014/main" id="{08B728F9-4E6D-4568-ACA5-BA90A64A0B06}"/>
                </a:ext>
              </a:extLst>
            </p:cNvPr>
            <p:cNvSpPr>
              <a:spLocks noChangeArrowheads="1"/>
            </p:cNvSpPr>
            <p:nvPr/>
          </p:nvSpPr>
          <p:spPr bwMode="auto">
            <a:xfrm>
              <a:off x="4419600" y="2819400"/>
              <a:ext cx="417513" cy="147638"/>
            </a:xfrm>
            <a:prstGeom prst="leftArrow">
              <a:avLst>
                <a:gd name="adj1" fmla="val 50000"/>
                <a:gd name="adj2" fmla="val 70699"/>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33" name="Rectangle 42">
              <a:extLst>
                <a:ext uri="{FF2B5EF4-FFF2-40B4-BE49-F238E27FC236}">
                  <a16:creationId xmlns:a16="http://schemas.microsoft.com/office/drawing/2014/main" id="{7F77DA8C-C879-46A3-A012-40662679DB5F}"/>
                </a:ext>
              </a:extLst>
            </p:cNvPr>
            <p:cNvSpPr>
              <a:spLocks noChangeArrowheads="1"/>
            </p:cNvSpPr>
            <p:nvPr/>
          </p:nvSpPr>
          <p:spPr bwMode="auto">
            <a:xfrm>
              <a:off x="5943600" y="1905000"/>
              <a:ext cx="1143000" cy="1143000"/>
            </a:xfrm>
            <a:prstGeom prst="rect">
              <a:avLst/>
            </a:prstGeom>
            <a:noFill/>
            <a:ln w="254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34" name="AutoShape 43">
              <a:extLst>
                <a:ext uri="{FF2B5EF4-FFF2-40B4-BE49-F238E27FC236}">
                  <a16:creationId xmlns:a16="http://schemas.microsoft.com/office/drawing/2014/main" id="{63A358B3-D60F-47C8-8FC1-B572A8D192CF}"/>
                </a:ext>
              </a:extLst>
            </p:cNvPr>
            <p:cNvSpPr>
              <a:spLocks noChangeArrowheads="1"/>
            </p:cNvSpPr>
            <p:nvPr/>
          </p:nvSpPr>
          <p:spPr bwMode="auto">
            <a:xfrm>
              <a:off x="6324600" y="1828800"/>
              <a:ext cx="457200" cy="147638"/>
            </a:xfrm>
            <a:prstGeom prst="rightArrow">
              <a:avLst>
                <a:gd name="adj1" fmla="val 50000"/>
                <a:gd name="adj2" fmla="val 77419"/>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35" name="AutoShape 44">
              <a:extLst>
                <a:ext uri="{FF2B5EF4-FFF2-40B4-BE49-F238E27FC236}">
                  <a16:creationId xmlns:a16="http://schemas.microsoft.com/office/drawing/2014/main" id="{92B0A602-A603-4420-9895-2318A9E422F6}"/>
                </a:ext>
              </a:extLst>
            </p:cNvPr>
            <p:cNvSpPr>
              <a:spLocks noChangeArrowheads="1"/>
            </p:cNvSpPr>
            <p:nvPr/>
          </p:nvSpPr>
          <p:spPr bwMode="auto">
            <a:xfrm>
              <a:off x="6324600" y="2971800"/>
              <a:ext cx="417513" cy="147638"/>
            </a:xfrm>
            <a:prstGeom prst="leftArrow">
              <a:avLst>
                <a:gd name="adj1" fmla="val 50000"/>
                <a:gd name="adj2" fmla="val 70699"/>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36" name="Text Box 45">
              <a:extLst>
                <a:ext uri="{FF2B5EF4-FFF2-40B4-BE49-F238E27FC236}">
                  <a16:creationId xmlns:a16="http://schemas.microsoft.com/office/drawing/2014/main" id="{13B92FF8-3876-4E32-AE63-B85DBBD63532}"/>
                </a:ext>
              </a:extLst>
            </p:cNvPr>
            <p:cNvSpPr txBox="1">
              <a:spLocks noChangeArrowheads="1"/>
            </p:cNvSpPr>
            <p:nvPr/>
          </p:nvSpPr>
          <p:spPr bwMode="auto">
            <a:xfrm>
              <a:off x="7315200" y="1600200"/>
              <a:ext cx="565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i="1" dirty="0">
                  <a:solidFill>
                    <a:schemeClr val="tx2"/>
                  </a:solidFill>
                  <a:latin typeface="Times New Roman" panose="02020603050405020304" pitchFamily="18" charset="0"/>
                </a:rPr>
                <a:t>T</a:t>
              </a:r>
              <a:r>
                <a:rPr lang="en-US" altLang="zh-CN" baseline="-25000" dirty="0">
                  <a:solidFill>
                    <a:schemeClr val="tx2"/>
                  </a:solidFill>
                  <a:latin typeface="Times New Roman" panose="02020603050405020304" pitchFamily="18" charset="0"/>
                </a:rPr>
                <a:t>1</a:t>
              </a:r>
              <a:endParaRPr lang="en-US" altLang="zh-CN" sz="2400" b="0" dirty="0">
                <a:latin typeface="Times New Roman" panose="02020603050405020304" pitchFamily="18" charset="0"/>
              </a:endParaRPr>
            </a:p>
          </p:txBody>
        </p:sp>
        <p:sp>
          <p:nvSpPr>
            <p:cNvPr id="37" name="Text Box 46">
              <a:extLst>
                <a:ext uri="{FF2B5EF4-FFF2-40B4-BE49-F238E27FC236}">
                  <a16:creationId xmlns:a16="http://schemas.microsoft.com/office/drawing/2014/main" id="{B96D564D-5D1F-4198-B0E3-412E2DB8AA5F}"/>
                </a:ext>
              </a:extLst>
            </p:cNvPr>
            <p:cNvSpPr txBox="1">
              <a:spLocks noChangeArrowheads="1"/>
            </p:cNvSpPr>
            <p:nvPr/>
          </p:nvSpPr>
          <p:spPr bwMode="auto">
            <a:xfrm>
              <a:off x="7239000" y="2667000"/>
              <a:ext cx="565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i="1">
                  <a:solidFill>
                    <a:schemeClr val="tx2"/>
                  </a:solidFill>
                  <a:latin typeface="Times New Roman" panose="02020603050405020304" pitchFamily="18" charset="0"/>
                </a:rPr>
                <a:t>T</a:t>
              </a:r>
              <a:r>
                <a:rPr lang="en-US" altLang="zh-CN" baseline="-25000">
                  <a:solidFill>
                    <a:schemeClr val="tx2"/>
                  </a:solidFill>
                  <a:latin typeface="Times New Roman" panose="02020603050405020304" pitchFamily="18" charset="0"/>
                </a:rPr>
                <a:t>2</a:t>
              </a:r>
              <a:endParaRPr lang="en-US" altLang="zh-CN" sz="2400" b="0">
                <a:latin typeface="Times New Roman" panose="02020603050405020304" pitchFamily="18" charset="0"/>
              </a:endParaRPr>
            </a:p>
          </p:txBody>
        </p:sp>
        <p:sp>
          <p:nvSpPr>
            <p:cNvPr id="38" name="Text Box 47">
              <a:extLst>
                <a:ext uri="{FF2B5EF4-FFF2-40B4-BE49-F238E27FC236}">
                  <a16:creationId xmlns:a16="http://schemas.microsoft.com/office/drawing/2014/main" id="{2D7060DC-6F8A-4E4E-A293-3241927E184B}"/>
                </a:ext>
              </a:extLst>
            </p:cNvPr>
            <p:cNvSpPr txBox="1">
              <a:spLocks noChangeArrowheads="1"/>
            </p:cNvSpPr>
            <p:nvPr/>
          </p:nvSpPr>
          <p:spPr bwMode="auto">
            <a:xfrm>
              <a:off x="6084888" y="22050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a:solidFill>
                    <a:schemeClr val="tx2"/>
                  </a:solidFill>
                  <a:latin typeface="Times New Roman" panose="02020603050405020304" pitchFamily="18" charset="0"/>
                </a:rPr>
                <a:t>动力</a:t>
              </a:r>
              <a:endParaRPr lang="zh-CN" altLang="en-US" sz="2400" b="0">
                <a:latin typeface="Times New Roman" panose="02020603050405020304" pitchFamily="18" charset="0"/>
              </a:endParaRPr>
            </a:p>
          </p:txBody>
        </p:sp>
      </p:grpSp>
      <p:graphicFrame>
        <p:nvGraphicFramePr>
          <p:cNvPr id="42" name="Object 1024">
            <a:extLst>
              <a:ext uri="{FF2B5EF4-FFF2-40B4-BE49-F238E27FC236}">
                <a16:creationId xmlns:a16="http://schemas.microsoft.com/office/drawing/2014/main" id="{F65B6A4E-CA4B-4D77-B549-5A83FA6F0556}"/>
              </a:ext>
            </a:extLst>
          </p:cNvPr>
          <p:cNvGraphicFramePr>
            <a:graphicFrameLocks noChangeAspect="1"/>
          </p:cNvGraphicFramePr>
          <p:nvPr>
            <p:extLst>
              <p:ext uri="{D42A27DB-BD31-4B8C-83A1-F6EECF244321}">
                <p14:modId xmlns:p14="http://schemas.microsoft.com/office/powerpoint/2010/main" val="1751575943"/>
              </p:ext>
            </p:extLst>
          </p:nvPr>
        </p:nvGraphicFramePr>
        <p:xfrm>
          <a:off x="5540760" y="1437072"/>
          <a:ext cx="1523528" cy="894388"/>
        </p:xfrm>
        <a:graphic>
          <a:graphicData uri="http://schemas.openxmlformats.org/presentationml/2006/ole">
            <mc:AlternateContent xmlns:mc="http://schemas.openxmlformats.org/markup-compatibility/2006">
              <mc:Choice xmlns:v="urn:schemas-microsoft-com:vml" Requires="v">
                <p:oleObj spid="_x0000_s221197" name="Equation" r:id="rId4" imgW="711098" imgH="406581" progId="Equation.DSMT4">
                  <p:embed/>
                </p:oleObj>
              </mc:Choice>
              <mc:Fallback>
                <p:oleObj name="Equation" r:id="rId4" imgW="711098" imgH="406581" progId="Equation.DSMT4">
                  <p:embed/>
                  <p:pic>
                    <p:nvPicPr>
                      <p:cNvPr id="49155" name="Object 1024">
                        <a:extLst>
                          <a:ext uri="{FF2B5EF4-FFF2-40B4-BE49-F238E27FC236}">
                            <a16:creationId xmlns:a16="http://schemas.microsoft.com/office/drawing/2014/main" id="{AAAAC165-D7E8-4D0F-BA44-0257BB5FD9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0760" y="1437072"/>
                        <a:ext cx="1523528" cy="894388"/>
                      </a:xfrm>
                      <a:prstGeom prst="rect">
                        <a:avLst/>
                      </a:prstGeom>
                      <a:solidFill>
                        <a:schemeClr val="tx1"/>
                      </a:solidFill>
                      <a:ln>
                        <a:noFill/>
                      </a:ln>
                      <a:effectLst/>
                    </p:spPr>
                  </p:pic>
                </p:oleObj>
              </mc:Fallback>
            </mc:AlternateContent>
          </a:graphicData>
        </a:graphic>
      </p:graphicFrame>
      <p:sp>
        <p:nvSpPr>
          <p:cNvPr id="43" name="文本框 42">
            <a:extLst>
              <a:ext uri="{FF2B5EF4-FFF2-40B4-BE49-F238E27FC236}">
                <a16:creationId xmlns:a16="http://schemas.microsoft.com/office/drawing/2014/main" id="{7B23D105-FE92-4B4A-8058-5F71E2F7425F}"/>
              </a:ext>
            </a:extLst>
          </p:cNvPr>
          <p:cNvSpPr txBox="1"/>
          <p:nvPr/>
        </p:nvSpPr>
        <p:spPr>
          <a:xfrm>
            <a:off x="1115616" y="1098878"/>
            <a:ext cx="1910391" cy="584775"/>
          </a:xfrm>
          <a:prstGeom prst="rect">
            <a:avLst/>
          </a:prstGeom>
          <a:noFill/>
        </p:spPr>
        <p:txBody>
          <a:bodyPr wrap="square">
            <a:spAutoFit/>
          </a:bodyPr>
          <a:lstStyle/>
          <a:p>
            <a:r>
              <a:rPr lang="zh-CN" altLang="en-US" sz="3200" b="1" dirty="0">
                <a:ea typeface="楷体_GB2312" pitchFamily="49" charset="-122"/>
              </a:rPr>
              <a:t>卡诺循环</a:t>
            </a:r>
            <a:endParaRPr lang="zh-CN" altLang="en-US" sz="3200" dirty="0"/>
          </a:p>
        </p:txBody>
      </p:sp>
    </p:spTree>
    <p:extLst>
      <p:ext uri="{BB962C8B-B14F-4D97-AF65-F5344CB8AC3E}">
        <p14:creationId xmlns:p14="http://schemas.microsoft.com/office/powerpoint/2010/main" val="112829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74DA264-96F5-48AA-B61B-858092EB3377}"/>
              </a:ext>
            </a:extLst>
          </p:cNvPr>
          <p:cNvSpPr>
            <a:spLocks noGrp="1" noChangeArrowheads="1"/>
          </p:cNvSpPr>
          <p:nvPr>
            <p:ph type="title"/>
          </p:nvPr>
        </p:nvSpPr>
        <p:spPr>
          <a:xfrm>
            <a:off x="179388" y="842963"/>
            <a:ext cx="7772400" cy="641350"/>
          </a:xfrm>
        </p:spPr>
        <p:txBody>
          <a:bodyPr/>
          <a:lstStyle/>
          <a:p>
            <a:pPr algn="l" eaLnBrk="1" hangingPunct="1"/>
            <a:r>
              <a:rPr lang="en-US" altLang="zh-CN" sz="3600" b="1">
                <a:solidFill>
                  <a:srgbClr val="FFCC00"/>
                </a:solidFill>
                <a:latin typeface="Times New Roman" panose="02020603050405020304" pitchFamily="18" charset="0"/>
                <a:ea typeface="楷体_GB2312" pitchFamily="49" charset="-122"/>
              </a:rPr>
              <a:t>(</a:t>
            </a:r>
            <a:r>
              <a:rPr lang="zh-CN" altLang="en-US" sz="3600" b="1">
                <a:solidFill>
                  <a:srgbClr val="FFCC00"/>
                </a:solidFill>
                <a:latin typeface="Times New Roman" panose="02020603050405020304" pitchFamily="18" charset="0"/>
                <a:ea typeface="楷体_GB2312" pitchFamily="49" charset="-122"/>
              </a:rPr>
              <a:t>二</a:t>
            </a:r>
            <a:r>
              <a:rPr lang="en-US" altLang="zh-CN" sz="3600" b="1">
                <a:solidFill>
                  <a:srgbClr val="FFCC00"/>
                </a:solidFill>
                <a:latin typeface="Times New Roman" panose="02020603050405020304" pitchFamily="18" charset="0"/>
                <a:ea typeface="楷体_GB2312" pitchFamily="49" charset="-122"/>
              </a:rPr>
              <a:t>) </a:t>
            </a:r>
            <a:r>
              <a:rPr lang="zh-CN" altLang="en-US" sz="3600" b="1">
                <a:solidFill>
                  <a:srgbClr val="FFCC00"/>
                </a:solidFill>
                <a:latin typeface="Times New Roman" panose="02020603050405020304" pitchFamily="18" charset="0"/>
                <a:ea typeface="楷体_GB2312" pitchFamily="49" charset="-122"/>
              </a:rPr>
              <a:t>熵的表达式的联系</a:t>
            </a:r>
          </a:p>
        </p:txBody>
      </p:sp>
      <p:graphicFrame>
        <p:nvGraphicFramePr>
          <p:cNvPr id="456708" name="Object 4">
            <a:extLst>
              <a:ext uri="{FF2B5EF4-FFF2-40B4-BE49-F238E27FC236}">
                <a16:creationId xmlns:a16="http://schemas.microsoft.com/office/drawing/2014/main" id="{119B271F-9AB1-4B2C-A2C5-26EC551CD46A}"/>
              </a:ext>
            </a:extLst>
          </p:cNvPr>
          <p:cNvGraphicFramePr>
            <a:graphicFrameLocks noChangeAspect="1"/>
          </p:cNvGraphicFramePr>
          <p:nvPr/>
        </p:nvGraphicFramePr>
        <p:xfrm>
          <a:off x="6172200" y="1409700"/>
          <a:ext cx="1695450" cy="1063625"/>
        </p:xfrm>
        <a:graphic>
          <a:graphicData uri="http://schemas.openxmlformats.org/presentationml/2006/ole">
            <mc:AlternateContent xmlns:mc="http://schemas.openxmlformats.org/markup-compatibility/2006">
              <mc:Choice xmlns:v="urn:schemas-microsoft-com:vml" Requires="v">
                <p:oleObj spid="_x0000_s37001" name="Equation" r:id="rId4" imgW="590607" imgH="362086" progId="Equation.DSMT4">
                  <p:embed/>
                </p:oleObj>
              </mc:Choice>
              <mc:Fallback>
                <p:oleObj name="Equation" r:id="rId4" imgW="590607" imgH="362086"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1409700"/>
                        <a:ext cx="1695450" cy="10636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6709" name="Object 5">
            <a:extLst>
              <a:ext uri="{FF2B5EF4-FFF2-40B4-BE49-F238E27FC236}">
                <a16:creationId xmlns:a16="http://schemas.microsoft.com/office/drawing/2014/main" id="{AED4B444-986C-4822-BA47-9AB0AC4804BD}"/>
              </a:ext>
            </a:extLst>
          </p:cNvPr>
          <p:cNvGraphicFramePr>
            <a:graphicFrameLocks noChangeAspect="1"/>
          </p:cNvGraphicFramePr>
          <p:nvPr/>
        </p:nvGraphicFramePr>
        <p:xfrm>
          <a:off x="5791200" y="2476500"/>
          <a:ext cx="2457450" cy="649288"/>
        </p:xfrm>
        <a:graphic>
          <a:graphicData uri="http://schemas.openxmlformats.org/presentationml/2006/ole">
            <mc:AlternateContent xmlns:mc="http://schemas.openxmlformats.org/markup-compatibility/2006">
              <mc:Choice xmlns:v="urn:schemas-microsoft-com:vml" Requires="v">
                <p:oleObj spid="_x0000_s37002" name="Equation" r:id="rId6" imgW="869982" imgH="209414" progId="Equation.DSMT4">
                  <p:embed/>
                </p:oleObj>
              </mc:Choice>
              <mc:Fallback>
                <p:oleObj name="Equation" r:id="rId6" imgW="869982" imgH="209414"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2476500"/>
                        <a:ext cx="2457450" cy="64928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6710" name="Object 6">
            <a:extLst>
              <a:ext uri="{FF2B5EF4-FFF2-40B4-BE49-F238E27FC236}">
                <a16:creationId xmlns:a16="http://schemas.microsoft.com/office/drawing/2014/main" id="{D15E2235-FA77-484E-A6D6-B4FDA06A6538}"/>
              </a:ext>
            </a:extLst>
          </p:cNvPr>
          <p:cNvGraphicFramePr>
            <a:graphicFrameLocks noChangeAspect="1"/>
          </p:cNvGraphicFramePr>
          <p:nvPr/>
        </p:nvGraphicFramePr>
        <p:xfrm>
          <a:off x="3962400" y="4568825"/>
          <a:ext cx="1730375" cy="1063625"/>
        </p:xfrm>
        <a:graphic>
          <a:graphicData uri="http://schemas.openxmlformats.org/presentationml/2006/ole">
            <mc:AlternateContent xmlns:mc="http://schemas.openxmlformats.org/markup-compatibility/2006">
              <mc:Choice xmlns:v="urn:schemas-microsoft-com:vml" Requires="v">
                <p:oleObj spid="_x0000_s37003" name="Equation" r:id="rId8" imgW="603269" imgH="362086" progId="Equation.DSMT4">
                  <p:embed/>
                </p:oleObj>
              </mc:Choice>
              <mc:Fallback>
                <p:oleObj name="Equation" r:id="rId8" imgW="603269" imgH="362086"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0" y="4568825"/>
                        <a:ext cx="1730375" cy="10636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6713" name="Rectangle 9">
            <a:extLst>
              <a:ext uri="{FF2B5EF4-FFF2-40B4-BE49-F238E27FC236}">
                <a16:creationId xmlns:a16="http://schemas.microsoft.com/office/drawing/2014/main" id="{3D472DC4-83D1-40C5-A9E2-94838EB9551D}"/>
              </a:ext>
            </a:extLst>
          </p:cNvPr>
          <p:cNvSpPr>
            <a:spLocks noChangeArrowheads="1"/>
          </p:cNvSpPr>
          <p:nvPr/>
        </p:nvSpPr>
        <p:spPr bwMode="auto">
          <a:xfrm>
            <a:off x="-36513" y="1512888"/>
            <a:ext cx="5957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sz="3600" b="0">
                <a:solidFill>
                  <a:schemeClr val="tx2"/>
                </a:solidFill>
              </a:rPr>
              <a:t>• </a:t>
            </a:r>
            <a:r>
              <a:rPr kumimoji="0" lang="en-US" altLang="zh-CN" b="0">
                <a:solidFill>
                  <a:schemeClr val="tx2"/>
                </a:solidFill>
              </a:rPr>
              <a:t> </a:t>
            </a:r>
            <a:r>
              <a:rPr kumimoji="0" lang="zh-CN" altLang="en-US">
                <a:latin typeface="Times New Roman" panose="02020603050405020304" pitchFamily="18" charset="0"/>
              </a:rPr>
              <a:t>可逆过程传热的大小和方向</a:t>
            </a:r>
          </a:p>
        </p:txBody>
      </p:sp>
      <p:sp>
        <p:nvSpPr>
          <p:cNvPr id="456714" name="Rectangle 10">
            <a:extLst>
              <a:ext uri="{FF2B5EF4-FFF2-40B4-BE49-F238E27FC236}">
                <a16:creationId xmlns:a16="http://schemas.microsoft.com/office/drawing/2014/main" id="{1CCB6C70-63A9-40ED-8951-14F20DE71A37}"/>
              </a:ext>
            </a:extLst>
          </p:cNvPr>
          <p:cNvSpPr>
            <a:spLocks noChangeArrowheads="1"/>
          </p:cNvSpPr>
          <p:nvPr/>
        </p:nvSpPr>
        <p:spPr bwMode="auto">
          <a:xfrm>
            <a:off x="-36513" y="2476500"/>
            <a:ext cx="4251326"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sz="3600" b="0">
                <a:solidFill>
                  <a:schemeClr val="tx2"/>
                </a:solidFill>
              </a:rPr>
              <a:t>•  </a:t>
            </a:r>
            <a:r>
              <a:rPr kumimoji="0" lang="zh-CN" altLang="en-US">
                <a:latin typeface="Times New Roman" panose="02020603050405020304" pitchFamily="18" charset="0"/>
              </a:rPr>
              <a:t>不可逆程度的量度</a:t>
            </a:r>
          </a:p>
        </p:txBody>
      </p:sp>
      <p:graphicFrame>
        <p:nvGraphicFramePr>
          <p:cNvPr id="456715" name="Object 11">
            <a:extLst>
              <a:ext uri="{FF2B5EF4-FFF2-40B4-BE49-F238E27FC236}">
                <a16:creationId xmlns:a16="http://schemas.microsoft.com/office/drawing/2014/main" id="{1A8CA5C8-929B-4D29-AB6B-3F692EE3559D}"/>
              </a:ext>
            </a:extLst>
          </p:cNvPr>
          <p:cNvGraphicFramePr>
            <a:graphicFrameLocks noChangeAspect="1"/>
          </p:cNvGraphicFramePr>
          <p:nvPr/>
        </p:nvGraphicFramePr>
        <p:xfrm>
          <a:off x="4337050" y="2476500"/>
          <a:ext cx="692150" cy="649288"/>
        </p:xfrm>
        <a:graphic>
          <a:graphicData uri="http://schemas.openxmlformats.org/presentationml/2006/ole">
            <mc:AlternateContent xmlns:mc="http://schemas.openxmlformats.org/markup-compatibility/2006">
              <mc:Choice xmlns:v="urn:schemas-microsoft-com:vml" Requires="v">
                <p:oleObj spid="_x0000_s37004" name="Equation" r:id="rId10" imgW="222193" imgH="209414" progId="Equation.DSMT4">
                  <p:embed/>
                </p:oleObj>
              </mc:Choice>
              <mc:Fallback>
                <p:oleObj name="Equation" r:id="rId10" imgW="222193" imgH="209414"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37050" y="2476500"/>
                        <a:ext cx="692150" cy="649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6716" name="Rectangle 12">
            <a:extLst>
              <a:ext uri="{FF2B5EF4-FFF2-40B4-BE49-F238E27FC236}">
                <a16:creationId xmlns:a16="http://schemas.microsoft.com/office/drawing/2014/main" id="{6515C1DF-39B9-4380-8113-3FB9E10F9B72}"/>
              </a:ext>
            </a:extLst>
          </p:cNvPr>
          <p:cNvSpPr>
            <a:spLocks noChangeArrowheads="1"/>
          </p:cNvSpPr>
          <p:nvPr/>
        </p:nvSpPr>
        <p:spPr bwMode="auto">
          <a:xfrm>
            <a:off x="468313" y="3187700"/>
            <a:ext cx="29543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t>作功能力损失</a:t>
            </a:r>
            <a:endParaRPr kumimoji="0" lang="zh-CN" altLang="en-US">
              <a:latin typeface="Times New Roman" panose="02020603050405020304" pitchFamily="18" charset="0"/>
            </a:endParaRPr>
          </a:p>
        </p:txBody>
      </p:sp>
      <p:graphicFrame>
        <p:nvGraphicFramePr>
          <p:cNvPr id="456717" name="Object 13">
            <a:extLst>
              <a:ext uri="{FF2B5EF4-FFF2-40B4-BE49-F238E27FC236}">
                <a16:creationId xmlns:a16="http://schemas.microsoft.com/office/drawing/2014/main" id="{E904EF51-BAE2-49BC-BB89-5B594F272126}"/>
              </a:ext>
            </a:extLst>
          </p:cNvPr>
          <p:cNvGraphicFramePr>
            <a:graphicFrameLocks noChangeAspect="1"/>
          </p:cNvGraphicFramePr>
          <p:nvPr/>
        </p:nvGraphicFramePr>
        <p:xfrm>
          <a:off x="3429000" y="3162300"/>
          <a:ext cx="3149600" cy="649288"/>
        </p:xfrm>
        <a:graphic>
          <a:graphicData uri="http://schemas.openxmlformats.org/presentationml/2006/ole">
            <mc:AlternateContent xmlns:mc="http://schemas.openxmlformats.org/markup-compatibility/2006">
              <mc:Choice xmlns:v="urn:schemas-microsoft-com:vml" Requires="v">
                <p:oleObj spid="_x0000_s37005" name="Equation" r:id="rId12" imgW="1124033" imgH="209414" progId="Equation.DSMT4">
                  <p:embed/>
                </p:oleObj>
              </mc:Choice>
              <mc:Fallback>
                <p:oleObj name="Equation" r:id="rId12" imgW="1124033" imgH="209414"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9000" y="3162300"/>
                        <a:ext cx="3149600" cy="649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6718" name="Rectangle 14">
            <a:extLst>
              <a:ext uri="{FF2B5EF4-FFF2-40B4-BE49-F238E27FC236}">
                <a16:creationId xmlns:a16="http://schemas.microsoft.com/office/drawing/2014/main" id="{6C71BC57-E7EB-486B-9FF1-8994EE4181FD}"/>
              </a:ext>
            </a:extLst>
          </p:cNvPr>
          <p:cNvSpPr>
            <a:spLocks noChangeArrowheads="1"/>
          </p:cNvSpPr>
          <p:nvPr/>
        </p:nvSpPr>
        <p:spPr bwMode="auto">
          <a:xfrm>
            <a:off x="-63500" y="3848100"/>
            <a:ext cx="23320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sz="3600" b="0">
                <a:solidFill>
                  <a:schemeClr val="tx2"/>
                </a:solidFill>
              </a:rPr>
              <a:t>•  </a:t>
            </a:r>
            <a:r>
              <a:rPr kumimoji="0" lang="zh-CN" altLang="en-US">
                <a:latin typeface="Times New Roman" panose="02020603050405020304" pitchFamily="18" charset="0"/>
              </a:rPr>
              <a:t>孤立系</a:t>
            </a:r>
          </a:p>
        </p:txBody>
      </p:sp>
      <p:graphicFrame>
        <p:nvGraphicFramePr>
          <p:cNvPr id="456719" name="Object 15">
            <a:extLst>
              <a:ext uri="{FF2B5EF4-FFF2-40B4-BE49-F238E27FC236}">
                <a16:creationId xmlns:a16="http://schemas.microsoft.com/office/drawing/2014/main" id="{02C7AC33-7AD0-4CD1-982A-5326315F28A2}"/>
              </a:ext>
            </a:extLst>
          </p:cNvPr>
          <p:cNvGraphicFramePr>
            <a:graphicFrameLocks noChangeAspect="1"/>
          </p:cNvGraphicFramePr>
          <p:nvPr/>
        </p:nvGraphicFramePr>
        <p:xfrm>
          <a:off x="2244725" y="3941763"/>
          <a:ext cx="1489075" cy="614362"/>
        </p:xfrm>
        <a:graphic>
          <a:graphicData uri="http://schemas.openxmlformats.org/presentationml/2006/ole">
            <mc:AlternateContent xmlns:mc="http://schemas.openxmlformats.org/markup-compatibility/2006">
              <mc:Choice xmlns:v="urn:schemas-microsoft-com:vml" Requires="v">
                <p:oleObj spid="_x0000_s37006" name="Equation" r:id="rId14" imgW="514229" imgH="196759" progId="Equation.DSMT4">
                  <p:embed/>
                </p:oleObj>
              </mc:Choice>
              <mc:Fallback>
                <p:oleObj name="Equation" r:id="rId14" imgW="514229" imgH="196759"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44725" y="3941763"/>
                        <a:ext cx="1489075" cy="61436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6720" name="Object 16">
            <a:extLst>
              <a:ext uri="{FF2B5EF4-FFF2-40B4-BE49-F238E27FC236}">
                <a16:creationId xmlns:a16="http://schemas.microsoft.com/office/drawing/2014/main" id="{999904D7-D7BA-477B-99CE-E1385873AC56}"/>
              </a:ext>
            </a:extLst>
          </p:cNvPr>
          <p:cNvGraphicFramePr>
            <a:graphicFrameLocks noChangeAspect="1"/>
          </p:cNvGraphicFramePr>
          <p:nvPr/>
        </p:nvGraphicFramePr>
        <p:xfrm>
          <a:off x="4200525" y="3908425"/>
          <a:ext cx="1316038" cy="647700"/>
        </p:xfrm>
        <a:graphic>
          <a:graphicData uri="http://schemas.openxmlformats.org/presentationml/2006/ole">
            <mc:AlternateContent xmlns:mc="http://schemas.openxmlformats.org/markup-compatibility/2006">
              <mc:Choice xmlns:v="urn:schemas-microsoft-com:vml" Requires="v">
                <p:oleObj spid="_x0000_s37007" name="Equation" r:id="rId16" imgW="450920" imgH="209414" progId="Equation.DSMT4">
                  <p:embed/>
                </p:oleObj>
              </mc:Choice>
              <mc:Fallback>
                <p:oleObj name="Equation" r:id="rId16" imgW="450920" imgH="209414" progId="Equation.DSMT4">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00525" y="3908425"/>
                        <a:ext cx="1316038" cy="6477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6721" name="Rectangle 17">
            <a:extLst>
              <a:ext uri="{FF2B5EF4-FFF2-40B4-BE49-F238E27FC236}">
                <a16:creationId xmlns:a16="http://schemas.microsoft.com/office/drawing/2014/main" id="{488198AA-AF9D-43B5-A90F-70B48408440C}"/>
              </a:ext>
            </a:extLst>
          </p:cNvPr>
          <p:cNvSpPr>
            <a:spLocks noChangeArrowheads="1"/>
          </p:cNvSpPr>
          <p:nvPr/>
        </p:nvSpPr>
        <p:spPr bwMode="auto">
          <a:xfrm>
            <a:off x="34925" y="4660900"/>
            <a:ext cx="3698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sz="3600" b="0">
                <a:solidFill>
                  <a:schemeClr val="tx2"/>
                </a:solidFill>
              </a:rPr>
              <a:t>•  </a:t>
            </a:r>
            <a:r>
              <a:rPr kumimoji="0" lang="zh-CN" altLang="en-US">
                <a:latin typeface="Times New Roman" panose="02020603050405020304" pitchFamily="18" charset="0"/>
              </a:rPr>
              <a:t>过程进行的方向</a:t>
            </a:r>
          </a:p>
        </p:txBody>
      </p:sp>
      <p:sp>
        <p:nvSpPr>
          <p:cNvPr id="456722" name="Rectangle 18">
            <a:extLst>
              <a:ext uri="{FF2B5EF4-FFF2-40B4-BE49-F238E27FC236}">
                <a16:creationId xmlns:a16="http://schemas.microsoft.com/office/drawing/2014/main" id="{950B993D-46BD-4D9C-95E3-A52905AB12D1}"/>
              </a:ext>
            </a:extLst>
          </p:cNvPr>
          <p:cNvSpPr>
            <a:spLocks noChangeArrowheads="1"/>
          </p:cNvSpPr>
          <p:nvPr/>
        </p:nvSpPr>
        <p:spPr bwMode="auto">
          <a:xfrm>
            <a:off x="34925" y="5827713"/>
            <a:ext cx="1755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sz="3600" b="0">
                <a:solidFill>
                  <a:schemeClr val="tx2"/>
                </a:solidFill>
              </a:rPr>
              <a:t>•  </a:t>
            </a:r>
            <a:r>
              <a:rPr kumimoji="0" lang="zh-CN" altLang="en-US">
                <a:latin typeface="Times New Roman" panose="02020603050405020304" pitchFamily="18" charset="0"/>
              </a:rPr>
              <a:t>循环</a:t>
            </a:r>
          </a:p>
        </p:txBody>
      </p:sp>
      <p:graphicFrame>
        <p:nvGraphicFramePr>
          <p:cNvPr id="456723" name="Object 19">
            <a:extLst>
              <a:ext uri="{FF2B5EF4-FFF2-40B4-BE49-F238E27FC236}">
                <a16:creationId xmlns:a16="http://schemas.microsoft.com/office/drawing/2014/main" id="{05FD810A-62D1-42B8-9F7F-4AB5ECB1515A}"/>
              </a:ext>
            </a:extLst>
          </p:cNvPr>
          <p:cNvGraphicFramePr>
            <a:graphicFrameLocks noChangeAspect="1"/>
          </p:cNvGraphicFramePr>
          <p:nvPr/>
        </p:nvGraphicFramePr>
        <p:xfrm>
          <a:off x="1719263" y="5913438"/>
          <a:ext cx="1176337" cy="479425"/>
        </p:xfrm>
        <a:graphic>
          <a:graphicData uri="http://schemas.openxmlformats.org/presentationml/2006/ole">
            <mc:AlternateContent xmlns:mc="http://schemas.openxmlformats.org/markup-compatibility/2006">
              <mc:Choice xmlns:v="urn:schemas-microsoft-com:vml" Requires="v">
                <p:oleObj spid="_x0000_s37008" name="Equation" r:id="rId18" imgW="399865" imgH="146141" progId="Equation.DSMT4">
                  <p:embed/>
                </p:oleObj>
              </mc:Choice>
              <mc:Fallback>
                <p:oleObj name="Equation" r:id="rId18" imgW="399865" imgH="146141" progId="Equation.DSMT4">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19263" y="5913438"/>
                        <a:ext cx="1176337" cy="4794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6725" name="Rectangle 21">
            <a:extLst>
              <a:ext uri="{FF2B5EF4-FFF2-40B4-BE49-F238E27FC236}">
                <a16:creationId xmlns:a16="http://schemas.microsoft.com/office/drawing/2014/main" id="{86DB53AC-24A0-4E70-909D-EA7B8272FFF3}"/>
              </a:ext>
            </a:extLst>
          </p:cNvPr>
          <p:cNvSpPr>
            <a:spLocks noChangeArrowheads="1"/>
          </p:cNvSpPr>
          <p:nvPr/>
        </p:nvSpPr>
        <p:spPr bwMode="auto">
          <a:xfrm>
            <a:off x="5262563" y="5935663"/>
            <a:ext cx="3197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zh-CN" altLang="en-US" dirty="0">
                <a:solidFill>
                  <a:srgbClr val="FFFF00"/>
                </a:solidFill>
                <a:latin typeface="Times New Roman" panose="02020603050405020304" pitchFamily="18" charset="0"/>
              </a:rPr>
              <a:t>克劳修斯不等式</a:t>
            </a:r>
          </a:p>
        </p:txBody>
      </p:sp>
      <p:sp>
        <p:nvSpPr>
          <p:cNvPr id="36882" name="Rectangle 22">
            <a:extLst>
              <a:ext uri="{FF2B5EF4-FFF2-40B4-BE49-F238E27FC236}">
                <a16:creationId xmlns:a16="http://schemas.microsoft.com/office/drawing/2014/main" id="{AD51F302-6E8A-4497-9E18-028826CF1E4E}"/>
              </a:ext>
            </a:extLst>
          </p:cNvPr>
          <p:cNvSpPr>
            <a:spLocks noChangeArrowheads="1"/>
          </p:cNvSpPr>
          <p:nvPr/>
        </p:nvSpPr>
        <p:spPr bwMode="auto">
          <a:xfrm>
            <a:off x="611188" y="115888"/>
            <a:ext cx="77724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kumimoji="0" lang="en-US" altLang="zh-CN" sz="4400">
                <a:solidFill>
                  <a:srgbClr val="FFCC00"/>
                </a:solidFill>
                <a:latin typeface="Arial Black" panose="020B0A04020102020204" pitchFamily="34" charset="0"/>
              </a:rPr>
              <a:t> </a:t>
            </a:r>
            <a:r>
              <a:rPr kumimoji="0" lang="zh-CN" altLang="en-US" sz="4800">
                <a:solidFill>
                  <a:srgbClr val="FFCC00"/>
                </a:solidFill>
                <a:latin typeface="楷体_GB2312" pitchFamily="49" charset="-122"/>
                <a:ea typeface="楷体_GB2312" pitchFamily="49" charset="-122"/>
              </a:rPr>
              <a:t>第四章    熵的讨论课</a:t>
            </a:r>
            <a:endParaRPr kumimoji="0" lang="zh-CN" altLang="en-US" sz="4800">
              <a:solidFill>
                <a:schemeClr val="tx2"/>
              </a:solidFill>
              <a:latin typeface="楷体_GB2312" pitchFamily="49" charset="-122"/>
              <a:ea typeface="楷体_GB2312" pitchFamily="49" charset="-122"/>
            </a:endParaRPr>
          </a:p>
        </p:txBody>
      </p:sp>
      <p:graphicFrame>
        <p:nvGraphicFramePr>
          <p:cNvPr id="158739" name="Object 7">
            <a:extLst>
              <a:ext uri="{FF2B5EF4-FFF2-40B4-BE49-F238E27FC236}">
                <a16:creationId xmlns:a16="http://schemas.microsoft.com/office/drawing/2014/main" id="{34B9D1CE-6365-4550-9380-0E92E10BE3DF}"/>
              </a:ext>
            </a:extLst>
          </p:cNvPr>
          <p:cNvGraphicFramePr>
            <a:graphicFrameLocks noChangeAspect="1"/>
          </p:cNvGraphicFramePr>
          <p:nvPr/>
        </p:nvGraphicFramePr>
        <p:xfrm>
          <a:off x="3363913" y="5664200"/>
          <a:ext cx="1587500" cy="1165225"/>
        </p:xfrm>
        <a:graphic>
          <a:graphicData uri="http://schemas.openxmlformats.org/presentationml/2006/ole">
            <mc:AlternateContent xmlns:mc="http://schemas.openxmlformats.org/markup-compatibility/2006">
              <mc:Choice xmlns:v="urn:schemas-microsoft-com:vml" Requires="v">
                <p:oleObj spid="_x0000_s37009" name="Equation" r:id="rId20" imgW="552622" imgH="400050" progId="Equation.DSMT4">
                  <p:embed/>
                </p:oleObj>
              </mc:Choice>
              <mc:Fallback>
                <p:oleObj name="Equation" r:id="rId20" imgW="552622" imgH="400050" progId="Equation.DSMT4">
                  <p:embed/>
                  <p:pic>
                    <p:nvPicPr>
                      <p:cNvPr id="0" name="Object 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63913" y="5664200"/>
                        <a:ext cx="1587500" cy="11652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6713"/>
                                        </p:tgtEl>
                                        <p:attrNameLst>
                                          <p:attrName>style.visibility</p:attrName>
                                        </p:attrNameLst>
                                      </p:cBhvr>
                                      <p:to>
                                        <p:strVal val="visible"/>
                                      </p:to>
                                    </p:set>
                                    <p:anim calcmode="lin" valueType="num">
                                      <p:cBhvr additive="base">
                                        <p:cTn id="7" dur="500" fill="hold"/>
                                        <p:tgtEl>
                                          <p:spTgt spid="456713"/>
                                        </p:tgtEl>
                                        <p:attrNameLst>
                                          <p:attrName>ppt_x</p:attrName>
                                        </p:attrNameLst>
                                      </p:cBhvr>
                                      <p:tavLst>
                                        <p:tav tm="0">
                                          <p:val>
                                            <p:strVal val="0-#ppt_w/2"/>
                                          </p:val>
                                        </p:tav>
                                        <p:tav tm="100000">
                                          <p:val>
                                            <p:strVal val="#ppt_x"/>
                                          </p:val>
                                        </p:tav>
                                      </p:tavLst>
                                    </p:anim>
                                    <p:anim calcmode="lin" valueType="num">
                                      <p:cBhvr additive="base">
                                        <p:cTn id="8" dur="500" fill="hold"/>
                                        <p:tgtEl>
                                          <p:spTgt spid="4567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56708"/>
                                        </p:tgtEl>
                                        <p:attrNameLst>
                                          <p:attrName>style.visibility</p:attrName>
                                        </p:attrNameLst>
                                      </p:cBhvr>
                                      <p:to>
                                        <p:strVal val="visible"/>
                                      </p:to>
                                    </p:set>
                                    <p:anim calcmode="lin" valueType="num">
                                      <p:cBhvr additive="base">
                                        <p:cTn id="13" dur="500" fill="hold"/>
                                        <p:tgtEl>
                                          <p:spTgt spid="456708"/>
                                        </p:tgtEl>
                                        <p:attrNameLst>
                                          <p:attrName>ppt_x</p:attrName>
                                        </p:attrNameLst>
                                      </p:cBhvr>
                                      <p:tavLst>
                                        <p:tav tm="0">
                                          <p:val>
                                            <p:strVal val="1+#ppt_w/2"/>
                                          </p:val>
                                        </p:tav>
                                        <p:tav tm="100000">
                                          <p:val>
                                            <p:strVal val="#ppt_x"/>
                                          </p:val>
                                        </p:tav>
                                      </p:tavLst>
                                    </p:anim>
                                    <p:anim calcmode="lin" valueType="num">
                                      <p:cBhvr additive="base">
                                        <p:cTn id="14" dur="500" fill="hold"/>
                                        <p:tgtEl>
                                          <p:spTgt spid="4567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6714"/>
                                        </p:tgtEl>
                                        <p:attrNameLst>
                                          <p:attrName>style.visibility</p:attrName>
                                        </p:attrNameLst>
                                      </p:cBhvr>
                                      <p:to>
                                        <p:strVal val="visible"/>
                                      </p:to>
                                    </p:set>
                                    <p:anim calcmode="lin" valueType="num">
                                      <p:cBhvr additive="base">
                                        <p:cTn id="19" dur="500" fill="hold"/>
                                        <p:tgtEl>
                                          <p:spTgt spid="456714"/>
                                        </p:tgtEl>
                                        <p:attrNameLst>
                                          <p:attrName>ppt_x</p:attrName>
                                        </p:attrNameLst>
                                      </p:cBhvr>
                                      <p:tavLst>
                                        <p:tav tm="0">
                                          <p:val>
                                            <p:strVal val="0-#ppt_w/2"/>
                                          </p:val>
                                        </p:tav>
                                        <p:tav tm="100000">
                                          <p:val>
                                            <p:strVal val="#ppt_x"/>
                                          </p:val>
                                        </p:tav>
                                      </p:tavLst>
                                    </p:anim>
                                    <p:anim calcmode="lin" valueType="num">
                                      <p:cBhvr additive="base">
                                        <p:cTn id="20" dur="500" fill="hold"/>
                                        <p:tgtEl>
                                          <p:spTgt spid="45671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456715"/>
                                        </p:tgtEl>
                                        <p:attrNameLst>
                                          <p:attrName>style.visibility</p:attrName>
                                        </p:attrNameLst>
                                      </p:cBhvr>
                                      <p:to>
                                        <p:strVal val="visible"/>
                                      </p:to>
                                    </p:set>
                                    <p:anim calcmode="lin" valueType="num">
                                      <p:cBhvr additive="base">
                                        <p:cTn id="25" dur="500" fill="hold"/>
                                        <p:tgtEl>
                                          <p:spTgt spid="456715"/>
                                        </p:tgtEl>
                                        <p:attrNameLst>
                                          <p:attrName>ppt_x</p:attrName>
                                        </p:attrNameLst>
                                      </p:cBhvr>
                                      <p:tavLst>
                                        <p:tav tm="0">
                                          <p:val>
                                            <p:strVal val="1+#ppt_w/2"/>
                                          </p:val>
                                        </p:tav>
                                        <p:tav tm="100000">
                                          <p:val>
                                            <p:strVal val="#ppt_x"/>
                                          </p:val>
                                        </p:tav>
                                      </p:tavLst>
                                    </p:anim>
                                    <p:anim calcmode="lin" valueType="num">
                                      <p:cBhvr additive="base">
                                        <p:cTn id="26" dur="500" fill="hold"/>
                                        <p:tgtEl>
                                          <p:spTgt spid="45671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456709"/>
                                        </p:tgtEl>
                                        <p:attrNameLst>
                                          <p:attrName>style.visibility</p:attrName>
                                        </p:attrNameLst>
                                      </p:cBhvr>
                                      <p:to>
                                        <p:strVal val="visible"/>
                                      </p:to>
                                    </p:set>
                                    <p:anim calcmode="lin" valueType="num">
                                      <p:cBhvr additive="base">
                                        <p:cTn id="31" dur="500" fill="hold"/>
                                        <p:tgtEl>
                                          <p:spTgt spid="456709"/>
                                        </p:tgtEl>
                                        <p:attrNameLst>
                                          <p:attrName>ppt_x</p:attrName>
                                        </p:attrNameLst>
                                      </p:cBhvr>
                                      <p:tavLst>
                                        <p:tav tm="0">
                                          <p:val>
                                            <p:strVal val="1+#ppt_w/2"/>
                                          </p:val>
                                        </p:tav>
                                        <p:tav tm="100000">
                                          <p:val>
                                            <p:strVal val="#ppt_x"/>
                                          </p:val>
                                        </p:tav>
                                      </p:tavLst>
                                    </p:anim>
                                    <p:anim calcmode="lin" valueType="num">
                                      <p:cBhvr additive="base">
                                        <p:cTn id="32" dur="500" fill="hold"/>
                                        <p:tgtEl>
                                          <p:spTgt spid="45670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56716"/>
                                        </p:tgtEl>
                                        <p:attrNameLst>
                                          <p:attrName>style.visibility</p:attrName>
                                        </p:attrNameLst>
                                      </p:cBhvr>
                                      <p:to>
                                        <p:strVal val="visible"/>
                                      </p:to>
                                    </p:set>
                                    <p:anim calcmode="lin" valueType="num">
                                      <p:cBhvr additive="base">
                                        <p:cTn id="37" dur="500" fill="hold"/>
                                        <p:tgtEl>
                                          <p:spTgt spid="456716"/>
                                        </p:tgtEl>
                                        <p:attrNameLst>
                                          <p:attrName>ppt_x</p:attrName>
                                        </p:attrNameLst>
                                      </p:cBhvr>
                                      <p:tavLst>
                                        <p:tav tm="0">
                                          <p:val>
                                            <p:strVal val="0-#ppt_w/2"/>
                                          </p:val>
                                        </p:tav>
                                        <p:tav tm="100000">
                                          <p:val>
                                            <p:strVal val="#ppt_x"/>
                                          </p:val>
                                        </p:tav>
                                      </p:tavLst>
                                    </p:anim>
                                    <p:anim calcmode="lin" valueType="num">
                                      <p:cBhvr additive="base">
                                        <p:cTn id="38" dur="500" fill="hold"/>
                                        <p:tgtEl>
                                          <p:spTgt spid="45671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456717"/>
                                        </p:tgtEl>
                                        <p:attrNameLst>
                                          <p:attrName>style.visibility</p:attrName>
                                        </p:attrNameLst>
                                      </p:cBhvr>
                                      <p:to>
                                        <p:strVal val="visible"/>
                                      </p:to>
                                    </p:set>
                                    <p:anim calcmode="lin" valueType="num">
                                      <p:cBhvr additive="base">
                                        <p:cTn id="43" dur="500" fill="hold"/>
                                        <p:tgtEl>
                                          <p:spTgt spid="456717"/>
                                        </p:tgtEl>
                                        <p:attrNameLst>
                                          <p:attrName>ppt_x</p:attrName>
                                        </p:attrNameLst>
                                      </p:cBhvr>
                                      <p:tavLst>
                                        <p:tav tm="0">
                                          <p:val>
                                            <p:strVal val="1+#ppt_w/2"/>
                                          </p:val>
                                        </p:tav>
                                        <p:tav tm="100000">
                                          <p:val>
                                            <p:strVal val="#ppt_x"/>
                                          </p:val>
                                        </p:tav>
                                      </p:tavLst>
                                    </p:anim>
                                    <p:anim calcmode="lin" valueType="num">
                                      <p:cBhvr additive="base">
                                        <p:cTn id="44" dur="500" fill="hold"/>
                                        <p:tgtEl>
                                          <p:spTgt spid="45671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56718"/>
                                        </p:tgtEl>
                                        <p:attrNameLst>
                                          <p:attrName>style.visibility</p:attrName>
                                        </p:attrNameLst>
                                      </p:cBhvr>
                                      <p:to>
                                        <p:strVal val="visible"/>
                                      </p:to>
                                    </p:set>
                                    <p:anim calcmode="lin" valueType="num">
                                      <p:cBhvr additive="base">
                                        <p:cTn id="49" dur="500" fill="hold"/>
                                        <p:tgtEl>
                                          <p:spTgt spid="456718"/>
                                        </p:tgtEl>
                                        <p:attrNameLst>
                                          <p:attrName>ppt_x</p:attrName>
                                        </p:attrNameLst>
                                      </p:cBhvr>
                                      <p:tavLst>
                                        <p:tav tm="0">
                                          <p:val>
                                            <p:strVal val="0-#ppt_w/2"/>
                                          </p:val>
                                        </p:tav>
                                        <p:tav tm="100000">
                                          <p:val>
                                            <p:strVal val="#ppt_x"/>
                                          </p:val>
                                        </p:tav>
                                      </p:tavLst>
                                    </p:anim>
                                    <p:anim calcmode="lin" valueType="num">
                                      <p:cBhvr additive="base">
                                        <p:cTn id="50" dur="500" fill="hold"/>
                                        <p:tgtEl>
                                          <p:spTgt spid="456718"/>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456719"/>
                                        </p:tgtEl>
                                        <p:attrNameLst>
                                          <p:attrName>style.visibility</p:attrName>
                                        </p:attrNameLst>
                                      </p:cBhvr>
                                      <p:to>
                                        <p:strVal val="visible"/>
                                      </p:to>
                                    </p:set>
                                    <p:anim calcmode="lin" valueType="num">
                                      <p:cBhvr additive="base">
                                        <p:cTn id="55" dur="500" fill="hold"/>
                                        <p:tgtEl>
                                          <p:spTgt spid="456719"/>
                                        </p:tgtEl>
                                        <p:attrNameLst>
                                          <p:attrName>ppt_x</p:attrName>
                                        </p:attrNameLst>
                                      </p:cBhvr>
                                      <p:tavLst>
                                        <p:tav tm="0">
                                          <p:val>
                                            <p:strVal val="1+#ppt_w/2"/>
                                          </p:val>
                                        </p:tav>
                                        <p:tav tm="100000">
                                          <p:val>
                                            <p:strVal val="#ppt_x"/>
                                          </p:val>
                                        </p:tav>
                                      </p:tavLst>
                                    </p:anim>
                                    <p:anim calcmode="lin" valueType="num">
                                      <p:cBhvr additive="base">
                                        <p:cTn id="56" dur="500" fill="hold"/>
                                        <p:tgtEl>
                                          <p:spTgt spid="456719"/>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456720"/>
                                        </p:tgtEl>
                                        <p:attrNameLst>
                                          <p:attrName>style.visibility</p:attrName>
                                        </p:attrNameLst>
                                      </p:cBhvr>
                                      <p:to>
                                        <p:strVal val="visible"/>
                                      </p:to>
                                    </p:set>
                                    <p:anim calcmode="lin" valueType="num">
                                      <p:cBhvr additive="base">
                                        <p:cTn id="61" dur="500" fill="hold"/>
                                        <p:tgtEl>
                                          <p:spTgt spid="456720"/>
                                        </p:tgtEl>
                                        <p:attrNameLst>
                                          <p:attrName>ppt_x</p:attrName>
                                        </p:attrNameLst>
                                      </p:cBhvr>
                                      <p:tavLst>
                                        <p:tav tm="0">
                                          <p:val>
                                            <p:strVal val="1+#ppt_w/2"/>
                                          </p:val>
                                        </p:tav>
                                        <p:tav tm="100000">
                                          <p:val>
                                            <p:strVal val="#ppt_x"/>
                                          </p:val>
                                        </p:tav>
                                      </p:tavLst>
                                    </p:anim>
                                    <p:anim calcmode="lin" valueType="num">
                                      <p:cBhvr additive="base">
                                        <p:cTn id="62" dur="500" fill="hold"/>
                                        <p:tgtEl>
                                          <p:spTgt spid="456720"/>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56721"/>
                                        </p:tgtEl>
                                        <p:attrNameLst>
                                          <p:attrName>style.visibility</p:attrName>
                                        </p:attrNameLst>
                                      </p:cBhvr>
                                      <p:to>
                                        <p:strVal val="visible"/>
                                      </p:to>
                                    </p:set>
                                    <p:anim calcmode="lin" valueType="num">
                                      <p:cBhvr additive="base">
                                        <p:cTn id="67" dur="500" fill="hold"/>
                                        <p:tgtEl>
                                          <p:spTgt spid="456721"/>
                                        </p:tgtEl>
                                        <p:attrNameLst>
                                          <p:attrName>ppt_x</p:attrName>
                                        </p:attrNameLst>
                                      </p:cBhvr>
                                      <p:tavLst>
                                        <p:tav tm="0">
                                          <p:val>
                                            <p:strVal val="0-#ppt_w/2"/>
                                          </p:val>
                                        </p:tav>
                                        <p:tav tm="100000">
                                          <p:val>
                                            <p:strVal val="#ppt_x"/>
                                          </p:val>
                                        </p:tav>
                                      </p:tavLst>
                                    </p:anim>
                                    <p:anim calcmode="lin" valueType="num">
                                      <p:cBhvr additive="base">
                                        <p:cTn id="68" dur="500" fill="hold"/>
                                        <p:tgtEl>
                                          <p:spTgt spid="456721"/>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nodeType="clickEffect">
                                  <p:stCondLst>
                                    <p:cond delay="0"/>
                                  </p:stCondLst>
                                  <p:childTnLst>
                                    <p:set>
                                      <p:cBhvr>
                                        <p:cTn id="72" dur="1" fill="hold">
                                          <p:stCondLst>
                                            <p:cond delay="0"/>
                                          </p:stCondLst>
                                        </p:cTn>
                                        <p:tgtEl>
                                          <p:spTgt spid="456710"/>
                                        </p:tgtEl>
                                        <p:attrNameLst>
                                          <p:attrName>style.visibility</p:attrName>
                                        </p:attrNameLst>
                                      </p:cBhvr>
                                      <p:to>
                                        <p:strVal val="visible"/>
                                      </p:to>
                                    </p:set>
                                    <p:anim calcmode="lin" valueType="num">
                                      <p:cBhvr additive="base">
                                        <p:cTn id="73" dur="500" fill="hold"/>
                                        <p:tgtEl>
                                          <p:spTgt spid="456710"/>
                                        </p:tgtEl>
                                        <p:attrNameLst>
                                          <p:attrName>ppt_x</p:attrName>
                                        </p:attrNameLst>
                                      </p:cBhvr>
                                      <p:tavLst>
                                        <p:tav tm="0">
                                          <p:val>
                                            <p:strVal val="1+#ppt_w/2"/>
                                          </p:val>
                                        </p:tav>
                                        <p:tav tm="100000">
                                          <p:val>
                                            <p:strVal val="#ppt_x"/>
                                          </p:val>
                                        </p:tav>
                                      </p:tavLst>
                                    </p:anim>
                                    <p:anim calcmode="lin" valueType="num">
                                      <p:cBhvr additive="base">
                                        <p:cTn id="74" dur="500" fill="hold"/>
                                        <p:tgtEl>
                                          <p:spTgt spid="456710"/>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56722"/>
                                        </p:tgtEl>
                                        <p:attrNameLst>
                                          <p:attrName>style.visibility</p:attrName>
                                        </p:attrNameLst>
                                      </p:cBhvr>
                                      <p:to>
                                        <p:strVal val="visible"/>
                                      </p:to>
                                    </p:set>
                                    <p:anim calcmode="lin" valueType="num">
                                      <p:cBhvr additive="base">
                                        <p:cTn id="79" dur="500" fill="hold"/>
                                        <p:tgtEl>
                                          <p:spTgt spid="456722"/>
                                        </p:tgtEl>
                                        <p:attrNameLst>
                                          <p:attrName>ppt_x</p:attrName>
                                        </p:attrNameLst>
                                      </p:cBhvr>
                                      <p:tavLst>
                                        <p:tav tm="0">
                                          <p:val>
                                            <p:strVal val="0-#ppt_w/2"/>
                                          </p:val>
                                        </p:tav>
                                        <p:tav tm="100000">
                                          <p:val>
                                            <p:strVal val="#ppt_x"/>
                                          </p:val>
                                        </p:tav>
                                      </p:tavLst>
                                    </p:anim>
                                    <p:anim calcmode="lin" valueType="num">
                                      <p:cBhvr additive="base">
                                        <p:cTn id="80" dur="500" fill="hold"/>
                                        <p:tgtEl>
                                          <p:spTgt spid="456722"/>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nodeType="clickEffect">
                                  <p:stCondLst>
                                    <p:cond delay="0"/>
                                  </p:stCondLst>
                                  <p:childTnLst>
                                    <p:set>
                                      <p:cBhvr>
                                        <p:cTn id="84" dur="1" fill="hold">
                                          <p:stCondLst>
                                            <p:cond delay="0"/>
                                          </p:stCondLst>
                                        </p:cTn>
                                        <p:tgtEl>
                                          <p:spTgt spid="456723"/>
                                        </p:tgtEl>
                                        <p:attrNameLst>
                                          <p:attrName>style.visibility</p:attrName>
                                        </p:attrNameLst>
                                      </p:cBhvr>
                                      <p:to>
                                        <p:strVal val="visible"/>
                                      </p:to>
                                    </p:set>
                                    <p:anim calcmode="lin" valueType="num">
                                      <p:cBhvr additive="base">
                                        <p:cTn id="85" dur="500" fill="hold"/>
                                        <p:tgtEl>
                                          <p:spTgt spid="456723"/>
                                        </p:tgtEl>
                                        <p:attrNameLst>
                                          <p:attrName>ppt_x</p:attrName>
                                        </p:attrNameLst>
                                      </p:cBhvr>
                                      <p:tavLst>
                                        <p:tav tm="0">
                                          <p:val>
                                            <p:strVal val="1+#ppt_w/2"/>
                                          </p:val>
                                        </p:tav>
                                        <p:tav tm="100000">
                                          <p:val>
                                            <p:strVal val="#ppt_x"/>
                                          </p:val>
                                        </p:tav>
                                      </p:tavLst>
                                    </p:anim>
                                    <p:anim calcmode="lin" valueType="num">
                                      <p:cBhvr additive="base">
                                        <p:cTn id="86" dur="500" fill="hold"/>
                                        <p:tgtEl>
                                          <p:spTgt spid="456723"/>
                                        </p:tgtEl>
                                        <p:attrNameLst>
                                          <p:attrName>ppt_y</p:attrName>
                                        </p:attrNameLst>
                                      </p:cBhvr>
                                      <p:tavLst>
                                        <p:tav tm="0">
                                          <p:val>
                                            <p:strVal val="#ppt_y"/>
                                          </p:val>
                                        </p:tav>
                                        <p:tav tm="100000">
                                          <p:val>
                                            <p:strVal val="#ppt_y"/>
                                          </p:val>
                                        </p:tav>
                                      </p:tavLst>
                                    </p:anim>
                                  </p:childTnLst>
                                </p:cTn>
                              </p:par>
                            </p:childTnLst>
                          </p:cTn>
                        </p:par>
                        <p:par>
                          <p:cTn id="87" fill="hold" nodeType="afterGroup">
                            <p:stCondLst>
                              <p:cond delay="500"/>
                            </p:stCondLst>
                            <p:childTnLst>
                              <p:par>
                                <p:cTn id="88" presetID="17" presetClass="entr" presetSubtype="10" fill="hold" grpId="0" nodeType="afterEffect">
                                  <p:stCondLst>
                                    <p:cond delay="0"/>
                                  </p:stCondLst>
                                  <p:childTnLst>
                                    <p:set>
                                      <p:cBhvr>
                                        <p:cTn id="89" dur="1" fill="hold">
                                          <p:stCondLst>
                                            <p:cond delay="0"/>
                                          </p:stCondLst>
                                        </p:cTn>
                                        <p:tgtEl>
                                          <p:spTgt spid="456725"/>
                                        </p:tgtEl>
                                        <p:attrNameLst>
                                          <p:attrName>style.visibility</p:attrName>
                                        </p:attrNameLst>
                                      </p:cBhvr>
                                      <p:to>
                                        <p:strVal val="visible"/>
                                      </p:to>
                                    </p:set>
                                    <p:anim calcmode="lin" valueType="num">
                                      <p:cBhvr>
                                        <p:cTn id="90" dur="500" fill="hold"/>
                                        <p:tgtEl>
                                          <p:spTgt spid="456725"/>
                                        </p:tgtEl>
                                        <p:attrNameLst>
                                          <p:attrName>ppt_w</p:attrName>
                                        </p:attrNameLst>
                                      </p:cBhvr>
                                      <p:tavLst>
                                        <p:tav tm="0">
                                          <p:val>
                                            <p:fltVal val="0"/>
                                          </p:val>
                                        </p:tav>
                                        <p:tav tm="100000">
                                          <p:val>
                                            <p:strVal val="#ppt_w"/>
                                          </p:val>
                                        </p:tav>
                                      </p:tavLst>
                                    </p:anim>
                                    <p:anim calcmode="lin" valueType="num">
                                      <p:cBhvr>
                                        <p:cTn id="91" dur="500" fill="hold"/>
                                        <p:tgtEl>
                                          <p:spTgt spid="456725"/>
                                        </p:tgtEl>
                                        <p:attrNameLst>
                                          <p:attrName>ppt_h</p:attrName>
                                        </p:attrNameLst>
                                      </p:cBhvr>
                                      <p:tavLst>
                                        <p:tav tm="0">
                                          <p:val>
                                            <p:strVal val="#ppt_h"/>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4" fill="hold" nodeType="clickEffect">
                                  <p:stCondLst>
                                    <p:cond delay="0"/>
                                  </p:stCondLst>
                                  <p:childTnLst>
                                    <p:set>
                                      <p:cBhvr>
                                        <p:cTn id="95" dur="1" fill="hold">
                                          <p:stCondLst>
                                            <p:cond delay="0"/>
                                          </p:stCondLst>
                                        </p:cTn>
                                        <p:tgtEl>
                                          <p:spTgt spid="158739"/>
                                        </p:tgtEl>
                                        <p:attrNameLst>
                                          <p:attrName>style.visibility</p:attrName>
                                        </p:attrNameLst>
                                      </p:cBhvr>
                                      <p:to>
                                        <p:strVal val="visible"/>
                                      </p:to>
                                    </p:set>
                                    <p:anim calcmode="lin" valueType="num">
                                      <p:cBhvr additive="base">
                                        <p:cTn id="96" dur="500" fill="hold"/>
                                        <p:tgtEl>
                                          <p:spTgt spid="158739"/>
                                        </p:tgtEl>
                                        <p:attrNameLst>
                                          <p:attrName>ppt_x</p:attrName>
                                        </p:attrNameLst>
                                      </p:cBhvr>
                                      <p:tavLst>
                                        <p:tav tm="0">
                                          <p:val>
                                            <p:strVal val="#ppt_x"/>
                                          </p:val>
                                        </p:tav>
                                        <p:tav tm="100000">
                                          <p:val>
                                            <p:strVal val="#ppt_x"/>
                                          </p:val>
                                        </p:tav>
                                      </p:tavLst>
                                    </p:anim>
                                    <p:anim calcmode="lin" valueType="num">
                                      <p:cBhvr additive="base">
                                        <p:cTn id="97" dur="500" fill="hold"/>
                                        <p:tgtEl>
                                          <p:spTgt spid="1587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13" grpId="0" autoUpdateAnimBg="0"/>
      <p:bldP spid="456714" grpId="0" autoUpdateAnimBg="0"/>
      <p:bldP spid="456716" grpId="0" autoUpdateAnimBg="0"/>
      <p:bldP spid="456718" grpId="0" autoUpdateAnimBg="0"/>
      <p:bldP spid="456721" grpId="0" autoUpdateAnimBg="0"/>
      <p:bldP spid="456722" grpId="0" autoUpdateAnimBg="0"/>
      <p:bldP spid="45672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F0FBD97-4B01-4880-8B1E-00A1A4EF5823}"/>
              </a:ext>
            </a:extLst>
          </p:cNvPr>
          <p:cNvSpPr>
            <a:spLocks noGrp="1" noChangeArrowheads="1"/>
          </p:cNvSpPr>
          <p:nvPr>
            <p:ph type="title"/>
          </p:nvPr>
        </p:nvSpPr>
        <p:spPr>
          <a:xfrm>
            <a:off x="468313" y="1412875"/>
            <a:ext cx="7772400" cy="641350"/>
          </a:xfrm>
        </p:spPr>
        <p:txBody>
          <a:bodyPr/>
          <a:lstStyle/>
          <a:p>
            <a:pPr algn="l" eaLnBrk="1" hangingPunct="1"/>
            <a:r>
              <a:rPr lang="en-US" altLang="zh-CN" sz="3600" b="1">
                <a:solidFill>
                  <a:srgbClr val="FFCC00"/>
                </a:solidFill>
                <a:latin typeface="Times New Roman" panose="02020603050405020304" pitchFamily="18" charset="0"/>
                <a:ea typeface="楷体_GB2312" pitchFamily="49" charset="-122"/>
              </a:rPr>
              <a:t>(</a:t>
            </a:r>
            <a:r>
              <a:rPr lang="zh-CN" altLang="en-US" sz="3600" b="1">
                <a:solidFill>
                  <a:srgbClr val="FFCC00"/>
                </a:solidFill>
                <a:latin typeface="Times New Roman" panose="02020603050405020304" pitchFamily="18" charset="0"/>
                <a:ea typeface="楷体_GB2312" pitchFamily="49" charset="-122"/>
              </a:rPr>
              <a:t>三</a:t>
            </a:r>
            <a:r>
              <a:rPr lang="en-US" altLang="zh-CN" sz="3600" b="1">
                <a:solidFill>
                  <a:srgbClr val="FFCC00"/>
                </a:solidFill>
                <a:latin typeface="Times New Roman" panose="02020603050405020304" pitchFamily="18" charset="0"/>
                <a:ea typeface="楷体_GB2312" pitchFamily="49" charset="-122"/>
              </a:rPr>
              <a:t>) </a:t>
            </a:r>
            <a:r>
              <a:rPr lang="zh-CN" altLang="en-US" sz="3600" b="1">
                <a:solidFill>
                  <a:srgbClr val="FFCC00"/>
                </a:solidFill>
                <a:latin typeface="Times New Roman" panose="02020603050405020304" pitchFamily="18" charset="0"/>
                <a:ea typeface="楷体_GB2312" pitchFamily="49" charset="-122"/>
              </a:rPr>
              <a:t>熵的问答题</a:t>
            </a:r>
          </a:p>
        </p:txBody>
      </p:sp>
      <p:sp>
        <p:nvSpPr>
          <p:cNvPr id="457732" name="Rectangle 4">
            <a:extLst>
              <a:ext uri="{FF2B5EF4-FFF2-40B4-BE49-F238E27FC236}">
                <a16:creationId xmlns:a16="http://schemas.microsoft.com/office/drawing/2014/main" id="{D933179A-02CE-482C-893E-3A00986A5C67}"/>
              </a:ext>
            </a:extLst>
          </p:cNvPr>
          <p:cNvSpPr>
            <a:spLocks noChangeArrowheads="1"/>
          </p:cNvSpPr>
          <p:nvPr/>
        </p:nvSpPr>
        <p:spPr bwMode="auto">
          <a:xfrm>
            <a:off x="685800" y="2224088"/>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b="0">
                <a:solidFill>
                  <a:schemeClr val="tx2"/>
                </a:solidFill>
              </a:rPr>
              <a:t>•  </a:t>
            </a:r>
            <a:r>
              <a:rPr kumimoji="0" lang="zh-CN" altLang="en-US"/>
              <a:t>任何过程，熵只增不减</a:t>
            </a:r>
          </a:p>
        </p:txBody>
      </p:sp>
      <p:sp>
        <p:nvSpPr>
          <p:cNvPr id="457733" name="Rectangle 5">
            <a:extLst>
              <a:ext uri="{FF2B5EF4-FFF2-40B4-BE49-F238E27FC236}">
                <a16:creationId xmlns:a16="http://schemas.microsoft.com/office/drawing/2014/main" id="{06BBF6B7-2709-49D2-8C51-8474AC5ECA3E}"/>
              </a:ext>
            </a:extLst>
          </p:cNvPr>
          <p:cNvSpPr>
            <a:spLocks noChangeArrowheads="1"/>
          </p:cNvSpPr>
          <p:nvPr/>
        </p:nvSpPr>
        <p:spPr bwMode="auto">
          <a:xfrm>
            <a:off x="685800" y="3125788"/>
            <a:ext cx="8001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b="0">
                <a:solidFill>
                  <a:schemeClr val="tx2"/>
                </a:solidFill>
              </a:rPr>
              <a:t>•  </a:t>
            </a:r>
            <a:r>
              <a:rPr kumimoji="0" lang="zh-CN" altLang="en-US"/>
              <a:t>若从某一初态经可逆与不可逆两条路径到 达同一终点，则不可逆途径的</a:t>
            </a:r>
            <a:r>
              <a:rPr kumimoji="0" lang="zh-CN" altLang="en-US">
                <a:sym typeface="Symbol" panose="05050102010706020507" pitchFamily="18" charset="2"/>
              </a:rPr>
              <a:t></a:t>
            </a:r>
            <a:r>
              <a:rPr kumimoji="0" lang="en-US" altLang="zh-CN" i="1">
                <a:latin typeface="Times New Roman" panose="02020603050405020304" pitchFamily="18" charset="0"/>
                <a:sym typeface="Symbol" panose="05050102010706020507" pitchFamily="18" charset="2"/>
              </a:rPr>
              <a:t>S</a:t>
            </a:r>
            <a:r>
              <a:rPr kumimoji="0" lang="zh-CN" altLang="en-US"/>
              <a:t>必大于可逆过程的</a:t>
            </a:r>
            <a:r>
              <a:rPr kumimoji="0" lang="zh-CN" altLang="en-US">
                <a:sym typeface="Symbol" panose="05050102010706020507" pitchFamily="18" charset="2"/>
              </a:rPr>
              <a:t></a:t>
            </a:r>
            <a:r>
              <a:rPr kumimoji="0" lang="en-US" altLang="zh-CN" i="1">
                <a:latin typeface="Times New Roman" panose="02020603050405020304" pitchFamily="18" charset="0"/>
                <a:sym typeface="Symbol" panose="05050102010706020507" pitchFamily="18" charset="2"/>
              </a:rPr>
              <a:t>S</a:t>
            </a:r>
          </a:p>
        </p:txBody>
      </p:sp>
      <p:sp>
        <p:nvSpPr>
          <p:cNvPr id="457734" name="Rectangle 6">
            <a:extLst>
              <a:ext uri="{FF2B5EF4-FFF2-40B4-BE49-F238E27FC236}">
                <a16:creationId xmlns:a16="http://schemas.microsoft.com/office/drawing/2014/main" id="{17B3BBD4-174D-40E4-822D-DBA0D23F1359}"/>
              </a:ext>
            </a:extLst>
          </p:cNvPr>
          <p:cNvSpPr>
            <a:spLocks noChangeArrowheads="1"/>
          </p:cNvSpPr>
          <p:nvPr/>
        </p:nvSpPr>
        <p:spPr bwMode="auto">
          <a:xfrm>
            <a:off x="609600" y="4929188"/>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b="0">
                <a:solidFill>
                  <a:schemeClr val="tx2"/>
                </a:solidFill>
              </a:rPr>
              <a:t>•  </a:t>
            </a:r>
            <a:r>
              <a:rPr kumimoji="0" lang="zh-CN" altLang="en-US"/>
              <a:t>可逆循环</a:t>
            </a:r>
            <a:r>
              <a:rPr kumimoji="0" lang="zh-CN" altLang="en-US">
                <a:sym typeface="Symbol" panose="05050102010706020507" pitchFamily="18" charset="2"/>
              </a:rPr>
              <a:t></a:t>
            </a:r>
            <a:r>
              <a:rPr kumimoji="0" lang="en-US" altLang="zh-CN" i="1">
                <a:latin typeface="Times New Roman" panose="02020603050405020304" pitchFamily="18" charset="0"/>
                <a:sym typeface="Symbol" panose="05050102010706020507" pitchFamily="18" charset="2"/>
              </a:rPr>
              <a:t>S</a:t>
            </a:r>
            <a:r>
              <a:rPr kumimoji="0" lang="zh-CN" altLang="en-US"/>
              <a:t>为零，不可逆循环</a:t>
            </a:r>
            <a:r>
              <a:rPr kumimoji="0" lang="zh-CN" altLang="en-US">
                <a:sym typeface="Symbol" panose="05050102010706020507" pitchFamily="18" charset="2"/>
              </a:rPr>
              <a:t></a:t>
            </a:r>
            <a:r>
              <a:rPr kumimoji="0" lang="en-US" altLang="zh-CN" i="1">
                <a:latin typeface="Times New Roman" panose="02020603050405020304" pitchFamily="18" charset="0"/>
                <a:sym typeface="Symbol" panose="05050102010706020507" pitchFamily="18" charset="2"/>
              </a:rPr>
              <a:t>S</a:t>
            </a:r>
            <a:r>
              <a:rPr kumimoji="0" lang="zh-CN" altLang="en-US"/>
              <a:t>大于零</a:t>
            </a:r>
          </a:p>
        </p:txBody>
      </p:sp>
      <p:sp>
        <p:nvSpPr>
          <p:cNvPr id="457736" name="Rectangle 8">
            <a:extLst>
              <a:ext uri="{FF2B5EF4-FFF2-40B4-BE49-F238E27FC236}">
                <a16:creationId xmlns:a16="http://schemas.microsoft.com/office/drawing/2014/main" id="{0C2B68F9-215F-4D6A-B029-B02B45F8B284}"/>
              </a:ext>
            </a:extLst>
          </p:cNvPr>
          <p:cNvSpPr>
            <a:spLocks noChangeArrowheads="1"/>
          </p:cNvSpPr>
          <p:nvPr/>
        </p:nvSpPr>
        <p:spPr bwMode="auto">
          <a:xfrm>
            <a:off x="5638800" y="2263775"/>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US" altLang="zh-CN" sz="3600">
                <a:solidFill>
                  <a:schemeClr val="tx2"/>
                </a:solidFill>
                <a:latin typeface="Times New Roman" panose="02020603050405020304" pitchFamily="18" charset="0"/>
              </a:rPr>
              <a:t>╳</a:t>
            </a:r>
            <a:endParaRPr lang="en-US" altLang="zh-CN" sz="2400">
              <a:solidFill>
                <a:schemeClr val="tx2"/>
              </a:solidFill>
              <a:latin typeface="Times New Roman" panose="02020603050405020304" pitchFamily="18" charset="0"/>
            </a:endParaRPr>
          </a:p>
        </p:txBody>
      </p:sp>
      <p:sp>
        <p:nvSpPr>
          <p:cNvPr id="457737" name="Rectangle 9">
            <a:extLst>
              <a:ext uri="{FF2B5EF4-FFF2-40B4-BE49-F238E27FC236}">
                <a16:creationId xmlns:a16="http://schemas.microsoft.com/office/drawing/2014/main" id="{AB0DEB29-9CA1-4004-8A1B-C3D18CACED0C}"/>
              </a:ext>
            </a:extLst>
          </p:cNvPr>
          <p:cNvSpPr>
            <a:spLocks noChangeArrowheads="1"/>
          </p:cNvSpPr>
          <p:nvPr/>
        </p:nvSpPr>
        <p:spPr bwMode="auto">
          <a:xfrm>
            <a:off x="3505200" y="4244975"/>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US" altLang="zh-CN" sz="3600">
                <a:solidFill>
                  <a:schemeClr val="tx2"/>
                </a:solidFill>
                <a:latin typeface="Times New Roman" panose="02020603050405020304" pitchFamily="18" charset="0"/>
              </a:rPr>
              <a:t>╳</a:t>
            </a:r>
          </a:p>
        </p:txBody>
      </p:sp>
      <p:sp>
        <p:nvSpPr>
          <p:cNvPr id="457738" name="Rectangle 10">
            <a:extLst>
              <a:ext uri="{FF2B5EF4-FFF2-40B4-BE49-F238E27FC236}">
                <a16:creationId xmlns:a16="http://schemas.microsoft.com/office/drawing/2014/main" id="{48C6CCF7-48DD-4764-8EBD-A6903FA80E49}"/>
              </a:ext>
            </a:extLst>
          </p:cNvPr>
          <p:cNvSpPr>
            <a:spLocks noChangeArrowheads="1"/>
          </p:cNvSpPr>
          <p:nvPr/>
        </p:nvSpPr>
        <p:spPr bwMode="auto">
          <a:xfrm>
            <a:off x="8274050" y="4892675"/>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US" altLang="zh-CN" sz="3600">
                <a:solidFill>
                  <a:schemeClr val="tx2"/>
                </a:solidFill>
                <a:latin typeface="Times New Roman" panose="02020603050405020304" pitchFamily="18" charset="0"/>
              </a:rPr>
              <a:t>╳</a:t>
            </a:r>
          </a:p>
        </p:txBody>
      </p:sp>
      <p:sp>
        <p:nvSpPr>
          <p:cNvPr id="457740" name="Rectangle 12">
            <a:extLst>
              <a:ext uri="{FF2B5EF4-FFF2-40B4-BE49-F238E27FC236}">
                <a16:creationId xmlns:a16="http://schemas.microsoft.com/office/drawing/2014/main" id="{3BB58D71-511E-4D03-A186-EF68C3002C30}"/>
              </a:ext>
            </a:extLst>
          </p:cNvPr>
          <p:cNvSpPr>
            <a:spLocks noChangeArrowheads="1"/>
          </p:cNvSpPr>
          <p:nvPr/>
        </p:nvSpPr>
        <p:spPr bwMode="auto">
          <a:xfrm>
            <a:off x="685800" y="5843588"/>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b="0">
                <a:solidFill>
                  <a:schemeClr val="tx2"/>
                </a:solidFill>
              </a:rPr>
              <a:t>•  </a:t>
            </a:r>
            <a:r>
              <a:rPr kumimoji="0" lang="zh-CN" altLang="en-US"/>
              <a:t>不可逆过程</a:t>
            </a:r>
            <a:r>
              <a:rPr kumimoji="0" lang="zh-CN" altLang="en-US">
                <a:sym typeface="Symbol" panose="05050102010706020507" pitchFamily="18" charset="2"/>
              </a:rPr>
              <a:t></a:t>
            </a:r>
            <a:r>
              <a:rPr kumimoji="0" lang="en-US" altLang="zh-CN" i="1">
                <a:latin typeface="Times New Roman" panose="02020603050405020304" pitchFamily="18" charset="0"/>
                <a:sym typeface="Symbol" panose="05050102010706020507" pitchFamily="18" charset="2"/>
              </a:rPr>
              <a:t>S</a:t>
            </a:r>
            <a:r>
              <a:rPr kumimoji="0" lang="zh-CN" altLang="en-US">
                <a:latin typeface="Times New Roman" panose="02020603050405020304" pitchFamily="18" charset="0"/>
                <a:sym typeface="Symbol" panose="05050102010706020507" pitchFamily="18" charset="2"/>
              </a:rPr>
              <a:t>永远</a:t>
            </a:r>
            <a:r>
              <a:rPr kumimoji="0" lang="zh-CN" altLang="en-US"/>
              <a:t>大于可逆过程</a:t>
            </a:r>
            <a:r>
              <a:rPr kumimoji="0" lang="zh-CN" altLang="en-US">
                <a:sym typeface="Symbol" panose="05050102010706020507" pitchFamily="18" charset="2"/>
              </a:rPr>
              <a:t></a:t>
            </a:r>
            <a:r>
              <a:rPr kumimoji="0" lang="en-US" altLang="zh-CN" i="1">
                <a:latin typeface="Times New Roman" panose="02020603050405020304" pitchFamily="18" charset="0"/>
                <a:sym typeface="Symbol" panose="05050102010706020507" pitchFamily="18" charset="2"/>
              </a:rPr>
              <a:t>S</a:t>
            </a:r>
            <a:endParaRPr kumimoji="0" lang="en-US" altLang="zh-CN"/>
          </a:p>
        </p:txBody>
      </p:sp>
      <p:sp>
        <p:nvSpPr>
          <p:cNvPr id="457741" name="Rectangle 13">
            <a:extLst>
              <a:ext uri="{FF2B5EF4-FFF2-40B4-BE49-F238E27FC236}">
                <a16:creationId xmlns:a16="http://schemas.microsoft.com/office/drawing/2014/main" id="{ACBF7B2F-6859-433E-BB47-DBBFC7290F7B}"/>
              </a:ext>
            </a:extLst>
          </p:cNvPr>
          <p:cNvSpPr>
            <a:spLocks noChangeArrowheads="1"/>
          </p:cNvSpPr>
          <p:nvPr/>
        </p:nvSpPr>
        <p:spPr bwMode="auto">
          <a:xfrm>
            <a:off x="7772400" y="5883275"/>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US" altLang="zh-CN" sz="3600">
                <a:solidFill>
                  <a:schemeClr val="tx2"/>
                </a:solidFill>
                <a:latin typeface="Times New Roman" panose="02020603050405020304" pitchFamily="18" charset="0"/>
              </a:rPr>
              <a:t>╳</a:t>
            </a:r>
          </a:p>
        </p:txBody>
      </p:sp>
      <p:sp>
        <p:nvSpPr>
          <p:cNvPr id="38923" name="Rectangle 14">
            <a:extLst>
              <a:ext uri="{FF2B5EF4-FFF2-40B4-BE49-F238E27FC236}">
                <a16:creationId xmlns:a16="http://schemas.microsoft.com/office/drawing/2014/main" id="{2838BBDF-163A-4B75-AFC9-D4015D3E4C8A}"/>
              </a:ext>
            </a:extLst>
          </p:cNvPr>
          <p:cNvSpPr>
            <a:spLocks noChangeArrowheads="1"/>
          </p:cNvSpPr>
          <p:nvPr/>
        </p:nvSpPr>
        <p:spPr bwMode="auto">
          <a:xfrm>
            <a:off x="611188" y="301625"/>
            <a:ext cx="7772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kumimoji="0" lang="en-US" altLang="zh-CN" sz="4400">
                <a:solidFill>
                  <a:srgbClr val="FFCC00"/>
                </a:solidFill>
                <a:latin typeface="Arial Black" panose="020B0A04020102020204" pitchFamily="34" charset="0"/>
              </a:rPr>
              <a:t> </a:t>
            </a:r>
            <a:r>
              <a:rPr kumimoji="0" lang="zh-CN" altLang="en-US" sz="4800">
                <a:solidFill>
                  <a:srgbClr val="FFCC00"/>
                </a:solidFill>
                <a:latin typeface="楷体_GB2312" pitchFamily="49" charset="-122"/>
                <a:ea typeface="楷体_GB2312" pitchFamily="49" charset="-122"/>
              </a:rPr>
              <a:t>第四章    熵的讨论课</a:t>
            </a:r>
            <a:endParaRPr kumimoji="0" lang="zh-CN" altLang="en-US" sz="4800">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7732"/>
                                        </p:tgtEl>
                                        <p:attrNameLst>
                                          <p:attrName>style.visibility</p:attrName>
                                        </p:attrNameLst>
                                      </p:cBhvr>
                                      <p:to>
                                        <p:strVal val="visible"/>
                                      </p:to>
                                    </p:set>
                                    <p:anim calcmode="lin" valueType="num">
                                      <p:cBhvr additive="base">
                                        <p:cTn id="7" dur="500" fill="hold"/>
                                        <p:tgtEl>
                                          <p:spTgt spid="457732"/>
                                        </p:tgtEl>
                                        <p:attrNameLst>
                                          <p:attrName>ppt_x</p:attrName>
                                        </p:attrNameLst>
                                      </p:cBhvr>
                                      <p:tavLst>
                                        <p:tav tm="0">
                                          <p:val>
                                            <p:strVal val="0-#ppt_w/2"/>
                                          </p:val>
                                        </p:tav>
                                        <p:tav tm="100000">
                                          <p:val>
                                            <p:strVal val="#ppt_x"/>
                                          </p:val>
                                        </p:tav>
                                      </p:tavLst>
                                    </p:anim>
                                    <p:anim calcmode="lin" valueType="num">
                                      <p:cBhvr additive="base">
                                        <p:cTn id="8" dur="500" fill="hold"/>
                                        <p:tgtEl>
                                          <p:spTgt spid="4577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57736"/>
                                        </p:tgtEl>
                                        <p:attrNameLst>
                                          <p:attrName>style.visibility</p:attrName>
                                        </p:attrNameLst>
                                      </p:cBhvr>
                                      <p:to>
                                        <p:strVal val="visible"/>
                                      </p:to>
                                    </p:set>
                                    <p:animEffect transition="in" filter="dissolve">
                                      <p:cBhvr>
                                        <p:cTn id="13" dur="500"/>
                                        <p:tgtEl>
                                          <p:spTgt spid="4577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57733"/>
                                        </p:tgtEl>
                                        <p:attrNameLst>
                                          <p:attrName>style.visibility</p:attrName>
                                        </p:attrNameLst>
                                      </p:cBhvr>
                                      <p:to>
                                        <p:strVal val="visible"/>
                                      </p:to>
                                    </p:set>
                                    <p:anim calcmode="lin" valueType="num">
                                      <p:cBhvr additive="base">
                                        <p:cTn id="18" dur="500" fill="hold"/>
                                        <p:tgtEl>
                                          <p:spTgt spid="457733"/>
                                        </p:tgtEl>
                                        <p:attrNameLst>
                                          <p:attrName>ppt_x</p:attrName>
                                        </p:attrNameLst>
                                      </p:cBhvr>
                                      <p:tavLst>
                                        <p:tav tm="0">
                                          <p:val>
                                            <p:strVal val="0-#ppt_w/2"/>
                                          </p:val>
                                        </p:tav>
                                        <p:tav tm="100000">
                                          <p:val>
                                            <p:strVal val="#ppt_x"/>
                                          </p:val>
                                        </p:tav>
                                      </p:tavLst>
                                    </p:anim>
                                    <p:anim calcmode="lin" valueType="num">
                                      <p:cBhvr additive="base">
                                        <p:cTn id="19" dur="500" fill="hold"/>
                                        <p:tgtEl>
                                          <p:spTgt spid="45773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57737"/>
                                        </p:tgtEl>
                                        <p:attrNameLst>
                                          <p:attrName>style.visibility</p:attrName>
                                        </p:attrNameLst>
                                      </p:cBhvr>
                                      <p:to>
                                        <p:strVal val="visible"/>
                                      </p:to>
                                    </p:set>
                                    <p:animEffect transition="in" filter="dissolve">
                                      <p:cBhvr>
                                        <p:cTn id="24" dur="500"/>
                                        <p:tgtEl>
                                          <p:spTgt spid="45773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57734"/>
                                        </p:tgtEl>
                                        <p:attrNameLst>
                                          <p:attrName>style.visibility</p:attrName>
                                        </p:attrNameLst>
                                      </p:cBhvr>
                                      <p:to>
                                        <p:strVal val="visible"/>
                                      </p:to>
                                    </p:set>
                                    <p:anim calcmode="lin" valueType="num">
                                      <p:cBhvr additive="base">
                                        <p:cTn id="29" dur="500" fill="hold"/>
                                        <p:tgtEl>
                                          <p:spTgt spid="457734"/>
                                        </p:tgtEl>
                                        <p:attrNameLst>
                                          <p:attrName>ppt_x</p:attrName>
                                        </p:attrNameLst>
                                      </p:cBhvr>
                                      <p:tavLst>
                                        <p:tav tm="0">
                                          <p:val>
                                            <p:strVal val="0-#ppt_w/2"/>
                                          </p:val>
                                        </p:tav>
                                        <p:tav tm="100000">
                                          <p:val>
                                            <p:strVal val="#ppt_x"/>
                                          </p:val>
                                        </p:tav>
                                      </p:tavLst>
                                    </p:anim>
                                    <p:anim calcmode="lin" valueType="num">
                                      <p:cBhvr additive="base">
                                        <p:cTn id="30" dur="500" fill="hold"/>
                                        <p:tgtEl>
                                          <p:spTgt spid="45773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57738"/>
                                        </p:tgtEl>
                                        <p:attrNameLst>
                                          <p:attrName>style.visibility</p:attrName>
                                        </p:attrNameLst>
                                      </p:cBhvr>
                                      <p:to>
                                        <p:strVal val="visible"/>
                                      </p:to>
                                    </p:set>
                                    <p:animEffect transition="in" filter="dissolve">
                                      <p:cBhvr>
                                        <p:cTn id="35" dur="500"/>
                                        <p:tgtEl>
                                          <p:spTgt spid="45773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457740"/>
                                        </p:tgtEl>
                                        <p:attrNameLst>
                                          <p:attrName>style.visibility</p:attrName>
                                        </p:attrNameLst>
                                      </p:cBhvr>
                                      <p:to>
                                        <p:strVal val="visible"/>
                                      </p:to>
                                    </p:set>
                                    <p:anim calcmode="lin" valueType="num">
                                      <p:cBhvr additive="base">
                                        <p:cTn id="40" dur="500" fill="hold"/>
                                        <p:tgtEl>
                                          <p:spTgt spid="457740"/>
                                        </p:tgtEl>
                                        <p:attrNameLst>
                                          <p:attrName>ppt_x</p:attrName>
                                        </p:attrNameLst>
                                      </p:cBhvr>
                                      <p:tavLst>
                                        <p:tav tm="0">
                                          <p:val>
                                            <p:strVal val="0-#ppt_w/2"/>
                                          </p:val>
                                        </p:tav>
                                        <p:tav tm="100000">
                                          <p:val>
                                            <p:strVal val="#ppt_x"/>
                                          </p:val>
                                        </p:tav>
                                      </p:tavLst>
                                    </p:anim>
                                    <p:anim calcmode="lin" valueType="num">
                                      <p:cBhvr additive="base">
                                        <p:cTn id="41" dur="500" fill="hold"/>
                                        <p:tgtEl>
                                          <p:spTgt spid="457740"/>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57741"/>
                                        </p:tgtEl>
                                        <p:attrNameLst>
                                          <p:attrName>style.visibility</p:attrName>
                                        </p:attrNameLst>
                                      </p:cBhvr>
                                      <p:to>
                                        <p:strVal val="visible"/>
                                      </p:to>
                                    </p:set>
                                    <p:animEffect transition="in" filter="dissolve">
                                      <p:cBhvr>
                                        <p:cTn id="46" dur="500"/>
                                        <p:tgtEl>
                                          <p:spTgt spid="457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2" grpId="0" autoUpdateAnimBg="0"/>
      <p:bldP spid="457733" grpId="0" autoUpdateAnimBg="0"/>
      <p:bldP spid="457734" grpId="0" autoUpdateAnimBg="0"/>
      <p:bldP spid="457736" grpId="0" autoUpdateAnimBg="0"/>
      <p:bldP spid="457737" grpId="0" autoUpdateAnimBg="0"/>
      <p:bldP spid="457738" grpId="0" autoUpdateAnimBg="0"/>
      <p:bldP spid="457740" grpId="0" autoUpdateAnimBg="0"/>
      <p:bldP spid="45774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7E57011-E605-4779-96B0-590A9FDE20EA}"/>
              </a:ext>
            </a:extLst>
          </p:cNvPr>
          <p:cNvSpPr>
            <a:spLocks noGrp="1" noChangeArrowheads="1"/>
          </p:cNvSpPr>
          <p:nvPr>
            <p:ph type="title"/>
          </p:nvPr>
        </p:nvSpPr>
        <p:spPr>
          <a:xfrm>
            <a:off x="539750" y="981075"/>
            <a:ext cx="7772400" cy="641350"/>
          </a:xfrm>
        </p:spPr>
        <p:txBody>
          <a:bodyPr/>
          <a:lstStyle/>
          <a:p>
            <a:pPr algn="l" eaLnBrk="1" hangingPunct="1"/>
            <a:r>
              <a:rPr lang="en-US" altLang="zh-CN" sz="3600" b="1">
                <a:solidFill>
                  <a:srgbClr val="FFCC00"/>
                </a:solidFill>
                <a:latin typeface="Times New Roman" panose="02020603050405020304" pitchFamily="18" charset="0"/>
                <a:ea typeface="楷体_GB2312" pitchFamily="49" charset="-122"/>
              </a:rPr>
              <a:t>(</a:t>
            </a:r>
            <a:r>
              <a:rPr lang="zh-CN" altLang="en-US" sz="3600" b="1">
                <a:solidFill>
                  <a:srgbClr val="FFCC00"/>
                </a:solidFill>
                <a:latin typeface="Times New Roman" panose="02020603050405020304" pitchFamily="18" charset="0"/>
                <a:ea typeface="楷体_GB2312" pitchFamily="49" charset="-122"/>
              </a:rPr>
              <a:t>四</a:t>
            </a:r>
            <a:r>
              <a:rPr lang="en-US" altLang="zh-CN" sz="3600" b="1">
                <a:solidFill>
                  <a:srgbClr val="FFCC00"/>
                </a:solidFill>
                <a:latin typeface="Times New Roman" panose="02020603050405020304" pitchFamily="18" charset="0"/>
                <a:ea typeface="楷体_GB2312" pitchFamily="49" charset="-122"/>
              </a:rPr>
              <a:t>)  </a:t>
            </a:r>
            <a:r>
              <a:rPr lang="zh-CN" altLang="en-US" sz="3600" b="1">
                <a:solidFill>
                  <a:srgbClr val="FFCC00"/>
                </a:solidFill>
                <a:latin typeface="Times New Roman" panose="02020603050405020304" pitchFamily="18" charset="0"/>
                <a:ea typeface="楷体_GB2312" pitchFamily="49" charset="-122"/>
              </a:rPr>
              <a:t>判断题</a:t>
            </a:r>
            <a:r>
              <a:rPr lang="zh-CN" altLang="en-US" sz="3600" b="1">
                <a:solidFill>
                  <a:srgbClr val="00FF00"/>
                </a:solidFill>
                <a:latin typeface="Times New Roman" panose="02020603050405020304" pitchFamily="18" charset="0"/>
                <a:ea typeface="楷体_GB2312" pitchFamily="49" charset="-122"/>
              </a:rPr>
              <a:t>（</a:t>
            </a:r>
            <a:r>
              <a:rPr lang="en-US" altLang="zh-CN" sz="3600" b="1">
                <a:solidFill>
                  <a:srgbClr val="00FF00"/>
                </a:solidFill>
                <a:latin typeface="Times New Roman" panose="02020603050405020304" pitchFamily="18" charset="0"/>
                <a:ea typeface="楷体_GB2312" pitchFamily="49" charset="-122"/>
              </a:rPr>
              <a:t>1</a:t>
            </a:r>
            <a:r>
              <a:rPr lang="zh-CN" altLang="en-US" sz="3600" b="1">
                <a:solidFill>
                  <a:srgbClr val="00FF00"/>
                </a:solidFill>
                <a:latin typeface="Times New Roman" panose="02020603050405020304" pitchFamily="18" charset="0"/>
                <a:ea typeface="楷体_GB2312" pitchFamily="49" charset="-122"/>
              </a:rPr>
              <a:t>）</a:t>
            </a:r>
          </a:p>
        </p:txBody>
      </p:sp>
      <p:sp>
        <p:nvSpPr>
          <p:cNvPr id="458755" name="Rectangle 3">
            <a:extLst>
              <a:ext uri="{FF2B5EF4-FFF2-40B4-BE49-F238E27FC236}">
                <a16:creationId xmlns:a16="http://schemas.microsoft.com/office/drawing/2014/main" id="{2FE0D661-CF58-476E-9DED-14352F525799}"/>
              </a:ext>
            </a:extLst>
          </p:cNvPr>
          <p:cNvSpPr>
            <a:spLocks noChangeArrowheads="1"/>
          </p:cNvSpPr>
          <p:nvPr/>
        </p:nvSpPr>
        <p:spPr bwMode="auto">
          <a:xfrm>
            <a:off x="685800" y="1639888"/>
            <a:ext cx="8153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b="0">
                <a:solidFill>
                  <a:schemeClr val="tx2"/>
                </a:solidFill>
              </a:rPr>
              <a:t>•  </a:t>
            </a:r>
            <a:r>
              <a:rPr kumimoji="0" lang="zh-CN" altLang="en-US"/>
              <a:t>若工质从同一初态，分别经可逆和不可逆过程，到达同一终态，已知两过程热源相同，问传热量是否相同？</a:t>
            </a:r>
          </a:p>
        </p:txBody>
      </p:sp>
      <p:sp>
        <p:nvSpPr>
          <p:cNvPr id="458757" name="Rectangle 5">
            <a:extLst>
              <a:ext uri="{FF2B5EF4-FFF2-40B4-BE49-F238E27FC236}">
                <a16:creationId xmlns:a16="http://schemas.microsoft.com/office/drawing/2014/main" id="{A428C17D-41A2-4D23-B0DE-013FEC449C80}"/>
              </a:ext>
            </a:extLst>
          </p:cNvPr>
          <p:cNvSpPr>
            <a:spLocks noChangeArrowheads="1"/>
          </p:cNvSpPr>
          <p:nvPr/>
        </p:nvSpPr>
        <p:spPr bwMode="auto">
          <a:xfrm>
            <a:off x="1066800" y="4840288"/>
            <a:ext cx="396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zh-CN" altLang="en-US">
                <a:latin typeface="Times New Roman" panose="02020603050405020304" pitchFamily="18" charset="0"/>
                <a:sym typeface="Symbol" panose="05050102010706020507" pitchFamily="18" charset="2"/>
              </a:rPr>
              <a:t>相同</a:t>
            </a:r>
            <a:r>
              <a:rPr kumimoji="0" lang="zh-CN" altLang="en-US"/>
              <a:t>初终态，</a:t>
            </a:r>
            <a:r>
              <a:rPr kumimoji="0" lang="zh-CN" altLang="en-US">
                <a:solidFill>
                  <a:schemeClr val="tx2"/>
                </a:solidFill>
                <a:sym typeface="Symbol" panose="05050102010706020507" pitchFamily="18" charset="2"/>
              </a:rPr>
              <a:t></a:t>
            </a:r>
            <a:r>
              <a:rPr kumimoji="0" lang="en-US" altLang="zh-CN" i="1">
                <a:solidFill>
                  <a:schemeClr val="tx2"/>
                </a:solidFill>
                <a:latin typeface="Times New Roman" panose="02020603050405020304" pitchFamily="18" charset="0"/>
                <a:sym typeface="Symbol" panose="05050102010706020507" pitchFamily="18" charset="2"/>
              </a:rPr>
              <a:t>s</a:t>
            </a:r>
            <a:r>
              <a:rPr kumimoji="0" lang="zh-CN" altLang="en-US">
                <a:latin typeface="Times New Roman" panose="02020603050405020304" pitchFamily="18" charset="0"/>
                <a:sym typeface="Symbol" panose="05050102010706020507" pitchFamily="18" charset="2"/>
              </a:rPr>
              <a:t>相同</a:t>
            </a:r>
          </a:p>
        </p:txBody>
      </p:sp>
      <p:graphicFrame>
        <p:nvGraphicFramePr>
          <p:cNvPr id="458761" name="Object 9">
            <a:extLst>
              <a:ext uri="{FF2B5EF4-FFF2-40B4-BE49-F238E27FC236}">
                <a16:creationId xmlns:a16="http://schemas.microsoft.com/office/drawing/2014/main" id="{E474D7D1-CC70-4C4B-B157-205908B1CE72}"/>
              </a:ext>
            </a:extLst>
          </p:cNvPr>
          <p:cNvGraphicFramePr>
            <a:graphicFrameLocks noChangeAspect="1"/>
          </p:cNvGraphicFramePr>
          <p:nvPr/>
        </p:nvGraphicFramePr>
        <p:xfrm>
          <a:off x="1219200" y="3544888"/>
          <a:ext cx="1730375" cy="1063625"/>
        </p:xfrm>
        <a:graphic>
          <a:graphicData uri="http://schemas.openxmlformats.org/presentationml/2006/ole">
            <mc:AlternateContent xmlns:mc="http://schemas.openxmlformats.org/markup-compatibility/2006">
              <mc:Choice xmlns:v="urn:schemas-microsoft-com:vml" Requires="v">
                <p:oleObj spid="_x0000_s41026" name="Equation" r:id="rId4" imgW="603269" imgH="362086" progId="Equation.DSMT4">
                  <p:embed/>
                </p:oleObj>
              </mc:Choice>
              <mc:Fallback>
                <p:oleObj name="Equation" r:id="rId4" imgW="603269" imgH="362086"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544888"/>
                        <a:ext cx="1730375" cy="10636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8762" name="Text Box 10">
            <a:extLst>
              <a:ext uri="{FF2B5EF4-FFF2-40B4-BE49-F238E27FC236}">
                <a16:creationId xmlns:a16="http://schemas.microsoft.com/office/drawing/2014/main" id="{9BE58914-26E3-430F-B6F0-0DD342496C31}"/>
              </a:ext>
            </a:extLst>
          </p:cNvPr>
          <p:cNvSpPr txBox="1">
            <a:spLocks noChangeArrowheads="1"/>
          </p:cNvSpPr>
          <p:nvPr/>
        </p:nvSpPr>
        <p:spPr bwMode="auto">
          <a:xfrm>
            <a:off x="3505200" y="3544888"/>
            <a:ext cx="2863850" cy="1066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a:solidFill>
                  <a:srgbClr val="000000"/>
                </a:solidFill>
                <a:latin typeface="Times New Roman" panose="02020603050405020304" pitchFamily="18" charset="0"/>
              </a:rPr>
              <a:t>=</a:t>
            </a:r>
            <a:r>
              <a:rPr lang="zh-CN" altLang="en-US">
                <a:solidFill>
                  <a:srgbClr val="000000"/>
                </a:solidFill>
                <a:latin typeface="Times New Roman" panose="02020603050405020304" pitchFamily="18" charset="0"/>
              </a:rPr>
              <a:t>：可逆过程</a:t>
            </a:r>
          </a:p>
          <a:p>
            <a:pPr eaLnBrk="1" hangingPunct="1">
              <a:spcBef>
                <a:spcPct val="0"/>
              </a:spcBef>
              <a:buSzTx/>
              <a:buFontTx/>
              <a:buNone/>
            </a:pPr>
            <a:r>
              <a:rPr lang="en-US" altLang="zh-CN">
                <a:solidFill>
                  <a:srgbClr val="000000"/>
                </a:solidFill>
                <a:latin typeface="Times New Roman" panose="02020603050405020304" pitchFamily="18" charset="0"/>
              </a:rPr>
              <a:t>&gt;</a:t>
            </a:r>
            <a:r>
              <a:rPr lang="zh-CN" altLang="en-US">
                <a:solidFill>
                  <a:srgbClr val="000000"/>
                </a:solidFill>
                <a:latin typeface="Times New Roman" panose="02020603050405020304" pitchFamily="18" charset="0"/>
              </a:rPr>
              <a:t>：不可逆过程</a:t>
            </a:r>
          </a:p>
        </p:txBody>
      </p:sp>
      <p:sp>
        <p:nvSpPr>
          <p:cNvPr id="458763" name="Rectangle 11">
            <a:extLst>
              <a:ext uri="{FF2B5EF4-FFF2-40B4-BE49-F238E27FC236}">
                <a16:creationId xmlns:a16="http://schemas.microsoft.com/office/drawing/2014/main" id="{5CF3DE96-25B4-46CC-B53B-854DC21CB64E}"/>
              </a:ext>
            </a:extLst>
          </p:cNvPr>
          <p:cNvSpPr>
            <a:spLocks noChangeArrowheads="1"/>
          </p:cNvSpPr>
          <p:nvPr/>
        </p:nvSpPr>
        <p:spPr bwMode="auto">
          <a:xfrm>
            <a:off x="6019800" y="4764088"/>
            <a:ext cx="220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zh-CN" altLang="en-US">
                <a:latin typeface="Times New Roman" panose="02020603050405020304" pitchFamily="18" charset="0"/>
                <a:sym typeface="Symbol" panose="05050102010706020507" pitchFamily="18" charset="2"/>
              </a:rPr>
              <a:t>热源</a:t>
            </a:r>
            <a:r>
              <a:rPr kumimoji="0" lang="en-US" altLang="zh-CN" i="1">
                <a:solidFill>
                  <a:srgbClr val="00FF00"/>
                </a:solidFill>
                <a:latin typeface="Times New Roman" panose="02020603050405020304" pitchFamily="18" charset="0"/>
                <a:sym typeface="Symbol" panose="05050102010706020507" pitchFamily="18" charset="2"/>
              </a:rPr>
              <a:t>T</a:t>
            </a:r>
            <a:r>
              <a:rPr kumimoji="0" lang="zh-CN" altLang="en-US">
                <a:latin typeface="Times New Roman" panose="02020603050405020304" pitchFamily="18" charset="0"/>
                <a:sym typeface="Symbol" panose="05050102010706020507" pitchFamily="18" charset="2"/>
              </a:rPr>
              <a:t>相同</a:t>
            </a:r>
          </a:p>
        </p:txBody>
      </p:sp>
      <p:graphicFrame>
        <p:nvGraphicFramePr>
          <p:cNvPr id="458764" name="Object 12">
            <a:extLst>
              <a:ext uri="{FF2B5EF4-FFF2-40B4-BE49-F238E27FC236}">
                <a16:creationId xmlns:a16="http://schemas.microsoft.com/office/drawing/2014/main" id="{F295DBB7-8D87-48E6-B925-A0830264278A}"/>
              </a:ext>
            </a:extLst>
          </p:cNvPr>
          <p:cNvGraphicFramePr>
            <a:graphicFrameLocks noChangeAspect="1"/>
          </p:cNvGraphicFramePr>
          <p:nvPr/>
        </p:nvGraphicFramePr>
        <p:xfrm>
          <a:off x="1219200" y="5449888"/>
          <a:ext cx="1938338" cy="582612"/>
        </p:xfrm>
        <a:graphic>
          <a:graphicData uri="http://schemas.openxmlformats.org/presentationml/2006/ole">
            <mc:AlternateContent xmlns:mc="http://schemas.openxmlformats.org/markup-compatibility/2006">
              <mc:Choice xmlns:v="urn:schemas-microsoft-com:vml" Requires="v">
                <p:oleObj spid="_x0000_s41027" name="Equation" r:id="rId6" imgW="679648" imgH="184105" progId="Equation.DSMT4">
                  <p:embed/>
                </p:oleObj>
              </mc:Choice>
              <mc:Fallback>
                <p:oleObj name="Equation" r:id="rId6" imgW="679648" imgH="184105"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5449888"/>
                        <a:ext cx="1938338" cy="5826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8765" name="Object 13">
            <a:extLst>
              <a:ext uri="{FF2B5EF4-FFF2-40B4-BE49-F238E27FC236}">
                <a16:creationId xmlns:a16="http://schemas.microsoft.com/office/drawing/2014/main" id="{26303532-D10F-4587-B3A5-E014D3B08D37}"/>
              </a:ext>
            </a:extLst>
          </p:cNvPr>
          <p:cNvGraphicFramePr>
            <a:graphicFrameLocks noChangeAspect="1"/>
          </p:cNvGraphicFramePr>
          <p:nvPr/>
        </p:nvGraphicFramePr>
        <p:xfrm>
          <a:off x="5181600" y="5602288"/>
          <a:ext cx="1903413" cy="549275"/>
        </p:xfrm>
        <a:graphic>
          <a:graphicData uri="http://schemas.openxmlformats.org/presentationml/2006/ole">
            <mc:AlternateContent xmlns:mc="http://schemas.openxmlformats.org/markup-compatibility/2006">
              <mc:Choice xmlns:v="urn:schemas-microsoft-com:vml" Requires="v">
                <p:oleObj spid="_x0000_s41028" name="Equation" r:id="rId8" imgW="666578" imgH="171450" progId="Equation.DSMT4">
                  <p:embed/>
                </p:oleObj>
              </mc:Choice>
              <mc:Fallback>
                <p:oleObj name="Equation" r:id="rId8" imgW="666578" imgH="17145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600" y="5602288"/>
                        <a:ext cx="1903413" cy="5492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8766" name="AutoShape 14">
            <a:extLst>
              <a:ext uri="{FF2B5EF4-FFF2-40B4-BE49-F238E27FC236}">
                <a16:creationId xmlns:a16="http://schemas.microsoft.com/office/drawing/2014/main" id="{D7CD8858-D8DD-44EF-A982-007468B2F3FF}"/>
              </a:ext>
            </a:extLst>
          </p:cNvPr>
          <p:cNvSpPr>
            <a:spLocks noChangeArrowheads="1"/>
          </p:cNvSpPr>
          <p:nvPr/>
        </p:nvSpPr>
        <p:spPr bwMode="auto">
          <a:xfrm>
            <a:off x="5867400" y="5526088"/>
            <a:ext cx="533400" cy="685800"/>
          </a:xfrm>
          <a:prstGeom prst="wedgeRoundRectCallout">
            <a:avLst>
              <a:gd name="adj1" fmla="val -43750"/>
              <a:gd name="adj2" fmla="val 70000"/>
              <a:gd name="adj3" fmla="val 16667"/>
            </a:avLst>
          </a:prstGeom>
          <a:noFill/>
          <a:ln w="38100" cap="sq">
            <a:solidFill>
              <a:srgbClr val="00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zh-CN" sz="2400">
              <a:solidFill>
                <a:schemeClr val="tx2"/>
              </a:solidFill>
              <a:latin typeface="Times New Roman" panose="02020603050405020304" pitchFamily="18" charset="0"/>
              <a:ea typeface="黑体" panose="02010609060101010101" pitchFamily="49" charset="-122"/>
            </a:endParaRPr>
          </a:p>
        </p:txBody>
      </p:sp>
      <p:sp>
        <p:nvSpPr>
          <p:cNvPr id="458767" name="Rectangle 15">
            <a:extLst>
              <a:ext uri="{FF2B5EF4-FFF2-40B4-BE49-F238E27FC236}">
                <a16:creationId xmlns:a16="http://schemas.microsoft.com/office/drawing/2014/main" id="{562EDA34-4107-4296-8FD8-964CA4E1F596}"/>
              </a:ext>
            </a:extLst>
          </p:cNvPr>
          <p:cNvSpPr>
            <a:spLocks noChangeArrowheads="1"/>
          </p:cNvSpPr>
          <p:nvPr/>
        </p:nvSpPr>
        <p:spPr bwMode="auto">
          <a:xfrm>
            <a:off x="5486400" y="6230938"/>
            <a:ext cx="1173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sym typeface="Symbol" panose="05050102010706020507" pitchFamily="18" charset="2"/>
              </a:rPr>
              <a:t>相同</a:t>
            </a:r>
          </a:p>
        </p:txBody>
      </p:sp>
      <p:graphicFrame>
        <p:nvGraphicFramePr>
          <p:cNvPr id="458768" name="Object 16">
            <a:extLst>
              <a:ext uri="{FF2B5EF4-FFF2-40B4-BE49-F238E27FC236}">
                <a16:creationId xmlns:a16="http://schemas.microsoft.com/office/drawing/2014/main" id="{59054455-DA9D-4540-A992-C30B3EA18CF5}"/>
              </a:ext>
            </a:extLst>
          </p:cNvPr>
          <p:cNvGraphicFramePr>
            <a:graphicFrameLocks noChangeAspect="1"/>
          </p:cNvGraphicFramePr>
          <p:nvPr/>
        </p:nvGraphicFramePr>
        <p:xfrm>
          <a:off x="6896100" y="6230938"/>
          <a:ext cx="1557338" cy="582612"/>
        </p:xfrm>
        <a:graphic>
          <a:graphicData uri="http://schemas.openxmlformats.org/presentationml/2006/ole">
            <mc:AlternateContent xmlns:mc="http://schemas.openxmlformats.org/markup-compatibility/2006">
              <mc:Choice xmlns:v="urn:schemas-microsoft-com:vml" Requires="v">
                <p:oleObj spid="_x0000_s41029" name="Equation" r:id="rId10" imgW="539552" imgH="184105" progId="Equation.DSMT4">
                  <p:embed/>
                </p:oleObj>
              </mc:Choice>
              <mc:Fallback>
                <p:oleObj name="Equation" r:id="rId10" imgW="539552" imgH="184105"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96100" y="6230938"/>
                        <a:ext cx="1557338" cy="5826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73" name="Rectangle 17">
            <a:extLst>
              <a:ext uri="{FF2B5EF4-FFF2-40B4-BE49-F238E27FC236}">
                <a16:creationId xmlns:a16="http://schemas.microsoft.com/office/drawing/2014/main" id="{3E5AEEA8-5AF9-46B8-83A2-C18C435E6832}"/>
              </a:ext>
            </a:extLst>
          </p:cNvPr>
          <p:cNvSpPr>
            <a:spLocks noChangeArrowheads="1"/>
          </p:cNvSpPr>
          <p:nvPr/>
        </p:nvSpPr>
        <p:spPr bwMode="auto">
          <a:xfrm>
            <a:off x="827088" y="84138"/>
            <a:ext cx="77724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kumimoji="0" lang="en-US" altLang="zh-CN" sz="4400">
                <a:solidFill>
                  <a:srgbClr val="FFCC00"/>
                </a:solidFill>
                <a:latin typeface="Arial Black" panose="020B0A04020102020204" pitchFamily="34" charset="0"/>
              </a:rPr>
              <a:t> </a:t>
            </a:r>
            <a:r>
              <a:rPr kumimoji="0" lang="zh-CN" altLang="en-US" sz="4800">
                <a:solidFill>
                  <a:srgbClr val="FFCC00"/>
                </a:solidFill>
                <a:latin typeface="楷体_GB2312" pitchFamily="49" charset="-122"/>
                <a:ea typeface="楷体_GB2312" pitchFamily="49" charset="-122"/>
              </a:rPr>
              <a:t>第四章    熵的讨论课</a:t>
            </a:r>
            <a:endParaRPr kumimoji="0" lang="zh-CN" altLang="en-US" sz="4800">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8755"/>
                                        </p:tgtEl>
                                        <p:attrNameLst>
                                          <p:attrName>style.visibility</p:attrName>
                                        </p:attrNameLst>
                                      </p:cBhvr>
                                      <p:to>
                                        <p:strVal val="visible"/>
                                      </p:to>
                                    </p:set>
                                    <p:anim calcmode="lin" valueType="num">
                                      <p:cBhvr additive="base">
                                        <p:cTn id="7" dur="500" fill="hold"/>
                                        <p:tgtEl>
                                          <p:spTgt spid="458755"/>
                                        </p:tgtEl>
                                        <p:attrNameLst>
                                          <p:attrName>ppt_x</p:attrName>
                                        </p:attrNameLst>
                                      </p:cBhvr>
                                      <p:tavLst>
                                        <p:tav tm="0">
                                          <p:val>
                                            <p:strVal val="0-#ppt_w/2"/>
                                          </p:val>
                                        </p:tav>
                                        <p:tav tm="100000">
                                          <p:val>
                                            <p:strVal val="#ppt_x"/>
                                          </p:val>
                                        </p:tav>
                                      </p:tavLst>
                                    </p:anim>
                                    <p:anim calcmode="lin" valueType="num">
                                      <p:cBhvr additive="base">
                                        <p:cTn id="8" dur="500" fill="hold"/>
                                        <p:tgtEl>
                                          <p:spTgt spid="4587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58761"/>
                                        </p:tgtEl>
                                        <p:attrNameLst>
                                          <p:attrName>style.visibility</p:attrName>
                                        </p:attrNameLst>
                                      </p:cBhvr>
                                      <p:to>
                                        <p:strVal val="visible"/>
                                      </p:to>
                                    </p:set>
                                    <p:anim calcmode="lin" valueType="num">
                                      <p:cBhvr additive="base">
                                        <p:cTn id="13" dur="500" fill="hold"/>
                                        <p:tgtEl>
                                          <p:spTgt spid="458761"/>
                                        </p:tgtEl>
                                        <p:attrNameLst>
                                          <p:attrName>ppt_x</p:attrName>
                                        </p:attrNameLst>
                                      </p:cBhvr>
                                      <p:tavLst>
                                        <p:tav tm="0">
                                          <p:val>
                                            <p:strVal val="0-#ppt_w/2"/>
                                          </p:val>
                                        </p:tav>
                                        <p:tav tm="100000">
                                          <p:val>
                                            <p:strVal val="#ppt_x"/>
                                          </p:val>
                                        </p:tav>
                                      </p:tavLst>
                                    </p:anim>
                                    <p:anim calcmode="lin" valueType="num">
                                      <p:cBhvr additive="base">
                                        <p:cTn id="14" dur="500" fill="hold"/>
                                        <p:tgtEl>
                                          <p:spTgt spid="458761"/>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458762"/>
                                        </p:tgtEl>
                                        <p:attrNameLst>
                                          <p:attrName>style.visibility</p:attrName>
                                        </p:attrNameLst>
                                      </p:cBhvr>
                                      <p:to>
                                        <p:strVal val="visible"/>
                                      </p:to>
                                    </p:set>
                                    <p:anim calcmode="lin" valueType="num">
                                      <p:cBhvr additive="base">
                                        <p:cTn id="18" dur="500" fill="hold"/>
                                        <p:tgtEl>
                                          <p:spTgt spid="458762"/>
                                        </p:tgtEl>
                                        <p:attrNameLst>
                                          <p:attrName>ppt_x</p:attrName>
                                        </p:attrNameLst>
                                      </p:cBhvr>
                                      <p:tavLst>
                                        <p:tav tm="0">
                                          <p:val>
                                            <p:strVal val="1+#ppt_w/2"/>
                                          </p:val>
                                        </p:tav>
                                        <p:tav tm="100000">
                                          <p:val>
                                            <p:strVal val="#ppt_x"/>
                                          </p:val>
                                        </p:tav>
                                      </p:tavLst>
                                    </p:anim>
                                    <p:anim calcmode="lin" valueType="num">
                                      <p:cBhvr additive="base">
                                        <p:cTn id="19" dur="500" fill="hold"/>
                                        <p:tgtEl>
                                          <p:spTgt spid="45876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58757"/>
                                        </p:tgtEl>
                                        <p:attrNameLst>
                                          <p:attrName>style.visibility</p:attrName>
                                        </p:attrNameLst>
                                      </p:cBhvr>
                                      <p:to>
                                        <p:strVal val="visible"/>
                                      </p:to>
                                    </p:set>
                                    <p:anim calcmode="lin" valueType="num">
                                      <p:cBhvr additive="base">
                                        <p:cTn id="24" dur="500" fill="hold"/>
                                        <p:tgtEl>
                                          <p:spTgt spid="458757"/>
                                        </p:tgtEl>
                                        <p:attrNameLst>
                                          <p:attrName>ppt_x</p:attrName>
                                        </p:attrNameLst>
                                      </p:cBhvr>
                                      <p:tavLst>
                                        <p:tav tm="0">
                                          <p:val>
                                            <p:strVal val="0-#ppt_w/2"/>
                                          </p:val>
                                        </p:tav>
                                        <p:tav tm="100000">
                                          <p:val>
                                            <p:strVal val="#ppt_x"/>
                                          </p:val>
                                        </p:tav>
                                      </p:tavLst>
                                    </p:anim>
                                    <p:anim calcmode="lin" valueType="num">
                                      <p:cBhvr additive="base">
                                        <p:cTn id="25" dur="500" fill="hold"/>
                                        <p:tgtEl>
                                          <p:spTgt spid="458757"/>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58763"/>
                                        </p:tgtEl>
                                        <p:attrNameLst>
                                          <p:attrName>style.visibility</p:attrName>
                                        </p:attrNameLst>
                                      </p:cBhvr>
                                      <p:to>
                                        <p:strVal val="visible"/>
                                      </p:to>
                                    </p:set>
                                    <p:anim calcmode="lin" valueType="num">
                                      <p:cBhvr additive="base">
                                        <p:cTn id="30" dur="500" fill="hold"/>
                                        <p:tgtEl>
                                          <p:spTgt spid="458763"/>
                                        </p:tgtEl>
                                        <p:attrNameLst>
                                          <p:attrName>ppt_x</p:attrName>
                                        </p:attrNameLst>
                                      </p:cBhvr>
                                      <p:tavLst>
                                        <p:tav tm="0">
                                          <p:val>
                                            <p:strVal val="1+#ppt_w/2"/>
                                          </p:val>
                                        </p:tav>
                                        <p:tav tm="100000">
                                          <p:val>
                                            <p:strVal val="#ppt_x"/>
                                          </p:val>
                                        </p:tav>
                                      </p:tavLst>
                                    </p:anim>
                                    <p:anim calcmode="lin" valueType="num">
                                      <p:cBhvr additive="base">
                                        <p:cTn id="31" dur="500" fill="hold"/>
                                        <p:tgtEl>
                                          <p:spTgt spid="458763"/>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458764"/>
                                        </p:tgtEl>
                                        <p:attrNameLst>
                                          <p:attrName>style.visibility</p:attrName>
                                        </p:attrNameLst>
                                      </p:cBhvr>
                                      <p:to>
                                        <p:strVal val="visible"/>
                                      </p:to>
                                    </p:set>
                                    <p:anim calcmode="lin" valueType="num">
                                      <p:cBhvr additive="base">
                                        <p:cTn id="36" dur="500" fill="hold"/>
                                        <p:tgtEl>
                                          <p:spTgt spid="458764"/>
                                        </p:tgtEl>
                                        <p:attrNameLst>
                                          <p:attrName>ppt_x</p:attrName>
                                        </p:attrNameLst>
                                      </p:cBhvr>
                                      <p:tavLst>
                                        <p:tav tm="0">
                                          <p:val>
                                            <p:strVal val="0-#ppt_w/2"/>
                                          </p:val>
                                        </p:tav>
                                        <p:tav tm="100000">
                                          <p:val>
                                            <p:strVal val="#ppt_x"/>
                                          </p:val>
                                        </p:tav>
                                      </p:tavLst>
                                    </p:anim>
                                    <p:anim calcmode="lin" valueType="num">
                                      <p:cBhvr additive="base">
                                        <p:cTn id="37" dur="500" fill="hold"/>
                                        <p:tgtEl>
                                          <p:spTgt spid="458764"/>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nodeType="clickEffect">
                                  <p:stCondLst>
                                    <p:cond delay="0"/>
                                  </p:stCondLst>
                                  <p:childTnLst>
                                    <p:set>
                                      <p:cBhvr>
                                        <p:cTn id="41" dur="1" fill="hold">
                                          <p:stCondLst>
                                            <p:cond delay="0"/>
                                          </p:stCondLst>
                                        </p:cTn>
                                        <p:tgtEl>
                                          <p:spTgt spid="458765"/>
                                        </p:tgtEl>
                                        <p:attrNameLst>
                                          <p:attrName>style.visibility</p:attrName>
                                        </p:attrNameLst>
                                      </p:cBhvr>
                                      <p:to>
                                        <p:strVal val="visible"/>
                                      </p:to>
                                    </p:set>
                                    <p:anim calcmode="lin" valueType="num">
                                      <p:cBhvr additive="base">
                                        <p:cTn id="42" dur="500" fill="hold"/>
                                        <p:tgtEl>
                                          <p:spTgt spid="458765"/>
                                        </p:tgtEl>
                                        <p:attrNameLst>
                                          <p:attrName>ppt_x</p:attrName>
                                        </p:attrNameLst>
                                      </p:cBhvr>
                                      <p:tavLst>
                                        <p:tav tm="0">
                                          <p:val>
                                            <p:strVal val="1+#ppt_w/2"/>
                                          </p:val>
                                        </p:tav>
                                        <p:tav tm="100000">
                                          <p:val>
                                            <p:strVal val="#ppt_x"/>
                                          </p:val>
                                        </p:tav>
                                      </p:tavLst>
                                    </p:anim>
                                    <p:anim calcmode="lin" valueType="num">
                                      <p:cBhvr additive="base">
                                        <p:cTn id="43" dur="500" fill="hold"/>
                                        <p:tgtEl>
                                          <p:spTgt spid="458765"/>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58766"/>
                                        </p:tgtEl>
                                        <p:attrNameLst>
                                          <p:attrName>style.visibility</p:attrName>
                                        </p:attrNameLst>
                                      </p:cBhvr>
                                      <p:to>
                                        <p:strVal val="visible"/>
                                      </p:to>
                                    </p:set>
                                    <p:animEffect transition="in" filter="wipe(up)">
                                      <p:cBhvr>
                                        <p:cTn id="48" dur="500"/>
                                        <p:tgtEl>
                                          <p:spTgt spid="458766"/>
                                        </p:tgtEl>
                                      </p:cBhvr>
                                    </p:animEffect>
                                  </p:childTnLst>
                                </p:cTn>
                              </p:par>
                            </p:childTnLst>
                          </p:cTn>
                        </p:par>
                        <p:par>
                          <p:cTn id="49" fill="hold" nodeType="afterGroup">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458767"/>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2" fill="hold" nodeType="clickEffect">
                                  <p:stCondLst>
                                    <p:cond delay="0"/>
                                  </p:stCondLst>
                                  <p:childTnLst>
                                    <p:set>
                                      <p:cBhvr>
                                        <p:cTn id="55" dur="1" fill="hold">
                                          <p:stCondLst>
                                            <p:cond delay="0"/>
                                          </p:stCondLst>
                                        </p:cTn>
                                        <p:tgtEl>
                                          <p:spTgt spid="458768"/>
                                        </p:tgtEl>
                                        <p:attrNameLst>
                                          <p:attrName>style.visibility</p:attrName>
                                        </p:attrNameLst>
                                      </p:cBhvr>
                                      <p:to>
                                        <p:strVal val="visible"/>
                                      </p:to>
                                    </p:set>
                                    <p:anim calcmode="lin" valueType="num">
                                      <p:cBhvr additive="base">
                                        <p:cTn id="56" dur="500" fill="hold"/>
                                        <p:tgtEl>
                                          <p:spTgt spid="458768"/>
                                        </p:tgtEl>
                                        <p:attrNameLst>
                                          <p:attrName>ppt_x</p:attrName>
                                        </p:attrNameLst>
                                      </p:cBhvr>
                                      <p:tavLst>
                                        <p:tav tm="0">
                                          <p:val>
                                            <p:strVal val="1+#ppt_w/2"/>
                                          </p:val>
                                        </p:tav>
                                        <p:tav tm="100000">
                                          <p:val>
                                            <p:strVal val="#ppt_x"/>
                                          </p:val>
                                        </p:tav>
                                      </p:tavLst>
                                    </p:anim>
                                    <p:anim calcmode="lin" valueType="num">
                                      <p:cBhvr additive="base">
                                        <p:cTn id="57" dur="500" fill="hold"/>
                                        <p:tgtEl>
                                          <p:spTgt spid="4587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autoUpdateAnimBg="0"/>
      <p:bldP spid="458757" grpId="0" autoUpdateAnimBg="0"/>
      <p:bldP spid="458762" grpId="0" animBg="1" autoUpdateAnimBg="0"/>
      <p:bldP spid="458763" grpId="0" autoUpdateAnimBg="0"/>
      <p:bldP spid="458766" grpId="0" animBg="1" autoUpdateAnimBg="0"/>
      <p:bldP spid="45876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76E962B-0013-423A-9E86-6D2C73E0062F}"/>
              </a:ext>
            </a:extLst>
          </p:cNvPr>
          <p:cNvSpPr>
            <a:spLocks noGrp="1" noChangeArrowheads="1"/>
          </p:cNvSpPr>
          <p:nvPr>
            <p:ph type="title"/>
          </p:nvPr>
        </p:nvSpPr>
        <p:spPr>
          <a:xfrm>
            <a:off x="609600" y="1131888"/>
            <a:ext cx="7772400" cy="641350"/>
          </a:xfrm>
        </p:spPr>
        <p:txBody>
          <a:bodyPr/>
          <a:lstStyle/>
          <a:p>
            <a:pPr algn="l" eaLnBrk="1" hangingPunct="1"/>
            <a:r>
              <a:rPr lang="en-US" altLang="zh-CN" sz="3600" b="1">
                <a:solidFill>
                  <a:srgbClr val="FFCC00"/>
                </a:solidFill>
                <a:latin typeface="Times New Roman" panose="02020603050405020304" pitchFamily="18" charset="0"/>
                <a:ea typeface="楷体_GB2312" pitchFamily="49" charset="-122"/>
              </a:rPr>
              <a:t>(</a:t>
            </a:r>
            <a:r>
              <a:rPr lang="zh-CN" altLang="en-US" sz="3600" b="1">
                <a:solidFill>
                  <a:srgbClr val="FFCC00"/>
                </a:solidFill>
                <a:latin typeface="Times New Roman" panose="02020603050405020304" pitchFamily="18" charset="0"/>
                <a:ea typeface="楷体_GB2312" pitchFamily="49" charset="-122"/>
              </a:rPr>
              <a:t>四</a:t>
            </a:r>
            <a:r>
              <a:rPr lang="en-US" altLang="zh-CN" sz="3600" b="1">
                <a:solidFill>
                  <a:srgbClr val="FFCC00"/>
                </a:solidFill>
                <a:latin typeface="Times New Roman" panose="02020603050405020304" pitchFamily="18" charset="0"/>
                <a:ea typeface="楷体_GB2312" pitchFamily="49" charset="-122"/>
              </a:rPr>
              <a:t>)  </a:t>
            </a:r>
            <a:r>
              <a:rPr lang="zh-CN" altLang="en-US" sz="3600" b="1">
                <a:solidFill>
                  <a:srgbClr val="FFCC00"/>
                </a:solidFill>
                <a:latin typeface="Times New Roman" panose="02020603050405020304" pitchFamily="18" charset="0"/>
                <a:ea typeface="楷体_GB2312" pitchFamily="49" charset="-122"/>
              </a:rPr>
              <a:t>判断题</a:t>
            </a:r>
            <a:r>
              <a:rPr lang="zh-CN" altLang="en-US" sz="3600" b="1">
                <a:solidFill>
                  <a:srgbClr val="00FF00"/>
                </a:solidFill>
                <a:latin typeface="Times New Roman" panose="02020603050405020304" pitchFamily="18" charset="0"/>
                <a:ea typeface="楷体_GB2312" pitchFamily="49" charset="-122"/>
              </a:rPr>
              <a:t>（</a:t>
            </a:r>
            <a:r>
              <a:rPr lang="en-US" altLang="zh-CN" sz="3600" b="1">
                <a:solidFill>
                  <a:srgbClr val="00FF00"/>
                </a:solidFill>
                <a:latin typeface="Times New Roman" panose="02020603050405020304" pitchFamily="18" charset="0"/>
                <a:ea typeface="楷体_GB2312" pitchFamily="49" charset="-122"/>
              </a:rPr>
              <a:t>2</a:t>
            </a:r>
            <a:r>
              <a:rPr lang="zh-CN" altLang="en-US" sz="3600" b="1">
                <a:solidFill>
                  <a:srgbClr val="00FF00"/>
                </a:solidFill>
                <a:latin typeface="Times New Roman" panose="02020603050405020304" pitchFamily="18" charset="0"/>
                <a:ea typeface="楷体_GB2312" pitchFamily="49" charset="-122"/>
              </a:rPr>
              <a:t>）</a:t>
            </a:r>
          </a:p>
        </p:txBody>
      </p:sp>
      <p:sp>
        <p:nvSpPr>
          <p:cNvPr id="459779" name="Rectangle 3">
            <a:extLst>
              <a:ext uri="{FF2B5EF4-FFF2-40B4-BE49-F238E27FC236}">
                <a16:creationId xmlns:a16="http://schemas.microsoft.com/office/drawing/2014/main" id="{4147AFD6-01F5-4496-8F20-62D01FD31FDB}"/>
              </a:ext>
            </a:extLst>
          </p:cNvPr>
          <p:cNvSpPr>
            <a:spLocks noChangeArrowheads="1"/>
          </p:cNvSpPr>
          <p:nvPr/>
        </p:nvSpPr>
        <p:spPr bwMode="auto">
          <a:xfrm>
            <a:off x="685800" y="1754188"/>
            <a:ext cx="8153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b="0">
                <a:solidFill>
                  <a:schemeClr val="tx2"/>
                </a:solidFill>
              </a:rPr>
              <a:t>•  </a:t>
            </a:r>
            <a:r>
              <a:rPr kumimoji="0" lang="zh-CN" altLang="en-US"/>
              <a:t>若工质从同一初态出发，从相同热源吸收相同热量，问末态熵可逆与不可逆谁大？</a:t>
            </a:r>
          </a:p>
        </p:txBody>
      </p:sp>
      <p:sp>
        <p:nvSpPr>
          <p:cNvPr id="459780" name="Rectangle 4">
            <a:extLst>
              <a:ext uri="{FF2B5EF4-FFF2-40B4-BE49-F238E27FC236}">
                <a16:creationId xmlns:a16="http://schemas.microsoft.com/office/drawing/2014/main" id="{9DBDB150-1DD8-436E-A7B6-B6F99C826740}"/>
              </a:ext>
            </a:extLst>
          </p:cNvPr>
          <p:cNvSpPr>
            <a:spLocks noChangeArrowheads="1"/>
          </p:cNvSpPr>
          <p:nvPr/>
        </p:nvSpPr>
        <p:spPr bwMode="auto">
          <a:xfrm>
            <a:off x="1143000" y="4497388"/>
            <a:ext cx="47974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zh-CN" altLang="en-US">
                <a:latin typeface="Times New Roman" panose="02020603050405020304" pitchFamily="18" charset="0"/>
                <a:sym typeface="Symbol" panose="05050102010706020507" pitchFamily="18" charset="2"/>
              </a:rPr>
              <a:t>相同热量，热源</a:t>
            </a:r>
            <a:r>
              <a:rPr kumimoji="0" lang="en-US" altLang="zh-CN" i="1">
                <a:solidFill>
                  <a:srgbClr val="00FF00"/>
                </a:solidFill>
                <a:latin typeface="Times New Roman" panose="02020603050405020304" pitchFamily="18" charset="0"/>
                <a:sym typeface="Symbol" panose="05050102010706020507" pitchFamily="18" charset="2"/>
              </a:rPr>
              <a:t>T</a:t>
            </a:r>
            <a:r>
              <a:rPr kumimoji="0" lang="zh-CN" altLang="en-US">
                <a:latin typeface="Times New Roman" panose="02020603050405020304" pitchFamily="18" charset="0"/>
                <a:sym typeface="Symbol" panose="05050102010706020507" pitchFamily="18" charset="2"/>
              </a:rPr>
              <a:t>相同</a:t>
            </a:r>
          </a:p>
        </p:txBody>
      </p:sp>
      <p:graphicFrame>
        <p:nvGraphicFramePr>
          <p:cNvPr id="459781" name="Object 5">
            <a:extLst>
              <a:ext uri="{FF2B5EF4-FFF2-40B4-BE49-F238E27FC236}">
                <a16:creationId xmlns:a16="http://schemas.microsoft.com/office/drawing/2014/main" id="{A672B822-4448-405E-A73C-B89A6555F3EE}"/>
              </a:ext>
            </a:extLst>
          </p:cNvPr>
          <p:cNvGraphicFramePr>
            <a:graphicFrameLocks noChangeAspect="1"/>
          </p:cNvGraphicFramePr>
          <p:nvPr/>
        </p:nvGraphicFramePr>
        <p:xfrm>
          <a:off x="1295400" y="3201988"/>
          <a:ext cx="1730375" cy="1063625"/>
        </p:xfrm>
        <a:graphic>
          <a:graphicData uri="http://schemas.openxmlformats.org/presentationml/2006/ole">
            <mc:AlternateContent xmlns:mc="http://schemas.openxmlformats.org/markup-compatibility/2006">
              <mc:Choice xmlns:v="urn:schemas-microsoft-com:vml" Requires="v">
                <p:oleObj spid="_x0000_s43058" name="Equation" r:id="rId4" imgW="603269" imgH="362086" progId="Equation.DSMT4">
                  <p:embed/>
                </p:oleObj>
              </mc:Choice>
              <mc:Fallback>
                <p:oleObj name="Equation" r:id="rId4" imgW="603269" imgH="362086"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201988"/>
                        <a:ext cx="1730375" cy="10636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9782" name="Text Box 6">
            <a:extLst>
              <a:ext uri="{FF2B5EF4-FFF2-40B4-BE49-F238E27FC236}">
                <a16:creationId xmlns:a16="http://schemas.microsoft.com/office/drawing/2014/main" id="{F84345E9-8896-473B-897F-41BAA51326C6}"/>
              </a:ext>
            </a:extLst>
          </p:cNvPr>
          <p:cNvSpPr txBox="1">
            <a:spLocks noChangeArrowheads="1"/>
          </p:cNvSpPr>
          <p:nvPr/>
        </p:nvSpPr>
        <p:spPr bwMode="auto">
          <a:xfrm>
            <a:off x="3657600" y="3201988"/>
            <a:ext cx="2863850" cy="1066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a:solidFill>
                  <a:srgbClr val="000000"/>
                </a:solidFill>
                <a:latin typeface="Times New Roman" panose="02020603050405020304" pitchFamily="18" charset="0"/>
              </a:rPr>
              <a:t>=</a:t>
            </a:r>
            <a:r>
              <a:rPr lang="zh-CN" altLang="en-US">
                <a:solidFill>
                  <a:srgbClr val="000000"/>
                </a:solidFill>
                <a:latin typeface="Times New Roman" panose="02020603050405020304" pitchFamily="18" charset="0"/>
              </a:rPr>
              <a:t>：可逆过程</a:t>
            </a:r>
          </a:p>
          <a:p>
            <a:pPr eaLnBrk="1" hangingPunct="1">
              <a:spcBef>
                <a:spcPct val="0"/>
              </a:spcBef>
              <a:buSzTx/>
              <a:buFontTx/>
              <a:buNone/>
            </a:pPr>
            <a:r>
              <a:rPr lang="en-US" altLang="zh-CN">
                <a:solidFill>
                  <a:srgbClr val="000000"/>
                </a:solidFill>
                <a:latin typeface="Times New Roman" panose="02020603050405020304" pitchFamily="18" charset="0"/>
              </a:rPr>
              <a:t>&gt;</a:t>
            </a:r>
            <a:r>
              <a:rPr lang="zh-CN" altLang="en-US">
                <a:solidFill>
                  <a:srgbClr val="000000"/>
                </a:solidFill>
                <a:latin typeface="Times New Roman" panose="02020603050405020304" pitchFamily="18" charset="0"/>
              </a:rPr>
              <a:t>：不可逆过程</a:t>
            </a:r>
          </a:p>
        </p:txBody>
      </p:sp>
      <p:graphicFrame>
        <p:nvGraphicFramePr>
          <p:cNvPr id="459784" name="Object 8">
            <a:extLst>
              <a:ext uri="{FF2B5EF4-FFF2-40B4-BE49-F238E27FC236}">
                <a16:creationId xmlns:a16="http://schemas.microsoft.com/office/drawing/2014/main" id="{4F2C66C0-8195-44F0-8B13-511CDD9F49C8}"/>
              </a:ext>
            </a:extLst>
          </p:cNvPr>
          <p:cNvGraphicFramePr>
            <a:graphicFrameLocks noChangeAspect="1"/>
          </p:cNvGraphicFramePr>
          <p:nvPr/>
        </p:nvGraphicFramePr>
        <p:xfrm>
          <a:off x="1295400" y="5259388"/>
          <a:ext cx="1868488" cy="582612"/>
        </p:xfrm>
        <a:graphic>
          <a:graphicData uri="http://schemas.openxmlformats.org/presentationml/2006/ole">
            <mc:AlternateContent xmlns:mc="http://schemas.openxmlformats.org/markup-compatibility/2006">
              <mc:Choice xmlns:v="urn:schemas-microsoft-com:vml" Requires="v">
                <p:oleObj spid="_x0000_s43059" name="Equation" r:id="rId6" imgW="653916" imgH="184105" progId="Equation.DSMT4">
                  <p:embed/>
                </p:oleObj>
              </mc:Choice>
              <mc:Fallback>
                <p:oleObj name="Equation" r:id="rId6" imgW="653916" imgH="184105"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5259388"/>
                        <a:ext cx="1868488" cy="5826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9787" name="Rectangle 11">
            <a:extLst>
              <a:ext uri="{FF2B5EF4-FFF2-40B4-BE49-F238E27FC236}">
                <a16:creationId xmlns:a16="http://schemas.microsoft.com/office/drawing/2014/main" id="{B1B7E5ED-99EE-4503-8F36-A1F512931020}"/>
              </a:ext>
            </a:extLst>
          </p:cNvPr>
          <p:cNvSpPr>
            <a:spLocks noChangeArrowheads="1"/>
          </p:cNvSpPr>
          <p:nvPr/>
        </p:nvSpPr>
        <p:spPr bwMode="auto">
          <a:xfrm>
            <a:off x="1187450" y="6048375"/>
            <a:ext cx="3455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sym typeface="Symbol" panose="05050102010706020507" pitchFamily="18" charset="2"/>
              </a:rPr>
              <a:t>相同</a:t>
            </a:r>
            <a:r>
              <a:rPr kumimoji="0" lang="zh-CN" altLang="en-US"/>
              <a:t>初态</a:t>
            </a:r>
            <a:r>
              <a:rPr kumimoji="0" lang="en-US" altLang="zh-CN" i="1">
                <a:solidFill>
                  <a:schemeClr val="tx2"/>
                </a:solidFill>
                <a:latin typeface="Times New Roman" panose="02020603050405020304" pitchFamily="18" charset="0"/>
              </a:rPr>
              <a:t>s</a:t>
            </a:r>
            <a:r>
              <a:rPr kumimoji="0" lang="en-US" altLang="zh-CN" baseline="-25000">
                <a:solidFill>
                  <a:schemeClr val="tx2"/>
                </a:solidFill>
                <a:latin typeface="Times New Roman" panose="02020603050405020304" pitchFamily="18" charset="0"/>
              </a:rPr>
              <a:t>1</a:t>
            </a:r>
            <a:r>
              <a:rPr kumimoji="0" lang="zh-CN" altLang="en-US"/>
              <a:t>相同</a:t>
            </a:r>
          </a:p>
        </p:txBody>
      </p:sp>
      <p:graphicFrame>
        <p:nvGraphicFramePr>
          <p:cNvPr id="459788" name="Object 12">
            <a:extLst>
              <a:ext uri="{FF2B5EF4-FFF2-40B4-BE49-F238E27FC236}">
                <a16:creationId xmlns:a16="http://schemas.microsoft.com/office/drawing/2014/main" id="{EA9C65B8-4493-4F39-A04F-E086E7D0422E}"/>
              </a:ext>
            </a:extLst>
          </p:cNvPr>
          <p:cNvGraphicFramePr>
            <a:graphicFrameLocks noChangeAspect="1"/>
          </p:cNvGraphicFramePr>
          <p:nvPr/>
        </p:nvGraphicFramePr>
        <p:xfrm>
          <a:off x="5164138" y="5945188"/>
          <a:ext cx="1922462" cy="723900"/>
        </p:xfrm>
        <a:graphic>
          <a:graphicData uri="http://schemas.openxmlformats.org/presentationml/2006/ole">
            <mc:AlternateContent xmlns:mc="http://schemas.openxmlformats.org/markup-compatibility/2006">
              <mc:Choice xmlns:v="urn:schemas-microsoft-com:vml" Requires="v">
                <p:oleObj spid="_x0000_s43060" name="Equation" r:id="rId8" imgW="603269" imgH="209414" progId="Equation.DSMT4">
                  <p:embed/>
                </p:oleObj>
              </mc:Choice>
              <mc:Fallback>
                <p:oleObj name="Equation" r:id="rId8" imgW="603269" imgH="209414"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4138" y="5945188"/>
                        <a:ext cx="1922462" cy="7239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8" name="Rectangle 13">
            <a:extLst>
              <a:ext uri="{FF2B5EF4-FFF2-40B4-BE49-F238E27FC236}">
                <a16:creationId xmlns:a16="http://schemas.microsoft.com/office/drawing/2014/main" id="{E478CCCB-0D81-4548-A987-61996757CE3E}"/>
              </a:ext>
            </a:extLst>
          </p:cNvPr>
          <p:cNvSpPr>
            <a:spLocks noChangeArrowheads="1"/>
          </p:cNvSpPr>
          <p:nvPr/>
        </p:nvSpPr>
        <p:spPr bwMode="auto">
          <a:xfrm>
            <a:off x="827088" y="228600"/>
            <a:ext cx="7772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kumimoji="0" lang="en-US" altLang="zh-CN" sz="4400">
                <a:solidFill>
                  <a:srgbClr val="FFCC00"/>
                </a:solidFill>
                <a:latin typeface="Arial Black" panose="020B0A04020102020204" pitchFamily="34" charset="0"/>
              </a:rPr>
              <a:t> </a:t>
            </a:r>
            <a:r>
              <a:rPr kumimoji="0" lang="zh-CN" altLang="en-US" sz="4800">
                <a:solidFill>
                  <a:srgbClr val="FFCC00"/>
                </a:solidFill>
                <a:latin typeface="楷体_GB2312" pitchFamily="49" charset="-122"/>
                <a:ea typeface="楷体_GB2312" pitchFamily="49" charset="-122"/>
              </a:rPr>
              <a:t>第四章    熵的讨论课</a:t>
            </a:r>
            <a:endParaRPr kumimoji="0" lang="zh-CN" altLang="en-US" sz="4800">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anim calcmode="lin" valueType="num">
                                      <p:cBhvr additive="base">
                                        <p:cTn id="7" dur="500" fill="hold"/>
                                        <p:tgtEl>
                                          <p:spTgt spid="459779"/>
                                        </p:tgtEl>
                                        <p:attrNameLst>
                                          <p:attrName>ppt_x</p:attrName>
                                        </p:attrNameLst>
                                      </p:cBhvr>
                                      <p:tavLst>
                                        <p:tav tm="0">
                                          <p:val>
                                            <p:strVal val="0-#ppt_w/2"/>
                                          </p:val>
                                        </p:tav>
                                        <p:tav tm="100000">
                                          <p:val>
                                            <p:strVal val="#ppt_x"/>
                                          </p:val>
                                        </p:tav>
                                      </p:tavLst>
                                    </p:anim>
                                    <p:anim calcmode="lin" valueType="num">
                                      <p:cBhvr additive="base">
                                        <p:cTn id="8" dur="500" fill="hold"/>
                                        <p:tgtEl>
                                          <p:spTgt spid="4597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59781"/>
                                        </p:tgtEl>
                                        <p:attrNameLst>
                                          <p:attrName>style.visibility</p:attrName>
                                        </p:attrNameLst>
                                      </p:cBhvr>
                                      <p:to>
                                        <p:strVal val="visible"/>
                                      </p:to>
                                    </p:set>
                                    <p:anim calcmode="lin" valueType="num">
                                      <p:cBhvr additive="base">
                                        <p:cTn id="13" dur="500" fill="hold"/>
                                        <p:tgtEl>
                                          <p:spTgt spid="459781"/>
                                        </p:tgtEl>
                                        <p:attrNameLst>
                                          <p:attrName>ppt_x</p:attrName>
                                        </p:attrNameLst>
                                      </p:cBhvr>
                                      <p:tavLst>
                                        <p:tav tm="0">
                                          <p:val>
                                            <p:strVal val="0-#ppt_w/2"/>
                                          </p:val>
                                        </p:tav>
                                        <p:tav tm="100000">
                                          <p:val>
                                            <p:strVal val="#ppt_x"/>
                                          </p:val>
                                        </p:tav>
                                      </p:tavLst>
                                    </p:anim>
                                    <p:anim calcmode="lin" valueType="num">
                                      <p:cBhvr additive="base">
                                        <p:cTn id="14" dur="500" fill="hold"/>
                                        <p:tgtEl>
                                          <p:spTgt spid="459781"/>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459782"/>
                                        </p:tgtEl>
                                        <p:attrNameLst>
                                          <p:attrName>style.visibility</p:attrName>
                                        </p:attrNameLst>
                                      </p:cBhvr>
                                      <p:to>
                                        <p:strVal val="visible"/>
                                      </p:to>
                                    </p:set>
                                    <p:anim calcmode="lin" valueType="num">
                                      <p:cBhvr additive="base">
                                        <p:cTn id="18" dur="500" fill="hold"/>
                                        <p:tgtEl>
                                          <p:spTgt spid="459782"/>
                                        </p:tgtEl>
                                        <p:attrNameLst>
                                          <p:attrName>ppt_x</p:attrName>
                                        </p:attrNameLst>
                                      </p:cBhvr>
                                      <p:tavLst>
                                        <p:tav tm="0">
                                          <p:val>
                                            <p:strVal val="1+#ppt_w/2"/>
                                          </p:val>
                                        </p:tav>
                                        <p:tav tm="100000">
                                          <p:val>
                                            <p:strVal val="#ppt_x"/>
                                          </p:val>
                                        </p:tav>
                                      </p:tavLst>
                                    </p:anim>
                                    <p:anim calcmode="lin" valueType="num">
                                      <p:cBhvr additive="base">
                                        <p:cTn id="19" dur="500" fill="hold"/>
                                        <p:tgtEl>
                                          <p:spTgt spid="45978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59780"/>
                                        </p:tgtEl>
                                        <p:attrNameLst>
                                          <p:attrName>style.visibility</p:attrName>
                                        </p:attrNameLst>
                                      </p:cBhvr>
                                      <p:to>
                                        <p:strVal val="visible"/>
                                      </p:to>
                                    </p:set>
                                    <p:anim calcmode="lin" valueType="num">
                                      <p:cBhvr additive="base">
                                        <p:cTn id="24" dur="500" fill="hold"/>
                                        <p:tgtEl>
                                          <p:spTgt spid="459780"/>
                                        </p:tgtEl>
                                        <p:attrNameLst>
                                          <p:attrName>ppt_x</p:attrName>
                                        </p:attrNameLst>
                                      </p:cBhvr>
                                      <p:tavLst>
                                        <p:tav tm="0">
                                          <p:val>
                                            <p:strVal val="0-#ppt_w/2"/>
                                          </p:val>
                                        </p:tav>
                                        <p:tav tm="100000">
                                          <p:val>
                                            <p:strVal val="#ppt_x"/>
                                          </p:val>
                                        </p:tav>
                                      </p:tavLst>
                                    </p:anim>
                                    <p:anim calcmode="lin" valueType="num">
                                      <p:cBhvr additive="base">
                                        <p:cTn id="25" dur="500" fill="hold"/>
                                        <p:tgtEl>
                                          <p:spTgt spid="459780"/>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459784"/>
                                        </p:tgtEl>
                                        <p:attrNameLst>
                                          <p:attrName>style.visibility</p:attrName>
                                        </p:attrNameLst>
                                      </p:cBhvr>
                                      <p:to>
                                        <p:strVal val="visible"/>
                                      </p:to>
                                    </p:set>
                                    <p:anim calcmode="lin" valueType="num">
                                      <p:cBhvr additive="base">
                                        <p:cTn id="30" dur="500" fill="hold"/>
                                        <p:tgtEl>
                                          <p:spTgt spid="459784"/>
                                        </p:tgtEl>
                                        <p:attrNameLst>
                                          <p:attrName>ppt_x</p:attrName>
                                        </p:attrNameLst>
                                      </p:cBhvr>
                                      <p:tavLst>
                                        <p:tav tm="0">
                                          <p:val>
                                            <p:strVal val="0-#ppt_w/2"/>
                                          </p:val>
                                        </p:tav>
                                        <p:tav tm="100000">
                                          <p:val>
                                            <p:strVal val="#ppt_x"/>
                                          </p:val>
                                        </p:tav>
                                      </p:tavLst>
                                    </p:anim>
                                    <p:anim calcmode="lin" valueType="num">
                                      <p:cBhvr additive="base">
                                        <p:cTn id="31" dur="500" fill="hold"/>
                                        <p:tgtEl>
                                          <p:spTgt spid="459784"/>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459787"/>
                                        </p:tgtEl>
                                        <p:attrNameLst>
                                          <p:attrName>style.visibility</p:attrName>
                                        </p:attrNameLst>
                                      </p:cBhvr>
                                      <p:to>
                                        <p:strVal val="visible"/>
                                      </p:to>
                                    </p:set>
                                    <p:anim calcmode="lin" valueType="num">
                                      <p:cBhvr additive="base">
                                        <p:cTn id="36" dur="500" fill="hold"/>
                                        <p:tgtEl>
                                          <p:spTgt spid="459787"/>
                                        </p:tgtEl>
                                        <p:attrNameLst>
                                          <p:attrName>ppt_x</p:attrName>
                                        </p:attrNameLst>
                                      </p:cBhvr>
                                      <p:tavLst>
                                        <p:tav tm="0">
                                          <p:val>
                                            <p:strVal val="0-#ppt_w/2"/>
                                          </p:val>
                                        </p:tav>
                                        <p:tav tm="100000">
                                          <p:val>
                                            <p:strVal val="#ppt_x"/>
                                          </p:val>
                                        </p:tav>
                                      </p:tavLst>
                                    </p:anim>
                                    <p:anim calcmode="lin" valueType="num">
                                      <p:cBhvr additive="base">
                                        <p:cTn id="37" dur="500" fill="hold"/>
                                        <p:tgtEl>
                                          <p:spTgt spid="459787"/>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nodeType="clickEffect">
                                  <p:stCondLst>
                                    <p:cond delay="0"/>
                                  </p:stCondLst>
                                  <p:childTnLst>
                                    <p:set>
                                      <p:cBhvr>
                                        <p:cTn id="41" dur="1" fill="hold">
                                          <p:stCondLst>
                                            <p:cond delay="0"/>
                                          </p:stCondLst>
                                        </p:cTn>
                                        <p:tgtEl>
                                          <p:spTgt spid="459788"/>
                                        </p:tgtEl>
                                        <p:attrNameLst>
                                          <p:attrName>style.visibility</p:attrName>
                                        </p:attrNameLst>
                                      </p:cBhvr>
                                      <p:to>
                                        <p:strVal val="visible"/>
                                      </p:to>
                                    </p:set>
                                    <p:anim calcmode="lin" valueType="num">
                                      <p:cBhvr additive="base">
                                        <p:cTn id="42" dur="500" fill="hold"/>
                                        <p:tgtEl>
                                          <p:spTgt spid="459788"/>
                                        </p:tgtEl>
                                        <p:attrNameLst>
                                          <p:attrName>ppt_x</p:attrName>
                                        </p:attrNameLst>
                                      </p:cBhvr>
                                      <p:tavLst>
                                        <p:tav tm="0">
                                          <p:val>
                                            <p:strVal val="1+#ppt_w/2"/>
                                          </p:val>
                                        </p:tav>
                                        <p:tav tm="100000">
                                          <p:val>
                                            <p:strVal val="#ppt_x"/>
                                          </p:val>
                                        </p:tav>
                                      </p:tavLst>
                                    </p:anim>
                                    <p:anim calcmode="lin" valueType="num">
                                      <p:cBhvr additive="base">
                                        <p:cTn id="43" dur="500" fill="hold"/>
                                        <p:tgtEl>
                                          <p:spTgt spid="4597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autoUpdateAnimBg="0"/>
      <p:bldP spid="459780" grpId="0" autoUpdateAnimBg="0"/>
      <p:bldP spid="459782" grpId="0" animBg="1" autoUpdateAnimBg="0"/>
      <p:bldP spid="45978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5598D2E-8180-42F9-9FFB-7D668FA9142D}"/>
              </a:ext>
            </a:extLst>
          </p:cNvPr>
          <p:cNvSpPr>
            <a:spLocks noGrp="1" noChangeArrowheads="1"/>
          </p:cNvSpPr>
          <p:nvPr>
            <p:ph type="title"/>
          </p:nvPr>
        </p:nvSpPr>
        <p:spPr>
          <a:xfrm>
            <a:off x="609600" y="987425"/>
            <a:ext cx="7772400" cy="641350"/>
          </a:xfrm>
        </p:spPr>
        <p:txBody>
          <a:bodyPr/>
          <a:lstStyle/>
          <a:p>
            <a:pPr algn="l" eaLnBrk="1" hangingPunct="1"/>
            <a:r>
              <a:rPr lang="en-US" altLang="zh-CN" sz="3600" b="1">
                <a:solidFill>
                  <a:srgbClr val="FFCC00"/>
                </a:solidFill>
                <a:latin typeface="Times New Roman" panose="02020603050405020304" pitchFamily="18" charset="0"/>
                <a:ea typeface="楷体_GB2312" pitchFamily="49" charset="-122"/>
              </a:rPr>
              <a:t>(</a:t>
            </a:r>
            <a:r>
              <a:rPr lang="zh-CN" altLang="en-US" sz="3600" b="1">
                <a:solidFill>
                  <a:srgbClr val="FFCC00"/>
                </a:solidFill>
                <a:latin typeface="Times New Roman" panose="02020603050405020304" pitchFamily="18" charset="0"/>
                <a:ea typeface="楷体_GB2312" pitchFamily="49" charset="-122"/>
              </a:rPr>
              <a:t>四</a:t>
            </a:r>
            <a:r>
              <a:rPr lang="en-US" altLang="zh-CN" sz="3600" b="1">
                <a:solidFill>
                  <a:srgbClr val="FFCC00"/>
                </a:solidFill>
                <a:latin typeface="Times New Roman" panose="02020603050405020304" pitchFamily="18" charset="0"/>
                <a:ea typeface="楷体_GB2312" pitchFamily="49" charset="-122"/>
              </a:rPr>
              <a:t>)  </a:t>
            </a:r>
            <a:r>
              <a:rPr lang="zh-CN" altLang="en-US" sz="3600" b="1">
                <a:solidFill>
                  <a:srgbClr val="FFCC00"/>
                </a:solidFill>
                <a:latin typeface="Times New Roman" panose="02020603050405020304" pitchFamily="18" charset="0"/>
                <a:ea typeface="楷体_GB2312" pitchFamily="49" charset="-122"/>
              </a:rPr>
              <a:t>判断题</a:t>
            </a:r>
            <a:r>
              <a:rPr lang="zh-CN" altLang="en-US" sz="3600" b="1">
                <a:solidFill>
                  <a:srgbClr val="00FF00"/>
                </a:solidFill>
                <a:latin typeface="Times New Roman" panose="02020603050405020304" pitchFamily="18" charset="0"/>
                <a:ea typeface="楷体_GB2312" pitchFamily="49" charset="-122"/>
              </a:rPr>
              <a:t>（</a:t>
            </a:r>
            <a:r>
              <a:rPr lang="en-US" altLang="zh-CN" sz="3600" b="1">
                <a:solidFill>
                  <a:srgbClr val="00FF00"/>
                </a:solidFill>
                <a:latin typeface="Times New Roman" panose="02020603050405020304" pitchFamily="18" charset="0"/>
                <a:ea typeface="楷体_GB2312" pitchFamily="49" charset="-122"/>
              </a:rPr>
              <a:t>3</a:t>
            </a:r>
            <a:r>
              <a:rPr lang="zh-CN" altLang="en-US" sz="3600" b="1">
                <a:solidFill>
                  <a:srgbClr val="00FF00"/>
                </a:solidFill>
                <a:latin typeface="Times New Roman" panose="02020603050405020304" pitchFamily="18" charset="0"/>
                <a:ea typeface="楷体_GB2312" pitchFamily="49" charset="-122"/>
              </a:rPr>
              <a:t>）</a:t>
            </a:r>
          </a:p>
        </p:txBody>
      </p:sp>
      <p:sp>
        <p:nvSpPr>
          <p:cNvPr id="460803" name="Rectangle 3">
            <a:extLst>
              <a:ext uri="{FF2B5EF4-FFF2-40B4-BE49-F238E27FC236}">
                <a16:creationId xmlns:a16="http://schemas.microsoft.com/office/drawing/2014/main" id="{0141A1FB-85FF-43C0-9AD2-FD907C4F717E}"/>
              </a:ext>
            </a:extLst>
          </p:cNvPr>
          <p:cNvSpPr>
            <a:spLocks noChangeArrowheads="1"/>
          </p:cNvSpPr>
          <p:nvPr/>
        </p:nvSpPr>
        <p:spPr bwMode="auto">
          <a:xfrm>
            <a:off x="323850" y="1557338"/>
            <a:ext cx="88201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b="0">
                <a:solidFill>
                  <a:schemeClr val="tx2"/>
                </a:solidFill>
              </a:rPr>
              <a:t>•  </a:t>
            </a:r>
            <a:r>
              <a:rPr kumimoji="0" lang="zh-CN" altLang="en-US"/>
              <a:t>若工质从同一初态出发，一个可逆绝热过程与一个不可逆绝热过程，能否达到相同终点？</a:t>
            </a:r>
          </a:p>
        </p:txBody>
      </p:sp>
      <p:graphicFrame>
        <p:nvGraphicFramePr>
          <p:cNvPr id="460805" name="Object 5">
            <a:extLst>
              <a:ext uri="{FF2B5EF4-FFF2-40B4-BE49-F238E27FC236}">
                <a16:creationId xmlns:a16="http://schemas.microsoft.com/office/drawing/2014/main" id="{D50C258B-5B76-4B9D-A658-0CADD7D0BB85}"/>
              </a:ext>
            </a:extLst>
          </p:cNvPr>
          <p:cNvGraphicFramePr>
            <a:graphicFrameLocks noChangeAspect="1"/>
          </p:cNvGraphicFramePr>
          <p:nvPr/>
        </p:nvGraphicFramePr>
        <p:xfrm>
          <a:off x="1219200" y="3586163"/>
          <a:ext cx="2457450" cy="652462"/>
        </p:xfrm>
        <a:graphic>
          <a:graphicData uri="http://schemas.openxmlformats.org/presentationml/2006/ole">
            <mc:AlternateContent xmlns:mc="http://schemas.openxmlformats.org/markup-compatibility/2006">
              <mc:Choice xmlns:v="urn:schemas-microsoft-com:vml" Requires="v">
                <p:oleObj spid="_x0000_s45121" name="Equation" r:id="rId4" imgW="869982" imgH="209414" progId="Equation.DSMT4">
                  <p:embed/>
                </p:oleObj>
              </mc:Choice>
              <mc:Fallback>
                <p:oleObj name="Equation" r:id="rId4" imgW="869982" imgH="209414"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586163"/>
                        <a:ext cx="2457450" cy="65246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07" name="Object 7">
            <a:extLst>
              <a:ext uri="{FF2B5EF4-FFF2-40B4-BE49-F238E27FC236}">
                <a16:creationId xmlns:a16="http://schemas.microsoft.com/office/drawing/2014/main" id="{7A046808-402F-4BB2-8773-23BAF38DF047}"/>
              </a:ext>
            </a:extLst>
          </p:cNvPr>
          <p:cNvGraphicFramePr>
            <a:graphicFrameLocks noChangeAspect="1"/>
          </p:cNvGraphicFramePr>
          <p:nvPr/>
        </p:nvGraphicFramePr>
        <p:xfrm>
          <a:off x="3276600" y="4473575"/>
          <a:ext cx="1176338" cy="481013"/>
        </p:xfrm>
        <a:graphic>
          <a:graphicData uri="http://schemas.openxmlformats.org/presentationml/2006/ole">
            <mc:AlternateContent xmlns:mc="http://schemas.openxmlformats.org/markup-compatibility/2006">
              <mc:Choice xmlns:v="urn:schemas-microsoft-com:vml" Requires="v">
                <p:oleObj spid="_x0000_s45122" name="Equation" r:id="rId6" imgW="399865" imgH="146141" progId="Equation.DSMT4">
                  <p:embed/>
                </p:oleObj>
              </mc:Choice>
              <mc:Fallback>
                <p:oleObj name="Equation" r:id="rId6" imgW="399865" imgH="146141"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4473575"/>
                        <a:ext cx="1176338" cy="4810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10" name="Line 10">
            <a:extLst>
              <a:ext uri="{FF2B5EF4-FFF2-40B4-BE49-F238E27FC236}">
                <a16:creationId xmlns:a16="http://schemas.microsoft.com/office/drawing/2014/main" id="{F945050D-9EA8-4D57-A766-C9CEA7D2299D}"/>
              </a:ext>
            </a:extLst>
          </p:cNvPr>
          <p:cNvSpPr>
            <a:spLocks noChangeAspect="1" noChangeShapeType="1"/>
          </p:cNvSpPr>
          <p:nvPr/>
        </p:nvSpPr>
        <p:spPr bwMode="auto">
          <a:xfrm flipV="1">
            <a:off x="2165350" y="3509963"/>
            <a:ext cx="425450" cy="73025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0811" name="Rectangle 11">
            <a:extLst>
              <a:ext uri="{FF2B5EF4-FFF2-40B4-BE49-F238E27FC236}">
                <a16:creationId xmlns:a16="http://schemas.microsoft.com/office/drawing/2014/main" id="{2716D576-A781-448F-B858-321CF0BF8186}"/>
              </a:ext>
            </a:extLst>
          </p:cNvPr>
          <p:cNvSpPr>
            <a:spLocks noChangeArrowheads="1"/>
          </p:cNvSpPr>
          <p:nvPr/>
        </p:nvSpPr>
        <p:spPr bwMode="auto">
          <a:xfrm>
            <a:off x="1219200" y="4422775"/>
            <a:ext cx="1984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t>可逆绝热</a:t>
            </a:r>
          </a:p>
        </p:txBody>
      </p:sp>
      <p:sp>
        <p:nvSpPr>
          <p:cNvPr id="460812" name="Rectangle 12">
            <a:extLst>
              <a:ext uri="{FF2B5EF4-FFF2-40B4-BE49-F238E27FC236}">
                <a16:creationId xmlns:a16="http://schemas.microsoft.com/office/drawing/2014/main" id="{8704687F-28EE-4FB9-9992-A0B6CDA7A891}"/>
              </a:ext>
            </a:extLst>
          </p:cNvPr>
          <p:cNvSpPr>
            <a:spLocks noChangeArrowheads="1"/>
          </p:cNvSpPr>
          <p:nvPr/>
        </p:nvSpPr>
        <p:spPr bwMode="auto">
          <a:xfrm>
            <a:off x="1116013" y="5154613"/>
            <a:ext cx="25606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t>不可逆绝热</a:t>
            </a:r>
          </a:p>
        </p:txBody>
      </p:sp>
      <p:graphicFrame>
        <p:nvGraphicFramePr>
          <p:cNvPr id="460813" name="Object 13">
            <a:extLst>
              <a:ext uri="{FF2B5EF4-FFF2-40B4-BE49-F238E27FC236}">
                <a16:creationId xmlns:a16="http://schemas.microsoft.com/office/drawing/2014/main" id="{697747F7-3F2A-442D-883C-CA91987D6456}"/>
              </a:ext>
            </a:extLst>
          </p:cNvPr>
          <p:cNvGraphicFramePr>
            <a:graphicFrameLocks noChangeAspect="1"/>
          </p:cNvGraphicFramePr>
          <p:nvPr/>
        </p:nvGraphicFramePr>
        <p:xfrm>
          <a:off x="3657600" y="5230813"/>
          <a:ext cx="1176338" cy="481012"/>
        </p:xfrm>
        <a:graphic>
          <a:graphicData uri="http://schemas.openxmlformats.org/presentationml/2006/ole">
            <mc:AlternateContent xmlns:mc="http://schemas.openxmlformats.org/markup-compatibility/2006">
              <mc:Choice xmlns:v="urn:schemas-microsoft-com:vml" Requires="v">
                <p:oleObj spid="_x0000_s45123" name="Equation" r:id="rId8" imgW="399865" imgH="146141" progId="Equation.DSMT4">
                  <p:embed/>
                </p:oleObj>
              </mc:Choice>
              <mc:Fallback>
                <p:oleObj name="Equation" r:id="rId8" imgW="399865" imgH="146141"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5230813"/>
                        <a:ext cx="1176338" cy="4810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4">
            <a:extLst>
              <a:ext uri="{FF2B5EF4-FFF2-40B4-BE49-F238E27FC236}">
                <a16:creationId xmlns:a16="http://schemas.microsoft.com/office/drawing/2014/main" id="{4C8C4E4D-B8D3-4CD7-8A3E-413FE9E9AFF7}"/>
              </a:ext>
            </a:extLst>
          </p:cNvPr>
          <p:cNvGrpSpPr>
            <a:grpSpLocks/>
          </p:cNvGrpSpPr>
          <p:nvPr/>
        </p:nvGrpSpPr>
        <p:grpSpPr bwMode="auto">
          <a:xfrm>
            <a:off x="4572000" y="2743200"/>
            <a:ext cx="4572000" cy="4114800"/>
            <a:chOff x="336" y="1344"/>
            <a:chExt cx="2880" cy="2592"/>
          </a:xfrm>
        </p:grpSpPr>
        <p:sp>
          <p:nvSpPr>
            <p:cNvPr id="45078" name="Line 15">
              <a:extLst>
                <a:ext uri="{FF2B5EF4-FFF2-40B4-BE49-F238E27FC236}">
                  <a16:creationId xmlns:a16="http://schemas.microsoft.com/office/drawing/2014/main" id="{9C73A3ED-3049-475B-BD73-6FB42C467B39}"/>
                </a:ext>
              </a:extLst>
            </p:cNvPr>
            <p:cNvSpPr>
              <a:spLocks noChangeShapeType="1"/>
            </p:cNvSpPr>
            <p:nvPr/>
          </p:nvSpPr>
          <p:spPr bwMode="auto">
            <a:xfrm>
              <a:off x="672" y="3552"/>
              <a:ext cx="2352" cy="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9" name="Line 16">
              <a:extLst>
                <a:ext uri="{FF2B5EF4-FFF2-40B4-BE49-F238E27FC236}">
                  <a16:creationId xmlns:a16="http://schemas.microsoft.com/office/drawing/2014/main" id="{D8D03DF3-B755-4593-BE21-D3175772D3E0}"/>
                </a:ext>
              </a:extLst>
            </p:cNvPr>
            <p:cNvSpPr>
              <a:spLocks noChangeShapeType="1"/>
            </p:cNvSpPr>
            <p:nvPr/>
          </p:nvSpPr>
          <p:spPr bwMode="auto">
            <a:xfrm flipV="1">
              <a:off x="672" y="1440"/>
              <a:ext cx="0" cy="2112"/>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80" name="Rectangle 17">
              <a:extLst>
                <a:ext uri="{FF2B5EF4-FFF2-40B4-BE49-F238E27FC236}">
                  <a16:creationId xmlns:a16="http://schemas.microsoft.com/office/drawing/2014/main" id="{5C3FB4E8-F948-4E90-B095-406A8B7172DA}"/>
                </a:ext>
              </a:extLst>
            </p:cNvPr>
            <p:cNvSpPr>
              <a:spLocks noChangeArrowheads="1"/>
            </p:cNvSpPr>
            <p:nvPr/>
          </p:nvSpPr>
          <p:spPr bwMode="auto">
            <a:xfrm>
              <a:off x="2688" y="3600"/>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S</a:t>
              </a:r>
              <a:endParaRPr kumimoji="0" lang="en-US" altLang="zh-CN" b="0">
                <a:solidFill>
                  <a:schemeClr val="tx2"/>
                </a:solidFill>
                <a:latin typeface="Times New Roman" panose="02020603050405020304" pitchFamily="18" charset="0"/>
              </a:endParaRPr>
            </a:p>
          </p:txBody>
        </p:sp>
        <p:sp>
          <p:nvSpPr>
            <p:cNvPr id="45081" name="Rectangle 18">
              <a:extLst>
                <a:ext uri="{FF2B5EF4-FFF2-40B4-BE49-F238E27FC236}">
                  <a16:creationId xmlns:a16="http://schemas.microsoft.com/office/drawing/2014/main" id="{2C7607C0-53D7-428A-822C-953519B35756}"/>
                </a:ext>
              </a:extLst>
            </p:cNvPr>
            <p:cNvSpPr>
              <a:spLocks noChangeArrowheads="1"/>
            </p:cNvSpPr>
            <p:nvPr/>
          </p:nvSpPr>
          <p:spPr bwMode="auto">
            <a:xfrm>
              <a:off x="336" y="1344"/>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endParaRPr kumimoji="0" lang="en-US" altLang="zh-CN" b="0">
                <a:solidFill>
                  <a:srgbClr val="00FF00"/>
                </a:solidFill>
                <a:latin typeface="Times New Roman" panose="02020603050405020304" pitchFamily="18" charset="0"/>
              </a:endParaRPr>
            </a:p>
          </p:txBody>
        </p:sp>
      </p:grpSp>
      <p:sp>
        <p:nvSpPr>
          <p:cNvPr id="460819" name="Freeform 19">
            <a:extLst>
              <a:ext uri="{FF2B5EF4-FFF2-40B4-BE49-F238E27FC236}">
                <a16:creationId xmlns:a16="http://schemas.microsoft.com/office/drawing/2014/main" id="{D196950A-1BEB-4598-800F-908CE0686DFE}"/>
              </a:ext>
            </a:extLst>
          </p:cNvPr>
          <p:cNvSpPr>
            <a:spLocks/>
          </p:cNvSpPr>
          <p:nvPr/>
        </p:nvSpPr>
        <p:spPr bwMode="auto">
          <a:xfrm>
            <a:off x="5715000" y="2971800"/>
            <a:ext cx="1676400" cy="1676400"/>
          </a:xfrm>
          <a:custGeom>
            <a:avLst/>
            <a:gdLst>
              <a:gd name="T0" fmla="*/ 2147483646 w 1056"/>
              <a:gd name="T1" fmla="*/ 0 h 1056"/>
              <a:gd name="T2" fmla="*/ 2147483646 w 1056"/>
              <a:gd name="T3" fmla="*/ 2147483646 h 1056"/>
              <a:gd name="T4" fmla="*/ 0 w 1056"/>
              <a:gd name="T5" fmla="*/ 2147483646 h 1056"/>
              <a:gd name="T6" fmla="*/ 0 60000 65536"/>
              <a:gd name="T7" fmla="*/ 0 60000 65536"/>
              <a:gd name="T8" fmla="*/ 0 60000 65536"/>
              <a:gd name="T9" fmla="*/ 0 w 1056"/>
              <a:gd name="T10" fmla="*/ 0 h 1056"/>
              <a:gd name="T11" fmla="*/ 1056 w 1056"/>
              <a:gd name="T12" fmla="*/ 1056 h 1056"/>
            </a:gdLst>
            <a:ahLst/>
            <a:cxnLst>
              <a:cxn ang="T6">
                <a:pos x="T0" y="T1"/>
              </a:cxn>
              <a:cxn ang="T7">
                <a:pos x="T2" y="T3"/>
              </a:cxn>
              <a:cxn ang="T8">
                <a:pos x="T4" y="T5"/>
              </a:cxn>
            </a:cxnLst>
            <a:rect l="T9" t="T10" r="T11" b="T12"/>
            <a:pathLst>
              <a:path w="1056" h="1056">
                <a:moveTo>
                  <a:pt x="1056" y="0"/>
                </a:moveTo>
                <a:cubicBezTo>
                  <a:pt x="928" y="248"/>
                  <a:pt x="800" y="496"/>
                  <a:pt x="624" y="672"/>
                </a:cubicBezTo>
                <a:cubicBezTo>
                  <a:pt x="448" y="848"/>
                  <a:pt x="224" y="952"/>
                  <a:pt x="0" y="1056"/>
                </a:cubicBezTo>
              </a:path>
            </a:pathLst>
          </a:cu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0820" name="Freeform 20">
            <a:extLst>
              <a:ext uri="{FF2B5EF4-FFF2-40B4-BE49-F238E27FC236}">
                <a16:creationId xmlns:a16="http://schemas.microsoft.com/office/drawing/2014/main" id="{AC8F2128-9F0C-483D-BFEC-8EE3E93754C7}"/>
              </a:ext>
            </a:extLst>
          </p:cNvPr>
          <p:cNvSpPr>
            <a:spLocks/>
          </p:cNvSpPr>
          <p:nvPr/>
        </p:nvSpPr>
        <p:spPr bwMode="auto">
          <a:xfrm>
            <a:off x="6096000" y="4191000"/>
            <a:ext cx="1676400" cy="1676400"/>
          </a:xfrm>
          <a:custGeom>
            <a:avLst/>
            <a:gdLst>
              <a:gd name="T0" fmla="*/ 2147483646 w 1056"/>
              <a:gd name="T1" fmla="*/ 0 h 1056"/>
              <a:gd name="T2" fmla="*/ 2147483646 w 1056"/>
              <a:gd name="T3" fmla="*/ 2147483646 h 1056"/>
              <a:gd name="T4" fmla="*/ 0 w 1056"/>
              <a:gd name="T5" fmla="*/ 2147483646 h 1056"/>
              <a:gd name="T6" fmla="*/ 0 60000 65536"/>
              <a:gd name="T7" fmla="*/ 0 60000 65536"/>
              <a:gd name="T8" fmla="*/ 0 60000 65536"/>
              <a:gd name="T9" fmla="*/ 0 w 1056"/>
              <a:gd name="T10" fmla="*/ 0 h 1056"/>
              <a:gd name="T11" fmla="*/ 1056 w 1056"/>
              <a:gd name="T12" fmla="*/ 1056 h 1056"/>
            </a:gdLst>
            <a:ahLst/>
            <a:cxnLst>
              <a:cxn ang="T6">
                <a:pos x="T0" y="T1"/>
              </a:cxn>
              <a:cxn ang="T7">
                <a:pos x="T2" y="T3"/>
              </a:cxn>
              <a:cxn ang="T8">
                <a:pos x="T4" y="T5"/>
              </a:cxn>
            </a:cxnLst>
            <a:rect l="T9" t="T10" r="T11" b="T12"/>
            <a:pathLst>
              <a:path w="1056" h="1056">
                <a:moveTo>
                  <a:pt x="1056" y="0"/>
                </a:moveTo>
                <a:cubicBezTo>
                  <a:pt x="928" y="248"/>
                  <a:pt x="800" y="496"/>
                  <a:pt x="624" y="672"/>
                </a:cubicBezTo>
                <a:cubicBezTo>
                  <a:pt x="448" y="848"/>
                  <a:pt x="224" y="952"/>
                  <a:pt x="0" y="1056"/>
                </a:cubicBezTo>
              </a:path>
            </a:pathLst>
          </a:cu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0821" name="Rectangle 21">
            <a:extLst>
              <a:ext uri="{FF2B5EF4-FFF2-40B4-BE49-F238E27FC236}">
                <a16:creationId xmlns:a16="http://schemas.microsoft.com/office/drawing/2014/main" id="{56FC9881-A817-4334-8852-701AF2C3DEE9}"/>
              </a:ext>
            </a:extLst>
          </p:cNvPr>
          <p:cNvSpPr>
            <a:spLocks noChangeArrowheads="1"/>
          </p:cNvSpPr>
          <p:nvPr/>
        </p:nvSpPr>
        <p:spPr bwMode="auto">
          <a:xfrm>
            <a:off x="7480300" y="2514600"/>
            <a:ext cx="520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i="1">
                <a:latin typeface="Times New Roman" panose="02020603050405020304" pitchFamily="18" charset="0"/>
              </a:rPr>
              <a:t>p</a:t>
            </a:r>
            <a:r>
              <a:rPr kumimoji="0" lang="en-US" altLang="zh-CN" baseline="-25000">
                <a:latin typeface="Times New Roman" panose="02020603050405020304" pitchFamily="18" charset="0"/>
              </a:rPr>
              <a:t>1</a:t>
            </a:r>
          </a:p>
        </p:txBody>
      </p:sp>
      <p:sp>
        <p:nvSpPr>
          <p:cNvPr id="460822" name="Rectangle 22">
            <a:extLst>
              <a:ext uri="{FF2B5EF4-FFF2-40B4-BE49-F238E27FC236}">
                <a16:creationId xmlns:a16="http://schemas.microsoft.com/office/drawing/2014/main" id="{2C457F36-3205-409C-B07F-F1C6B6B2C081}"/>
              </a:ext>
            </a:extLst>
          </p:cNvPr>
          <p:cNvSpPr>
            <a:spLocks noChangeArrowheads="1"/>
          </p:cNvSpPr>
          <p:nvPr/>
        </p:nvSpPr>
        <p:spPr bwMode="auto">
          <a:xfrm>
            <a:off x="7848600" y="3886200"/>
            <a:ext cx="520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i="1">
                <a:latin typeface="Times New Roman" panose="02020603050405020304" pitchFamily="18" charset="0"/>
              </a:rPr>
              <a:t>p</a:t>
            </a:r>
            <a:r>
              <a:rPr kumimoji="0" lang="en-US" altLang="zh-CN" baseline="-25000">
                <a:latin typeface="Times New Roman" panose="02020603050405020304" pitchFamily="18" charset="0"/>
              </a:rPr>
              <a:t>2</a:t>
            </a:r>
          </a:p>
        </p:txBody>
      </p:sp>
      <p:sp>
        <p:nvSpPr>
          <p:cNvPr id="460823" name="Line 23">
            <a:extLst>
              <a:ext uri="{FF2B5EF4-FFF2-40B4-BE49-F238E27FC236}">
                <a16:creationId xmlns:a16="http://schemas.microsoft.com/office/drawing/2014/main" id="{5F4B9230-068A-4F42-A659-C1E3F58FD0D1}"/>
              </a:ext>
            </a:extLst>
          </p:cNvPr>
          <p:cNvSpPr>
            <a:spLocks noChangeShapeType="1"/>
          </p:cNvSpPr>
          <p:nvPr/>
        </p:nvSpPr>
        <p:spPr bwMode="auto">
          <a:xfrm>
            <a:off x="6705600" y="4038600"/>
            <a:ext cx="0" cy="15240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60824" name="Rectangle 24">
            <a:extLst>
              <a:ext uri="{FF2B5EF4-FFF2-40B4-BE49-F238E27FC236}">
                <a16:creationId xmlns:a16="http://schemas.microsoft.com/office/drawing/2014/main" id="{D1043CB9-C958-4D47-A30B-BB635FCED186}"/>
              </a:ext>
            </a:extLst>
          </p:cNvPr>
          <p:cNvSpPr>
            <a:spLocks noChangeArrowheads="1"/>
          </p:cNvSpPr>
          <p:nvPr/>
        </p:nvSpPr>
        <p:spPr bwMode="auto">
          <a:xfrm>
            <a:off x="6324600" y="3352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latin typeface="Times New Roman" panose="02020603050405020304" pitchFamily="18" charset="0"/>
              </a:rPr>
              <a:t>1</a:t>
            </a:r>
            <a:endParaRPr kumimoji="0" lang="en-US" altLang="zh-CN" baseline="-25000">
              <a:latin typeface="Times New Roman" panose="02020603050405020304" pitchFamily="18" charset="0"/>
            </a:endParaRPr>
          </a:p>
        </p:txBody>
      </p:sp>
      <p:sp>
        <p:nvSpPr>
          <p:cNvPr id="460825" name="Oval 25">
            <a:extLst>
              <a:ext uri="{FF2B5EF4-FFF2-40B4-BE49-F238E27FC236}">
                <a16:creationId xmlns:a16="http://schemas.microsoft.com/office/drawing/2014/main" id="{71EF6DFC-EAAC-4A6E-A2D7-9149005EC601}"/>
              </a:ext>
            </a:extLst>
          </p:cNvPr>
          <p:cNvSpPr>
            <a:spLocks noChangeArrowheads="1"/>
          </p:cNvSpPr>
          <p:nvPr/>
        </p:nvSpPr>
        <p:spPr bwMode="auto">
          <a:xfrm>
            <a:off x="6661150" y="3994150"/>
            <a:ext cx="76200" cy="762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60827" name="Freeform 27">
            <a:extLst>
              <a:ext uri="{FF2B5EF4-FFF2-40B4-BE49-F238E27FC236}">
                <a16:creationId xmlns:a16="http://schemas.microsoft.com/office/drawing/2014/main" id="{CB37B0A7-282E-4438-95F6-69E9B64FE8D5}"/>
              </a:ext>
            </a:extLst>
          </p:cNvPr>
          <p:cNvSpPr>
            <a:spLocks/>
          </p:cNvSpPr>
          <p:nvPr/>
        </p:nvSpPr>
        <p:spPr bwMode="auto">
          <a:xfrm>
            <a:off x="6705600" y="4038600"/>
            <a:ext cx="381000" cy="1143000"/>
          </a:xfrm>
          <a:custGeom>
            <a:avLst/>
            <a:gdLst>
              <a:gd name="T0" fmla="*/ 0 w 240"/>
              <a:gd name="T1" fmla="*/ 0 h 720"/>
              <a:gd name="T2" fmla="*/ 2147483646 w 240"/>
              <a:gd name="T3" fmla="*/ 2147483646 h 720"/>
              <a:gd name="T4" fmla="*/ 2147483646 w 240"/>
              <a:gd name="T5" fmla="*/ 2147483646 h 720"/>
              <a:gd name="T6" fmla="*/ 0 60000 65536"/>
              <a:gd name="T7" fmla="*/ 0 60000 65536"/>
              <a:gd name="T8" fmla="*/ 0 60000 65536"/>
              <a:gd name="T9" fmla="*/ 0 w 240"/>
              <a:gd name="T10" fmla="*/ 0 h 720"/>
              <a:gd name="T11" fmla="*/ 240 w 240"/>
              <a:gd name="T12" fmla="*/ 720 h 720"/>
            </a:gdLst>
            <a:ahLst/>
            <a:cxnLst>
              <a:cxn ang="T6">
                <a:pos x="T0" y="T1"/>
              </a:cxn>
              <a:cxn ang="T7">
                <a:pos x="T2" y="T3"/>
              </a:cxn>
              <a:cxn ang="T8">
                <a:pos x="T4" y="T5"/>
              </a:cxn>
            </a:cxnLst>
            <a:rect l="T9" t="T10" r="T11" b="T12"/>
            <a:pathLst>
              <a:path w="240" h="720">
                <a:moveTo>
                  <a:pt x="0" y="0"/>
                </a:moveTo>
                <a:cubicBezTo>
                  <a:pt x="52" y="204"/>
                  <a:pt x="104" y="408"/>
                  <a:pt x="144" y="528"/>
                </a:cubicBezTo>
                <a:cubicBezTo>
                  <a:pt x="184" y="648"/>
                  <a:pt x="212" y="684"/>
                  <a:pt x="240" y="720"/>
                </a:cubicBezTo>
              </a:path>
            </a:pathLst>
          </a:custGeom>
          <a:noFill/>
          <a:ln w="381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60828" name="Rectangle 28">
            <a:extLst>
              <a:ext uri="{FF2B5EF4-FFF2-40B4-BE49-F238E27FC236}">
                <a16:creationId xmlns:a16="http://schemas.microsoft.com/office/drawing/2014/main" id="{0ED9091B-BBD2-4AA9-8332-2F591EEF1972}"/>
              </a:ext>
            </a:extLst>
          </p:cNvPr>
          <p:cNvSpPr>
            <a:spLocks noChangeArrowheads="1"/>
          </p:cNvSpPr>
          <p:nvPr/>
        </p:nvSpPr>
        <p:spPr bwMode="auto">
          <a:xfrm>
            <a:off x="6629400" y="5562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latin typeface="Times New Roman" panose="02020603050405020304" pitchFamily="18" charset="0"/>
              </a:rPr>
              <a:t>2</a:t>
            </a:r>
            <a:endParaRPr kumimoji="0" lang="en-US" altLang="zh-CN" baseline="-25000">
              <a:latin typeface="Times New Roman" panose="02020603050405020304" pitchFamily="18" charset="0"/>
            </a:endParaRPr>
          </a:p>
        </p:txBody>
      </p:sp>
      <p:sp>
        <p:nvSpPr>
          <p:cNvPr id="460829" name="Rectangle 29">
            <a:extLst>
              <a:ext uri="{FF2B5EF4-FFF2-40B4-BE49-F238E27FC236}">
                <a16:creationId xmlns:a16="http://schemas.microsoft.com/office/drawing/2014/main" id="{8A5334E4-3319-40B2-B9DD-F093CD2890B3}"/>
              </a:ext>
            </a:extLst>
          </p:cNvPr>
          <p:cNvSpPr>
            <a:spLocks noChangeArrowheads="1"/>
          </p:cNvSpPr>
          <p:nvPr/>
        </p:nvSpPr>
        <p:spPr bwMode="auto">
          <a:xfrm>
            <a:off x="7172325" y="5029200"/>
            <a:ext cx="522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latin typeface="Times New Roman" panose="02020603050405020304" pitchFamily="18" charset="0"/>
              </a:rPr>
              <a:t>2’</a:t>
            </a:r>
            <a:endParaRPr kumimoji="0" lang="en-US" altLang="zh-CN" baseline="-25000">
              <a:latin typeface="Times New Roman" panose="02020603050405020304" pitchFamily="18" charset="0"/>
            </a:endParaRPr>
          </a:p>
        </p:txBody>
      </p:sp>
      <p:sp>
        <p:nvSpPr>
          <p:cNvPr id="45077" name="Rectangle 30">
            <a:extLst>
              <a:ext uri="{FF2B5EF4-FFF2-40B4-BE49-F238E27FC236}">
                <a16:creationId xmlns:a16="http://schemas.microsoft.com/office/drawing/2014/main" id="{DD172515-E5ED-4E4B-8A51-8BB747F284BE}"/>
              </a:ext>
            </a:extLst>
          </p:cNvPr>
          <p:cNvSpPr>
            <a:spLocks noChangeArrowheads="1"/>
          </p:cNvSpPr>
          <p:nvPr/>
        </p:nvSpPr>
        <p:spPr bwMode="auto">
          <a:xfrm>
            <a:off x="827088" y="228600"/>
            <a:ext cx="7772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kumimoji="0" lang="en-US" altLang="zh-CN" sz="4400">
                <a:solidFill>
                  <a:srgbClr val="FFCC00"/>
                </a:solidFill>
                <a:latin typeface="Arial Black" panose="020B0A04020102020204" pitchFamily="34" charset="0"/>
              </a:rPr>
              <a:t> </a:t>
            </a:r>
            <a:r>
              <a:rPr kumimoji="0" lang="zh-CN" altLang="en-US" sz="4800">
                <a:solidFill>
                  <a:srgbClr val="FFCC00"/>
                </a:solidFill>
                <a:latin typeface="楷体_GB2312" pitchFamily="49" charset="-122"/>
                <a:ea typeface="楷体_GB2312" pitchFamily="49" charset="-122"/>
              </a:rPr>
              <a:t>第四章    熵的讨论课</a:t>
            </a:r>
            <a:endParaRPr kumimoji="0" lang="zh-CN" altLang="en-US" sz="4800">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03"/>
                                        </p:tgtEl>
                                        <p:attrNameLst>
                                          <p:attrName>style.visibility</p:attrName>
                                        </p:attrNameLst>
                                      </p:cBhvr>
                                      <p:to>
                                        <p:strVal val="visible"/>
                                      </p:to>
                                    </p:set>
                                    <p:anim calcmode="lin" valueType="num">
                                      <p:cBhvr additive="base">
                                        <p:cTn id="7" dur="500" fill="hold"/>
                                        <p:tgtEl>
                                          <p:spTgt spid="460803"/>
                                        </p:tgtEl>
                                        <p:attrNameLst>
                                          <p:attrName>ppt_x</p:attrName>
                                        </p:attrNameLst>
                                      </p:cBhvr>
                                      <p:tavLst>
                                        <p:tav tm="0">
                                          <p:val>
                                            <p:strVal val="0-#ppt_w/2"/>
                                          </p:val>
                                        </p:tav>
                                        <p:tav tm="100000">
                                          <p:val>
                                            <p:strVal val="#ppt_x"/>
                                          </p:val>
                                        </p:tav>
                                      </p:tavLst>
                                    </p:anim>
                                    <p:anim calcmode="lin" valueType="num">
                                      <p:cBhvr additive="base">
                                        <p:cTn id="8" dur="500" fill="hold"/>
                                        <p:tgtEl>
                                          <p:spTgt spid="4608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0805"/>
                                        </p:tgtEl>
                                        <p:attrNameLst>
                                          <p:attrName>style.visibility</p:attrName>
                                        </p:attrNameLst>
                                      </p:cBhvr>
                                      <p:to>
                                        <p:strVal val="visible"/>
                                      </p:to>
                                    </p:set>
                                    <p:anim calcmode="lin" valueType="num">
                                      <p:cBhvr additive="base">
                                        <p:cTn id="13" dur="500" fill="hold"/>
                                        <p:tgtEl>
                                          <p:spTgt spid="460805"/>
                                        </p:tgtEl>
                                        <p:attrNameLst>
                                          <p:attrName>ppt_x</p:attrName>
                                        </p:attrNameLst>
                                      </p:cBhvr>
                                      <p:tavLst>
                                        <p:tav tm="0">
                                          <p:val>
                                            <p:strVal val="0-#ppt_w/2"/>
                                          </p:val>
                                        </p:tav>
                                        <p:tav tm="100000">
                                          <p:val>
                                            <p:strVal val="#ppt_x"/>
                                          </p:val>
                                        </p:tav>
                                      </p:tavLst>
                                    </p:anim>
                                    <p:anim calcmode="lin" valueType="num">
                                      <p:cBhvr additive="base">
                                        <p:cTn id="14" dur="500" fill="hold"/>
                                        <p:tgtEl>
                                          <p:spTgt spid="46080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nodeType="clickEffect">
                                  <p:stCondLst>
                                    <p:cond delay="0"/>
                                  </p:stCondLst>
                                  <p:childTnLst>
                                    <p:set>
                                      <p:cBhvr>
                                        <p:cTn id="18" dur="1" fill="hold">
                                          <p:stCondLst>
                                            <p:cond delay="0"/>
                                          </p:stCondLst>
                                        </p:cTn>
                                        <p:tgtEl>
                                          <p:spTgt spid="460810"/>
                                        </p:tgtEl>
                                        <p:attrNameLst>
                                          <p:attrName>style.visibility</p:attrName>
                                        </p:attrNameLst>
                                      </p:cBhvr>
                                      <p:to>
                                        <p:strVal val="visible"/>
                                      </p:to>
                                    </p:set>
                                    <p:anim calcmode="lin" valueType="num">
                                      <p:cBhvr additive="base">
                                        <p:cTn id="19" dur="500" fill="hold"/>
                                        <p:tgtEl>
                                          <p:spTgt spid="460810"/>
                                        </p:tgtEl>
                                        <p:attrNameLst>
                                          <p:attrName>ppt_x</p:attrName>
                                        </p:attrNameLst>
                                      </p:cBhvr>
                                      <p:tavLst>
                                        <p:tav tm="0">
                                          <p:val>
                                            <p:strVal val="0-#ppt_w/2"/>
                                          </p:val>
                                        </p:tav>
                                        <p:tav tm="100000">
                                          <p:val>
                                            <p:strVal val="#ppt_x"/>
                                          </p:val>
                                        </p:tav>
                                      </p:tavLst>
                                    </p:anim>
                                    <p:anim calcmode="lin" valueType="num">
                                      <p:cBhvr additive="base">
                                        <p:cTn id="20" dur="500" fill="hold"/>
                                        <p:tgtEl>
                                          <p:spTgt spid="46081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60811"/>
                                        </p:tgtEl>
                                        <p:attrNameLst>
                                          <p:attrName>style.visibility</p:attrName>
                                        </p:attrNameLst>
                                      </p:cBhvr>
                                      <p:to>
                                        <p:strVal val="visible"/>
                                      </p:to>
                                    </p:set>
                                    <p:anim calcmode="lin" valueType="num">
                                      <p:cBhvr additive="base">
                                        <p:cTn id="25" dur="500" fill="hold"/>
                                        <p:tgtEl>
                                          <p:spTgt spid="460811"/>
                                        </p:tgtEl>
                                        <p:attrNameLst>
                                          <p:attrName>ppt_x</p:attrName>
                                        </p:attrNameLst>
                                      </p:cBhvr>
                                      <p:tavLst>
                                        <p:tav tm="0">
                                          <p:val>
                                            <p:strVal val="0-#ppt_w/2"/>
                                          </p:val>
                                        </p:tav>
                                        <p:tav tm="100000">
                                          <p:val>
                                            <p:strVal val="#ppt_x"/>
                                          </p:val>
                                        </p:tav>
                                      </p:tavLst>
                                    </p:anim>
                                    <p:anim calcmode="lin" valueType="num">
                                      <p:cBhvr additive="base">
                                        <p:cTn id="26" dur="500" fill="hold"/>
                                        <p:tgtEl>
                                          <p:spTgt spid="46081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460807"/>
                                        </p:tgtEl>
                                        <p:attrNameLst>
                                          <p:attrName>style.visibility</p:attrName>
                                        </p:attrNameLst>
                                      </p:cBhvr>
                                      <p:to>
                                        <p:strVal val="visible"/>
                                      </p:to>
                                    </p:set>
                                    <p:anim calcmode="lin" valueType="num">
                                      <p:cBhvr additive="base">
                                        <p:cTn id="31" dur="500" fill="hold"/>
                                        <p:tgtEl>
                                          <p:spTgt spid="460807"/>
                                        </p:tgtEl>
                                        <p:attrNameLst>
                                          <p:attrName>ppt_x</p:attrName>
                                        </p:attrNameLst>
                                      </p:cBhvr>
                                      <p:tavLst>
                                        <p:tav tm="0">
                                          <p:val>
                                            <p:strVal val="1+#ppt_w/2"/>
                                          </p:val>
                                        </p:tav>
                                        <p:tav tm="100000">
                                          <p:val>
                                            <p:strVal val="#ppt_x"/>
                                          </p:val>
                                        </p:tav>
                                      </p:tavLst>
                                    </p:anim>
                                    <p:anim calcmode="lin" valueType="num">
                                      <p:cBhvr additive="base">
                                        <p:cTn id="32" dur="500" fill="hold"/>
                                        <p:tgtEl>
                                          <p:spTgt spid="46080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60812"/>
                                        </p:tgtEl>
                                        <p:attrNameLst>
                                          <p:attrName>style.visibility</p:attrName>
                                        </p:attrNameLst>
                                      </p:cBhvr>
                                      <p:to>
                                        <p:strVal val="visible"/>
                                      </p:to>
                                    </p:set>
                                    <p:anim calcmode="lin" valueType="num">
                                      <p:cBhvr additive="base">
                                        <p:cTn id="37" dur="500" fill="hold"/>
                                        <p:tgtEl>
                                          <p:spTgt spid="460812"/>
                                        </p:tgtEl>
                                        <p:attrNameLst>
                                          <p:attrName>ppt_x</p:attrName>
                                        </p:attrNameLst>
                                      </p:cBhvr>
                                      <p:tavLst>
                                        <p:tav tm="0">
                                          <p:val>
                                            <p:strVal val="0-#ppt_w/2"/>
                                          </p:val>
                                        </p:tav>
                                        <p:tav tm="100000">
                                          <p:val>
                                            <p:strVal val="#ppt_x"/>
                                          </p:val>
                                        </p:tav>
                                      </p:tavLst>
                                    </p:anim>
                                    <p:anim calcmode="lin" valueType="num">
                                      <p:cBhvr additive="base">
                                        <p:cTn id="38" dur="500" fill="hold"/>
                                        <p:tgtEl>
                                          <p:spTgt spid="46081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460813"/>
                                        </p:tgtEl>
                                        <p:attrNameLst>
                                          <p:attrName>style.visibility</p:attrName>
                                        </p:attrNameLst>
                                      </p:cBhvr>
                                      <p:to>
                                        <p:strVal val="visible"/>
                                      </p:to>
                                    </p:set>
                                    <p:anim calcmode="lin" valueType="num">
                                      <p:cBhvr additive="base">
                                        <p:cTn id="43" dur="500" fill="hold"/>
                                        <p:tgtEl>
                                          <p:spTgt spid="460813"/>
                                        </p:tgtEl>
                                        <p:attrNameLst>
                                          <p:attrName>ppt_x</p:attrName>
                                        </p:attrNameLst>
                                      </p:cBhvr>
                                      <p:tavLst>
                                        <p:tav tm="0">
                                          <p:val>
                                            <p:strVal val="1+#ppt_w/2"/>
                                          </p:val>
                                        </p:tav>
                                        <p:tav tm="100000">
                                          <p:val>
                                            <p:strVal val="#ppt_x"/>
                                          </p:val>
                                        </p:tav>
                                      </p:tavLst>
                                    </p:anim>
                                    <p:anim calcmode="lin" valueType="num">
                                      <p:cBhvr additive="base">
                                        <p:cTn id="44" dur="500" fill="hold"/>
                                        <p:tgtEl>
                                          <p:spTgt spid="46081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1+#ppt_w/2"/>
                                          </p:val>
                                        </p:tav>
                                        <p:tav tm="100000">
                                          <p:val>
                                            <p:strVal val="#ppt_x"/>
                                          </p:val>
                                        </p:tav>
                                      </p:tavLst>
                                    </p:anim>
                                    <p:anim calcmode="lin" valueType="num">
                                      <p:cBhvr additive="base">
                                        <p:cTn id="5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460819"/>
                                        </p:tgtEl>
                                        <p:attrNameLst>
                                          <p:attrName>style.visibility</p:attrName>
                                        </p:attrNameLst>
                                      </p:cBhvr>
                                      <p:to>
                                        <p:strVal val="visible"/>
                                      </p:to>
                                    </p:set>
                                    <p:animEffect transition="in" filter="wipe(left)">
                                      <p:cBhvr>
                                        <p:cTn id="55" dur="500"/>
                                        <p:tgtEl>
                                          <p:spTgt spid="460819"/>
                                        </p:tgtEl>
                                      </p:cBhvr>
                                    </p:animEffect>
                                  </p:childTnLst>
                                </p:cTn>
                              </p:par>
                            </p:childTnLst>
                          </p:cTn>
                        </p:par>
                        <p:par>
                          <p:cTn id="56" fill="hold" nodeType="afterGroup">
                            <p:stCondLst>
                              <p:cond delay="500"/>
                            </p:stCondLst>
                            <p:childTnLst>
                              <p:par>
                                <p:cTn id="57" presetID="2" presetClass="entr" presetSubtype="2" fill="hold" grpId="0" nodeType="afterEffect">
                                  <p:stCondLst>
                                    <p:cond delay="0"/>
                                  </p:stCondLst>
                                  <p:childTnLst>
                                    <p:set>
                                      <p:cBhvr>
                                        <p:cTn id="58" dur="1" fill="hold">
                                          <p:stCondLst>
                                            <p:cond delay="0"/>
                                          </p:stCondLst>
                                        </p:cTn>
                                        <p:tgtEl>
                                          <p:spTgt spid="460821"/>
                                        </p:tgtEl>
                                        <p:attrNameLst>
                                          <p:attrName>style.visibility</p:attrName>
                                        </p:attrNameLst>
                                      </p:cBhvr>
                                      <p:to>
                                        <p:strVal val="visible"/>
                                      </p:to>
                                    </p:set>
                                    <p:anim calcmode="lin" valueType="num">
                                      <p:cBhvr additive="base">
                                        <p:cTn id="59" dur="500" fill="hold"/>
                                        <p:tgtEl>
                                          <p:spTgt spid="460821"/>
                                        </p:tgtEl>
                                        <p:attrNameLst>
                                          <p:attrName>ppt_x</p:attrName>
                                        </p:attrNameLst>
                                      </p:cBhvr>
                                      <p:tavLst>
                                        <p:tav tm="0">
                                          <p:val>
                                            <p:strVal val="1+#ppt_w/2"/>
                                          </p:val>
                                        </p:tav>
                                        <p:tav tm="100000">
                                          <p:val>
                                            <p:strVal val="#ppt_x"/>
                                          </p:val>
                                        </p:tav>
                                      </p:tavLst>
                                    </p:anim>
                                    <p:anim calcmode="lin" valueType="num">
                                      <p:cBhvr additive="base">
                                        <p:cTn id="60" dur="500" fill="hold"/>
                                        <p:tgtEl>
                                          <p:spTgt spid="460821"/>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460825"/>
                                        </p:tgtEl>
                                        <p:attrNameLst>
                                          <p:attrName>style.visibility</p:attrName>
                                        </p:attrNameLst>
                                      </p:cBhvr>
                                      <p:to>
                                        <p:strVal val="visible"/>
                                      </p:to>
                                    </p:set>
                                  </p:childTnLst>
                                </p:cTn>
                              </p:par>
                            </p:childTnLst>
                          </p:cTn>
                        </p:par>
                        <p:par>
                          <p:cTn id="65" fill="hold" nodeType="afterGroup">
                            <p:stCondLst>
                              <p:cond delay="500"/>
                            </p:stCondLst>
                            <p:childTnLst>
                              <p:par>
                                <p:cTn id="66" presetID="1" presetClass="entr" presetSubtype="0" fill="hold" grpId="0" nodeType="afterEffect">
                                  <p:stCondLst>
                                    <p:cond delay="0"/>
                                  </p:stCondLst>
                                  <p:childTnLst>
                                    <p:set>
                                      <p:cBhvr>
                                        <p:cTn id="67" dur="1" fill="hold">
                                          <p:stCondLst>
                                            <p:cond delay="499"/>
                                          </p:stCondLst>
                                        </p:cTn>
                                        <p:tgtEl>
                                          <p:spTgt spid="460824"/>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460823"/>
                                        </p:tgtEl>
                                        <p:attrNameLst>
                                          <p:attrName>style.visibility</p:attrName>
                                        </p:attrNameLst>
                                      </p:cBhvr>
                                      <p:to>
                                        <p:strVal val="visible"/>
                                      </p:to>
                                    </p:set>
                                    <p:animEffect transition="in" filter="wipe(up)">
                                      <p:cBhvr>
                                        <p:cTn id="72" dur="500"/>
                                        <p:tgtEl>
                                          <p:spTgt spid="46082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60820"/>
                                        </p:tgtEl>
                                        <p:attrNameLst>
                                          <p:attrName>style.visibility</p:attrName>
                                        </p:attrNameLst>
                                      </p:cBhvr>
                                      <p:to>
                                        <p:strVal val="visible"/>
                                      </p:to>
                                    </p:set>
                                    <p:animEffect transition="in" filter="wipe(left)">
                                      <p:cBhvr>
                                        <p:cTn id="77" dur="500"/>
                                        <p:tgtEl>
                                          <p:spTgt spid="460820"/>
                                        </p:tgtEl>
                                      </p:cBhvr>
                                    </p:animEffect>
                                  </p:childTnLst>
                                </p:cTn>
                              </p:par>
                            </p:childTnLst>
                          </p:cTn>
                        </p:par>
                        <p:par>
                          <p:cTn id="78" fill="hold" nodeType="afterGroup">
                            <p:stCondLst>
                              <p:cond delay="500"/>
                            </p:stCondLst>
                            <p:childTnLst>
                              <p:par>
                                <p:cTn id="79" presetID="1" presetClass="entr" presetSubtype="0" fill="hold" grpId="0" nodeType="afterEffect">
                                  <p:stCondLst>
                                    <p:cond delay="0"/>
                                  </p:stCondLst>
                                  <p:childTnLst>
                                    <p:set>
                                      <p:cBhvr>
                                        <p:cTn id="80" dur="1" fill="hold">
                                          <p:stCondLst>
                                            <p:cond delay="499"/>
                                          </p:stCondLst>
                                        </p:cTn>
                                        <p:tgtEl>
                                          <p:spTgt spid="460822"/>
                                        </p:tgtEl>
                                        <p:attrNameLst>
                                          <p:attrName>style.visibility</p:attrName>
                                        </p:attrNameLst>
                                      </p:cBhvr>
                                      <p:to>
                                        <p:strVal val="visible"/>
                                      </p:to>
                                    </p:set>
                                  </p:childTnLst>
                                </p:cTn>
                              </p:par>
                            </p:childTnLst>
                          </p:cTn>
                        </p:par>
                        <p:par>
                          <p:cTn id="81" fill="hold" nodeType="afterGroup">
                            <p:stCondLst>
                              <p:cond delay="1000"/>
                            </p:stCondLst>
                            <p:childTnLst>
                              <p:par>
                                <p:cTn id="82" presetID="1" presetClass="entr" presetSubtype="0" fill="hold" grpId="0" nodeType="afterEffect">
                                  <p:stCondLst>
                                    <p:cond delay="0"/>
                                  </p:stCondLst>
                                  <p:childTnLst>
                                    <p:set>
                                      <p:cBhvr>
                                        <p:cTn id="83" dur="1" fill="hold">
                                          <p:stCondLst>
                                            <p:cond delay="499"/>
                                          </p:stCondLst>
                                        </p:cTn>
                                        <p:tgtEl>
                                          <p:spTgt spid="460828"/>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460827"/>
                                        </p:tgtEl>
                                        <p:attrNameLst>
                                          <p:attrName>style.visibility</p:attrName>
                                        </p:attrNameLst>
                                      </p:cBhvr>
                                      <p:to>
                                        <p:strVal val="visible"/>
                                      </p:to>
                                    </p:set>
                                    <p:animEffect transition="in" filter="wipe(left)">
                                      <p:cBhvr>
                                        <p:cTn id="88" dur="500"/>
                                        <p:tgtEl>
                                          <p:spTgt spid="460827"/>
                                        </p:tgtEl>
                                      </p:cBhvr>
                                    </p:animEffect>
                                  </p:childTnLst>
                                </p:cTn>
                              </p:par>
                            </p:childTnLst>
                          </p:cTn>
                        </p:par>
                        <p:par>
                          <p:cTn id="89" fill="hold" nodeType="afterGroup">
                            <p:stCondLst>
                              <p:cond delay="500"/>
                            </p:stCondLst>
                            <p:childTnLst>
                              <p:par>
                                <p:cTn id="90" presetID="1" presetClass="entr" presetSubtype="0" fill="hold" grpId="0" nodeType="afterEffect">
                                  <p:stCondLst>
                                    <p:cond delay="0"/>
                                  </p:stCondLst>
                                  <p:childTnLst>
                                    <p:set>
                                      <p:cBhvr>
                                        <p:cTn id="91" dur="1" fill="hold">
                                          <p:stCondLst>
                                            <p:cond delay="499"/>
                                          </p:stCondLst>
                                        </p:cTn>
                                        <p:tgtEl>
                                          <p:spTgt spid="460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autoUpdateAnimBg="0"/>
      <p:bldP spid="460811" grpId="0" autoUpdateAnimBg="0"/>
      <p:bldP spid="460812" grpId="0" autoUpdateAnimBg="0"/>
      <p:bldP spid="460821" grpId="0" autoUpdateAnimBg="0"/>
      <p:bldP spid="460822" grpId="0" autoUpdateAnimBg="0"/>
      <p:bldP spid="460824" grpId="0" autoUpdateAnimBg="0"/>
      <p:bldP spid="460825" grpId="0" animBg="1"/>
      <p:bldP spid="460828" grpId="0" autoUpdateAnimBg="0"/>
      <p:bldP spid="46082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40BA5C9-E82C-45C3-A65B-63A059E97779}"/>
              </a:ext>
            </a:extLst>
          </p:cNvPr>
          <p:cNvSpPr>
            <a:spLocks noGrp="1" noChangeArrowheads="1"/>
          </p:cNvSpPr>
          <p:nvPr>
            <p:ph type="title"/>
          </p:nvPr>
        </p:nvSpPr>
        <p:spPr>
          <a:xfrm>
            <a:off x="395288" y="1125538"/>
            <a:ext cx="7772400" cy="641350"/>
          </a:xfrm>
        </p:spPr>
        <p:txBody>
          <a:bodyPr/>
          <a:lstStyle/>
          <a:p>
            <a:pPr algn="l" eaLnBrk="1" hangingPunct="1"/>
            <a:r>
              <a:rPr lang="en-US" altLang="zh-CN" sz="3600" b="1">
                <a:solidFill>
                  <a:srgbClr val="FFCC00"/>
                </a:solidFill>
                <a:latin typeface="Times New Roman" panose="02020603050405020304" pitchFamily="18" charset="0"/>
                <a:ea typeface="楷体_GB2312" pitchFamily="49" charset="-122"/>
              </a:rPr>
              <a:t>(</a:t>
            </a:r>
            <a:r>
              <a:rPr lang="zh-CN" altLang="en-US" sz="3600" b="1">
                <a:solidFill>
                  <a:srgbClr val="FFCC00"/>
                </a:solidFill>
                <a:latin typeface="Times New Roman" panose="02020603050405020304" pitchFamily="18" charset="0"/>
                <a:ea typeface="楷体_GB2312" pitchFamily="49" charset="-122"/>
              </a:rPr>
              <a:t>四</a:t>
            </a:r>
            <a:r>
              <a:rPr lang="en-US" altLang="zh-CN" sz="3600" b="1">
                <a:solidFill>
                  <a:srgbClr val="FFCC00"/>
                </a:solidFill>
                <a:latin typeface="Times New Roman" panose="02020603050405020304" pitchFamily="18" charset="0"/>
                <a:ea typeface="楷体_GB2312" pitchFamily="49" charset="-122"/>
              </a:rPr>
              <a:t>)  </a:t>
            </a:r>
            <a:r>
              <a:rPr lang="zh-CN" altLang="en-US" sz="3600" b="1">
                <a:solidFill>
                  <a:srgbClr val="FFCC00"/>
                </a:solidFill>
                <a:latin typeface="Times New Roman" panose="02020603050405020304" pitchFamily="18" charset="0"/>
                <a:ea typeface="楷体_GB2312" pitchFamily="49" charset="-122"/>
              </a:rPr>
              <a:t>判断题</a:t>
            </a:r>
            <a:r>
              <a:rPr lang="zh-CN" altLang="en-US" sz="3600" b="1">
                <a:solidFill>
                  <a:srgbClr val="00FF00"/>
                </a:solidFill>
                <a:latin typeface="Times New Roman" panose="02020603050405020304" pitchFamily="18" charset="0"/>
                <a:ea typeface="楷体_GB2312" pitchFamily="49" charset="-122"/>
              </a:rPr>
              <a:t>（</a:t>
            </a:r>
            <a:r>
              <a:rPr lang="en-US" altLang="zh-CN" sz="3600" b="1">
                <a:solidFill>
                  <a:srgbClr val="00FF00"/>
                </a:solidFill>
                <a:latin typeface="Times New Roman" panose="02020603050405020304" pitchFamily="18" charset="0"/>
                <a:ea typeface="楷体_GB2312" pitchFamily="49" charset="-122"/>
              </a:rPr>
              <a:t>4</a:t>
            </a:r>
            <a:r>
              <a:rPr lang="zh-CN" altLang="en-US" sz="3600" b="1">
                <a:solidFill>
                  <a:srgbClr val="00FF00"/>
                </a:solidFill>
                <a:latin typeface="Times New Roman" panose="02020603050405020304" pitchFamily="18" charset="0"/>
                <a:ea typeface="楷体_GB2312" pitchFamily="49" charset="-122"/>
              </a:rPr>
              <a:t>）</a:t>
            </a:r>
          </a:p>
        </p:txBody>
      </p:sp>
      <p:sp>
        <p:nvSpPr>
          <p:cNvPr id="47107" name="Rectangle 3">
            <a:extLst>
              <a:ext uri="{FF2B5EF4-FFF2-40B4-BE49-F238E27FC236}">
                <a16:creationId xmlns:a16="http://schemas.microsoft.com/office/drawing/2014/main" id="{8640D499-153D-442D-89ED-753287C6960D}"/>
              </a:ext>
            </a:extLst>
          </p:cNvPr>
          <p:cNvSpPr>
            <a:spLocks noChangeArrowheads="1"/>
          </p:cNvSpPr>
          <p:nvPr/>
        </p:nvSpPr>
        <p:spPr bwMode="auto">
          <a:xfrm>
            <a:off x="685800" y="1676400"/>
            <a:ext cx="815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b="0">
                <a:solidFill>
                  <a:schemeClr val="tx2"/>
                </a:solidFill>
              </a:rPr>
              <a:t>•  </a:t>
            </a:r>
            <a:r>
              <a:rPr kumimoji="0" lang="zh-CN" altLang="en-US"/>
              <a:t>理想气体绝热自由膨胀，熵变？</a:t>
            </a:r>
          </a:p>
        </p:txBody>
      </p:sp>
      <p:graphicFrame>
        <p:nvGraphicFramePr>
          <p:cNvPr id="461828" name="Object 4">
            <a:extLst>
              <a:ext uri="{FF2B5EF4-FFF2-40B4-BE49-F238E27FC236}">
                <a16:creationId xmlns:a16="http://schemas.microsoft.com/office/drawing/2014/main" id="{3DCD7B05-48A3-4447-8FC4-79AF91458D8E}"/>
              </a:ext>
            </a:extLst>
          </p:cNvPr>
          <p:cNvGraphicFramePr>
            <a:graphicFrameLocks noChangeAspect="1"/>
          </p:cNvGraphicFramePr>
          <p:nvPr/>
        </p:nvGraphicFramePr>
        <p:xfrm>
          <a:off x="1219200" y="4191000"/>
          <a:ext cx="1500188" cy="533400"/>
        </p:xfrm>
        <a:graphic>
          <a:graphicData uri="http://schemas.openxmlformats.org/presentationml/2006/ole">
            <mc:AlternateContent xmlns:mc="http://schemas.openxmlformats.org/markup-compatibility/2006">
              <mc:Choice xmlns:v="urn:schemas-microsoft-com:vml" Requires="v">
                <p:oleObj spid="_x0000_s47199" name="Equation" r:id="rId4" imgW="463582" imgH="146141" progId="Equation.DSMT4">
                  <p:embed/>
                </p:oleObj>
              </mc:Choice>
              <mc:Fallback>
                <p:oleObj name="Equation" r:id="rId4" imgW="463582" imgH="146141"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191000"/>
                        <a:ext cx="1500188" cy="533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1829" name="Object 5">
            <a:extLst>
              <a:ext uri="{FF2B5EF4-FFF2-40B4-BE49-F238E27FC236}">
                <a16:creationId xmlns:a16="http://schemas.microsoft.com/office/drawing/2014/main" id="{BCB5D59F-D086-438A-977B-49B9E7ABD438}"/>
              </a:ext>
            </a:extLst>
          </p:cNvPr>
          <p:cNvGraphicFramePr>
            <a:graphicFrameLocks noChangeAspect="1"/>
          </p:cNvGraphicFramePr>
          <p:nvPr/>
        </p:nvGraphicFramePr>
        <p:xfrm>
          <a:off x="3581400" y="4191000"/>
          <a:ext cx="1414463" cy="530225"/>
        </p:xfrm>
        <a:graphic>
          <a:graphicData uri="http://schemas.openxmlformats.org/presentationml/2006/ole">
            <mc:AlternateContent xmlns:mc="http://schemas.openxmlformats.org/markup-compatibility/2006">
              <mc:Choice xmlns:v="urn:schemas-microsoft-com:vml" Requires="v">
                <p:oleObj spid="_x0000_s47200" name="Equation" r:id="rId6" imgW="438258" imgH="146141" progId="Equation.DSMT4">
                  <p:embed/>
                </p:oleObj>
              </mc:Choice>
              <mc:Fallback>
                <p:oleObj name="Equation" r:id="rId6" imgW="438258" imgH="146141"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4191000"/>
                        <a:ext cx="1414463" cy="5302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1832" name="Rectangle 8">
            <a:extLst>
              <a:ext uri="{FF2B5EF4-FFF2-40B4-BE49-F238E27FC236}">
                <a16:creationId xmlns:a16="http://schemas.microsoft.com/office/drawing/2014/main" id="{31C8F80E-58C8-4D05-8E04-787C1CD0CDCD}"/>
              </a:ext>
            </a:extLst>
          </p:cNvPr>
          <p:cNvSpPr>
            <a:spLocks noChangeArrowheads="1"/>
          </p:cNvSpPr>
          <p:nvPr/>
        </p:nvSpPr>
        <p:spPr bwMode="auto">
          <a:xfrm>
            <a:off x="1016000" y="4900613"/>
            <a:ext cx="4708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sz="3600"/>
              <a:t>典型的不可逆过程</a:t>
            </a:r>
          </a:p>
        </p:txBody>
      </p:sp>
      <p:graphicFrame>
        <p:nvGraphicFramePr>
          <p:cNvPr id="461833" name="Object 9">
            <a:extLst>
              <a:ext uri="{FF2B5EF4-FFF2-40B4-BE49-F238E27FC236}">
                <a16:creationId xmlns:a16="http://schemas.microsoft.com/office/drawing/2014/main" id="{B8BBB7AF-DAED-48B9-A8B2-2940732C5AB6}"/>
              </a:ext>
            </a:extLst>
          </p:cNvPr>
          <p:cNvGraphicFramePr>
            <a:graphicFrameLocks noChangeAspect="1"/>
          </p:cNvGraphicFramePr>
          <p:nvPr/>
        </p:nvGraphicFramePr>
        <p:xfrm>
          <a:off x="1219200" y="2438400"/>
          <a:ext cx="6297613" cy="1306513"/>
        </p:xfrm>
        <a:graphic>
          <a:graphicData uri="http://schemas.openxmlformats.org/presentationml/2006/ole">
            <mc:AlternateContent xmlns:mc="http://schemas.openxmlformats.org/markup-compatibility/2006">
              <mc:Choice xmlns:v="urn:schemas-microsoft-com:vml" Requires="v">
                <p:oleObj spid="_x0000_s47201" name="Equation" r:id="rId8" imgW="2279516" imgH="450669" progId="Equation.DSMT4">
                  <p:embed/>
                </p:oleObj>
              </mc:Choice>
              <mc:Fallback>
                <p:oleObj name="Equation" r:id="rId8" imgW="2279516" imgH="450669"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2438400"/>
                        <a:ext cx="6297613" cy="13065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2" name="Text Box 25">
            <a:extLst>
              <a:ext uri="{FF2B5EF4-FFF2-40B4-BE49-F238E27FC236}">
                <a16:creationId xmlns:a16="http://schemas.microsoft.com/office/drawing/2014/main" id="{4AB1A6F5-EFCD-41BB-85F3-4737C5FA90E4}"/>
              </a:ext>
            </a:extLst>
          </p:cNvPr>
          <p:cNvSpPr txBox="1">
            <a:spLocks noChangeArrowheads="1"/>
          </p:cNvSpPr>
          <p:nvPr/>
        </p:nvSpPr>
        <p:spPr bwMode="auto">
          <a:xfrm>
            <a:off x="6400800" y="41910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a:solidFill>
                  <a:srgbClr val="FFFF99"/>
                </a:solidFill>
                <a:latin typeface="Times New Roman" panose="02020603050405020304" pitchFamily="18" charset="0"/>
              </a:rPr>
              <a:t>A</a:t>
            </a:r>
          </a:p>
        </p:txBody>
      </p:sp>
      <p:sp>
        <p:nvSpPr>
          <p:cNvPr id="47113" name="Text Box 26">
            <a:extLst>
              <a:ext uri="{FF2B5EF4-FFF2-40B4-BE49-F238E27FC236}">
                <a16:creationId xmlns:a16="http://schemas.microsoft.com/office/drawing/2014/main" id="{9B87258E-08CF-45F8-BAEA-BF301B4C6044}"/>
              </a:ext>
            </a:extLst>
          </p:cNvPr>
          <p:cNvSpPr txBox="1">
            <a:spLocks noChangeArrowheads="1"/>
          </p:cNvSpPr>
          <p:nvPr/>
        </p:nvSpPr>
        <p:spPr bwMode="auto">
          <a:xfrm>
            <a:off x="7543800" y="419100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a:solidFill>
                  <a:srgbClr val="FFFF99"/>
                </a:solidFill>
                <a:latin typeface="Times New Roman" panose="02020603050405020304" pitchFamily="18" charset="0"/>
              </a:rPr>
              <a:t>B</a:t>
            </a:r>
          </a:p>
        </p:txBody>
      </p:sp>
      <p:sp>
        <p:nvSpPr>
          <p:cNvPr id="47114" name="Rectangle 27">
            <a:extLst>
              <a:ext uri="{FF2B5EF4-FFF2-40B4-BE49-F238E27FC236}">
                <a16:creationId xmlns:a16="http://schemas.microsoft.com/office/drawing/2014/main" id="{F55E40AC-CDCE-496E-A53E-51F38E0E7E1D}"/>
              </a:ext>
            </a:extLst>
          </p:cNvPr>
          <p:cNvSpPr>
            <a:spLocks noChangeArrowheads="1"/>
          </p:cNvSpPr>
          <p:nvPr/>
        </p:nvSpPr>
        <p:spPr bwMode="auto">
          <a:xfrm>
            <a:off x="6096000" y="4800600"/>
            <a:ext cx="2133600" cy="1371600"/>
          </a:xfrm>
          <a:prstGeom prst="rect">
            <a:avLst/>
          </a:prstGeom>
          <a:noFill/>
          <a:ln w="254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7115" name="Line 28">
            <a:extLst>
              <a:ext uri="{FF2B5EF4-FFF2-40B4-BE49-F238E27FC236}">
                <a16:creationId xmlns:a16="http://schemas.microsoft.com/office/drawing/2014/main" id="{44B45459-D068-4446-965C-AB3A756FE951}"/>
              </a:ext>
            </a:extLst>
          </p:cNvPr>
          <p:cNvSpPr>
            <a:spLocks noChangeShapeType="1"/>
          </p:cNvSpPr>
          <p:nvPr/>
        </p:nvSpPr>
        <p:spPr bwMode="auto">
          <a:xfrm flipV="1">
            <a:off x="7162800" y="4191000"/>
            <a:ext cx="0" cy="1981200"/>
          </a:xfrm>
          <a:prstGeom prst="line">
            <a:avLst/>
          </a:prstGeom>
          <a:noFill/>
          <a:ln w="254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6" name="Line 29">
            <a:extLst>
              <a:ext uri="{FF2B5EF4-FFF2-40B4-BE49-F238E27FC236}">
                <a16:creationId xmlns:a16="http://schemas.microsoft.com/office/drawing/2014/main" id="{3AE836CF-0C34-45FA-ABB4-854CC0FC9BDE}"/>
              </a:ext>
            </a:extLst>
          </p:cNvPr>
          <p:cNvSpPr>
            <a:spLocks noChangeShapeType="1"/>
          </p:cNvSpPr>
          <p:nvPr/>
        </p:nvSpPr>
        <p:spPr bwMode="auto">
          <a:xfrm flipV="1">
            <a:off x="7467600" y="4648200"/>
            <a:ext cx="1524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7" name="Line 30">
            <a:extLst>
              <a:ext uri="{FF2B5EF4-FFF2-40B4-BE49-F238E27FC236}">
                <a16:creationId xmlns:a16="http://schemas.microsoft.com/office/drawing/2014/main" id="{F472868D-9A5C-4680-BA97-4639138220A1}"/>
              </a:ext>
            </a:extLst>
          </p:cNvPr>
          <p:cNvSpPr>
            <a:spLocks noChangeShapeType="1"/>
          </p:cNvSpPr>
          <p:nvPr/>
        </p:nvSpPr>
        <p:spPr bwMode="auto">
          <a:xfrm flipV="1">
            <a:off x="7848600" y="4648200"/>
            <a:ext cx="1524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8" name="Line 31">
            <a:extLst>
              <a:ext uri="{FF2B5EF4-FFF2-40B4-BE49-F238E27FC236}">
                <a16:creationId xmlns:a16="http://schemas.microsoft.com/office/drawing/2014/main" id="{D2548BD9-DB29-4DF2-AB74-F3B986682CE9}"/>
              </a:ext>
            </a:extLst>
          </p:cNvPr>
          <p:cNvSpPr>
            <a:spLocks noChangeShapeType="1"/>
          </p:cNvSpPr>
          <p:nvPr/>
        </p:nvSpPr>
        <p:spPr bwMode="auto">
          <a:xfrm flipV="1">
            <a:off x="8229600" y="4648200"/>
            <a:ext cx="1524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Line 32">
            <a:extLst>
              <a:ext uri="{FF2B5EF4-FFF2-40B4-BE49-F238E27FC236}">
                <a16:creationId xmlns:a16="http://schemas.microsoft.com/office/drawing/2014/main" id="{38E7E702-E0BF-48B0-98DD-49342B5ACD26}"/>
              </a:ext>
            </a:extLst>
          </p:cNvPr>
          <p:cNvSpPr>
            <a:spLocks noChangeShapeType="1"/>
          </p:cNvSpPr>
          <p:nvPr/>
        </p:nvSpPr>
        <p:spPr bwMode="auto">
          <a:xfrm flipV="1">
            <a:off x="8229600" y="5105400"/>
            <a:ext cx="1524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0" name="Line 33">
            <a:extLst>
              <a:ext uri="{FF2B5EF4-FFF2-40B4-BE49-F238E27FC236}">
                <a16:creationId xmlns:a16="http://schemas.microsoft.com/office/drawing/2014/main" id="{2C9EEC8B-153D-4250-9A90-8C9265041812}"/>
              </a:ext>
            </a:extLst>
          </p:cNvPr>
          <p:cNvSpPr>
            <a:spLocks noChangeShapeType="1"/>
          </p:cNvSpPr>
          <p:nvPr/>
        </p:nvSpPr>
        <p:spPr bwMode="auto">
          <a:xfrm flipV="1">
            <a:off x="8229600" y="5562600"/>
            <a:ext cx="1524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1" name="Line 34">
            <a:extLst>
              <a:ext uri="{FF2B5EF4-FFF2-40B4-BE49-F238E27FC236}">
                <a16:creationId xmlns:a16="http://schemas.microsoft.com/office/drawing/2014/main" id="{AF5F7873-CB06-498B-97F6-84CC7400899E}"/>
              </a:ext>
            </a:extLst>
          </p:cNvPr>
          <p:cNvSpPr>
            <a:spLocks noChangeShapeType="1"/>
          </p:cNvSpPr>
          <p:nvPr/>
        </p:nvSpPr>
        <p:spPr bwMode="auto">
          <a:xfrm flipV="1">
            <a:off x="8229600" y="6019800"/>
            <a:ext cx="1524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2" name="Line 35">
            <a:extLst>
              <a:ext uri="{FF2B5EF4-FFF2-40B4-BE49-F238E27FC236}">
                <a16:creationId xmlns:a16="http://schemas.microsoft.com/office/drawing/2014/main" id="{7E75D6D0-B167-464E-B004-1620301EC23E}"/>
              </a:ext>
            </a:extLst>
          </p:cNvPr>
          <p:cNvSpPr>
            <a:spLocks noChangeShapeType="1"/>
          </p:cNvSpPr>
          <p:nvPr/>
        </p:nvSpPr>
        <p:spPr bwMode="auto">
          <a:xfrm flipH="1">
            <a:off x="7772400" y="6172200"/>
            <a:ext cx="1524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3" name="Line 36">
            <a:extLst>
              <a:ext uri="{FF2B5EF4-FFF2-40B4-BE49-F238E27FC236}">
                <a16:creationId xmlns:a16="http://schemas.microsoft.com/office/drawing/2014/main" id="{A24FF651-7A31-48E7-9108-7456BF6459CC}"/>
              </a:ext>
            </a:extLst>
          </p:cNvPr>
          <p:cNvSpPr>
            <a:spLocks noChangeShapeType="1"/>
          </p:cNvSpPr>
          <p:nvPr/>
        </p:nvSpPr>
        <p:spPr bwMode="auto">
          <a:xfrm flipH="1">
            <a:off x="6781800" y="6172200"/>
            <a:ext cx="1524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4" name="Line 37">
            <a:extLst>
              <a:ext uri="{FF2B5EF4-FFF2-40B4-BE49-F238E27FC236}">
                <a16:creationId xmlns:a16="http://schemas.microsoft.com/office/drawing/2014/main" id="{E11D68CD-2E08-4822-B80A-8F44DEF5EF63}"/>
              </a:ext>
            </a:extLst>
          </p:cNvPr>
          <p:cNvSpPr>
            <a:spLocks noChangeShapeType="1"/>
          </p:cNvSpPr>
          <p:nvPr/>
        </p:nvSpPr>
        <p:spPr bwMode="auto">
          <a:xfrm flipH="1">
            <a:off x="6248400" y="6172200"/>
            <a:ext cx="1524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5" name="Line 38">
            <a:extLst>
              <a:ext uri="{FF2B5EF4-FFF2-40B4-BE49-F238E27FC236}">
                <a16:creationId xmlns:a16="http://schemas.microsoft.com/office/drawing/2014/main" id="{D1B4A20E-7958-4ECB-A1DE-2C4A49564ACE}"/>
              </a:ext>
            </a:extLst>
          </p:cNvPr>
          <p:cNvSpPr>
            <a:spLocks noChangeShapeType="1"/>
          </p:cNvSpPr>
          <p:nvPr/>
        </p:nvSpPr>
        <p:spPr bwMode="auto">
          <a:xfrm flipH="1">
            <a:off x="5943600" y="5943600"/>
            <a:ext cx="1524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6" name="Line 39">
            <a:extLst>
              <a:ext uri="{FF2B5EF4-FFF2-40B4-BE49-F238E27FC236}">
                <a16:creationId xmlns:a16="http://schemas.microsoft.com/office/drawing/2014/main" id="{B7EFD649-2F4E-4BBA-BA03-F591878DD827}"/>
              </a:ext>
            </a:extLst>
          </p:cNvPr>
          <p:cNvSpPr>
            <a:spLocks noChangeShapeType="1"/>
          </p:cNvSpPr>
          <p:nvPr/>
        </p:nvSpPr>
        <p:spPr bwMode="auto">
          <a:xfrm flipH="1">
            <a:off x="5943600" y="5486400"/>
            <a:ext cx="1524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7" name="Line 40">
            <a:extLst>
              <a:ext uri="{FF2B5EF4-FFF2-40B4-BE49-F238E27FC236}">
                <a16:creationId xmlns:a16="http://schemas.microsoft.com/office/drawing/2014/main" id="{3AE90D69-B855-45FA-A5B7-6FEE56FE791E}"/>
              </a:ext>
            </a:extLst>
          </p:cNvPr>
          <p:cNvSpPr>
            <a:spLocks noChangeShapeType="1"/>
          </p:cNvSpPr>
          <p:nvPr/>
        </p:nvSpPr>
        <p:spPr bwMode="auto">
          <a:xfrm flipH="1">
            <a:off x="5943600" y="5029200"/>
            <a:ext cx="1524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8" name="Line 41">
            <a:extLst>
              <a:ext uri="{FF2B5EF4-FFF2-40B4-BE49-F238E27FC236}">
                <a16:creationId xmlns:a16="http://schemas.microsoft.com/office/drawing/2014/main" id="{D7A5679E-15FA-410C-9C10-1D2E9A952FE9}"/>
              </a:ext>
            </a:extLst>
          </p:cNvPr>
          <p:cNvSpPr>
            <a:spLocks noChangeShapeType="1"/>
          </p:cNvSpPr>
          <p:nvPr/>
        </p:nvSpPr>
        <p:spPr bwMode="auto">
          <a:xfrm flipV="1">
            <a:off x="6858000" y="4648200"/>
            <a:ext cx="1524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9" name="Line 42">
            <a:extLst>
              <a:ext uri="{FF2B5EF4-FFF2-40B4-BE49-F238E27FC236}">
                <a16:creationId xmlns:a16="http://schemas.microsoft.com/office/drawing/2014/main" id="{CBD8F997-9442-476C-9B1A-9382041EE60E}"/>
              </a:ext>
            </a:extLst>
          </p:cNvPr>
          <p:cNvSpPr>
            <a:spLocks noChangeShapeType="1"/>
          </p:cNvSpPr>
          <p:nvPr/>
        </p:nvSpPr>
        <p:spPr bwMode="auto">
          <a:xfrm flipH="1">
            <a:off x="7239000" y="6172200"/>
            <a:ext cx="1524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0" name="Line 43">
            <a:extLst>
              <a:ext uri="{FF2B5EF4-FFF2-40B4-BE49-F238E27FC236}">
                <a16:creationId xmlns:a16="http://schemas.microsoft.com/office/drawing/2014/main" id="{2C5F2964-382C-49BB-89E2-B7181B2B35AF}"/>
              </a:ext>
            </a:extLst>
          </p:cNvPr>
          <p:cNvSpPr>
            <a:spLocks noChangeShapeType="1"/>
          </p:cNvSpPr>
          <p:nvPr/>
        </p:nvSpPr>
        <p:spPr bwMode="auto">
          <a:xfrm flipV="1">
            <a:off x="6248400" y="4648200"/>
            <a:ext cx="1524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1" name="Oval 44">
            <a:extLst>
              <a:ext uri="{FF2B5EF4-FFF2-40B4-BE49-F238E27FC236}">
                <a16:creationId xmlns:a16="http://schemas.microsoft.com/office/drawing/2014/main" id="{D0782E30-BCF8-4920-B626-10FB72D39CDA}"/>
              </a:ext>
            </a:extLst>
          </p:cNvPr>
          <p:cNvSpPr>
            <a:spLocks noChangeArrowheads="1"/>
          </p:cNvSpPr>
          <p:nvPr/>
        </p:nvSpPr>
        <p:spPr bwMode="auto">
          <a:xfrm>
            <a:off x="6248400" y="4953000"/>
            <a:ext cx="76200" cy="76200"/>
          </a:xfrm>
          <a:prstGeom prst="ellipse">
            <a:avLst/>
          </a:prstGeom>
          <a:solidFill>
            <a:srgbClr val="FF66FF"/>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7132" name="Oval 45">
            <a:extLst>
              <a:ext uri="{FF2B5EF4-FFF2-40B4-BE49-F238E27FC236}">
                <a16:creationId xmlns:a16="http://schemas.microsoft.com/office/drawing/2014/main" id="{695CB250-4C20-49DB-ACDF-DEF124F37A46}"/>
              </a:ext>
            </a:extLst>
          </p:cNvPr>
          <p:cNvSpPr>
            <a:spLocks noChangeArrowheads="1"/>
          </p:cNvSpPr>
          <p:nvPr/>
        </p:nvSpPr>
        <p:spPr bwMode="auto">
          <a:xfrm>
            <a:off x="6553200" y="5029200"/>
            <a:ext cx="76200" cy="76200"/>
          </a:xfrm>
          <a:prstGeom prst="ellipse">
            <a:avLst/>
          </a:prstGeom>
          <a:solidFill>
            <a:srgbClr val="FF66FF"/>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7133" name="Oval 46">
            <a:extLst>
              <a:ext uri="{FF2B5EF4-FFF2-40B4-BE49-F238E27FC236}">
                <a16:creationId xmlns:a16="http://schemas.microsoft.com/office/drawing/2014/main" id="{E03B7275-C9D7-40B7-8B4B-AED96AB894F7}"/>
              </a:ext>
            </a:extLst>
          </p:cNvPr>
          <p:cNvSpPr>
            <a:spLocks noChangeArrowheads="1"/>
          </p:cNvSpPr>
          <p:nvPr/>
        </p:nvSpPr>
        <p:spPr bwMode="auto">
          <a:xfrm>
            <a:off x="6858000" y="5029200"/>
            <a:ext cx="76200" cy="76200"/>
          </a:xfrm>
          <a:prstGeom prst="ellipse">
            <a:avLst/>
          </a:prstGeom>
          <a:solidFill>
            <a:srgbClr val="FF66FF"/>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7134" name="Oval 47">
            <a:extLst>
              <a:ext uri="{FF2B5EF4-FFF2-40B4-BE49-F238E27FC236}">
                <a16:creationId xmlns:a16="http://schemas.microsoft.com/office/drawing/2014/main" id="{2D06E43C-8F44-4DBC-990C-95B3C0C173B4}"/>
              </a:ext>
            </a:extLst>
          </p:cNvPr>
          <p:cNvSpPr>
            <a:spLocks noChangeArrowheads="1"/>
          </p:cNvSpPr>
          <p:nvPr/>
        </p:nvSpPr>
        <p:spPr bwMode="auto">
          <a:xfrm>
            <a:off x="6324600" y="5257800"/>
            <a:ext cx="76200" cy="76200"/>
          </a:xfrm>
          <a:prstGeom prst="ellipse">
            <a:avLst/>
          </a:prstGeom>
          <a:solidFill>
            <a:srgbClr val="FF66FF"/>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7135" name="Oval 48">
            <a:extLst>
              <a:ext uri="{FF2B5EF4-FFF2-40B4-BE49-F238E27FC236}">
                <a16:creationId xmlns:a16="http://schemas.microsoft.com/office/drawing/2014/main" id="{45BB8518-F8DE-4E07-81DA-685958F89AB0}"/>
              </a:ext>
            </a:extLst>
          </p:cNvPr>
          <p:cNvSpPr>
            <a:spLocks noChangeArrowheads="1"/>
          </p:cNvSpPr>
          <p:nvPr/>
        </p:nvSpPr>
        <p:spPr bwMode="auto">
          <a:xfrm>
            <a:off x="6705600" y="5334000"/>
            <a:ext cx="76200" cy="76200"/>
          </a:xfrm>
          <a:prstGeom prst="ellipse">
            <a:avLst/>
          </a:prstGeom>
          <a:solidFill>
            <a:srgbClr val="FF66FF"/>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7136" name="Oval 49">
            <a:extLst>
              <a:ext uri="{FF2B5EF4-FFF2-40B4-BE49-F238E27FC236}">
                <a16:creationId xmlns:a16="http://schemas.microsoft.com/office/drawing/2014/main" id="{00576A20-7980-4237-8F41-4C3D03D44207}"/>
              </a:ext>
            </a:extLst>
          </p:cNvPr>
          <p:cNvSpPr>
            <a:spLocks noChangeArrowheads="1"/>
          </p:cNvSpPr>
          <p:nvPr/>
        </p:nvSpPr>
        <p:spPr bwMode="auto">
          <a:xfrm>
            <a:off x="6172200" y="5562600"/>
            <a:ext cx="76200" cy="76200"/>
          </a:xfrm>
          <a:prstGeom prst="ellipse">
            <a:avLst/>
          </a:prstGeom>
          <a:solidFill>
            <a:srgbClr val="FF66FF"/>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7137" name="Oval 50">
            <a:extLst>
              <a:ext uri="{FF2B5EF4-FFF2-40B4-BE49-F238E27FC236}">
                <a16:creationId xmlns:a16="http://schemas.microsoft.com/office/drawing/2014/main" id="{D0546D9B-8BE2-45A4-89A3-FDBEB5C9EFDD}"/>
              </a:ext>
            </a:extLst>
          </p:cNvPr>
          <p:cNvSpPr>
            <a:spLocks noChangeArrowheads="1"/>
          </p:cNvSpPr>
          <p:nvPr/>
        </p:nvSpPr>
        <p:spPr bwMode="auto">
          <a:xfrm>
            <a:off x="7010400" y="5334000"/>
            <a:ext cx="76200" cy="76200"/>
          </a:xfrm>
          <a:prstGeom prst="ellipse">
            <a:avLst/>
          </a:prstGeom>
          <a:solidFill>
            <a:srgbClr val="FF66FF"/>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7138" name="Oval 51">
            <a:extLst>
              <a:ext uri="{FF2B5EF4-FFF2-40B4-BE49-F238E27FC236}">
                <a16:creationId xmlns:a16="http://schemas.microsoft.com/office/drawing/2014/main" id="{A6670859-6A38-4AAD-BB6C-9D2CE21FEB8D}"/>
              </a:ext>
            </a:extLst>
          </p:cNvPr>
          <p:cNvSpPr>
            <a:spLocks noChangeArrowheads="1"/>
          </p:cNvSpPr>
          <p:nvPr/>
        </p:nvSpPr>
        <p:spPr bwMode="auto">
          <a:xfrm>
            <a:off x="6934200" y="5638800"/>
            <a:ext cx="76200" cy="76200"/>
          </a:xfrm>
          <a:prstGeom prst="ellipse">
            <a:avLst/>
          </a:prstGeom>
          <a:solidFill>
            <a:srgbClr val="FF66FF"/>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7139" name="Oval 52">
            <a:extLst>
              <a:ext uri="{FF2B5EF4-FFF2-40B4-BE49-F238E27FC236}">
                <a16:creationId xmlns:a16="http://schemas.microsoft.com/office/drawing/2014/main" id="{BC3E192B-F5AE-4C66-9C97-00EF445CF3A2}"/>
              </a:ext>
            </a:extLst>
          </p:cNvPr>
          <p:cNvSpPr>
            <a:spLocks noChangeArrowheads="1"/>
          </p:cNvSpPr>
          <p:nvPr/>
        </p:nvSpPr>
        <p:spPr bwMode="auto">
          <a:xfrm>
            <a:off x="6553200" y="5638800"/>
            <a:ext cx="76200" cy="76200"/>
          </a:xfrm>
          <a:prstGeom prst="ellipse">
            <a:avLst/>
          </a:prstGeom>
          <a:solidFill>
            <a:srgbClr val="FF66FF"/>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7140" name="Oval 53">
            <a:extLst>
              <a:ext uri="{FF2B5EF4-FFF2-40B4-BE49-F238E27FC236}">
                <a16:creationId xmlns:a16="http://schemas.microsoft.com/office/drawing/2014/main" id="{EC1D8995-CEFE-4965-8DFE-C1BA3F06E6E4}"/>
              </a:ext>
            </a:extLst>
          </p:cNvPr>
          <p:cNvSpPr>
            <a:spLocks noChangeArrowheads="1"/>
          </p:cNvSpPr>
          <p:nvPr/>
        </p:nvSpPr>
        <p:spPr bwMode="auto">
          <a:xfrm>
            <a:off x="6324600" y="5943600"/>
            <a:ext cx="76200" cy="76200"/>
          </a:xfrm>
          <a:prstGeom prst="ellipse">
            <a:avLst/>
          </a:prstGeom>
          <a:solidFill>
            <a:srgbClr val="FF66FF"/>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7141" name="Oval 54">
            <a:extLst>
              <a:ext uri="{FF2B5EF4-FFF2-40B4-BE49-F238E27FC236}">
                <a16:creationId xmlns:a16="http://schemas.microsoft.com/office/drawing/2014/main" id="{6B2A4F14-24FE-4C4F-B557-9FCAB60951AD}"/>
              </a:ext>
            </a:extLst>
          </p:cNvPr>
          <p:cNvSpPr>
            <a:spLocks noChangeArrowheads="1"/>
          </p:cNvSpPr>
          <p:nvPr/>
        </p:nvSpPr>
        <p:spPr bwMode="auto">
          <a:xfrm>
            <a:off x="6858000" y="5943600"/>
            <a:ext cx="76200" cy="76200"/>
          </a:xfrm>
          <a:prstGeom prst="ellipse">
            <a:avLst/>
          </a:prstGeom>
          <a:solidFill>
            <a:srgbClr val="FF66FF"/>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7142" name="Oval 55">
            <a:extLst>
              <a:ext uri="{FF2B5EF4-FFF2-40B4-BE49-F238E27FC236}">
                <a16:creationId xmlns:a16="http://schemas.microsoft.com/office/drawing/2014/main" id="{8F267786-F5AB-4CE7-A9B2-4AB184AF56E1}"/>
              </a:ext>
            </a:extLst>
          </p:cNvPr>
          <p:cNvSpPr>
            <a:spLocks noChangeArrowheads="1"/>
          </p:cNvSpPr>
          <p:nvPr/>
        </p:nvSpPr>
        <p:spPr bwMode="auto">
          <a:xfrm>
            <a:off x="6629400" y="6096000"/>
            <a:ext cx="76200" cy="76200"/>
          </a:xfrm>
          <a:prstGeom prst="ellipse">
            <a:avLst/>
          </a:prstGeom>
          <a:solidFill>
            <a:srgbClr val="FF66FF"/>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7143" name="Rectangle 56">
            <a:extLst>
              <a:ext uri="{FF2B5EF4-FFF2-40B4-BE49-F238E27FC236}">
                <a16:creationId xmlns:a16="http://schemas.microsoft.com/office/drawing/2014/main" id="{9876B0C7-EC84-4235-BAF2-A6F319E87466}"/>
              </a:ext>
            </a:extLst>
          </p:cNvPr>
          <p:cNvSpPr>
            <a:spLocks noChangeArrowheads="1"/>
          </p:cNvSpPr>
          <p:nvPr/>
        </p:nvSpPr>
        <p:spPr bwMode="auto">
          <a:xfrm>
            <a:off x="7019925" y="5157788"/>
            <a:ext cx="1365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zh-CN" altLang="en-US">
                <a:latin typeface="Times New Roman" panose="02020603050405020304" pitchFamily="18" charset="0"/>
              </a:rPr>
              <a:t>真空</a:t>
            </a:r>
          </a:p>
        </p:txBody>
      </p:sp>
      <p:sp>
        <p:nvSpPr>
          <p:cNvPr id="461881" name="Line 57">
            <a:extLst>
              <a:ext uri="{FF2B5EF4-FFF2-40B4-BE49-F238E27FC236}">
                <a16:creationId xmlns:a16="http://schemas.microsoft.com/office/drawing/2014/main" id="{7DFBFF91-1123-49DB-AB26-F5CA37CAE376}"/>
              </a:ext>
            </a:extLst>
          </p:cNvPr>
          <p:cNvSpPr>
            <a:spLocks noChangeAspect="1" noChangeShapeType="1"/>
          </p:cNvSpPr>
          <p:nvPr/>
        </p:nvSpPr>
        <p:spPr bwMode="auto">
          <a:xfrm flipV="1">
            <a:off x="5105400" y="2546350"/>
            <a:ext cx="557213" cy="957263"/>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61882" name="Object 58">
            <a:extLst>
              <a:ext uri="{FF2B5EF4-FFF2-40B4-BE49-F238E27FC236}">
                <a16:creationId xmlns:a16="http://schemas.microsoft.com/office/drawing/2014/main" id="{70C64DEF-A519-4CAE-8321-482E8A2F3899}"/>
              </a:ext>
            </a:extLst>
          </p:cNvPr>
          <p:cNvGraphicFramePr>
            <a:graphicFrameLocks noChangeAspect="1"/>
          </p:cNvGraphicFramePr>
          <p:nvPr/>
        </p:nvGraphicFramePr>
        <p:xfrm>
          <a:off x="7532688" y="2774950"/>
          <a:ext cx="849312" cy="620713"/>
        </p:xfrm>
        <a:graphic>
          <a:graphicData uri="http://schemas.openxmlformats.org/presentationml/2006/ole">
            <mc:AlternateContent xmlns:mc="http://schemas.openxmlformats.org/markup-compatibility/2006">
              <mc:Choice xmlns:v="urn:schemas-microsoft-com:vml" Requires="v">
                <p:oleObj spid="_x0000_s47202" name="Equation" r:id="rId10" imgW="209531" imgH="146141" progId="Equation.DSMT4">
                  <p:embed/>
                </p:oleObj>
              </mc:Choice>
              <mc:Fallback>
                <p:oleObj name="Equation" r:id="rId10" imgW="209531" imgH="146141" progId="Equation.DSMT4">
                  <p:embed/>
                  <p:pic>
                    <p:nvPicPr>
                      <p:cNvPr id="0" name="Object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2688" y="2774950"/>
                        <a:ext cx="849312" cy="6207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46" name="Rectangle 59">
            <a:extLst>
              <a:ext uri="{FF2B5EF4-FFF2-40B4-BE49-F238E27FC236}">
                <a16:creationId xmlns:a16="http://schemas.microsoft.com/office/drawing/2014/main" id="{6433C0F8-C39C-4917-A756-1AEC01D861E6}"/>
              </a:ext>
            </a:extLst>
          </p:cNvPr>
          <p:cNvSpPr>
            <a:spLocks noChangeArrowheads="1"/>
          </p:cNvSpPr>
          <p:nvPr/>
        </p:nvSpPr>
        <p:spPr bwMode="auto">
          <a:xfrm>
            <a:off x="827088" y="228600"/>
            <a:ext cx="7772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kumimoji="0" lang="en-US" altLang="zh-CN" sz="4400">
                <a:solidFill>
                  <a:srgbClr val="FFCC00"/>
                </a:solidFill>
                <a:latin typeface="Arial Black" panose="020B0A04020102020204" pitchFamily="34" charset="0"/>
              </a:rPr>
              <a:t> </a:t>
            </a:r>
            <a:r>
              <a:rPr kumimoji="0" lang="zh-CN" altLang="en-US" sz="4800">
                <a:solidFill>
                  <a:srgbClr val="FFCC00"/>
                </a:solidFill>
                <a:latin typeface="楷体_GB2312" pitchFamily="49" charset="-122"/>
                <a:ea typeface="楷体_GB2312" pitchFamily="49" charset="-122"/>
              </a:rPr>
              <a:t>第四章    熵的讨论课</a:t>
            </a:r>
            <a:endParaRPr kumimoji="0" lang="zh-CN" altLang="en-US" sz="4800">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1833"/>
                                        </p:tgtEl>
                                        <p:attrNameLst>
                                          <p:attrName>style.visibility</p:attrName>
                                        </p:attrNameLst>
                                      </p:cBhvr>
                                      <p:to>
                                        <p:strVal val="visible"/>
                                      </p:to>
                                    </p:set>
                                    <p:anim calcmode="lin" valueType="num">
                                      <p:cBhvr additive="base">
                                        <p:cTn id="7" dur="500" fill="hold"/>
                                        <p:tgtEl>
                                          <p:spTgt spid="461833"/>
                                        </p:tgtEl>
                                        <p:attrNameLst>
                                          <p:attrName>ppt_x</p:attrName>
                                        </p:attrNameLst>
                                      </p:cBhvr>
                                      <p:tavLst>
                                        <p:tav tm="0">
                                          <p:val>
                                            <p:strVal val="0-#ppt_w/2"/>
                                          </p:val>
                                        </p:tav>
                                        <p:tav tm="100000">
                                          <p:val>
                                            <p:strVal val="#ppt_x"/>
                                          </p:val>
                                        </p:tav>
                                      </p:tavLst>
                                    </p:anim>
                                    <p:anim calcmode="lin" valueType="num">
                                      <p:cBhvr additive="base">
                                        <p:cTn id="8" dur="500" fill="hold"/>
                                        <p:tgtEl>
                                          <p:spTgt spid="4618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1828"/>
                                        </p:tgtEl>
                                        <p:attrNameLst>
                                          <p:attrName>style.visibility</p:attrName>
                                        </p:attrNameLst>
                                      </p:cBhvr>
                                      <p:to>
                                        <p:strVal val="visible"/>
                                      </p:to>
                                    </p:set>
                                    <p:anim calcmode="lin" valueType="num">
                                      <p:cBhvr additive="base">
                                        <p:cTn id="13" dur="500" fill="hold"/>
                                        <p:tgtEl>
                                          <p:spTgt spid="461828"/>
                                        </p:tgtEl>
                                        <p:attrNameLst>
                                          <p:attrName>ppt_x</p:attrName>
                                        </p:attrNameLst>
                                      </p:cBhvr>
                                      <p:tavLst>
                                        <p:tav tm="0">
                                          <p:val>
                                            <p:strVal val="0-#ppt_w/2"/>
                                          </p:val>
                                        </p:tav>
                                        <p:tav tm="100000">
                                          <p:val>
                                            <p:strVal val="#ppt_x"/>
                                          </p:val>
                                        </p:tav>
                                      </p:tavLst>
                                    </p:anim>
                                    <p:anim calcmode="lin" valueType="num">
                                      <p:cBhvr additive="base">
                                        <p:cTn id="14" dur="500" fill="hold"/>
                                        <p:tgtEl>
                                          <p:spTgt spid="46182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461829"/>
                                        </p:tgtEl>
                                        <p:attrNameLst>
                                          <p:attrName>style.visibility</p:attrName>
                                        </p:attrNameLst>
                                      </p:cBhvr>
                                      <p:to>
                                        <p:strVal val="visible"/>
                                      </p:to>
                                    </p:set>
                                    <p:anim calcmode="lin" valueType="num">
                                      <p:cBhvr additive="base">
                                        <p:cTn id="19" dur="500" fill="hold"/>
                                        <p:tgtEl>
                                          <p:spTgt spid="461829"/>
                                        </p:tgtEl>
                                        <p:attrNameLst>
                                          <p:attrName>ppt_x</p:attrName>
                                        </p:attrNameLst>
                                      </p:cBhvr>
                                      <p:tavLst>
                                        <p:tav tm="0">
                                          <p:val>
                                            <p:strVal val="1+#ppt_w/2"/>
                                          </p:val>
                                        </p:tav>
                                        <p:tav tm="100000">
                                          <p:val>
                                            <p:strVal val="#ppt_x"/>
                                          </p:val>
                                        </p:tav>
                                      </p:tavLst>
                                    </p:anim>
                                    <p:anim calcmode="lin" valueType="num">
                                      <p:cBhvr additive="base">
                                        <p:cTn id="20" dur="500" fill="hold"/>
                                        <p:tgtEl>
                                          <p:spTgt spid="46182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nodeType="clickEffect">
                                  <p:stCondLst>
                                    <p:cond delay="0"/>
                                  </p:stCondLst>
                                  <p:childTnLst>
                                    <p:set>
                                      <p:cBhvr>
                                        <p:cTn id="24" dur="1" fill="hold">
                                          <p:stCondLst>
                                            <p:cond delay="0"/>
                                          </p:stCondLst>
                                        </p:cTn>
                                        <p:tgtEl>
                                          <p:spTgt spid="461881"/>
                                        </p:tgtEl>
                                        <p:attrNameLst>
                                          <p:attrName>style.visibility</p:attrName>
                                        </p:attrNameLst>
                                      </p:cBhvr>
                                      <p:to>
                                        <p:strVal val="visible"/>
                                      </p:to>
                                    </p:set>
                                    <p:anim calcmode="lin" valueType="num">
                                      <p:cBhvr additive="base">
                                        <p:cTn id="25" dur="500" fill="hold"/>
                                        <p:tgtEl>
                                          <p:spTgt spid="461881"/>
                                        </p:tgtEl>
                                        <p:attrNameLst>
                                          <p:attrName>ppt_x</p:attrName>
                                        </p:attrNameLst>
                                      </p:cBhvr>
                                      <p:tavLst>
                                        <p:tav tm="0">
                                          <p:val>
                                            <p:strVal val="0-#ppt_w/2"/>
                                          </p:val>
                                        </p:tav>
                                        <p:tav tm="100000">
                                          <p:val>
                                            <p:strVal val="#ppt_x"/>
                                          </p:val>
                                        </p:tav>
                                      </p:tavLst>
                                    </p:anim>
                                    <p:anim calcmode="lin" valueType="num">
                                      <p:cBhvr additive="base">
                                        <p:cTn id="26" dur="500" fill="hold"/>
                                        <p:tgtEl>
                                          <p:spTgt spid="46188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461882"/>
                                        </p:tgtEl>
                                        <p:attrNameLst>
                                          <p:attrName>style.visibility</p:attrName>
                                        </p:attrNameLst>
                                      </p:cBhvr>
                                      <p:to>
                                        <p:strVal val="visible"/>
                                      </p:to>
                                    </p:set>
                                    <p:anim calcmode="lin" valueType="num">
                                      <p:cBhvr additive="base">
                                        <p:cTn id="31" dur="500" fill="hold"/>
                                        <p:tgtEl>
                                          <p:spTgt spid="461882"/>
                                        </p:tgtEl>
                                        <p:attrNameLst>
                                          <p:attrName>ppt_x</p:attrName>
                                        </p:attrNameLst>
                                      </p:cBhvr>
                                      <p:tavLst>
                                        <p:tav tm="0">
                                          <p:val>
                                            <p:strVal val="1+#ppt_w/2"/>
                                          </p:val>
                                        </p:tav>
                                        <p:tav tm="100000">
                                          <p:val>
                                            <p:strVal val="#ppt_x"/>
                                          </p:val>
                                        </p:tav>
                                      </p:tavLst>
                                    </p:anim>
                                    <p:anim calcmode="lin" valueType="num">
                                      <p:cBhvr additive="base">
                                        <p:cTn id="32" dur="500" fill="hold"/>
                                        <p:tgtEl>
                                          <p:spTgt spid="46188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61832"/>
                                        </p:tgtEl>
                                        <p:attrNameLst>
                                          <p:attrName>style.visibility</p:attrName>
                                        </p:attrNameLst>
                                      </p:cBhvr>
                                      <p:to>
                                        <p:strVal val="visible"/>
                                      </p:to>
                                    </p:set>
                                    <p:anim calcmode="lin" valueType="num">
                                      <p:cBhvr additive="base">
                                        <p:cTn id="37" dur="500" fill="hold"/>
                                        <p:tgtEl>
                                          <p:spTgt spid="461832"/>
                                        </p:tgtEl>
                                        <p:attrNameLst>
                                          <p:attrName>ppt_x</p:attrName>
                                        </p:attrNameLst>
                                      </p:cBhvr>
                                      <p:tavLst>
                                        <p:tav tm="0">
                                          <p:val>
                                            <p:strVal val="0-#ppt_w/2"/>
                                          </p:val>
                                        </p:tav>
                                        <p:tav tm="100000">
                                          <p:val>
                                            <p:strVal val="#ppt_x"/>
                                          </p:val>
                                        </p:tav>
                                      </p:tavLst>
                                    </p:anim>
                                    <p:anim calcmode="lin" valueType="num">
                                      <p:cBhvr additive="base">
                                        <p:cTn id="38" dur="500" fill="hold"/>
                                        <p:tgtEl>
                                          <p:spTgt spid="4618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3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4B98D58-ECA8-497F-B43C-C48CA59FDACF}"/>
              </a:ext>
            </a:extLst>
          </p:cNvPr>
          <p:cNvSpPr>
            <a:spLocks noGrp="1" noChangeArrowheads="1"/>
          </p:cNvSpPr>
          <p:nvPr>
            <p:ph type="title"/>
          </p:nvPr>
        </p:nvSpPr>
        <p:spPr>
          <a:xfrm>
            <a:off x="685800" y="228600"/>
            <a:ext cx="7772400" cy="762000"/>
          </a:xfrm>
        </p:spPr>
        <p:txBody>
          <a:bodyPr/>
          <a:lstStyle/>
          <a:p>
            <a:pPr eaLnBrk="1" hangingPunct="1"/>
            <a:r>
              <a:rPr lang="zh-CN" altLang="en-US" b="1">
                <a:solidFill>
                  <a:srgbClr val="FFCC00"/>
                </a:solidFill>
                <a:latin typeface="Times New Roman" panose="02020603050405020304" pitchFamily="18" charset="0"/>
                <a:ea typeface="楷体_GB2312" pitchFamily="49" charset="-122"/>
              </a:rPr>
              <a:t>第四章  可逆与不可逆讨论</a:t>
            </a:r>
            <a:r>
              <a:rPr lang="en-US" altLang="zh-CN" b="1">
                <a:solidFill>
                  <a:srgbClr val="00FF00"/>
                </a:solidFill>
                <a:latin typeface="Times New Roman" panose="02020603050405020304" pitchFamily="18" charset="0"/>
                <a:ea typeface="楷体_GB2312" pitchFamily="49" charset="-122"/>
              </a:rPr>
              <a:t>(</a:t>
            </a:r>
            <a:r>
              <a:rPr lang="zh-CN" altLang="en-US" b="1">
                <a:solidFill>
                  <a:srgbClr val="00FF00"/>
                </a:solidFill>
                <a:latin typeface="Times New Roman" panose="02020603050405020304" pitchFamily="18" charset="0"/>
                <a:ea typeface="楷体_GB2312" pitchFamily="49" charset="-122"/>
              </a:rPr>
              <a:t>一</a:t>
            </a:r>
            <a:r>
              <a:rPr lang="en-US" altLang="zh-CN" b="1">
                <a:solidFill>
                  <a:srgbClr val="00FF00"/>
                </a:solidFill>
                <a:latin typeface="Times New Roman" panose="02020603050405020304" pitchFamily="18" charset="0"/>
                <a:ea typeface="楷体_GB2312" pitchFamily="49" charset="-122"/>
              </a:rPr>
              <a:t>)</a:t>
            </a:r>
          </a:p>
        </p:txBody>
      </p:sp>
      <p:sp>
        <p:nvSpPr>
          <p:cNvPr id="472067" name="Text Box 3">
            <a:extLst>
              <a:ext uri="{FF2B5EF4-FFF2-40B4-BE49-F238E27FC236}">
                <a16:creationId xmlns:a16="http://schemas.microsoft.com/office/drawing/2014/main" id="{667E56C9-61E0-4389-A36B-623D2C52B746}"/>
              </a:ext>
            </a:extLst>
          </p:cNvPr>
          <p:cNvSpPr txBox="1">
            <a:spLocks noChangeArrowheads="1"/>
          </p:cNvSpPr>
          <p:nvPr/>
        </p:nvSpPr>
        <p:spPr bwMode="auto">
          <a:xfrm>
            <a:off x="457200" y="1236663"/>
            <a:ext cx="81534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dirty="0">
                <a:latin typeface="Times New Roman" panose="02020603050405020304" pitchFamily="18" charset="0"/>
              </a:rPr>
              <a:t>某热机工作于</a:t>
            </a:r>
            <a:r>
              <a:rPr lang="en-US" altLang="zh-CN" i="1" dirty="0">
                <a:solidFill>
                  <a:srgbClr val="00FF00"/>
                </a:solidFill>
                <a:latin typeface="Times New Roman" panose="02020603050405020304" pitchFamily="18" charset="0"/>
              </a:rPr>
              <a:t>T</a:t>
            </a:r>
            <a:r>
              <a:rPr lang="en-US" altLang="zh-CN" baseline="-25000" dirty="0">
                <a:solidFill>
                  <a:srgbClr val="00FF00"/>
                </a:solidFill>
                <a:latin typeface="Times New Roman" panose="02020603050405020304" pitchFamily="18" charset="0"/>
              </a:rPr>
              <a:t>1</a:t>
            </a:r>
            <a:r>
              <a:rPr lang="en-US" altLang="zh-CN" dirty="0">
                <a:solidFill>
                  <a:srgbClr val="00FF00"/>
                </a:solidFill>
                <a:latin typeface="Times New Roman" panose="02020603050405020304" pitchFamily="18" charset="0"/>
              </a:rPr>
              <a:t>=800K</a:t>
            </a:r>
            <a:r>
              <a:rPr lang="zh-CN" altLang="zh-CN" dirty="0">
                <a:latin typeface="Times New Roman" panose="02020603050405020304" pitchFamily="18" charset="0"/>
              </a:rPr>
              <a:t>和</a:t>
            </a:r>
            <a:r>
              <a:rPr lang="en-US" altLang="zh-CN" i="1" dirty="0">
                <a:solidFill>
                  <a:srgbClr val="00FF00"/>
                </a:solidFill>
                <a:latin typeface="Times New Roman" panose="02020603050405020304" pitchFamily="18" charset="0"/>
              </a:rPr>
              <a:t>T</a:t>
            </a:r>
            <a:r>
              <a:rPr lang="en-US" altLang="zh-CN" baseline="-25000" dirty="0">
                <a:solidFill>
                  <a:srgbClr val="00FF00"/>
                </a:solidFill>
                <a:latin typeface="Times New Roman" panose="02020603050405020304" pitchFamily="18" charset="0"/>
              </a:rPr>
              <a:t>2</a:t>
            </a:r>
            <a:r>
              <a:rPr lang="en-US" altLang="zh-CN" dirty="0">
                <a:solidFill>
                  <a:srgbClr val="00FF00"/>
                </a:solidFill>
                <a:latin typeface="Times New Roman" panose="02020603050405020304" pitchFamily="18" charset="0"/>
              </a:rPr>
              <a:t>=285K</a:t>
            </a:r>
            <a:r>
              <a:rPr lang="zh-CN" altLang="zh-CN" dirty="0">
                <a:latin typeface="Times New Roman" panose="02020603050405020304" pitchFamily="18" charset="0"/>
              </a:rPr>
              <a:t>两个热源之间，</a:t>
            </a:r>
            <a:r>
              <a:rPr lang="en-US" altLang="zh-CN" i="1" dirty="0">
                <a:solidFill>
                  <a:schemeClr val="tx2"/>
                </a:solidFill>
                <a:latin typeface="Times New Roman" panose="02020603050405020304" pitchFamily="18" charset="0"/>
              </a:rPr>
              <a:t>q</a:t>
            </a:r>
            <a:r>
              <a:rPr lang="en-US" altLang="zh-CN" baseline="-25000" dirty="0">
                <a:solidFill>
                  <a:schemeClr val="tx2"/>
                </a:solidFill>
                <a:latin typeface="Times New Roman" panose="02020603050405020304" pitchFamily="18" charset="0"/>
              </a:rPr>
              <a:t>1</a:t>
            </a:r>
            <a:r>
              <a:rPr lang="en-US" altLang="zh-CN" dirty="0">
                <a:solidFill>
                  <a:schemeClr val="tx2"/>
                </a:solidFill>
                <a:latin typeface="Times New Roman" panose="02020603050405020304" pitchFamily="18" charset="0"/>
              </a:rPr>
              <a:t>=600kJ/kg</a:t>
            </a:r>
            <a:r>
              <a:rPr lang="zh-CN" altLang="en-US" dirty="0">
                <a:latin typeface="Times New Roman" panose="02020603050405020304" pitchFamily="18" charset="0"/>
              </a:rPr>
              <a:t>，环境温度为</a:t>
            </a:r>
            <a:r>
              <a:rPr lang="en-US" altLang="zh-CN" dirty="0">
                <a:solidFill>
                  <a:srgbClr val="00FF00"/>
                </a:solidFill>
                <a:latin typeface="Times New Roman" panose="02020603050405020304" pitchFamily="18" charset="0"/>
              </a:rPr>
              <a:t>285K</a:t>
            </a:r>
            <a:r>
              <a:rPr lang="zh-CN" altLang="en-US" dirty="0">
                <a:latin typeface="Times New Roman" panose="02020603050405020304" pitchFamily="18" charset="0"/>
              </a:rPr>
              <a:t>， </a:t>
            </a:r>
          </a:p>
          <a:p>
            <a:pPr eaLnBrk="1" hangingPunct="1">
              <a:spcBef>
                <a:spcPct val="0"/>
              </a:spcBef>
              <a:buSzTx/>
              <a:buFontTx/>
              <a:buNone/>
            </a:pPr>
            <a:r>
              <a:rPr lang="zh-CN" altLang="en-US" dirty="0">
                <a:latin typeface="Times New Roman" panose="02020603050405020304" pitchFamily="18" charset="0"/>
              </a:rPr>
              <a:t>        </a:t>
            </a:r>
            <a:endParaRPr lang="en-US" altLang="zh-CN" dirty="0">
              <a:latin typeface="Times New Roman" panose="02020603050405020304" pitchFamily="18" charset="0"/>
            </a:endParaRPr>
          </a:p>
          <a:p>
            <a:pPr eaLnBrk="1" hangingPunct="1">
              <a:spcBef>
                <a:spcPct val="0"/>
              </a:spcBef>
              <a:buSzTx/>
              <a:buFontTx/>
              <a:buNone/>
            </a:pPr>
            <a:r>
              <a:rPr lang="zh-CN" altLang="en-US" dirty="0">
                <a:latin typeface="Times New Roman" panose="02020603050405020304" pitchFamily="18" charset="0"/>
              </a:rPr>
              <a:t>试求：</a:t>
            </a:r>
          </a:p>
          <a:p>
            <a:pPr eaLnBrk="1" hangingPunct="1">
              <a:spcBef>
                <a:spcPct val="0"/>
              </a:spcBef>
              <a:buSzTx/>
              <a:buFontTx/>
              <a:buNone/>
            </a:pPr>
            <a:r>
              <a:rPr lang="zh-CN" altLang="en-US" dirty="0">
                <a:latin typeface="Times New Roman" panose="02020603050405020304" pitchFamily="18" charset="0"/>
              </a:rPr>
              <a:t>      </a:t>
            </a:r>
            <a:r>
              <a:rPr lang="zh-CN" altLang="en-US" dirty="0">
                <a:solidFill>
                  <a:schemeClr val="tx2"/>
                </a:solidFill>
                <a:latin typeface="Times New Roman" panose="02020603050405020304" pitchFamily="18" charset="0"/>
              </a:rPr>
              <a:t>（</a:t>
            </a:r>
            <a:r>
              <a:rPr lang="en-US" altLang="zh-CN" dirty="0">
                <a:solidFill>
                  <a:schemeClr val="tx2"/>
                </a:solidFill>
                <a:latin typeface="Times New Roman" panose="02020603050405020304" pitchFamily="18" charset="0"/>
              </a:rPr>
              <a:t>1</a:t>
            </a:r>
            <a:r>
              <a:rPr lang="zh-CN" altLang="en-US" dirty="0">
                <a:solidFill>
                  <a:schemeClr val="tx2"/>
                </a:solidFill>
                <a:latin typeface="Times New Roman" panose="02020603050405020304" pitchFamily="18" charset="0"/>
              </a:rPr>
              <a:t>）</a:t>
            </a:r>
            <a:r>
              <a:rPr lang="zh-CN" altLang="en-US" dirty="0">
                <a:latin typeface="Times New Roman" panose="02020603050405020304" pitchFamily="18" charset="0"/>
              </a:rPr>
              <a:t>热机为卡诺机时，循环的作功量及热效率</a:t>
            </a:r>
          </a:p>
          <a:p>
            <a:pPr eaLnBrk="1" hangingPunct="1">
              <a:spcBef>
                <a:spcPct val="0"/>
              </a:spcBef>
              <a:buSzTx/>
              <a:buFontTx/>
              <a:buNone/>
            </a:pPr>
            <a:r>
              <a:rPr lang="zh-CN" altLang="en-US" dirty="0">
                <a:latin typeface="Times New Roman" panose="02020603050405020304" pitchFamily="18" charset="0"/>
              </a:rPr>
              <a:t>      </a:t>
            </a:r>
            <a:r>
              <a:rPr lang="zh-CN" altLang="en-US" dirty="0">
                <a:solidFill>
                  <a:schemeClr val="tx2"/>
                </a:solidFill>
                <a:latin typeface="Times New Roman" panose="02020603050405020304" pitchFamily="18" charset="0"/>
              </a:rPr>
              <a:t>（</a:t>
            </a:r>
            <a:r>
              <a:rPr lang="en-US" altLang="zh-CN" dirty="0">
                <a:solidFill>
                  <a:schemeClr val="tx2"/>
                </a:solidFill>
                <a:latin typeface="Times New Roman" panose="02020603050405020304" pitchFamily="18" charset="0"/>
              </a:rPr>
              <a:t>2</a:t>
            </a:r>
            <a:r>
              <a:rPr lang="zh-CN" altLang="en-US" dirty="0">
                <a:solidFill>
                  <a:schemeClr val="tx2"/>
                </a:solidFill>
                <a:latin typeface="Times New Roman" panose="02020603050405020304" pitchFamily="18" charset="0"/>
              </a:rPr>
              <a:t>）</a:t>
            </a:r>
            <a:r>
              <a:rPr lang="zh-CN" altLang="en-US" dirty="0">
                <a:latin typeface="Times New Roman" panose="02020603050405020304" pitchFamily="18" charset="0"/>
              </a:rPr>
              <a:t>若高温热源传热存在</a:t>
            </a:r>
            <a:r>
              <a:rPr lang="en-US" altLang="zh-CN" dirty="0">
                <a:solidFill>
                  <a:srgbClr val="00FF00"/>
                </a:solidFill>
                <a:latin typeface="Times New Roman" panose="02020603050405020304" pitchFamily="18" charset="0"/>
              </a:rPr>
              <a:t>50K</a:t>
            </a:r>
            <a:r>
              <a:rPr lang="zh-CN" altLang="en-US" dirty="0">
                <a:latin typeface="Times New Roman" panose="02020603050405020304" pitchFamily="18" charset="0"/>
              </a:rPr>
              <a:t>温差，绝热膨胀不可逆性引起熵增</a:t>
            </a:r>
            <a:r>
              <a:rPr lang="en-US" altLang="zh-CN" dirty="0">
                <a:solidFill>
                  <a:schemeClr val="tx2"/>
                </a:solidFill>
                <a:latin typeface="Times New Roman" panose="02020603050405020304" pitchFamily="18" charset="0"/>
              </a:rPr>
              <a:t>0.25kJ/</a:t>
            </a:r>
            <a:r>
              <a:rPr lang="en-US" altLang="zh-CN" dirty="0" err="1">
                <a:solidFill>
                  <a:schemeClr val="tx2"/>
                </a:solidFill>
                <a:latin typeface="Times New Roman" panose="02020603050405020304" pitchFamily="18" charset="0"/>
              </a:rPr>
              <a:t>kg.K</a:t>
            </a:r>
            <a:r>
              <a:rPr lang="zh-CN" altLang="en-US" dirty="0">
                <a:latin typeface="Times New Roman" panose="02020603050405020304" pitchFamily="18" charset="0"/>
              </a:rPr>
              <a:t>，低温热源传热存在</a:t>
            </a:r>
            <a:r>
              <a:rPr lang="en-US" altLang="zh-CN" dirty="0">
                <a:solidFill>
                  <a:srgbClr val="00FF00"/>
                </a:solidFill>
                <a:latin typeface="Times New Roman" panose="02020603050405020304" pitchFamily="18" charset="0"/>
              </a:rPr>
              <a:t>15K</a:t>
            </a:r>
            <a:r>
              <a:rPr lang="zh-CN" altLang="en-US" dirty="0">
                <a:latin typeface="Times New Roman" panose="02020603050405020304" pitchFamily="18" charset="0"/>
              </a:rPr>
              <a:t>温差，这时循环作功量、热效率、孤立系熵增和作功能力损失。</a:t>
            </a:r>
            <a:endParaRPr lang="zh-CN" altLang="en-US" dirty="0">
              <a:solidFill>
                <a:schemeClr val="tx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2067">
                                            <p:txEl>
                                              <p:pRg st="0" end="0"/>
                                            </p:txEl>
                                          </p:spTgt>
                                        </p:tgtEl>
                                        <p:attrNameLst>
                                          <p:attrName>style.visibility</p:attrName>
                                        </p:attrNameLst>
                                      </p:cBhvr>
                                      <p:to>
                                        <p:strVal val="visible"/>
                                      </p:to>
                                    </p:set>
                                    <p:anim calcmode="lin" valueType="num">
                                      <p:cBhvr additive="base">
                                        <p:cTn id="7" dur="500" fill="hold"/>
                                        <p:tgtEl>
                                          <p:spTgt spid="472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2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2067">
                                            <p:txEl>
                                              <p:pRg st="1" end="1"/>
                                            </p:txEl>
                                          </p:spTgt>
                                        </p:tgtEl>
                                        <p:attrNameLst>
                                          <p:attrName>style.visibility</p:attrName>
                                        </p:attrNameLst>
                                      </p:cBhvr>
                                      <p:to>
                                        <p:strVal val="visible"/>
                                      </p:to>
                                    </p:set>
                                    <p:anim calcmode="lin" valueType="num">
                                      <p:cBhvr additive="base">
                                        <p:cTn id="13" dur="500" fill="hold"/>
                                        <p:tgtEl>
                                          <p:spTgt spid="472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2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2067">
                                            <p:txEl>
                                              <p:pRg st="2" end="2"/>
                                            </p:txEl>
                                          </p:spTgt>
                                        </p:tgtEl>
                                        <p:attrNameLst>
                                          <p:attrName>style.visibility</p:attrName>
                                        </p:attrNameLst>
                                      </p:cBhvr>
                                      <p:to>
                                        <p:strVal val="visible"/>
                                      </p:to>
                                    </p:set>
                                    <p:anim calcmode="lin" valueType="num">
                                      <p:cBhvr additive="base">
                                        <p:cTn id="19" dur="500" fill="hold"/>
                                        <p:tgtEl>
                                          <p:spTgt spid="472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2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2067">
                                            <p:txEl>
                                              <p:pRg st="3" end="3"/>
                                            </p:txEl>
                                          </p:spTgt>
                                        </p:tgtEl>
                                        <p:attrNameLst>
                                          <p:attrName>style.visibility</p:attrName>
                                        </p:attrNameLst>
                                      </p:cBhvr>
                                      <p:to>
                                        <p:strVal val="visible"/>
                                      </p:to>
                                    </p:set>
                                    <p:anim calcmode="lin" valueType="num">
                                      <p:cBhvr additive="base">
                                        <p:cTn id="25" dur="500" fill="hold"/>
                                        <p:tgtEl>
                                          <p:spTgt spid="472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2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2067">
                                            <p:txEl>
                                              <p:pRg st="4" end="4"/>
                                            </p:txEl>
                                          </p:spTgt>
                                        </p:tgtEl>
                                        <p:attrNameLst>
                                          <p:attrName>style.visibility</p:attrName>
                                        </p:attrNameLst>
                                      </p:cBhvr>
                                      <p:to>
                                        <p:strVal val="visible"/>
                                      </p:to>
                                    </p:set>
                                    <p:anim calcmode="lin" valueType="num">
                                      <p:cBhvr additive="base">
                                        <p:cTn id="31" dur="500" fill="hold"/>
                                        <p:tgtEl>
                                          <p:spTgt spid="4720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20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D5F326E-63D5-4AC9-BE90-785210A1AEA0}"/>
              </a:ext>
            </a:extLst>
          </p:cNvPr>
          <p:cNvSpPr>
            <a:spLocks noGrp="1" noChangeArrowheads="1"/>
          </p:cNvSpPr>
          <p:nvPr>
            <p:ph type="title"/>
          </p:nvPr>
        </p:nvSpPr>
        <p:spPr>
          <a:xfrm>
            <a:off x="685800" y="228600"/>
            <a:ext cx="7772400" cy="762000"/>
          </a:xfrm>
        </p:spPr>
        <p:txBody>
          <a:bodyPr/>
          <a:lstStyle/>
          <a:p>
            <a:pPr eaLnBrk="1" hangingPunct="1"/>
            <a:r>
              <a:rPr lang="zh-CN" altLang="en-US" b="1">
                <a:solidFill>
                  <a:srgbClr val="FFCC00"/>
                </a:solidFill>
                <a:latin typeface="Times New Roman" panose="02020603050405020304" pitchFamily="18" charset="0"/>
                <a:ea typeface="楷体_GB2312" pitchFamily="49" charset="-122"/>
              </a:rPr>
              <a:t>第四章  可逆与不可逆讨论</a:t>
            </a:r>
            <a:r>
              <a:rPr lang="en-US" altLang="zh-CN" b="1">
                <a:solidFill>
                  <a:srgbClr val="00FF00"/>
                </a:solidFill>
                <a:latin typeface="Times New Roman" panose="02020603050405020304" pitchFamily="18" charset="0"/>
                <a:ea typeface="楷体_GB2312" pitchFamily="49" charset="-122"/>
              </a:rPr>
              <a:t>(</a:t>
            </a:r>
            <a:r>
              <a:rPr lang="zh-CN" altLang="en-US" b="1">
                <a:solidFill>
                  <a:srgbClr val="00FF00"/>
                </a:solidFill>
                <a:latin typeface="Times New Roman" panose="02020603050405020304" pitchFamily="18" charset="0"/>
                <a:ea typeface="楷体_GB2312" pitchFamily="49" charset="-122"/>
              </a:rPr>
              <a:t>一</a:t>
            </a:r>
            <a:r>
              <a:rPr lang="en-US" altLang="zh-CN" b="1">
                <a:solidFill>
                  <a:srgbClr val="00FF00"/>
                </a:solidFill>
                <a:latin typeface="Times New Roman" panose="02020603050405020304" pitchFamily="18" charset="0"/>
                <a:ea typeface="楷体_GB2312" pitchFamily="49" charset="-122"/>
              </a:rPr>
              <a:t>)</a:t>
            </a:r>
          </a:p>
        </p:txBody>
      </p:sp>
      <p:sp>
        <p:nvSpPr>
          <p:cNvPr id="51203" name="Text Box 3">
            <a:extLst>
              <a:ext uri="{FF2B5EF4-FFF2-40B4-BE49-F238E27FC236}">
                <a16:creationId xmlns:a16="http://schemas.microsoft.com/office/drawing/2014/main" id="{1C8F55F7-89C8-42ED-8B24-2343AE709BB4}"/>
              </a:ext>
            </a:extLst>
          </p:cNvPr>
          <p:cNvSpPr txBox="1">
            <a:spLocks noChangeArrowheads="1"/>
          </p:cNvSpPr>
          <p:nvPr/>
        </p:nvSpPr>
        <p:spPr bwMode="auto">
          <a:xfrm>
            <a:off x="457200" y="1017588"/>
            <a:ext cx="34671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chemeClr val="tx2"/>
                </a:solidFill>
                <a:latin typeface="Times New Roman" panose="02020603050405020304" pitchFamily="18" charset="0"/>
              </a:rPr>
              <a:t>（</a:t>
            </a:r>
            <a:r>
              <a:rPr lang="en-US" altLang="zh-CN">
                <a:solidFill>
                  <a:schemeClr val="tx2"/>
                </a:solidFill>
                <a:latin typeface="Times New Roman" panose="02020603050405020304" pitchFamily="18" charset="0"/>
              </a:rPr>
              <a:t>1</a:t>
            </a:r>
            <a:r>
              <a:rPr lang="zh-CN" altLang="en-US">
                <a:solidFill>
                  <a:schemeClr val="tx2"/>
                </a:solidFill>
                <a:latin typeface="Times New Roman" panose="02020603050405020304" pitchFamily="18" charset="0"/>
              </a:rPr>
              <a:t>）卡诺热机</a:t>
            </a:r>
          </a:p>
        </p:txBody>
      </p:sp>
      <p:sp>
        <p:nvSpPr>
          <p:cNvPr id="473092" name="Rectangle 4">
            <a:extLst>
              <a:ext uri="{FF2B5EF4-FFF2-40B4-BE49-F238E27FC236}">
                <a16:creationId xmlns:a16="http://schemas.microsoft.com/office/drawing/2014/main" id="{35408D44-9E30-4077-8260-67D716A224E9}"/>
              </a:ext>
            </a:extLst>
          </p:cNvPr>
          <p:cNvSpPr>
            <a:spLocks noChangeArrowheads="1"/>
          </p:cNvSpPr>
          <p:nvPr/>
        </p:nvSpPr>
        <p:spPr bwMode="auto">
          <a:xfrm>
            <a:off x="152400" y="2819400"/>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00FF00"/>
                </a:solidFill>
                <a:latin typeface="Times New Roman" panose="02020603050405020304" pitchFamily="18" charset="0"/>
              </a:rPr>
              <a:t>800</a:t>
            </a:r>
            <a:r>
              <a:rPr kumimoji="0" lang="en-US" altLang="zh-CN" i="1">
                <a:solidFill>
                  <a:srgbClr val="00FF00"/>
                </a:solidFill>
                <a:latin typeface="Times New Roman" panose="02020603050405020304" pitchFamily="18" charset="0"/>
              </a:rPr>
              <a:t> </a:t>
            </a:r>
            <a:r>
              <a:rPr kumimoji="0" lang="en-US" altLang="zh-CN">
                <a:solidFill>
                  <a:srgbClr val="00FF00"/>
                </a:solidFill>
                <a:latin typeface="Times New Roman" panose="02020603050405020304" pitchFamily="18" charset="0"/>
              </a:rPr>
              <a:t>K</a:t>
            </a:r>
            <a:endParaRPr kumimoji="0" lang="en-US" altLang="zh-CN" b="0">
              <a:solidFill>
                <a:srgbClr val="00FF00"/>
              </a:solidFill>
              <a:latin typeface="Times New Roman" panose="02020603050405020304" pitchFamily="18" charset="0"/>
            </a:endParaRPr>
          </a:p>
        </p:txBody>
      </p:sp>
      <p:grpSp>
        <p:nvGrpSpPr>
          <p:cNvPr id="2" name="Group 16">
            <a:extLst>
              <a:ext uri="{FF2B5EF4-FFF2-40B4-BE49-F238E27FC236}">
                <a16:creationId xmlns:a16="http://schemas.microsoft.com/office/drawing/2014/main" id="{596A2149-F661-4199-BE7B-65B6D1038AE7}"/>
              </a:ext>
            </a:extLst>
          </p:cNvPr>
          <p:cNvGrpSpPr>
            <a:grpSpLocks/>
          </p:cNvGrpSpPr>
          <p:nvPr/>
        </p:nvGrpSpPr>
        <p:grpSpPr bwMode="auto">
          <a:xfrm>
            <a:off x="838200" y="1981200"/>
            <a:ext cx="3886200" cy="4267200"/>
            <a:chOff x="528" y="1248"/>
            <a:chExt cx="2448" cy="2688"/>
          </a:xfrm>
        </p:grpSpPr>
        <p:sp>
          <p:nvSpPr>
            <p:cNvPr id="51212" name="Line 5">
              <a:extLst>
                <a:ext uri="{FF2B5EF4-FFF2-40B4-BE49-F238E27FC236}">
                  <a16:creationId xmlns:a16="http://schemas.microsoft.com/office/drawing/2014/main" id="{7C3DD010-7521-4A5B-8E04-D131C9FB8397}"/>
                </a:ext>
              </a:extLst>
            </p:cNvPr>
            <p:cNvSpPr>
              <a:spLocks noChangeShapeType="1"/>
            </p:cNvSpPr>
            <p:nvPr/>
          </p:nvSpPr>
          <p:spPr bwMode="auto">
            <a:xfrm flipV="1">
              <a:off x="864" y="1344"/>
              <a:ext cx="0" cy="2256"/>
            </a:xfrm>
            <a:prstGeom prst="line">
              <a:avLst/>
            </a:prstGeom>
            <a:noFill/>
            <a:ln w="254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3" name="Line 6">
              <a:extLst>
                <a:ext uri="{FF2B5EF4-FFF2-40B4-BE49-F238E27FC236}">
                  <a16:creationId xmlns:a16="http://schemas.microsoft.com/office/drawing/2014/main" id="{968951C4-1B04-4DE1-BA16-5E38F6D9E7EF}"/>
                </a:ext>
              </a:extLst>
            </p:cNvPr>
            <p:cNvSpPr>
              <a:spLocks noChangeShapeType="1"/>
            </p:cNvSpPr>
            <p:nvPr/>
          </p:nvSpPr>
          <p:spPr bwMode="auto">
            <a:xfrm>
              <a:off x="864" y="3600"/>
              <a:ext cx="2016" cy="0"/>
            </a:xfrm>
            <a:prstGeom prst="line">
              <a:avLst/>
            </a:prstGeom>
            <a:noFill/>
            <a:ln w="254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4" name="Rectangle 7">
              <a:extLst>
                <a:ext uri="{FF2B5EF4-FFF2-40B4-BE49-F238E27FC236}">
                  <a16:creationId xmlns:a16="http://schemas.microsoft.com/office/drawing/2014/main" id="{83670824-4F8F-46D4-B252-7BC61FB52C92}"/>
                </a:ext>
              </a:extLst>
            </p:cNvPr>
            <p:cNvSpPr>
              <a:spLocks noChangeArrowheads="1"/>
            </p:cNvSpPr>
            <p:nvPr/>
          </p:nvSpPr>
          <p:spPr bwMode="auto">
            <a:xfrm>
              <a:off x="2640" y="3600"/>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S</a:t>
              </a:r>
              <a:endParaRPr kumimoji="0" lang="en-US" altLang="zh-CN" b="0">
                <a:solidFill>
                  <a:schemeClr val="tx2"/>
                </a:solidFill>
                <a:latin typeface="Times New Roman" panose="02020603050405020304" pitchFamily="18" charset="0"/>
              </a:endParaRPr>
            </a:p>
          </p:txBody>
        </p:sp>
        <p:sp>
          <p:nvSpPr>
            <p:cNvPr id="51215" name="Rectangle 8">
              <a:extLst>
                <a:ext uri="{FF2B5EF4-FFF2-40B4-BE49-F238E27FC236}">
                  <a16:creationId xmlns:a16="http://schemas.microsoft.com/office/drawing/2014/main" id="{F3A73F05-303E-44A9-A873-A1AC515D8D72}"/>
                </a:ext>
              </a:extLst>
            </p:cNvPr>
            <p:cNvSpPr>
              <a:spLocks noChangeArrowheads="1"/>
            </p:cNvSpPr>
            <p:nvPr/>
          </p:nvSpPr>
          <p:spPr bwMode="auto">
            <a:xfrm>
              <a:off x="528" y="124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endParaRPr kumimoji="0" lang="en-US" altLang="zh-CN" b="0">
                <a:solidFill>
                  <a:srgbClr val="00FF00"/>
                </a:solidFill>
                <a:latin typeface="Times New Roman" panose="02020603050405020304" pitchFamily="18" charset="0"/>
              </a:endParaRPr>
            </a:p>
          </p:txBody>
        </p:sp>
      </p:grpSp>
      <p:sp>
        <p:nvSpPr>
          <p:cNvPr id="473097" name="Rectangle 9">
            <a:extLst>
              <a:ext uri="{FF2B5EF4-FFF2-40B4-BE49-F238E27FC236}">
                <a16:creationId xmlns:a16="http://schemas.microsoft.com/office/drawing/2014/main" id="{C274530A-9352-48BD-86BA-1BBAD3D4BB07}"/>
              </a:ext>
            </a:extLst>
          </p:cNvPr>
          <p:cNvSpPr>
            <a:spLocks noChangeArrowheads="1"/>
          </p:cNvSpPr>
          <p:nvPr/>
        </p:nvSpPr>
        <p:spPr bwMode="auto">
          <a:xfrm>
            <a:off x="2209800" y="3124200"/>
            <a:ext cx="1371600" cy="1524000"/>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73098" name="Line 10">
            <a:extLst>
              <a:ext uri="{FF2B5EF4-FFF2-40B4-BE49-F238E27FC236}">
                <a16:creationId xmlns:a16="http://schemas.microsoft.com/office/drawing/2014/main" id="{CC66AFCD-7E7C-4625-8176-E13E514AB1C5}"/>
              </a:ext>
            </a:extLst>
          </p:cNvPr>
          <p:cNvSpPr>
            <a:spLocks noChangeShapeType="1"/>
          </p:cNvSpPr>
          <p:nvPr/>
        </p:nvSpPr>
        <p:spPr bwMode="auto">
          <a:xfrm>
            <a:off x="2590800" y="3124200"/>
            <a:ext cx="457200" cy="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099" name="Line 11">
            <a:extLst>
              <a:ext uri="{FF2B5EF4-FFF2-40B4-BE49-F238E27FC236}">
                <a16:creationId xmlns:a16="http://schemas.microsoft.com/office/drawing/2014/main" id="{025D2CA0-2F53-4C08-8BC2-D98D31FC6D6D}"/>
              </a:ext>
            </a:extLst>
          </p:cNvPr>
          <p:cNvSpPr>
            <a:spLocks noChangeShapeType="1"/>
          </p:cNvSpPr>
          <p:nvPr/>
        </p:nvSpPr>
        <p:spPr bwMode="auto">
          <a:xfrm flipH="1">
            <a:off x="2590800" y="4648200"/>
            <a:ext cx="457200" cy="0"/>
          </a:xfrm>
          <a:prstGeom prst="line">
            <a:avLst/>
          </a:prstGeom>
          <a:noFill/>
          <a:ln w="254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00" name="Rectangle 12">
            <a:extLst>
              <a:ext uri="{FF2B5EF4-FFF2-40B4-BE49-F238E27FC236}">
                <a16:creationId xmlns:a16="http://schemas.microsoft.com/office/drawing/2014/main" id="{E9DEAD5C-59EA-4B76-9343-B94F6A98171E}"/>
              </a:ext>
            </a:extLst>
          </p:cNvPr>
          <p:cNvSpPr>
            <a:spLocks noChangeArrowheads="1"/>
          </p:cNvSpPr>
          <p:nvPr/>
        </p:nvSpPr>
        <p:spPr bwMode="auto">
          <a:xfrm>
            <a:off x="152400" y="4343400"/>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00FF00"/>
                </a:solidFill>
                <a:latin typeface="Times New Roman" panose="02020603050405020304" pitchFamily="18" charset="0"/>
              </a:rPr>
              <a:t>285</a:t>
            </a:r>
            <a:r>
              <a:rPr kumimoji="0" lang="en-US" altLang="zh-CN" i="1">
                <a:solidFill>
                  <a:srgbClr val="00FF00"/>
                </a:solidFill>
                <a:latin typeface="Times New Roman" panose="02020603050405020304" pitchFamily="18" charset="0"/>
              </a:rPr>
              <a:t> </a:t>
            </a:r>
            <a:r>
              <a:rPr kumimoji="0" lang="en-US" altLang="zh-CN">
                <a:solidFill>
                  <a:srgbClr val="00FF00"/>
                </a:solidFill>
                <a:latin typeface="Times New Roman" panose="02020603050405020304" pitchFamily="18" charset="0"/>
              </a:rPr>
              <a:t>K</a:t>
            </a:r>
            <a:endParaRPr kumimoji="0" lang="en-US" altLang="zh-CN" b="0">
              <a:solidFill>
                <a:srgbClr val="00FF00"/>
              </a:solidFill>
              <a:latin typeface="Times New Roman" panose="02020603050405020304" pitchFamily="18" charset="0"/>
            </a:endParaRPr>
          </a:p>
        </p:txBody>
      </p:sp>
      <p:graphicFrame>
        <p:nvGraphicFramePr>
          <p:cNvPr id="473101" name="Object 13">
            <a:extLst>
              <a:ext uri="{FF2B5EF4-FFF2-40B4-BE49-F238E27FC236}">
                <a16:creationId xmlns:a16="http://schemas.microsoft.com/office/drawing/2014/main" id="{83DEB22F-0C9D-4941-8848-654FC14EE2FE}"/>
              </a:ext>
            </a:extLst>
          </p:cNvPr>
          <p:cNvGraphicFramePr>
            <a:graphicFrameLocks noChangeAspect="1"/>
          </p:cNvGraphicFramePr>
          <p:nvPr/>
        </p:nvGraphicFramePr>
        <p:xfrm>
          <a:off x="4572000" y="1727200"/>
          <a:ext cx="3598863" cy="1062038"/>
        </p:xfrm>
        <a:graphic>
          <a:graphicData uri="http://schemas.openxmlformats.org/presentationml/2006/ole">
            <mc:AlternateContent xmlns:mc="http://schemas.openxmlformats.org/markup-compatibility/2006">
              <mc:Choice xmlns:v="urn:schemas-microsoft-com:vml" Requires="v">
                <p:oleObj spid="_x0000_s51242" name="Equation" r:id="rId4" imgW="1289044" imgH="362086" progId="Equation.DSMT4">
                  <p:embed/>
                </p:oleObj>
              </mc:Choice>
              <mc:Fallback>
                <p:oleObj name="Equation" r:id="rId4" imgW="1289044" imgH="362086"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727200"/>
                        <a:ext cx="3598863" cy="106203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3102" name="Object 14">
            <a:extLst>
              <a:ext uri="{FF2B5EF4-FFF2-40B4-BE49-F238E27FC236}">
                <a16:creationId xmlns:a16="http://schemas.microsoft.com/office/drawing/2014/main" id="{880B5BB0-D7AB-4408-9C79-87F485EBB3B4}"/>
              </a:ext>
            </a:extLst>
          </p:cNvPr>
          <p:cNvGraphicFramePr>
            <a:graphicFrameLocks noChangeAspect="1"/>
          </p:cNvGraphicFramePr>
          <p:nvPr/>
        </p:nvGraphicFramePr>
        <p:xfrm>
          <a:off x="4572000" y="2944813"/>
          <a:ext cx="2452688" cy="1855787"/>
        </p:xfrm>
        <a:graphic>
          <a:graphicData uri="http://schemas.openxmlformats.org/presentationml/2006/ole">
            <mc:AlternateContent xmlns:mc="http://schemas.openxmlformats.org/markup-compatibility/2006">
              <mc:Choice xmlns:v="urn:schemas-microsoft-com:vml" Requires="v">
                <p:oleObj spid="_x0000_s51243" name="Equation" r:id="rId6" imgW="869982" imgH="653959" progId="Equation.DSMT4">
                  <p:embed/>
                </p:oleObj>
              </mc:Choice>
              <mc:Fallback>
                <p:oleObj name="Equation" r:id="rId6" imgW="869982" imgH="653959"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2944813"/>
                        <a:ext cx="2452688" cy="1855787"/>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73097"/>
                                        </p:tgtEl>
                                        <p:attrNameLst>
                                          <p:attrName>style.visibility</p:attrName>
                                        </p:attrNameLst>
                                      </p:cBhvr>
                                      <p:to>
                                        <p:strVal val="visible"/>
                                      </p:to>
                                    </p:set>
                                    <p:animEffect transition="in" filter="slide(fromLeft)">
                                      <p:cBhvr>
                                        <p:cTn id="13" dur="500"/>
                                        <p:tgtEl>
                                          <p:spTgt spid="473097"/>
                                        </p:tgtEl>
                                      </p:cBhvr>
                                    </p:animEffec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473098"/>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499"/>
                                          </p:stCondLst>
                                        </p:cTn>
                                        <p:tgtEl>
                                          <p:spTgt spid="47309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73092"/>
                                        </p:tgtEl>
                                        <p:attrNameLst>
                                          <p:attrName>style.visibility</p:attrName>
                                        </p:attrNameLst>
                                      </p:cBhvr>
                                      <p:to>
                                        <p:strVal val="visible"/>
                                      </p:to>
                                    </p:set>
                                    <p:anim calcmode="lin" valueType="num">
                                      <p:cBhvr additive="base">
                                        <p:cTn id="24" dur="500" fill="hold"/>
                                        <p:tgtEl>
                                          <p:spTgt spid="473092"/>
                                        </p:tgtEl>
                                        <p:attrNameLst>
                                          <p:attrName>ppt_x</p:attrName>
                                        </p:attrNameLst>
                                      </p:cBhvr>
                                      <p:tavLst>
                                        <p:tav tm="0">
                                          <p:val>
                                            <p:strVal val="0-#ppt_w/2"/>
                                          </p:val>
                                        </p:tav>
                                        <p:tav tm="100000">
                                          <p:val>
                                            <p:strVal val="#ppt_x"/>
                                          </p:val>
                                        </p:tav>
                                      </p:tavLst>
                                    </p:anim>
                                    <p:anim calcmode="lin" valueType="num">
                                      <p:cBhvr additive="base">
                                        <p:cTn id="25" dur="500" fill="hold"/>
                                        <p:tgtEl>
                                          <p:spTgt spid="47309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73100"/>
                                        </p:tgtEl>
                                        <p:attrNameLst>
                                          <p:attrName>style.visibility</p:attrName>
                                        </p:attrNameLst>
                                      </p:cBhvr>
                                      <p:to>
                                        <p:strVal val="visible"/>
                                      </p:to>
                                    </p:set>
                                    <p:anim calcmode="lin" valueType="num">
                                      <p:cBhvr additive="base">
                                        <p:cTn id="30" dur="500" fill="hold"/>
                                        <p:tgtEl>
                                          <p:spTgt spid="473100"/>
                                        </p:tgtEl>
                                        <p:attrNameLst>
                                          <p:attrName>ppt_x</p:attrName>
                                        </p:attrNameLst>
                                      </p:cBhvr>
                                      <p:tavLst>
                                        <p:tav tm="0">
                                          <p:val>
                                            <p:strVal val="0-#ppt_w/2"/>
                                          </p:val>
                                        </p:tav>
                                        <p:tav tm="100000">
                                          <p:val>
                                            <p:strVal val="#ppt_x"/>
                                          </p:val>
                                        </p:tav>
                                      </p:tavLst>
                                    </p:anim>
                                    <p:anim calcmode="lin" valueType="num">
                                      <p:cBhvr additive="base">
                                        <p:cTn id="31" dur="500" fill="hold"/>
                                        <p:tgtEl>
                                          <p:spTgt spid="473100"/>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nodeType="clickEffect">
                                  <p:stCondLst>
                                    <p:cond delay="0"/>
                                  </p:stCondLst>
                                  <p:childTnLst>
                                    <p:set>
                                      <p:cBhvr>
                                        <p:cTn id="35" dur="1" fill="hold">
                                          <p:stCondLst>
                                            <p:cond delay="0"/>
                                          </p:stCondLst>
                                        </p:cTn>
                                        <p:tgtEl>
                                          <p:spTgt spid="473101"/>
                                        </p:tgtEl>
                                        <p:attrNameLst>
                                          <p:attrName>style.visibility</p:attrName>
                                        </p:attrNameLst>
                                      </p:cBhvr>
                                      <p:to>
                                        <p:strVal val="visible"/>
                                      </p:to>
                                    </p:set>
                                    <p:anim calcmode="lin" valueType="num">
                                      <p:cBhvr additive="base">
                                        <p:cTn id="36" dur="500" fill="hold"/>
                                        <p:tgtEl>
                                          <p:spTgt spid="473101"/>
                                        </p:tgtEl>
                                        <p:attrNameLst>
                                          <p:attrName>ppt_x</p:attrName>
                                        </p:attrNameLst>
                                      </p:cBhvr>
                                      <p:tavLst>
                                        <p:tav tm="0">
                                          <p:val>
                                            <p:strVal val="1+#ppt_w/2"/>
                                          </p:val>
                                        </p:tav>
                                        <p:tav tm="100000">
                                          <p:val>
                                            <p:strVal val="#ppt_x"/>
                                          </p:val>
                                        </p:tav>
                                      </p:tavLst>
                                    </p:anim>
                                    <p:anim calcmode="lin" valueType="num">
                                      <p:cBhvr additive="base">
                                        <p:cTn id="37" dur="500" fill="hold"/>
                                        <p:tgtEl>
                                          <p:spTgt spid="473101"/>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nodeType="clickEffect">
                                  <p:stCondLst>
                                    <p:cond delay="0"/>
                                  </p:stCondLst>
                                  <p:childTnLst>
                                    <p:set>
                                      <p:cBhvr>
                                        <p:cTn id="41" dur="1" fill="hold">
                                          <p:stCondLst>
                                            <p:cond delay="0"/>
                                          </p:stCondLst>
                                        </p:cTn>
                                        <p:tgtEl>
                                          <p:spTgt spid="473102"/>
                                        </p:tgtEl>
                                        <p:attrNameLst>
                                          <p:attrName>style.visibility</p:attrName>
                                        </p:attrNameLst>
                                      </p:cBhvr>
                                      <p:to>
                                        <p:strVal val="visible"/>
                                      </p:to>
                                    </p:set>
                                    <p:anim calcmode="lin" valueType="num">
                                      <p:cBhvr additive="base">
                                        <p:cTn id="42" dur="500" fill="hold"/>
                                        <p:tgtEl>
                                          <p:spTgt spid="473102"/>
                                        </p:tgtEl>
                                        <p:attrNameLst>
                                          <p:attrName>ppt_x</p:attrName>
                                        </p:attrNameLst>
                                      </p:cBhvr>
                                      <p:tavLst>
                                        <p:tav tm="0">
                                          <p:val>
                                            <p:strVal val="1+#ppt_w/2"/>
                                          </p:val>
                                        </p:tav>
                                        <p:tav tm="100000">
                                          <p:val>
                                            <p:strVal val="#ppt_x"/>
                                          </p:val>
                                        </p:tav>
                                      </p:tavLst>
                                    </p:anim>
                                    <p:anim calcmode="lin" valueType="num">
                                      <p:cBhvr additive="base">
                                        <p:cTn id="43" dur="500" fill="hold"/>
                                        <p:tgtEl>
                                          <p:spTgt spid="473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2" grpId="0" autoUpdateAnimBg="0"/>
      <p:bldP spid="473097" grpId="0" animBg="1"/>
      <p:bldP spid="47310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C0D02AA-6CC2-40BF-B5F2-0E5AED7F9D07}"/>
              </a:ext>
            </a:extLst>
          </p:cNvPr>
          <p:cNvSpPr>
            <a:spLocks noGrp="1" noChangeArrowheads="1"/>
          </p:cNvSpPr>
          <p:nvPr>
            <p:ph type="title"/>
          </p:nvPr>
        </p:nvSpPr>
        <p:spPr>
          <a:xfrm>
            <a:off x="685800" y="228600"/>
            <a:ext cx="7772400" cy="762000"/>
          </a:xfrm>
        </p:spPr>
        <p:txBody>
          <a:bodyPr/>
          <a:lstStyle/>
          <a:p>
            <a:pPr eaLnBrk="1" hangingPunct="1"/>
            <a:r>
              <a:rPr lang="zh-CN" altLang="en-US" b="1">
                <a:solidFill>
                  <a:srgbClr val="FFCC00"/>
                </a:solidFill>
                <a:latin typeface="Times New Roman" panose="02020603050405020304" pitchFamily="18" charset="0"/>
                <a:ea typeface="楷体_GB2312" pitchFamily="49" charset="-122"/>
              </a:rPr>
              <a:t>第四章  可逆与不可逆讨论</a:t>
            </a:r>
            <a:r>
              <a:rPr lang="en-US" altLang="zh-CN" b="1">
                <a:solidFill>
                  <a:srgbClr val="00FF00"/>
                </a:solidFill>
                <a:latin typeface="Times New Roman" panose="02020603050405020304" pitchFamily="18" charset="0"/>
                <a:ea typeface="楷体_GB2312" pitchFamily="49" charset="-122"/>
              </a:rPr>
              <a:t>(</a:t>
            </a:r>
            <a:r>
              <a:rPr lang="zh-CN" altLang="en-US" b="1">
                <a:solidFill>
                  <a:srgbClr val="00FF00"/>
                </a:solidFill>
                <a:latin typeface="Times New Roman" panose="02020603050405020304" pitchFamily="18" charset="0"/>
                <a:ea typeface="楷体_GB2312" pitchFamily="49" charset="-122"/>
              </a:rPr>
              <a:t>一</a:t>
            </a:r>
            <a:r>
              <a:rPr lang="en-US" altLang="zh-CN" b="1">
                <a:solidFill>
                  <a:srgbClr val="00FF00"/>
                </a:solidFill>
                <a:latin typeface="Times New Roman" panose="02020603050405020304" pitchFamily="18" charset="0"/>
                <a:ea typeface="楷体_GB2312" pitchFamily="49" charset="-122"/>
              </a:rPr>
              <a:t>)</a:t>
            </a:r>
          </a:p>
        </p:txBody>
      </p:sp>
      <p:sp>
        <p:nvSpPr>
          <p:cNvPr id="53251" name="Line 4">
            <a:extLst>
              <a:ext uri="{FF2B5EF4-FFF2-40B4-BE49-F238E27FC236}">
                <a16:creationId xmlns:a16="http://schemas.microsoft.com/office/drawing/2014/main" id="{99190118-E266-4624-B2FC-78C8DA3CD669}"/>
              </a:ext>
            </a:extLst>
          </p:cNvPr>
          <p:cNvSpPr>
            <a:spLocks noChangeShapeType="1"/>
          </p:cNvSpPr>
          <p:nvPr/>
        </p:nvSpPr>
        <p:spPr bwMode="auto">
          <a:xfrm>
            <a:off x="6096000" y="1447800"/>
            <a:ext cx="0" cy="460375"/>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2" name="Line 5">
            <a:extLst>
              <a:ext uri="{FF2B5EF4-FFF2-40B4-BE49-F238E27FC236}">
                <a16:creationId xmlns:a16="http://schemas.microsoft.com/office/drawing/2014/main" id="{3DF78A85-9F79-4264-AC58-C1C18C194D45}"/>
              </a:ext>
            </a:extLst>
          </p:cNvPr>
          <p:cNvSpPr>
            <a:spLocks noChangeShapeType="1"/>
          </p:cNvSpPr>
          <p:nvPr/>
        </p:nvSpPr>
        <p:spPr bwMode="auto">
          <a:xfrm>
            <a:off x="6096000" y="1905000"/>
            <a:ext cx="22860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3" name="Line 6">
            <a:extLst>
              <a:ext uri="{FF2B5EF4-FFF2-40B4-BE49-F238E27FC236}">
                <a16:creationId xmlns:a16="http://schemas.microsoft.com/office/drawing/2014/main" id="{F0CC3D4A-6EB3-4408-A31E-FD7AA54B47CF}"/>
              </a:ext>
            </a:extLst>
          </p:cNvPr>
          <p:cNvSpPr>
            <a:spLocks noChangeShapeType="1"/>
          </p:cNvSpPr>
          <p:nvPr/>
        </p:nvSpPr>
        <p:spPr bwMode="auto">
          <a:xfrm flipV="1">
            <a:off x="8382000" y="1447800"/>
            <a:ext cx="0" cy="45720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4" name="Line 7">
            <a:extLst>
              <a:ext uri="{FF2B5EF4-FFF2-40B4-BE49-F238E27FC236}">
                <a16:creationId xmlns:a16="http://schemas.microsoft.com/office/drawing/2014/main" id="{CBC9C90E-1C22-4C3B-B364-B06DF67BAE60}"/>
              </a:ext>
            </a:extLst>
          </p:cNvPr>
          <p:cNvSpPr>
            <a:spLocks noChangeShapeType="1"/>
          </p:cNvSpPr>
          <p:nvPr/>
        </p:nvSpPr>
        <p:spPr bwMode="auto">
          <a:xfrm>
            <a:off x="6172200" y="6096000"/>
            <a:ext cx="0" cy="420688"/>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5" name="Line 8">
            <a:extLst>
              <a:ext uri="{FF2B5EF4-FFF2-40B4-BE49-F238E27FC236}">
                <a16:creationId xmlns:a16="http://schemas.microsoft.com/office/drawing/2014/main" id="{D20AFA03-D031-4504-A75C-C21A7455E54F}"/>
              </a:ext>
            </a:extLst>
          </p:cNvPr>
          <p:cNvSpPr>
            <a:spLocks noChangeShapeType="1"/>
          </p:cNvSpPr>
          <p:nvPr/>
        </p:nvSpPr>
        <p:spPr bwMode="auto">
          <a:xfrm>
            <a:off x="6172200" y="6096000"/>
            <a:ext cx="22098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6" name="Line 9">
            <a:extLst>
              <a:ext uri="{FF2B5EF4-FFF2-40B4-BE49-F238E27FC236}">
                <a16:creationId xmlns:a16="http://schemas.microsoft.com/office/drawing/2014/main" id="{0EA2F849-9559-4B12-920E-25BD99B3CDB5}"/>
              </a:ext>
            </a:extLst>
          </p:cNvPr>
          <p:cNvSpPr>
            <a:spLocks noChangeShapeType="1"/>
          </p:cNvSpPr>
          <p:nvPr/>
        </p:nvSpPr>
        <p:spPr bwMode="auto">
          <a:xfrm>
            <a:off x="8382000" y="6096000"/>
            <a:ext cx="0" cy="38100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7" name="Rectangle 10">
            <a:extLst>
              <a:ext uri="{FF2B5EF4-FFF2-40B4-BE49-F238E27FC236}">
                <a16:creationId xmlns:a16="http://schemas.microsoft.com/office/drawing/2014/main" id="{BFF6F7F4-C241-4EE4-987C-D7E935110849}"/>
              </a:ext>
            </a:extLst>
          </p:cNvPr>
          <p:cNvSpPr>
            <a:spLocks noChangeArrowheads="1"/>
          </p:cNvSpPr>
          <p:nvPr/>
        </p:nvSpPr>
        <p:spPr bwMode="auto">
          <a:xfrm>
            <a:off x="6781800" y="1295400"/>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00FF00"/>
                </a:solidFill>
                <a:latin typeface="Times New Roman" panose="02020603050405020304" pitchFamily="18" charset="0"/>
              </a:rPr>
              <a:t>800</a:t>
            </a:r>
            <a:r>
              <a:rPr kumimoji="0" lang="en-US" altLang="zh-CN" i="1">
                <a:solidFill>
                  <a:srgbClr val="00FF00"/>
                </a:solidFill>
                <a:latin typeface="Times New Roman" panose="02020603050405020304" pitchFamily="18" charset="0"/>
              </a:rPr>
              <a:t> </a:t>
            </a:r>
            <a:r>
              <a:rPr kumimoji="0" lang="en-US" altLang="zh-CN">
                <a:solidFill>
                  <a:srgbClr val="00FF00"/>
                </a:solidFill>
                <a:latin typeface="Times New Roman" panose="02020603050405020304" pitchFamily="18" charset="0"/>
              </a:rPr>
              <a:t>K</a:t>
            </a:r>
            <a:endParaRPr kumimoji="0" lang="en-US" altLang="zh-CN" b="0">
              <a:solidFill>
                <a:srgbClr val="00FF00"/>
              </a:solidFill>
              <a:latin typeface="Times New Roman" panose="02020603050405020304" pitchFamily="18" charset="0"/>
            </a:endParaRPr>
          </a:p>
        </p:txBody>
      </p:sp>
      <p:sp>
        <p:nvSpPr>
          <p:cNvPr id="53258" name="Rectangle 11">
            <a:extLst>
              <a:ext uri="{FF2B5EF4-FFF2-40B4-BE49-F238E27FC236}">
                <a16:creationId xmlns:a16="http://schemas.microsoft.com/office/drawing/2014/main" id="{89A0DC55-3EEC-4280-B1EC-D826C47C880D}"/>
              </a:ext>
            </a:extLst>
          </p:cNvPr>
          <p:cNvSpPr>
            <a:spLocks noChangeArrowheads="1"/>
          </p:cNvSpPr>
          <p:nvPr/>
        </p:nvSpPr>
        <p:spPr bwMode="auto">
          <a:xfrm>
            <a:off x="6781800" y="60960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00FF00"/>
                </a:solidFill>
                <a:latin typeface="Times New Roman" panose="02020603050405020304" pitchFamily="18" charset="0"/>
              </a:rPr>
              <a:t>285</a:t>
            </a:r>
            <a:r>
              <a:rPr kumimoji="0" lang="en-US" altLang="zh-CN" i="1">
                <a:solidFill>
                  <a:srgbClr val="00FF00"/>
                </a:solidFill>
                <a:latin typeface="Times New Roman" panose="02020603050405020304" pitchFamily="18" charset="0"/>
              </a:rPr>
              <a:t> </a:t>
            </a:r>
            <a:r>
              <a:rPr kumimoji="0" lang="en-US" altLang="zh-CN">
                <a:solidFill>
                  <a:srgbClr val="00FF00"/>
                </a:solidFill>
                <a:latin typeface="Times New Roman" panose="02020603050405020304" pitchFamily="18" charset="0"/>
              </a:rPr>
              <a:t>K</a:t>
            </a:r>
            <a:endParaRPr kumimoji="0" lang="en-US" altLang="zh-CN" b="0">
              <a:solidFill>
                <a:srgbClr val="00FF00"/>
              </a:solidFill>
              <a:latin typeface="Times New Roman" panose="02020603050405020304" pitchFamily="18" charset="0"/>
            </a:endParaRPr>
          </a:p>
        </p:txBody>
      </p:sp>
      <p:sp>
        <p:nvSpPr>
          <p:cNvPr id="53259" name="Oval 12">
            <a:extLst>
              <a:ext uri="{FF2B5EF4-FFF2-40B4-BE49-F238E27FC236}">
                <a16:creationId xmlns:a16="http://schemas.microsoft.com/office/drawing/2014/main" id="{E14EE5F2-0C13-4B67-A1C0-4E5694EB169F}"/>
              </a:ext>
            </a:extLst>
          </p:cNvPr>
          <p:cNvSpPr>
            <a:spLocks noChangeArrowheads="1"/>
          </p:cNvSpPr>
          <p:nvPr/>
        </p:nvSpPr>
        <p:spPr bwMode="auto">
          <a:xfrm>
            <a:off x="6324600" y="3657600"/>
            <a:ext cx="609600" cy="609600"/>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53260" name="Line 13">
            <a:extLst>
              <a:ext uri="{FF2B5EF4-FFF2-40B4-BE49-F238E27FC236}">
                <a16:creationId xmlns:a16="http://schemas.microsoft.com/office/drawing/2014/main" id="{34E56192-5407-4437-932A-9B998806E14B}"/>
              </a:ext>
            </a:extLst>
          </p:cNvPr>
          <p:cNvSpPr>
            <a:spLocks noChangeShapeType="1"/>
          </p:cNvSpPr>
          <p:nvPr/>
        </p:nvSpPr>
        <p:spPr bwMode="auto">
          <a:xfrm>
            <a:off x="6629400" y="3048000"/>
            <a:ext cx="0" cy="633413"/>
          </a:xfrm>
          <a:prstGeom prst="line">
            <a:avLst/>
          </a:prstGeom>
          <a:noFill/>
          <a:ln w="38100" cap="sq">
            <a:solidFill>
              <a:srgbClr val="00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1" name="Line 14">
            <a:extLst>
              <a:ext uri="{FF2B5EF4-FFF2-40B4-BE49-F238E27FC236}">
                <a16:creationId xmlns:a16="http://schemas.microsoft.com/office/drawing/2014/main" id="{EDD5A0DF-6416-46DC-9F02-F793D3EF9324}"/>
              </a:ext>
            </a:extLst>
          </p:cNvPr>
          <p:cNvSpPr>
            <a:spLocks noChangeShapeType="1"/>
          </p:cNvSpPr>
          <p:nvPr/>
        </p:nvSpPr>
        <p:spPr bwMode="auto">
          <a:xfrm>
            <a:off x="6629400" y="4267200"/>
            <a:ext cx="0" cy="704850"/>
          </a:xfrm>
          <a:prstGeom prst="line">
            <a:avLst/>
          </a:prstGeom>
          <a:noFill/>
          <a:ln w="38100" cap="sq">
            <a:solidFill>
              <a:srgbClr val="00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2" name="Rectangle 15">
            <a:extLst>
              <a:ext uri="{FF2B5EF4-FFF2-40B4-BE49-F238E27FC236}">
                <a16:creationId xmlns:a16="http://schemas.microsoft.com/office/drawing/2014/main" id="{08171D6C-F834-4504-96D9-047D4872018B}"/>
              </a:ext>
            </a:extLst>
          </p:cNvPr>
          <p:cNvSpPr>
            <a:spLocks noChangeArrowheads="1"/>
          </p:cNvSpPr>
          <p:nvPr/>
        </p:nvSpPr>
        <p:spPr bwMode="auto">
          <a:xfrm>
            <a:off x="6781800" y="29718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1</a:t>
            </a:r>
            <a:r>
              <a:rPr kumimoji="0" lang="en-US" altLang="zh-CN">
                <a:solidFill>
                  <a:srgbClr val="00FF00"/>
                </a:solidFill>
                <a:latin typeface="Times New Roman" panose="02020603050405020304" pitchFamily="18" charset="0"/>
              </a:rPr>
              <a:t>’</a:t>
            </a:r>
          </a:p>
        </p:txBody>
      </p:sp>
      <p:sp>
        <p:nvSpPr>
          <p:cNvPr id="53263" name="Rectangle 16">
            <a:extLst>
              <a:ext uri="{FF2B5EF4-FFF2-40B4-BE49-F238E27FC236}">
                <a16:creationId xmlns:a16="http://schemas.microsoft.com/office/drawing/2014/main" id="{B59AC7C1-3AA0-4C1E-9E8D-72D31A7DDDAF}"/>
              </a:ext>
            </a:extLst>
          </p:cNvPr>
          <p:cNvSpPr>
            <a:spLocks noChangeArrowheads="1"/>
          </p:cNvSpPr>
          <p:nvPr/>
        </p:nvSpPr>
        <p:spPr bwMode="auto">
          <a:xfrm>
            <a:off x="6781800" y="42672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2</a:t>
            </a:r>
          </a:p>
        </p:txBody>
      </p:sp>
      <p:sp>
        <p:nvSpPr>
          <p:cNvPr id="53264" name="Rectangle 17">
            <a:extLst>
              <a:ext uri="{FF2B5EF4-FFF2-40B4-BE49-F238E27FC236}">
                <a16:creationId xmlns:a16="http://schemas.microsoft.com/office/drawing/2014/main" id="{4E1B9846-1758-432F-A64A-A3FEB21F4CFE}"/>
              </a:ext>
            </a:extLst>
          </p:cNvPr>
          <p:cNvSpPr>
            <a:spLocks noChangeArrowheads="1"/>
          </p:cNvSpPr>
          <p:nvPr/>
        </p:nvSpPr>
        <p:spPr bwMode="auto">
          <a:xfrm>
            <a:off x="7467600" y="3657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w</a:t>
            </a:r>
            <a:endParaRPr kumimoji="0" lang="en-US" altLang="zh-CN" b="0" i="1">
              <a:solidFill>
                <a:schemeClr val="tx2"/>
              </a:solidFill>
              <a:latin typeface="Times New Roman" panose="02020603050405020304" pitchFamily="18" charset="0"/>
            </a:endParaRPr>
          </a:p>
        </p:txBody>
      </p:sp>
      <p:sp>
        <p:nvSpPr>
          <p:cNvPr id="53265" name="Line 18">
            <a:extLst>
              <a:ext uri="{FF2B5EF4-FFF2-40B4-BE49-F238E27FC236}">
                <a16:creationId xmlns:a16="http://schemas.microsoft.com/office/drawing/2014/main" id="{700C684F-5E88-4DDE-B91B-5E48B310974B}"/>
              </a:ext>
            </a:extLst>
          </p:cNvPr>
          <p:cNvSpPr>
            <a:spLocks noChangeShapeType="1"/>
          </p:cNvSpPr>
          <p:nvPr/>
        </p:nvSpPr>
        <p:spPr bwMode="auto">
          <a:xfrm>
            <a:off x="6934200" y="3962400"/>
            <a:ext cx="457200" cy="0"/>
          </a:xfrm>
          <a:prstGeom prst="line">
            <a:avLst/>
          </a:prstGeom>
          <a:noFill/>
          <a:ln w="38100"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6" name="AutoShape 21">
            <a:extLst>
              <a:ext uri="{FF2B5EF4-FFF2-40B4-BE49-F238E27FC236}">
                <a16:creationId xmlns:a16="http://schemas.microsoft.com/office/drawing/2014/main" id="{7FA545AA-EB66-4211-BD0F-75A37F37276B}"/>
              </a:ext>
            </a:extLst>
          </p:cNvPr>
          <p:cNvSpPr>
            <a:spLocks noChangeArrowheads="1"/>
          </p:cNvSpPr>
          <p:nvPr/>
        </p:nvSpPr>
        <p:spPr bwMode="auto">
          <a:xfrm>
            <a:off x="6629400" y="3733800"/>
            <a:ext cx="152400" cy="381000"/>
          </a:xfrm>
          <a:prstGeom prst="curvedLeftArrow">
            <a:avLst>
              <a:gd name="adj1" fmla="val 50000"/>
              <a:gd name="adj2" fmla="val 100000"/>
              <a:gd name="adj3" fmla="val 33333"/>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53267" name="Rectangle 23">
            <a:extLst>
              <a:ext uri="{FF2B5EF4-FFF2-40B4-BE49-F238E27FC236}">
                <a16:creationId xmlns:a16="http://schemas.microsoft.com/office/drawing/2014/main" id="{35DCA017-0B44-4BB4-AABD-4A4D47C5912E}"/>
              </a:ext>
            </a:extLst>
          </p:cNvPr>
          <p:cNvSpPr>
            <a:spLocks noChangeArrowheads="1"/>
          </p:cNvSpPr>
          <p:nvPr/>
        </p:nvSpPr>
        <p:spPr bwMode="auto">
          <a:xfrm>
            <a:off x="6096000" y="2590800"/>
            <a:ext cx="2209800" cy="457200"/>
          </a:xfrm>
          <a:prstGeom prst="rect">
            <a:avLst/>
          </a:prstGeom>
          <a:noFill/>
          <a:ln w="19050" cap="sq">
            <a:solidFill>
              <a:srgbClr val="FF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53268" name="Line 24">
            <a:extLst>
              <a:ext uri="{FF2B5EF4-FFF2-40B4-BE49-F238E27FC236}">
                <a16:creationId xmlns:a16="http://schemas.microsoft.com/office/drawing/2014/main" id="{E7D9C985-BD73-4664-8574-2456208A9FF2}"/>
              </a:ext>
            </a:extLst>
          </p:cNvPr>
          <p:cNvSpPr>
            <a:spLocks noChangeShapeType="1"/>
          </p:cNvSpPr>
          <p:nvPr/>
        </p:nvSpPr>
        <p:spPr bwMode="auto">
          <a:xfrm>
            <a:off x="7162800" y="1905000"/>
            <a:ext cx="0" cy="685800"/>
          </a:xfrm>
          <a:prstGeom prst="line">
            <a:avLst/>
          </a:prstGeom>
          <a:noFill/>
          <a:ln w="38100" cap="sq">
            <a:solidFill>
              <a:srgbClr val="00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9" name="Rectangle 25">
            <a:extLst>
              <a:ext uri="{FF2B5EF4-FFF2-40B4-BE49-F238E27FC236}">
                <a16:creationId xmlns:a16="http://schemas.microsoft.com/office/drawing/2014/main" id="{04953791-992C-4D53-86B4-6C14F6F16A53}"/>
              </a:ext>
            </a:extLst>
          </p:cNvPr>
          <p:cNvSpPr>
            <a:spLocks noChangeArrowheads="1"/>
          </p:cNvSpPr>
          <p:nvPr/>
        </p:nvSpPr>
        <p:spPr bwMode="auto">
          <a:xfrm>
            <a:off x="7239000" y="1828800"/>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1</a:t>
            </a:r>
            <a:endParaRPr kumimoji="0" lang="en-US" altLang="zh-CN" b="0" baseline="-25000">
              <a:solidFill>
                <a:srgbClr val="00FF00"/>
              </a:solidFill>
              <a:latin typeface="Times New Roman" panose="02020603050405020304" pitchFamily="18" charset="0"/>
            </a:endParaRPr>
          </a:p>
        </p:txBody>
      </p:sp>
      <p:sp>
        <p:nvSpPr>
          <p:cNvPr id="53270" name="Rectangle 26">
            <a:extLst>
              <a:ext uri="{FF2B5EF4-FFF2-40B4-BE49-F238E27FC236}">
                <a16:creationId xmlns:a16="http://schemas.microsoft.com/office/drawing/2014/main" id="{4F4C0B75-ECE4-4836-9CBC-AC5A0F733226}"/>
              </a:ext>
            </a:extLst>
          </p:cNvPr>
          <p:cNvSpPr>
            <a:spLocks noChangeArrowheads="1"/>
          </p:cNvSpPr>
          <p:nvPr/>
        </p:nvSpPr>
        <p:spPr bwMode="auto">
          <a:xfrm>
            <a:off x="6629400" y="2514600"/>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FFFF00"/>
                </a:solidFill>
                <a:latin typeface="Times New Roman" panose="02020603050405020304" pitchFamily="18" charset="0"/>
              </a:rPr>
              <a:t>750</a:t>
            </a:r>
            <a:r>
              <a:rPr kumimoji="0" lang="en-US" altLang="zh-CN" i="1">
                <a:solidFill>
                  <a:srgbClr val="FFFF00"/>
                </a:solidFill>
                <a:latin typeface="Times New Roman" panose="02020603050405020304" pitchFamily="18" charset="0"/>
              </a:rPr>
              <a:t> </a:t>
            </a:r>
            <a:r>
              <a:rPr kumimoji="0" lang="en-US" altLang="zh-CN">
                <a:solidFill>
                  <a:srgbClr val="FFFF00"/>
                </a:solidFill>
                <a:latin typeface="Times New Roman" panose="02020603050405020304" pitchFamily="18" charset="0"/>
              </a:rPr>
              <a:t>K</a:t>
            </a:r>
            <a:endParaRPr kumimoji="0" lang="en-US" altLang="zh-CN" b="0">
              <a:solidFill>
                <a:srgbClr val="FFFF00"/>
              </a:solidFill>
              <a:latin typeface="Times New Roman" panose="02020603050405020304" pitchFamily="18" charset="0"/>
            </a:endParaRPr>
          </a:p>
        </p:txBody>
      </p:sp>
      <p:sp>
        <p:nvSpPr>
          <p:cNvPr id="53271" name="Rectangle 29">
            <a:extLst>
              <a:ext uri="{FF2B5EF4-FFF2-40B4-BE49-F238E27FC236}">
                <a16:creationId xmlns:a16="http://schemas.microsoft.com/office/drawing/2014/main" id="{F13F235D-2152-40EA-983F-B28BFD41C4E6}"/>
              </a:ext>
            </a:extLst>
          </p:cNvPr>
          <p:cNvSpPr>
            <a:spLocks noChangeArrowheads="1"/>
          </p:cNvSpPr>
          <p:nvPr/>
        </p:nvSpPr>
        <p:spPr bwMode="auto">
          <a:xfrm>
            <a:off x="6248400" y="4953000"/>
            <a:ext cx="2209800" cy="457200"/>
          </a:xfrm>
          <a:prstGeom prst="rect">
            <a:avLst/>
          </a:prstGeom>
          <a:noFill/>
          <a:ln w="1905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53272" name="Rectangle 30">
            <a:extLst>
              <a:ext uri="{FF2B5EF4-FFF2-40B4-BE49-F238E27FC236}">
                <a16:creationId xmlns:a16="http://schemas.microsoft.com/office/drawing/2014/main" id="{6ECFA8EA-9B5B-40EF-B60A-C536B55D6A69}"/>
              </a:ext>
            </a:extLst>
          </p:cNvPr>
          <p:cNvSpPr>
            <a:spLocks noChangeArrowheads="1"/>
          </p:cNvSpPr>
          <p:nvPr/>
        </p:nvSpPr>
        <p:spPr bwMode="auto">
          <a:xfrm>
            <a:off x="6781800" y="4876800"/>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chemeClr val="accent1"/>
                </a:solidFill>
                <a:latin typeface="Times New Roman" panose="02020603050405020304" pitchFamily="18" charset="0"/>
              </a:rPr>
              <a:t>300</a:t>
            </a:r>
            <a:r>
              <a:rPr kumimoji="0" lang="en-US" altLang="zh-CN" i="1">
                <a:solidFill>
                  <a:schemeClr val="accent1"/>
                </a:solidFill>
                <a:latin typeface="Times New Roman" panose="02020603050405020304" pitchFamily="18" charset="0"/>
              </a:rPr>
              <a:t> </a:t>
            </a:r>
            <a:r>
              <a:rPr kumimoji="0" lang="en-US" altLang="zh-CN">
                <a:solidFill>
                  <a:schemeClr val="accent1"/>
                </a:solidFill>
                <a:latin typeface="Times New Roman" panose="02020603050405020304" pitchFamily="18" charset="0"/>
              </a:rPr>
              <a:t>K</a:t>
            </a:r>
            <a:endParaRPr kumimoji="0" lang="en-US" altLang="zh-CN" b="0">
              <a:solidFill>
                <a:schemeClr val="accent1"/>
              </a:solidFill>
              <a:latin typeface="Times New Roman" panose="02020603050405020304" pitchFamily="18" charset="0"/>
            </a:endParaRPr>
          </a:p>
        </p:txBody>
      </p:sp>
      <p:sp>
        <p:nvSpPr>
          <p:cNvPr id="53273" name="Line 31">
            <a:extLst>
              <a:ext uri="{FF2B5EF4-FFF2-40B4-BE49-F238E27FC236}">
                <a16:creationId xmlns:a16="http://schemas.microsoft.com/office/drawing/2014/main" id="{76C9E180-EEF3-4698-A6CE-366895580EED}"/>
              </a:ext>
            </a:extLst>
          </p:cNvPr>
          <p:cNvSpPr>
            <a:spLocks noChangeShapeType="1"/>
          </p:cNvSpPr>
          <p:nvPr/>
        </p:nvSpPr>
        <p:spPr bwMode="auto">
          <a:xfrm>
            <a:off x="7239000" y="5410200"/>
            <a:ext cx="0" cy="685800"/>
          </a:xfrm>
          <a:prstGeom prst="line">
            <a:avLst/>
          </a:prstGeom>
          <a:noFill/>
          <a:ln w="38100" cap="sq">
            <a:solidFill>
              <a:srgbClr val="00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4" name="Rectangle 32">
            <a:extLst>
              <a:ext uri="{FF2B5EF4-FFF2-40B4-BE49-F238E27FC236}">
                <a16:creationId xmlns:a16="http://schemas.microsoft.com/office/drawing/2014/main" id="{E092ECE8-2CFA-4378-AB7C-670F5AC251BE}"/>
              </a:ext>
            </a:extLst>
          </p:cNvPr>
          <p:cNvSpPr>
            <a:spLocks noChangeArrowheads="1"/>
          </p:cNvSpPr>
          <p:nvPr/>
        </p:nvSpPr>
        <p:spPr bwMode="auto">
          <a:xfrm>
            <a:off x="7391400" y="5486400"/>
            <a:ext cx="68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2</a:t>
            </a:r>
            <a:r>
              <a:rPr kumimoji="0" lang="en-US" altLang="zh-CN">
                <a:solidFill>
                  <a:srgbClr val="00FF00"/>
                </a:solidFill>
                <a:latin typeface="Times New Roman" panose="02020603050405020304" pitchFamily="18" charset="0"/>
              </a:rPr>
              <a:t>’</a:t>
            </a:r>
          </a:p>
        </p:txBody>
      </p:sp>
      <p:grpSp>
        <p:nvGrpSpPr>
          <p:cNvPr id="2" name="Group 40">
            <a:extLst>
              <a:ext uri="{FF2B5EF4-FFF2-40B4-BE49-F238E27FC236}">
                <a16:creationId xmlns:a16="http://schemas.microsoft.com/office/drawing/2014/main" id="{3E195B1F-945D-49C3-B40D-3BB2BE6A8895}"/>
              </a:ext>
            </a:extLst>
          </p:cNvPr>
          <p:cNvGrpSpPr>
            <a:grpSpLocks/>
          </p:cNvGrpSpPr>
          <p:nvPr/>
        </p:nvGrpSpPr>
        <p:grpSpPr bwMode="auto">
          <a:xfrm>
            <a:off x="323850" y="1989138"/>
            <a:ext cx="5562600" cy="579437"/>
            <a:chOff x="192" y="1248"/>
            <a:chExt cx="3504" cy="365"/>
          </a:xfrm>
        </p:grpSpPr>
        <p:sp>
          <p:nvSpPr>
            <p:cNvPr id="53283" name="Rectangle 33">
              <a:extLst>
                <a:ext uri="{FF2B5EF4-FFF2-40B4-BE49-F238E27FC236}">
                  <a16:creationId xmlns:a16="http://schemas.microsoft.com/office/drawing/2014/main" id="{3224E6C0-BBE7-4DEB-B3BD-97AA0BC84874}"/>
                </a:ext>
              </a:extLst>
            </p:cNvPr>
            <p:cNvSpPr>
              <a:spLocks noChangeArrowheads="1"/>
            </p:cNvSpPr>
            <p:nvPr/>
          </p:nvSpPr>
          <p:spPr bwMode="auto">
            <a:xfrm>
              <a:off x="192" y="1248"/>
              <a:ext cx="314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zh-CN" altLang="en-US">
                  <a:latin typeface="Times New Roman" panose="02020603050405020304" pitchFamily="18" charset="0"/>
                </a:rPr>
                <a:t>高温热源传热存在</a:t>
              </a:r>
              <a:r>
                <a:rPr lang="en-US" altLang="zh-CN">
                  <a:solidFill>
                    <a:srgbClr val="00FF00"/>
                  </a:solidFill>
                  <a:latin typeface="Times New Roman" panose="02020603050405020304" pitchFamily="18" charset="0"/>
                </a:rPr>
                <a:t>50K</a:t>
              </a:r>
              <a:r>
                <a:rPr lang="zh-CN" altLang="en-US">
                  <a:latin typeface="Times New Roman" panose="02020603050405020304" pitchFamily="18" charset="0"/>
                </a:rPr>
                <a:t>温差</a:t>
              </a:r>
            </a:p>
          </p:txBody>
        </p:sp>
        <p:sp>
          <p:nvSpPr>
            <p:cNvPr id="53284" name="AutoShape 36">
              <a:extLst>
                <a:ext uri="{FF2B5EF4-FFF2-40B4-BE49-F238E27FC236}">
                  <a16:creationId xmlns:a16="http://schemas.microsoft.com/office/drawing/2014/main" id="{1403F1DA-E04C-4A47-9D1E-920E0245ED54}"/>
                </a:ext>
              </a:extLst>
            </p:cNvPr>
            <p:cNvSpPr>
              <a:spLocks noChangeArrowheads="1"/>
            </p:cNvSpPr>
            <p:nvPr/>
          </p:nvSpPr>
          <p:spPr bwMode="auto">
            <a:xfrm>
              <a:off x="3360" y="1344"/>
              <a:ext cx="336" cy="138"/>
            </a:xfrm>
            <a:prstGeom prst="notchedRightArrow">
              <a:avLst>
                <a:gd name="adj1" fmla="val 50000"/>
                <a:gd name="adj2" fmla="val 60870"/>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pSp>
      <p:grpSp>
        <p:nvGrpSpPr>
          <p:cNvPr id="3" name="Group 41">
            <a:extLst>
              <a:ext uri="{FF2B5EF4-FFF2-40B4-BE49-F238E27FC236}">
                <a16:creationId xmlns:a16="http://schemas.microsoft.com/office/drawing/2014/main" id="{85FE7823-9845-49F9-9FCB-77BBE5529F58}"/>
              </a:ext>
            </a:extLst>
          </p:cNvPr>
          <p:cNvGrpSpPr>
            <a:grpSpLocks/>
          </p:cNvGrpSpPr>
          <p:nvPr/>
        </p:nvGrpSpPr>
        <p:grpSpPr bwMode="auto">
          <a:xfrm>
            <a:off x="304800" y="3429000"/>
            <a:ext cx="5105400" cy="1066800"/>
            <a:chOff x="192" y="2160"/>
            <a:chExt cx="3216" cy="672"/>
          </a:xfrm>
        </p:grpSpPr>
        <p:sp>
          <p:nvSpPr>
            <p:cNvPr id="53281" name="Rectangle 35">
              <a:extLst>
                <a:ext uri="{FF2B5EF4-FFF2-40B4-BE49-F238E27FC236}">
                  <a16:creationId xmlns:a16="http://schemas.microsoft.com/office/drawing/2014/main" id="{C905170A-50E6-42F2-AD25-B6D531ACF1AE}"/>
                </a:ext>
              </a:extLst>
            </p:cNvPr>
            <p:cNvSpPr>
              <a:spLocks noChangeArrowheads="1"/>
            </p:cNvSpPr>
            <p:nvPr/>
          </p:nvSpPr>
          <p:spPr bwMode="auto">
            <a:xfrm>
              <a:off x="192" y="2160"/>
              <a:ext cx="268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SzTx/>
                <a:buFontTx/>
                <a:buNone/>
              </a:pPr>
              <a:r>
                <a:rPr lang="zh-CN" altLang="en-US">
                  <a:latin typeface="Times New Roman" panose="02020603050405020304" pitchFamily="18" charset="0"/>
                </a:rPr>
                <a:t>绝热膨胀不可逆性引起熵增</a:t>
              </a:r>
              <a:r>
                <a:rPr lang="en-US" altLang="zh-CN">
                  <a:solidFill>
                    <a:schemeClr val="tx2"/>
                  </a:solidFill>
                  <a:latin typeface="Times New Roman" panose="02020603050405020304" pitchFamily="18" charset="0"/>
                </a:rPr>
                <a:t>0.25kJ/kg.K</a:t>
              </a:r>
            </a:p>
          </p:txBody>
        </p:sp>
        <p:sp>
          <p:nvSpPr>
            <p:cNvPr id="53282" name="AutoShape 37">
              <a:extLst>
                <a:ext uri="{FF2B5EF4-FFF2-40B4-BE49-F238E27FC236}">
                  <a16:creationId xmlns:a16="http://schemas.microsoft.com/office/drawing/2014/main" id="{F514DC21-2FB3-4505-95AD-5B36620A94F1}"/>
                </a:ext>
              </a:extLst>
            </p:cNvPr>
            <p:cNvSpPr>
              <a:spLocks noChangeArrowheads="1"/>
            </p:cNvSpPr>
            <p:nvPr/>
          </p:nvSpPr>
          <p:spPr bwMode="auto">
            <a:xfrm>
              <a:off x="3072" y="2448"/>
              <a:ext cx="336" cy="138"/>
            </a:xfrm>
            <a:prstGeom prst="notchedRightArrow">
              <a:avLst>
                <a:gd name="adj1" fmla="val 50000"/>
                <a:gd name="adj2" fmla="val 60870"/>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pSp>
      <p:grpSp>
        <p:nvGrpSpPr>
          <p:cNvPr id="4" name="Group 42">
            <a:extLst>
              <a:ext uri="{FF2B5EF4-FFF2-40B4-BE49-F238E27FC236}">
                <a16:creationId xmlns:a16="http://schemas.microsoft.com/office/drawing/2014/main" id="{60C97FBB-8ABC-462E-80D1-6A52ED606FAB}"/>
              </a:ext>
            </a:extLst>
          </p:cNvPr>
          <p:cNvGrpSpPr>
            <a:grpSpLocks/>
          </p:cNvGrpSpPr>
          <p:nvPr/>
        </p:nvGrpSpPr>
        <p:grpSpPr bwMode="auto">
          <a:xfrm>
            <a:off x="323850" y="5373688"/>
            <a:ext cx="5638800" cy="579437"/>
            <a:chOff x="192" y="3379"/>
            <a:chExt cx="3552" cy="365"/>
          </a:xfrm>
        </p:grpSpPr>
        <p:sp>
          <p:nvSpPr>
            <p:cNvPr id="53279" name="Rectangle 34">
              <a:extLst>
                <a:ext uri="{FF2B5EF4-FFF2-40B4-BE49-F238E27FC236}">
                  <a16:creationId xmlns:a16="http://schemas.microsoft.com/office/drawing/2014/main" id="{9A39D7C5-77AF-444B-8D71-CA0DB27504D0}"/>
                </a:ext>
              </a:extLst>
            </p:cNvPr>
            <p:cNvSpPr>
              <a:spLocks noChangeArrowheads="1"/>
            </p:cNvSpPr>
            <p:nvPr/>
          </p:nvSpPr>
          <p:spPr bwMode="auto">
            <a:xfrm>
              <a:off x="192" y="3379"/>
              <a:ext cx="314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zh-CN" altLang="en-US">
                  <a:latin typeface="Times New Roman" panose="02020603050405020304" pitchFamily="18" charset="0"/>
                </a:rPr>
                <a:t>低温热源传热存在</a:t>
              </a:r>
              <a:r>
                <a:rPr lang="en-US" altLang="zh-CN">
                  <a:solidFill>
                    <a:srgbClr val="00FF00"/>
                  </a:solidFill>
                  <a:latin typeface="Times New Roman" panose="02020603050405020304" pitchFamily="18" charset="0"/>
                </a:rPr>
                <a:t>15K</a:t>
              </a:r>
              <a:r>
                <a:rPr lang="zh-CN" altLang="en-US">
                  <a:latin typeface="Times New Roman" panose="02020603050405020304" pitchFamily="18" charset="0"/>
                </a:rPr>
                <a:t>温差</a:t>
              </a:r>
            </a:p>
          </p:txBody>
        </p:sp>
        <p:sp>
          <p:nvSpPr>
            <p:cNvPr id="53280" name="AutoShape 38">
              <a:extLst>
                <a:ext uri="{FF2B5EF4-FFF2-40B4-BE49-F238E27FC236}">
                  <a16:creationId xmlns:a16="http://schemas.microsoft.com/office/drawing/2014/main" id="{25F9862E-97D0-4D0D-B191-8AFF95A5F05F}"/>
                </a:ext>
              </a:extLst>
            </p:cNvPr>
            <p:cNvSpPr>
              <a:spLocks noChangeArrowheads="1"/>
            </p:cNvSpPr>
            <p:nvPr/>
          </p:nvSpPr>
          <p:spPr bwMode="auto">
            <a:xfrm>
              <a:off x="3408" y="3510"/>
              <a:ext cx="336" cy="138"/>
            </a:xfrm>
            <a:prstGeom prst="notchedRightArrow">
              <a:avLst>
                <a:gd name="adj1" fmla="val 50000"/>
                <a:gd name="adj2" fmla="val 60870"/>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pSp>
      <p:sp>
        <p:nvSpPr>
          <p:cNvPr id="53278" name="Rectangle 39">
            <a:extLst>
              <a:ext uri="{FF2B5EF4-FFF2-40B4-BE49-F238E27FC236}">
                <a16:creationId xmlns:a16="http://schemas.microsoft.com/office/drawing/2014/main" id="{847D8F7F-FE59-4541-84C3-8EB7612F6EC4}"/>
              </a:ext>
            </a:extLst>
          </p:cNvPr>
          <p:cNvSpPr>
            <a:spLocks noChangeArrowheads="1"/>
          </p:cNvSpPr>
          <p:nvPr/>
        </p:nvSpPr>
        <p:spPr bwMode="auto">
          <a:xfrm>
            <a:off x="395288" y="1143000"/>
            <a:ext cx="1806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zh-CN" altLang="en-US">
                <a:solidFill>
                  <a:schemeClr val="tx2"/>
                </a:solidFill>
                <a:latin typeface="Times New Roman" panose="02020603050405020304" pitchFamily="18" charset="0"/>
              </a:rPr>
              <a:t>（</a:t>
            </a:r>
            <a:r>
              <a:rPr lang="en-US" altLang="zh-CN">
                <a:solidFill>
                  <a:schemeClr val="tx2"/>
                </a:solidFill>
                <a:latin typeface="Times New Roman" panose="02020603050405020304" pitchFamily="18" charset="0"/>
              </a:rPr>
              <a:t>2</a:t>
            </a:r>
            <a:r>
              <a:rPr lang="zh-CN" altLang="en-US">
                <a:solidFill>
                  <a:schemeClr val="tx2"/>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1026">
            <a:extLst>
              <a:ext uri="{FF2B5EF4-FFF2-40B4-BE49-F238E27FC236}">
                <a16:creationId xmlns:a16="http://schemas.microsoft.com/office/drawing/2014/main" id="{7B146C75-3362-4CD2-9162-EEF208DF04B6}"/>
              </a:ext>
            </a:extLst>
          </p:cNvPr>
          <p:cNvSpPr>
            <a:spLocks noGrp="1" noChangeArrowheads="1"/>
          </p:cNvSpPr>
          <p:nvPr>
            <p:ph type="title"/>
          </p:nvPr>
        </p:nvSpPr>
        <p:spPr>
          <a:xfrm>
            <a:off x="685800" y="228600"/>
            <a:ext cx="7772400" cy="762000"/>
          </a:xfrm>
        </p:spPr>
        <p:txBody>
          <a:bodyPr/>
          <a:lstStyle/>
          <a:p>
            <a:pPr eaLnBrk="1" hangingPunct="1"/>
            <a:r>
              <a:rPr lang="zh-CN" altLang="en-US" b="1">
                <a:solidFill>
                  <a:srgbClr val="FFCC00"/>
                </a:solidFill>
                <a:latin typeface="Times New Roman" panose="02020603050405020304" pitchFamily="18" charset="0"/>
                <a:ea typeface="楷体_GB2312" pitchFamily="49" charset="-122"/>
              </a:rPr>
              <a:t>第四章  可逆与不可逆讨论</a:t>
            </a:r>
            <a:r>
              <a:rPr lang="en-US" altLang="zh-CN" b="1">
                <a:solidFill>
                  <a:srgbClr val="00FF00"/>
                </a:solidFill>
                <a:latin typeface="Times New Roman" panose="02020603050405020304" pitchFamily="18" charset="0"/>
                <a:ea typeface="楷体_GB2312" pitchFamily="49" charset="-122"/>
              </a:rPr>
              <a:t>(</a:t>
            </a:r>
            <a:r>
              <a:rPr lang="zh-CN" altLang="en-US" b="1">
                <a:solidFill>
                  <a:srgbClr val="00FF00"/>
                </a:solidFill>
                <a:latin typeface="Times New Roman" panose="02020603050405020304" pitchFamily="18" charset="0"/>
                <a:ea typeface="楷体_GB2312" pitchFamily="49" charset="-122"/>
              </a:rPr>
              <a:t>一</a:t>
            </a:r>
            <a:r>
              <a:rPr lang="en-US" altLang="zh-CN" b="1">
                <a:solidFill>
                  <a:srgbClr val="00FF00"/>
                </a:solidFill>
                <a:latin typeface="Times New Roman" panose="02020603050405020304" pitchFamily="18" charset="0"/>
                <a:ea typeface="楷体_GB2312" pitchFamily="49" charset="-122"/>
              </a:rPr>
              <a:t>)</a:t>
            </a:r>
          </a:p>
        </p:txBody>
      </p:sp>
      <p:sp>
        <p:nvSpPr>
          <p:cNvPr id="474116" name="Rectangle 1028">
            <a:extLst>
              <a:ext uri="{FF2B5EF4-FFF2-40B4-BE49-F238E27FC236}">
                <a16:creationId xmlns:a16="http://schemas.microsoft.com/office/drawing/2014/main" id="{660A706B-F61F-44DB-BDAB-0B97F71CC59B}"/>
              </a:ext>
            </a:extLst>
          </p:cNvPr>
          <p:cNvSpPr>
            <a:spLocks noChangeArrowheads="1"/>
          </p:cNvSpPr>
          <p:nvPr/>
        </p:nvSpPr>
        <p:spPr bwMode="auto">
          <a:xfrm>
            <a:off x="228600" y="22860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00FF00"/>
                </a:solidFill>
                <a:latin typeface="Times New Roman" panose="02020603050405020304" pitchFamily="18" charset="0"/>
              </a:rPr>
              <a:t>800</a:t>
            </a:r>
            <a:r>
              <a:rPr kumimoji="0" lang="en-US" altLang="zh-CN" i="1">
                <a:solidFill>
                  <a:srgbClr val="00FF00"/>
                </a:solidFill>
                <a:latin typeface="Times New Roman" panose="02020603050405020304" pitchFamily="18" charset="0"/>
              </a:rPr>
              <a:t> </a:t>
            </a:r>
            <a:r>
              <a:rPr kumimoji="0" lang="en-US" altLang="zh-CN">
                <a:solidFill>
                  <a:srgbClr val="00FF00"/>
                </a:solidFill>
                <a:latin typeface="Times New Roman" panose="02020603050405020304" pitchFamily="18" charset="0"/>
              </a:rPr>
              <a:t>K</a:t>
            </a:r>
            <a:endParaRPr kumimoji="0" lang="en-US" altLang="zh-CN" b="0">
              <a:solidFill>
                <a:srgbClr val="00FF00"/>
              </a:solidFill>
              <a:latin typeface="Times New Roman" panose="02020603050405020304" pitchFamily="18" charset="0"/>
            </a:endParaRPr>
          </a:p>
        </p:txBody>
      </p:sp>
      <p:sp>
        <p:nvSpPr>
          <p:cNvPr id="55300" name="Line 1029">
            <a:extLst>
              <a:ext uri="{FF2B5EF4-FFF2-40B4-BE49-F238E27FC236}">
                <a16:creationId xmlns:a16="http://schemas.microsoft.com/office/drawing/2014/main" id="{41B7A8E2-9C94-4D1B-AE91-B2049CB43855}"/>
              </a:ext>
            </a:extLst>
          </p:cNvPr>
          <p:cNvSpPr>
            <a:spLocks noChangeShapeType="1"/>
          </p:cNvSpPr>
          <p:nvPr/>
        </p:nvSpPr>
        <p:spPr bwMode="auto">
          <a:xfrm flipV="1">
            <a:off x="1371600" y="2133600"/>
            <a:ext cx="0" cy="358140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1" name="Line 1030">
            <a:extLst>
              <a:ext uri="{FF2B5EF4-FFF2-40B4-BE49-F238E27FC236}">
                <a16:creationId xmlns:a16="http://schemas.microsoft.com/office/drawing/2014/main" id="{B905379D-CC4D-4573-A5FB-177175D03D49}"/>
              </a:ext>
            </a:extLst>
          </p:cNvPr>
          <p:cNvSpPr>
            <a:spLocks noChangeShapeType="1"/>
          </p:cNvSpPr>
          <p:nvPr/>
        </p:nvSpPr>
        <p:spPr bwMode="auto">
          <a:xfrm>
            <a:off x="1371600" y="5715000"/>
            <a:ext cx="3200400" cy="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2" name="Rectangle 1031">
            <a:extLst>
              <a:ext uri="{FF2B5EF4-FFF2-40B4-BE49-F238E27FC236}">
                <a16:creationId xmlns:a16="http://schemas.microsoft.com/office/drawing/2014/main" id="{D3BB92B6-3AD8-481F-BD5B-8251690FB6F0}"/>
              </a:ext>
            </a:extLst>
          </p:cNvPr>
          <p:cNvSpPr>
            <a:spLocks noChangeArrowheads="1"/>
          </p:cNvSpPr>
          <p:nvPr/>
        </p:nvSpPr>
        <p:spPr bwMode="auto">
          <a:xfrm>
            <a:off x="4191000" y="57150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s</a:t>
            </a:r>
            <a:endParaRPr kumimoji="0" lang="en-US" altLang="zh-CN" b="0">
              <a:solidFill>
                <a:schemeClr val="tx2"/>
              </a:solidFill>
              <a:latin typeface="Times New Roman" panose="02020603050405020304" pitchFamily="18" charset="0"/>
            </a:endParaRPr>
          </a:p>
        </p:txBody>
      </p:sp>
      <p:sp>
        <p:nvSpPr>
          <p:cNvPr id="55303" name="Rectangle 1032">
            <a:extLst>
              <a:ext uri="{FF2B5EF4-FFF2-40B4-BE49-F238E27FC236}">
                <a16:creationId xmlns:a16="http://schemas.microsoft.com/office/drawing/2014/main" id="{D7DC3629-AEA6-4DD5-9480-65F40A6F3DEB}"/>
              </a:ext>
            </a:extLst>
          </p:cNvPr>
          <p:cNvSpPr>
            <a:spLocks noChangeArrowheads="1"/>
          </p:cNvSpPr>
          <p:nvPr/>
        </p:nvSpPr>
        <p:spPr bwMode="auto">
          <a:xfrm>
            <a:off x="914400" y="1752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endParaRPr kumimoji="0" lang="en-US" altLang="zh-CN" b="0">
              <a:solidFill>
                <a:srgbClr val="00FF00"/>
              </a:solidFill>
              <a:latin typeface="Times New Roman" panose="02020603050405020304" pitchFamily="18" charset="0"/>
            </a:endParaRPr>
          </a:p>
        </p:txBody>
      </p:sp>
      <p:sp>
        <p:nvSpPr>
          <p:cNvPr id="474122" name="Line 1034">
            <a:extLst>
              <a:ext uri="{FF2B5EF4-FFF2-40B4-BE49-F238E27FC236}">
                <a16:creationId xmlns:a16="http://schemas.microsoft.com/office/drawing/2014/main" id="{28E52A0E-7697-469F-9DBC-84045611BB94}"/>
              </a:ext>
            </a:extLst>
          </p:cNvPr>
          <p:cNvSpPr>
            <a:spLocks noChangeShapeType="1"/>
          </p:cNvSpPr>
          <p:nvPr/>
        </p:nvSpPr>
        <p:spPr bwMode="auto">
          <a:xfrm rot="10800000">
            <a:off x="2667000" y="2667000"/>
            <a:ext cx="457200" cy="0"/>
          </a:xfrm>
          <a:prstGeom prst="line">
            <a:avLst/>
          </a:prstGeom>
          <a:noFill/>
          <a:ln w="12700" cap="sq">
            <a:solidFill>
              <a:srgbClr val="00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23" name="Line 1035">
            <a:extLst>
              <a:ext uri="{FF2B5EF4-FFF2-40B4-BE49-F238E27FC236}">
                <a16:creationId xmlns:a16="http://schemas.microsoft.com/office/drawing/2014/main" id="{CAC0551F-BEAB-447F-9E9F-0BEF83ABB61A}"/>
              </a:ext>
            </a:extLst>
          </p:cNvPr>
          <p:cNvSpPr>
            <a:spLocks noChangeShapeType="1"/>
          </p:cNvSpPr>
          <p:nvPr/>
        </p:nvSpPr>
        <p:spPr bwMode="auto">
          <a:xfrm rot="10800000" flipH="1">
            <a:off x="2590800" y="4648200"/>
            <a:ext cx="457200" cy="0"/>
          </a:xfrm>
          <a:prstGeom prst="line">
            <a:avLst/>
          </a:prstGeom>
          <a:noFill/>
          <a:ln w="12700" cap="sq">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24" name="Rectangle 1036">
            <a:extLst>
              <a:ext uri="{FF2B5EF4-FFF2-40B4-BE49-F238E27FC236}">
                <a16:creationId xmlns:a16="http://schemas.microsoft.com/office/drawing/2014/main" id="{589BBEAC-67C5-4D09-8FF8-74D7610FC1A1}"/>
              </a:ext>
            </a:extLst>
          </p:cNvPr>
          <p:cNvSpPr>
            <a:spLocks noChangeArrowheads="1"/>
          </p:cNvSpPr>
          <p:nvPr/>
        </p:nvSpPr>
        <p:spPr bwMode="auto">
          <a:xfrm>
            <a:off x="228600" y="4419600"/>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00FF00"/>
                </a:solidFill>
                <a:latin typeface="Times New Roman" panose="02020603050405020304" pitchFamily="18" charset="0"/>
              </a:rPr>
              <a:t>285</a:t>
            </a:r>
            <a:r>
              <a:rPr kumimoji="0" lang="en-US" altLang="zh-CN" i="1">
                <a:solidFill>
                  <a:srgbClr val="00FF00"/>
                </a:solidFill>
                <a:latin typeface="Times New Roman" panose="02020603050405020304" pitchFamily="18" charset="0"/>
              </a:rPr>
              <a:t> </a:t>
            </a:r>
            <a:r>
              <a:rPr kumimoji="0" lang="en-US" altLang="zh-CN">
                <a:solidFill>
                  <a:srgbClr val="00FF00"/>
                </a:solidFill>
                <a:latin typeface="Times New Roman" panose="02020603050405020304" pitchFamily="18" charset="0"/>
              </a:rPr>
              <a:t>K</a:t>
            </a:r>
            <a:endParaRPr kumimoji="0" lang="en-US" altLang="zh-CN" b="0">
              <a:solidFill>
                <a:srgbClr val="00FF00"/>
              </a:solidFill>
              <a:latin typeface="Times New Roman" panose="02020603050405020304" pitchFamily="18" charset="0"/>
            </a:endParaRPr>
          </a:p>
        </p:txBody>
      </p:sp>
      <p:graphicFrame>
        <p:nvGraphicFramePr>
          <p:cNvPr id="474125" name="Object 1037">
            <a:extLst>
              <a:ext uri="{FF2B5EF4-FFF2-40B4-BE49-F238E27FC236}">
                <a16:creationId xmlns:a16="http://schemas.microsoft.com/office/drawing/2014/main" id="{206EDBBB-8831-4D6C-954F-720B738AA065}"/>
              </a:ext>
            </a:extLst>
          </p:cNvPr>
          <p:cNvGraphicFramePr>
            <a:graphicFrameLocks noChangeAspect="1"/>
          </p:cNvGraphicFramePr>
          <p:nvPr>
            <p:extLst>
              <p:ext uri="{D42A27DB-BD31-4B8C-83A1-F6EECF244321}">
                <p14:modId xmlns:p14="http://schemas.microsoft.com/office/powerpoint/2010/main" val="979031757"/>
              </p:ext>
            </p:extLst>
          </p:nvPr>
        </p:nvGraphicFramePr>
        <p:xfrm>
          <a:off x="1835698" y="1200726"/>
          <a:ext cx="1614844" cy="766700"/>
        </p:xfrm>
        <a:graphic>
          <a:graphicData uri="http://schemas.openxmlformats.org/presentationml/2006/ole">
            <mc:AlternateContent xmlns:mc="http://schemas.openxmlformats.org/markup-compatibility/2006">
              <mc:Choice xmlns:v="urn:schemas-microsoft-com:vml" Requires="v">
                <p:oleObj spid="_x0000_s55403" name="Equation" r:id="rId4" imgW="825480" imgH="393480" progId="Equation.DSMT4">
                  <p:embed/>
                </p:oleObj>
              </mc:Choice>
              <mc:Fallback>
                <p:oleObj name="Equation" r:id="rId4" imgW="825480" imgH="393480" progId="Equation.DSMT4">
                  <p:embed/>
                  <p:pic>
                    <p:nvPicPr>
                      <p:cNvPr id="0" name="Object 1037"/>
                      <p:cNvPicPr>
                        <a:picLocks noChangeAspect="1" noChangeArrowheads="1"/>
                      </p:cNvPicPr>
                      <p:nvPr/>
                    </p:nvPicPr>
                    <p:blipFill>
                      <a:blip r:embed="rId5"/>
                      <a:srcRect/>
                      <a:stretch>
                        <a:fillRect/>
                      </a:stretch>
                    </p:blipFill>
                    <p:spPr bwMode="auto">
                      <a:xfrm>
                        <a:off x="1835698" y="1200726"/>
                        <a:ext cx="1614844" cy="766700"/>
                      </a:xfrm>
                      <a:prstGeom prst="rect">
                        <a:avLst/>
                      </a:prstGeom>
                      <a:solidFill>
                        <a:srgbClr val="00FF00"/>
                      </a:solidFill>
                      <a:ln>
                        <a:noFill/>
                      </a:ln>
                      <a:effectLst/>
                    </p:spPr>
                  </p:pic>
                </p:oleObj>
              </mc:Fallback>
            </mc:AlternateContent>
          </a:graphicData>
        </a:graphic>
      </p:graphicFrame>
      <p:sp>
        <p:nvSpPr>
          <p:cNvPr id="474128" name="Rectangle 1040">
            <a:extLst>
              <a:ext uri="{FF2B5EF4-FFF2-40B4-BE49-F238E27FC236}">
                <a16:creationId xmlns:a16="http://schemas.microsoft.com/office/drawing/2014/main" id="{D053990C-7B16-4C16-8FBC-3A27B567EAD7}"/>
              </a:ext>
            </a:extLst>
          </p:cNvPr>
          <p:cNvSpPr>
            <a:spLocks noChangeArrowheads="1"/>
          </p:cNvSpPr>
          <p:nvPr/>
        </p:nvSpPr>
        <p:spPr bwMode="auto">
          <a:xfrm>
            <a:off x="228600" y="26670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FFFF00"/>
                </a:solidFill>
                <a:latin typeface="Times New Roman" panose="02020603050405020304" pitchFamily="18" charset="0"/>
              </a:rPr>
              <a:t>750</a:t>
            </a:r>
            <a:r>
              <a:rPr kumimoji="0" lang="en-US" altLang="zh-CN" i="1">
                <a:solidFill>
                  <a:srgbClr val="FFFF00"/>
                </a:solidFill>
                <a:latin typeface="Times New Roman" panose="02020603050405020304" pitchFamily="18" charset="0"/>
              </a:rPr>
              <a:t> </a:t>
            </a:r>
            <a:r>
              <a:rPr kumimoji="0" lang="en-US" altLang="zh-CN">
                <a:solidFill>
                  <a:srgbClr val="FFFF00"/>
                </a:solidFill>
                <a:latin typeface="Times New Roman" panose="02020603050405020304" pitchFamily="18" charset="0"/>
              </a:rPr>
              <a:t>K</a:t>
            </a:r>
            <a:endParaRPr kumimoji="0" lang="en-US" altLang="zh-CN" b="0">
              <a:solidFill>
                <a:srgbClr val="FFFF00"/>
              </a:solidFill>
              <a:latin typeface="Times New Roman" panose="02020603050405020304" pitchFamily="18" charset="0"/>
            </a:endParaRPr>
          </a:p>
        </p:txBody>
      </p:sp>
      <p:sp>
        <p:nvSpPr>
          <p:cNvPr id="474129" name="Line 1041">
            <a:extLst>
              <a:ext uri="{FF2B5EF4-FFF2-40B4-BE49-F238E27FC236}">
                <a16:creationId xmlns:a16="http://schemas.microsoft.com/office/drawing/2014/main" id="{A256AC90-8CBA-4A9B-B9BC-A681CE00BEC7}"/>
              </a:ext>
            </a:extLst>
          </p:cNvPr>
          <p:cNvSpPr>
            <a:spLocks noChangeShapeType="1"/>
          </p:cNvSpPr>
          <p:nvPr/>
        </p:nvSpPr>
        <p:spPr bwMode="auto">
          <a:xfrm>
            <a:off x="2209800" y="2895600"/>
            <a:ext cx="1600200" cy="0"/>
          </a:xfrm>
          <a:prstGeom prst="line">
            <a:avLst/>
          </a:prstGeom>
          <a:noFill/>
          <a:ln w="38100" cap="sq">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31" name="Line 1043">
            <a:extLst>
              <a:ext uri="{FF2B5EF4-FFF2-40B4-BE49-F238E27FC236}">
                <a16:creationId xmlns:a16="http://schemas.microsoft.com/office/drawing/2014/main" id="{EDA68D48-3ECC-49D7-A678-1F748E33D8B2}"/>
              </a:ext>
            </a:extLst>
          </p:cNvPr>
          <p:cNvSpPr>
            <a:spLocks noChangeShapeType="1"/>
          </p:cNvSpPr>
          <p:nvPr/>
        </p:nvSpPr>
        <p:spPr bwMode="auto">
          <a:xfrm>
            <a:off x="2209800" y="4419600"/>
            <a:ext cx="1962150" cy="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32" name="Rectangle 1044">
            <a:extLst>
              <a:ext uri="{FF2B5EF4-FFF2-40B4-BE49-F238E27FC236}">
                <a16:creationId xmlns:a16="http://schemas.microsoft.com/office/drawing/2014/main" id="{B85CF4FF-7E74-49C4-8080-32433CF9F497}"/>
              </a:ext>
            </a:extLst>
          </p:cNvPr>
          <p:cNvSpPr>
            <a:spLocks noChangeArrowheads="1"/>
          </p:cNvSpPr>
          <p:nvPr/>
        </p:nvSpPr>
        <p:spPr bwMode="auto">
          <a:xfrm>
            <a:off x="228600" y="3962400"/>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chemeClr val="accent1"/>
                </a:solidFill>
                <a:latin typeface="Times New Roman" panose="02020603050405020304" pitchFamily="18" charset="0"/>
              </a:rPr>
              <a:t>300</a:t>
            </a:r>
            <a:r>
              <a:rPr kumimoji="0" lang="en-US" altLang="zh-CN" i="1">
                <a:solidFill>
                  <a:schemeClr val="accent1"/>
                </a:solidFill>
                <a:latin typeface="Times New Roman" panose="02020603050405020304" pitchFamily="18" charset="0"/>
              </a:rPr>
              <a:t> </a:t>
            </a:r>
            <a:r>
              <a:rPr kumimoji="0" lang="en-US" altLang="zh-CN">
                <a:solidFill>
                  <a:schemeClr val="accent1"/>
                </a:solidFill>
                <a:latin typeface="Times New Roman" panose="02020603050405020304" pitchFamily="18" charset="0"/>
              </a:rPr>
              <a:t>K</a:t>
            </a:r>
            <a:endParaRPr kumimoji="0" lang="en-US" altLang="zh-CN" b="0">
              <a:latin typeface="Times New Roman" panose="02020603050405020304" pitchFamily="18" charset="0"/>
            </a:endParaRPr>
          </a:p>
        </p:txBody>
      </p:sp>
      <p:sp>
        <p:nvSpPr>
          <p:cNvPr id="474133" name="Arc 1045">
            <a:extLst>
              <a:ext uri="{FF2B5EF4-FFF2-40B4-BE49-F238E27FC236}">
                <a16:creationId xmlns:a16="http://schemas.microsoft.com/office/drawing/2014/main" id="{2F2EBF86-CF37-432B-93E7-22CA4C5A5768}"/>
              </a:ext>
            </a:extLst>
          </p:cNvPr>
          <p:cNvSpPr>
            <a:spLocks/>
          </p:cNvSpPr>
          <p:nvPr/>
        </p:nvSpPr>
        <p:spPr bwMode="auto">
          <a:xfrm rot="10800000">
            <a:off x="3810000" y="2895600"/>
            <a:ext cx="381000" cy="15240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FF00"/>
            </a:solidFill>
            <a:prstDash val="lg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4135" name="Line 1047">
            <a:extLst>
              <a:ext uri="{FF2B5EF4-FFF2-40B4-BE49-F238E27FC236}">
                <a16:creationId xmlns:a16="http://schemas.microsoft.com/office/drawing/2014/main" id="{C36512A0-1C2B-4F46-BA59-8A22B52D9A3A}"/>
              </a:ext>
            </a:extLst>
          </p:cNvPr>
          <p:cNvSpPr>
            <a:spLocks noChangeShapeType="1"/>
          </p:cNvSpPr>
          <p:nvPr/>
        </p:nvSpPr>
        <p:spPr bwMode="auto">
          <a:xfrm>
            <a:off x="4148138" y="4419600"/>
            <a:ext cx="0" cy="1295400"/>
          </a:xfrm>
          <a:prstGeom prst="line">
            <a:avLst/>
          </a:prstGeom>
          <a:noFill/>
          <a:ln w="1905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36" name="Line 1048">
            <a:extLst>
              <a:ext uri="{FF2B5EF4-FFF2-40B4-BE49-F238E27FC236}">
                <a16:creationId xmlns:a16="http://schemas.microsoft.com/office/drawing/2014/main" id="{9CAD4A4F-4D48-4900-9CFF-C6791D4614EB}"/>
              </a:ext>
            </a:extLst>
          </p:cNvPr>
          <p:cNvSpPr>
            <a:spLocks noChangeShapeType="1"/>
          </p:cNvSpPr>
          <p:nvPr/>
        </p:nvSpPr>
        <p:spPr bwMode="auto">
          <a:xfrm>
            <a:off x="2209800" y="4648200"/>
            <a:ext cx="2209800" cy="0"/>
          </a:xfrm>
          <a:prstGeom prst="line">
            <a:avLst/>
          </a:prstGeom>
          <a:noFill/>
          <a:ln w="3175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37" name="Line 1049">
            <a:extLst>
              <a:ext uri="{FF2B5EF4-FFF2-40B4-BE49-F238E27FC236}">
                <a16:creationId xmlns:a16="http://schemas.microsoft.com/office/drawing/2014/main" id="{F6F485D1-196E-4C18-BD93-CA1CC0B810C3}"/>
              </a:ext>
            </a:extLst>
          </p:cNvPr>
          <p:cNvSpPr>
            <a:spLocks noChangeShapeType="1"/>
          </p:cNvSpPr>
          <p:nvPr/>
        </p:nvSpPr>
        <p:spPr bwMode="auto">
          <a:xfrm>
            <a:off x="4419600" y="4648200"/>
            <a:ext cx="0" cy="1066800"/>
          </a:xfrm>
          <a:prstGeom prst="line">
            <a:avLst/>
          </a:prstGeom>
          <a:noFill/>
          <a:ln w="1905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39" name="Rectangle 1051">
            <a:extLst>
              <a:ext uri="{FF2B5EF4-FFF2-40B4-BE49-F238E27FC236}">
                <a16:creationId xmlns:a16="http://schemas.microsoft.com/office/drawing/2014/main" id="{06BCC03D-ED48-4147-B831-C0FD62823C68}"/>
              </a:ext>
            </a:extLst>
          </p:cNvPr>
          <p:cNvSpPr>
            <a:spLocks noChangeArrowheads="1"/>
          </p:cNvSpPr>
          <p:nvPr/>
        </p:nvSpPr>
        <p:spPr bwMode="auto">
          <a:xfrm>
            <a:off x="2362200" y="205740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2800" i="1">
                <a:solidFill>
                  <a:srgbClr val="00FF00"/>
                </a:solidFill>
                <a:latin typeface="Times New Roman" panose="02020603050405020304" pitchFamily="18" charset="0"/>
                <a:sym typeface="Symbol" panose="05050102010706020507" pitchFamily="18" charset="2"/>
              </a:rPr>
              <a:t> </a:t>
            </a:r>
            <a:r>
              <a:rPr kumimoji="0" lang="en-US" altLang="zh-CN" sz="2800" i="1">
                <a:solidFill>
                  <a:srgbClr val="00FF00"/>
                </a:solidFill>
                <a:latin typeface="Times New Roman" panose="02020603050405020304" pitchFamily="18" charset="0"/>
              </a:rPr>
              <a:t>s</a:t>
            </a:r>
            <a:r>
              <a:rPr kumimoji="0" lang="en-US" altLang="zh-CN" sz="2800" baseline="-25000">
                <a:solidFill>
                  <a:srgbClr val="00FF00"/>
                </a:solidFill>
                <a:latin typeface="Times New Roman" panose="02020603050405020304" pitchFamily="18" charset="0"/>
              </a:rPr>
              <a:t>1</a:t>
            </a:r>
            <a:endParaRPr kumimoji="0" lang="en-US" altLang="zh-CN" b="0">
              <a:solidFill>
                <a:srgbClr val="00FF00"/>
              </a:solidFill>
              <a:latin typeface="Times New Roman" panose="02020603050405020304" pitchFamily="18" charset="0"/>
            </a:endParaRPr>
          </a:p>
        </p:txBody>
      </p:sp>
      <p:sp>
        <p:nvSpPr>
          <p:cNvPr id="474140" name="Line 1052">
            <a:extLst>
              <a:ext uri="{FF2B5EF4-FFF2-40B4-BE49-F238E27FC236}">
                <a16:creationId xmlns:a16="http://schemas.microsoft.com/office/drawing/2014/main" id="{C0B10EB9-6D51-473C-A8BB-F91809F75A75}"/>
              </a:ext>
            </a:extLst>
          </p:cNvPr>
          <p:cNvSpPr>
            <a:spLocks noChangeShapeType="1"/>
          </p:cNvSpPr>
          <p:nvPr/>
        </p:nvSpPr>
        <p:spPr bwMode="auto">
          <a:xfrm flipV="1">
            <a:off x="3581400" y="2209800"/>
            <a:ext cx="0" cy="457200"/>
          </a:xfrm>
          <a:prstGeom prst="line">
            <a:avLst/>
          </a:prstGeom>
          <a:noFill/>
          <a:ln w="12700">
            <a:solidFill>
              <a:srgbClr val="FF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41" name="Line 1053">
            <a:extLst>
              <a:ext uri="{FF2B5EF4-FFF2-40B4-BE49-F238E27FC236}">
                <a16:creationId xmlns:a16="http://schemas.microsoft.com/office/drawing/2014/main" id="{CE6F0021-31E5-41EA-BE83-2344DAA3BC7F}"/>
              </a:ext>
            </a:extLst>
          </p:cNvPr>
          <p:cNvSpPr>
            <a:spLocks noChangeShapeType="1"/>
          </p:cNvSpPr>
          <p:nvPr/>
        </p:nvSpPr>
        <p:spPr bwMode="auto">
          <a:xfrm flipV="1">
            <a:off x="3810000" y="2209800"/>
            <a:ext cx="0" cy="685800"/>
          </a:xfrm>
          <a:prstGeom prst="line">
            <a:avLst/>
          </a:prstGeom>
          <a:noFill/>
          <a:ln w="12700">
            <a:solidFill>
              <a:srgbClr val="FF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43" name="Line 1055">
            <a:extLst>
              <a:ext uri="{FF2B5EF4-FFF2-40B4-BE49-F238E27FC236}">
                <a16:creationId xmlns:a16="http://schemas.microsoft.com/office/drawing/2014/main" id="{80079ECF-FAA6-451E-B72B-E978EC8A5C0F}"/>
              </a:ext>
            </a:extLst>
          </p:cNvPr>
          <p:cNvSpPr>
            <a:spLocks noChangeShapeType="1"/>
          </p:cNvSpPr>
          <p:nvPr/>
        </p:nvSpPr>
        <p:spPr bwMode="auto">
          <a:xfrm flipV="1">
            <a:off x="4191000" y="2209800"/>
            <a:ext cx="0" cy="2209800"/>
          </a:xfrm>
          <a:prstGeom prst="line">
            <a:avLst/>
          </a:prstGeom>
          <a:noFill/>
          <a:ln w="31750">
            <a:solidFill>
              <a:srgbClr val="FF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44" name="Line 1056">
            <a:extLst>
              <a:ext uri="{FF2B5EF4-FFF2-40B4-BE49-F238E27FC236}">
                <a16:creationId xmlns:a16="http://schemas.microsoft.com/office/drawing/2014/main" id="{58947656-8622-4A4A-B479-D8AB356970D5}"/>
              </a:ext>
            </a:extLst>
          </p:cNvPr>
          <p:cNvSpPr>
            <a:spLocks noChangeShapeType="1"/>
          </p:cNvSpPr>
          <p:nvPr/>
        </p:nvSpPr>
        <p:spPr bwMode="auto">
          <a:xfrm>
            <a:off x="3810000" y="2590800"/>
            <a:ext cx="37782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45" name="AutoShape 1057">
            <a:extLst>
              <a:ext uri="{FF2B5EF4-FFF2-40B4-BE49-F238E27FC236}">
                <a16:creationId xmlns:a16="http://schemas.microsoft.com/office/drawing/2014/main" id="{ADBF986E-2BF1-4437-873A-20FE66060402}"/>
              </a:ext>
            </a:extLst>
          </p:cNvPr>
          <p:cNvSpPr>
            <a:spLocks noChangeArrowheads="1"/>
          </p:cNvSpPr>
          <p:nvPr/>
        </p:nvSpPr>
        <p:spPr bwMode="auto">
          <a:xfrm>
            <a:off x="3886200" y="2286000"/>
            <a:ext cx="457200" cy="228600"/>
          </a:xfrm>
          <a:prstGeom prst="curvedDownArrow">
            <a:avLst>
              <a:gd name="adj1" fmla="val 40000"/>
              <a:gd name="adj2" fmla="val 80000"/>
              <a:gd name="adj3" fmla="val 33333"/>
            </a:avLst>
          </a:prstGeom>
          <a:solidFill>
            <a:srgbClr val="CCFFFF"/>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74147" name="Line 1059">
            <a:extLst>
              <a:ext uri="{FF2B5EF4-FFF2-40B4-BE49-F238E27FC236}">
                <a16:creationId xmlns:a16="http://schemas.microsoft.com/office/drawing/2014/main" id="{71E79CF8-8998-4517-9291-CE47A066168A}"/>
              </a:ext>
            </a:extLst>
          </p:cNvPr>
          <p:cNvSpPr>
            <a:spLocks noChangeShapeType="1"/>
          </p:cNvSpPr>
          <p:nvPr/>
        </p:nvSpPr>
        <p:spPr bwMode="auto">
          <a:xfrm>
            <a:off x="4148138" y="5105400"/>
            <a:ext cx="26987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48" name="AutoShape 1060">
            <a:extLst>
              <a:ext uri="{FF2B5EF4-FFF2-40B4-BE49-F238E27FC236}">
                <a16:creationId xmlns:a16="http://schemas.microsoft.com/office/drawing/2014/main" id="{472413E1-722D-4CE2-8337-196658360BF9}"/>
              </a:ext>
            </a:extLst>
          </p:cNvPr>
          <p:cNvSpPr>
            <a:spLocks noChangeArrowheads="1"/>
          </p:cNvSpPr>
          <p:nvPr/>
        </p:nvSpPr>
        <p:spPr bwMode="auto">
          <a:xfrm>
            <a:off x="4267200" y="4876800"/>
            <a:ext cx="457200" cy="228600"/>
          </a:xfrm>
          <a:prstGeom prst="curvedDownArrow">
            <a:avLst>
              <a:gd name="adj1" fmla="val 40000"/>
              <a:gd name="adj2" fmla="val 80000"/>
              <a:gd name="adj3" fmla="val 33333"/>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74151" name="Line 1063">
            <a:extLst>
              <a:ext uri="{FF2B5EF4-FFF2-40B4-BE49-F238E27FC236}">
                <a16:creationId xmlns:a16="http://schemas.microsoft.com/office/drawing/2014/main" id="{EBA7B6F4-DB43-421B-BD18-5DFB50CABD54}"/>
              </a:ext>
            </a:extLst>
          </p:cNvPr>
          <p:cNvSpPr>
            <a:spLocks noChangeShapeType="1"/>
          </p:cNvSpPr>
          <p:nvPr/>
        </p:nvSpPr>
        <p:spPr bwMode="auto">
          <a:xfrm>
            <a:off x="2209800" y="2667000"/>
            <a:ext cx="1371600" cy="0"/>
          </a:xfrm>
          <a:prstGeom prst="line">
            <a:avLst/>
          </a:prstGeom>
          <a:noFill/>
          <a:ln w="31750" cap="sq">
            <a:solidFill>
              <a:srgbClr val="00FF00"/>
            </a:solidFill>
            <a:round/>
            <a:headEnd type="none" w="sm" len="sm"/>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4152" name="Line 1064">
            <a:extLst>
              <a:ext uri="{FF2B5EF4-FFF2-40B4-BE49-F238E27FC236}">
                <a16:creationId xmlns:a16="http://schemas.microsoft.com/office/drawing/2014/main" id="{089762E6-12EC-455A-9EBD-1BF9F458379A}"/>
              </a:ext>
            </a:extLst>
          </p:cNvPr>
          <p:cNvSpPr>
            <a:spLocks noChangeShapeType="1"/>
          </p:cNvSpPr>
          <p:nvPr/>
        </p:nvSpPr>
        <p:spPr bwMode="auto">
          <a:xfrm>
            <a:off x="2209800" y="2895600"/>
            <a:ext cx="0" cy="15240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74154" name="Line 1066">
            <a:extLst>
              <a:ext uri="{FF2B5EF4-FFF2-40B4-BE49-F238E27FC236}">
                <a16:creationId xmlns:a16="http://schemas.microsoft.com/office/drawing/2014/main" id="{543C1A08-500C-4F06-9911-B637D4A115A3}"/>
              </a:ext>
            </a:extLst>
          </p:cNvPr>
          <p:cNvSpPr>
            <a:spLocks noChangeShapeType="1"/>
          </p:cNvSpPr>
          <p:nvPr/>
        </p:nvSpPr>
        <p:spPr bwMode="auto">
          <a:xfrm>
            <a:off x="3581400" y="2362200"/>
            <a:ext cx="228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74156" name="Line 1068">
            <a:extLst>
              <a:ext uri="{FF2B5EF4-FFF2-40B4-BE49-F238E27FC236}">
                <a16:creationId xmlns:a16="http://schemas.microsoft.com/office/drawing/2014/main" id="{FCCF31B8-FB98-41CC-867D-EED2CCF2857A}"/>
              </a:ext>
            </a:extLst>
          </p:cNvPr>
          <p:cNvSpPr>
            <a:spLocks noChangeAspect="1" noChangeShapeType="1"/>
          </p:cNvSpPr>
          <p:nvPr/>
        </p:nvSpPr>
        <p:spPr bwMode="auto">
          <a:xfrm flipV="1">
            <a:off x="3657600" y="1973263"/>
            <a:ext cx="79375" cy="236537"/>
          </a:xfrm>
          <a:prstGeom prst="line">
            <a:avLst/>
          </a:prstGeom>
          <a:noFill/>
          <a:ln w="2540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29" name="Line 1069">
            <a:extLst>
              <a:ext uri="{FF2B5EF4-FFF2-40B4-BE49-F238E27FC236}">
                <a16:creationId xmlns:a16="http://schemas.microsoft.com/office/drawing/2014/main" id="{058FA7E1-2F19-41FB-9535-BEDEC2238CC2}"/>
              </a:ext>
            </a:extLst>
          </p:cNvPr>
          <p:cNvSpPr>
            <a:spLocks noChangeShapeType="1"/>
          </p:cNvSpPr>
          <p:nvPr/>
        </p:nvSpPr>
        <p:spPr bwMode="auto">
          <a:xfrm>
            <a:off x="6096000" y="1447800"/>
            <a:ext cx="0" cy="460375"/>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0" name="Line 1070">
            <a:extLst>
              <a:ext uri="{FF2B5EF4-FFF2-40B4-BE49-F238E27FC236}">
                <a16:creationId xmlns:a16="http://schemas.microsoft.com/office/drawing/2014/main" id="{E3066E73-D16C-40A6-B13C-147AB19D4B3D}"/>
              </a:ext>
            </a:extLst>
          </p:cNvPr>
          <p:cNvSpPr>
            <a:spLocks noChangeShapeType="1"/>
          </p:cNvSpPr>
          <p:nvPr/>
        </p:nvSpPr>
        <p:spPr bwMode="auto">
          <a:xfrm>
            <a:off x="6096000" y="1905000"/>
            <a:ext cx="22860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1" name="Line 1071">
            <a:extLst>
              <a:ext uri="{FF2B5EF4-FFF2-40B4-BE49-F238E27FC236}">
                <a16:creationId xmlns:a16="http://schemas.microsoft.com/office/drawing/2014/main" id="{05C06399-17A9-4EA6-B331-7092E584BCFF}"/>
              </a:ext>
            </a:extLst>
          </p:cNvPr>
          <p:cNvSpPr>
            <a:spLocks noChangeShapeType="1"/>
          </p:cNvSpPr>
          <p:nvPr/>
        </p:nvSpPr>
        <p:spPr bwMode="auto">
          <a:xfrm flipV="1">
            <a:off x="8382000" y="1447800"/>
            <a:ext cx="0" cy="45720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2" name="Line 1072">
            <a:extLst>
              <a:ext uri="{FF2B5EF4-FFF2-40B4-BE49-F238E27FC236}">
                <a16:creationId xmlns:a16="http://schemas.microsoft.com/office/drawing/2014/main" id="{EA6FA011-37D6-423D-954F-CB7A90A366DB}"/>
              </a:ext>
            </a:extLst>
          </p:cNvPr>
          <p:cNvSpPr>
            <a:spLocks noChangeShapeType="1"/>
          </p:cNvSpPr>
          <p:nvPr/>
        </p:nvSpPr>
        <p:spPr bwMode="auto">
          <a:xfrm>
            <a:off x="6172200" y="6096000"/>
            <a:ext cx="0" cy="420688"/>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3" name="Line 1073">
            <a:extLst>
              <a:ext uri="{FF2B5EF4-FFF2-40B4-BE49-F238E27FC236}">
                <a16:creationId xmlns:a16="http://schemas.microsoft.com/office/drawing/2014/main" id="{AD6E0E13-639D-4884-95E4-12F92FED9BFD}"/>
              </a:ext>
            </a:extLst>
          </p:cNvPr>
          <p:cNvSpPr>
            <a:spLocks noChangeShapeType="1"/>
          </p:cNvSpPr>
          <p:nvPr/>
        </p:nvSpPr>
        <p:spPr bwMode="auto">
          <a:xfrm>
            <a:off x="6172200" y="6096000"/>
            <a:ext cx="22098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4" name="Line 1074">
            <a:extLst>
              <a:ext uri="{FF2B5EF4-FFF2-40B4-BE49-F238E27FC236}">
                <a16:creationId xmlns:a16="http://schemas.microsoft.com/office/drawing/2014/main" id="{DF09679F-446F-4C3F-83FE-3292DB72566E}"/>
              </a:ext>
            </a:extLst>
          </p:cNvPr>
          <p:cNvSpPr>
            <a:spLocks noChangeShapeType="1"/>
          </p:cNvSpPr>
          <p:nvPr/>
        </p:nvSpPr>
        <p:spPr bwMode="auto">
          <a:xfrm>
            <a:off x="8382000" y="6096000"/>
            <a:ext cx="0" cy="38100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5" name="Rectangle 1075">
            <a:extLst>
              <a:ext uri="{FF2B5EF4-FFF2-40B4-BE49-F238E27FC236}">
                <a16:creationId xmlns:a16="http://schemas.microsoft.com/office/drawing/2014/main" id="{A757085B-A3B7-4F2F-8083-2F1AF1B0CB8E}"/>
              </a:ext>
            </a:extLst>
          </p:cNvPr>
          <p:cNvSpPr>
            <a:spLocks noChangeArrowheads="1"/>
          </p:cNvSpPr>
          <p:nvPr/>
        </p:nvSpPr>
        <p:spPr bwMode="auto">
          <a:xfrm>
            <a:off x="6781800" y="1295400"/>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dirty="0">
                <a:solidFill>
                  <a:srgbClr val="00FF00"/>
                </a:solidFill>
                <a:latin typeface="Times New Roman" panose="02020603050405020304" pitchFamily="18" charset="0"/>
              </a:rPr>
              <a:t>800</a:t>
            </a:r>
            <a:r>
              <a:rPr kumimoji="0" lang="en-US" altLang="zh-CN" i="1" dirty="0">
                <a:solidFill>
                  <a:srgbClr val="00FF00"/>
                </a:solidFill>
                <a:latin typeface="Times New Roman" panose="02020603050405020304" pitchFamily="18" charset="0"/>
              </a:rPr>
              <a:t> </a:t>
            </a:r>
            <a:r>
              <a:rPr kumimoji="0" lang="en-US" altLang="zh-CN" dirty="0">
                <a:solidFill>
                  <a:srgbClr val="00FF00"/>
                </a:solidFill>
                <a:latin typeface="Times New Roman" panose="02020603050405020304" pitchFamily="18" charset="0"/>
              </a:rPr>
              <a:t>K</a:t>
            </a:r>
            <a:endParaRPr kumimoji="0" lang="en-US" altLang="zh-CN" b="0" dirty="0">
              <a:solidFill>
                <a:srgbClr val="00FF00"/>
              </a:solidFill>
              <a:latin typeface="Times New Roman" panose="02020603050405020304" pitchFamily="18" charset="0"/>
            </a:endParaRPr>
          </a:p>
        </p:txBody>
      </p:sp>
      <p:sp>
        <p:nvSpPr>
          <p:cNvPr id="55336" name="Rectangle 1076">
            <a:extLst>
              <a:ext uri="{FF2B5EF4-FFF2-40B4-BE49-F238E27FC236}">
                <a16:creationId xmlns:a16="http://schemas.microsoft.com/office/drawing/2014/main" id="{CC4B236C-6658-4BC3-B3BF-4EDA14096350}"/>
              </a:ext>
            </a:extLst>
          </p:cNvPr>
          <p:cNvSpPr>
            <a:spLocks noChangeArrowheads="1"/>
          </p:cNvSpPr>
          <p:nvPr/>
        </p:nvSpPr>
        <p:spPr bwMode="auto">
          <a:xfrm>
            <a:off x="6781800" y="60960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00FF00"/>
                </a:solidFill>
                <a:latin typeface="Times New Roman" panose="02020603050405020304" pitchFamily="18" charset="0"/>
              </a:rPr>
              <a:t>285</a:t>
            </a:r>
            <a:r>
              <a:rPr kumimoji="0" lang="en-US" altLang="zh-CN" i="1">
                <a:solidFill>
                  <a:srgbClr val="00FF00"/>
                </a:solidFill>
                <a:latin typeface="Times New Roman" panose="02020603050405020304" pitchFamily="18" charset="0"/>
              </a:rPr>
              <a:t> </a:t>
            </a:r>
            <a:r>
              <a:rPr kumimoji="0" lang="en-US" altLang="zh-CN">
                <a:solidFill>
                  <a:srgbClr val="00FF00"/>
                </a:solidFill>
                <a:latin typeface="Times New Roman" panose="02020603050405020304" pitchFamily="18" charset="0"/>
              </a:rPr>
              <a:t>K</a:t>
            </a:r>
            <a:endParaRPr kumimoji="0" lang="en-US" altLang="zh-CN" b="0">
              <a:solidFill>
                <a:srgbClr val="00FF00"/>
              </a:solidFill>
              <a:latin typeface="Times New Roman" panose="02020603050405020304" pitchFamily="18" charset="0"/>
            </a:endParaRPr>
          </a:p>
        </p:txBody>
      </p:sp>
      <p:sp>
        <p:nvSpPr>
          <p:cNvPr id="55337" name="Oval 1077">
            <a:extLst>
              <a:ext uri="{FF2B5EF4-FFF2-40B4-BE49-F238E27FC236}">
                <a16:creationId xmlns:a16="http://schemas.microsoft.com/office/drawing/2014/main" id="{52085F21-9722-4B90-AFFF-1EC1A918046D}"/>
              </a:ext>
            </a:extLst>
          </p:cNvPr>
          <p:cNvSpPr>
            <a:spLocks noChangeArrowheads="1"/>
          </p:cNvSpPr>
          <p:nvPr/>
        </p:nvSpPr>
        <p:spPr bwMode="auto">
          <a:xfrm>
            <a:off x="6324600" y="3657600"/>
            <a:ext cx="609600" cy="609600"/>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55338" name="Line 1078">
            <a:extLst>
              <a:ext uri="{FF2B5EF4-FFF2-40B4-BE49-F238E27FC236}">
                <a16:creationId xmlns:a16="http://schemas.microsoft.com/office/drawing/2014/main" id="{FD5C03D6-B018-4612-BC93-90ACA23C4273}"/>
              </a:ext>
            </a:extLst>
          </p:cNvPr>
          <p:cNvSpPr>
            <a:spLocks noChangeShapeType="1"/>
          </p:cNvSpPr>
          <p:nvPr/>
        </p:nvSpPr>
        <p:spPr bwMode="auto">
          <a:xfrm>
            <a:off x="6629400" y="3048000"/>
            <a:ext cx="0" cy="633413"/>
          </a:xfrm>
          <a:prstGeom prst="line">
            <a:avLst/>
          </a:prstGeom>
          <a:noFill/>
          <a:ln w="38100" cap="sq">
            <a:solidFill>
              <a:srgbClr val="00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9" name="Line 1079">
            <a:extLst>
              <a:ext uri="{FF2B5EF4-FFF2-40B4-BE49-F238E27FC236}">
                <a16:creationId xmlns:a16="http://schemas.microsoft.com/office/drawing/2014/main" id="{BC3C8BF9-51C2-4757-BD31-C8C8B4C5640F}"/>
              </a:ext>
            </a:extLst>
          </p:cNvPr>
          <p:cNvSpPr>
            <a:spLocks noChangeShapeType="1"/>
          </p:cNvSpPr>
          <p:nvPr/>
        </p:nvSpPr>
        <p:spPr bwMode="auto">
          <a:xfrm>
            <a:off x="6629400" y="4267200"/>
            <a:ext cx="0" cy="704850"/>
          </a:xfrm>
          <a:prstGeom prst="line">
            <a:avLst/>
          </a:prstGeom>
          <a:noFill/>
          <a:ln w="38100" cap="sq">
            <a:solidFill>
              <a:srgbClr val="00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40" name="Rectangle 1080">
            <a:extLst>
              <a:ext uri="{FF2B5EF4-FFF2-40B4-BE49-F238E27FC236}">
                <a16:creationId xmlns:a16="http://schemas.microsoft.com/office/drawing/2014/main" id="{829B22DB-6C1A-4FAA-A99F-3C111C7DAF52}"/>
              </a:ext>
            </a:extLst>
          </p:cNvPr>
          <p:cNvSpPr>
            <a:spLocks noChangeArrowheads="1"/>
          </p:cNvSpPr>
          <p:nvPr/>
        </p:nvSpPr>
        <p:spPr bwMode="auto">
          <a:xfrm>
            <a:off x="6781800" y="29718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1</a:t>
            </a:r>
            <a:r>
              <a:rPr kumimoji="0" lang="en-US" altLang="zh-CN">
                <a:solidFill>
                  <a:srgbClr val="00FF00"/>
                </a:solidFill>
                <a:latin typeface="Times New Roman" panose="02020603050405020304" pitchFamily="18" charset="0"/>
              </a:rPr>
              <a:t>’</a:t>
            </a:r>
          </a:p>
        </p:txBody>
      </p:sp>
      <p:sp>
        <p:nvSpPr>
          <p:cNvPr id="55341" name="Rectangle 1081">
            <a:extLst>
              <a:ext uri="{FF2B5EF4-FFF2-40B4-BE49-F238E27FC236}">
                <a16:creationId xmlns:a16="http://schemas.microsoft.com/office/drawing/2014/main" id="{DA20C0C4-1330-463E-A13E-D03006938A50}"/>
              </a:ext>
            </a:extLst>
          </p:cNvPr>
          <p:cNvSpPr>
            <a:spLocks noChangeArrowheads="1"/>
          </p:cNvSpPr>
          <p:nvPr/>
        </p:nvSpPr>
        <p:spPr bwMode="auto">
          <a:xfrm>
            <a:off x="7391400" y="54864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2</a:t>
            </a:r>
          </a:p>
        </p:txBody>
      </p:sp>
      <p:sp>
        <p:nvSpPr>
          <p:cNvPr id="55342" name="Rectangle 1082">
            <a:extLst>
              <a:ext uri="{FF2B5EF4-FFF2-40B4-BE49-F238E27FC236}">
                <a16:creationId xmlns:a16="http://schemas.microsoft.com/office/drawing/2014/main" id="{B41AA0C3-E3AA-4DE5-B707-835F053162C0}"/>
              </a:ext>
            </a:extLst>
          </p:cNvPr>
          <p:cNvSpPr>
            <a:spLocks noChangeArrowheads="1"/>
          </p:cNvSpPr>
          <p:nvPr/>
        </p:nvSpPr>
        <p:spPr bwMode="auto">
          <a:xfrm>
            <a:off x="7467600" y="3657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w</a:t>
            </a:r>
            <a:endParaRPr kumimoji="0" lang="en-US" altLang="zh-CN" b="0" i="1">
              <a:solidFill>
                <a:schemeClr val="tx2"/>
              </a:solidFill>
              <a:latin typeface="Times New Roman" panose="02020603050405020304" pitchFamily="18" charset="0"/>
            </a:endParaRPr>
          </a:p>
        </p:txBody>
      </p:sp>
      <p:sp>
        <p:nvSpPr>
          <p:cNvPr id="55343" name="Line 1083">
            <a:extLst>
              <a:ext uri="{FF2B5EF4-FFF2-40B4-BE49-F238E27FC236}">
                <a16:creationId xmlns:a16="http://schemas.microsoft.com/office/drawing/2014/main" id="{2A14D793-E164-40F5-91DA-0FE718058586}"/>
              </a:ext>
            </a:extLst>
          </p:cNvPr>
          <p:cNvSpPr>
            <a:spLocks noChangeShapeType="1"/>
          </p:cNvSpPr>
          <p:nvPr/>
        </p:nvSpPr>
        <p:spPr bwMode="auto">
          <a:xfrm>
            <a:off x="6934200" y="3962400"/>
            <a:ext cx="457200" cy="0"/>
          </a:xfrm>
          <a:prstGeom prst="line">
            <a:avLst/>
          </a:prstGeom>
          <a:noFill/>
          <a:ln w="38100"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44" name="AutoShape 1084">
            <a:extLst>
              <a:ext uri="{FF2B5EF4-FFF2-40B4-BE49-F238E27FC236}">
                <a16:creationId xmlns:a16="http://schemas.microsoft.com/office/drawing/2014/main" id="{936925B5-9588-48A7-8C28-D7A2AE39C74C}"/>
              </a:ext>
            </a:extLst>
          </p:cNvPr>
          <p:cNvSpPr>
            <a:spLocks noChangeArrowheads="1"/>
          </p:cNvSpPr>
          <p:nvPr/>
        </p:nvSpPr>
        <p:spPr bwMode="auto">
          <a:xfrm>
            <a:off x="6629400" y="3733800"/>
            <a:ext cx="152400" cy="381000"/>
          </a:xfrm>
          <a:prstGeom prst="curvedLeftArrow">
            <a:avLst>
              <a:gd name="adj1" fmla="val 50000"/>
              <a:gd name="adj2" fmla="val 100000"/>
              <a:gd name="adj3" fmla="val 33333"/>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55345" name="Rectangle 1085">
            <a:extLst>
              <a:ext uri="{FF2B5EF4-FFF2-40B4-BE49-F238E27FC236}">
                <a16:creationId xmlns:a16="http://schemas.microsoft.com/office/drawing/2014/main" id="{89EF430C-09F1-4A3E-9491-DF0266BC2A6D}"/>
              </a:ext>
            </a:extLst>
          </p:cNvPr>
          <p:cNvSpPr>
            <a:spLocks noChangeArrowheads="1"/>
          </p:cNvSpPr>
          <p:nvPr/>
        </p:nvSpPr>
        <p:spPr bwMode="auto">
          <a:xfrm>
            <a:off x="6096000" y="2590800"/>
            <a:ext cx="2209800" cy="457200"/>
          </a:xfrm>
          <a:prstGeom prst="rect">
            <a:avLst/>
          </a:prstGeom>
          <a:noFill/>
          <a:ln w="19050" cap="sq">
            <a:solidFill>
              <a:srgbClr val="FF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55346" name="Rectangle 1086">
            <a:extLst>
              <a:ext uri="{FF2B5EF4-FFF2-40B4-BE49-F238E27FC236}">
                <a16:creationId xmlns:a16="http://schemas.microsoft.com/office/drawing/2014/main" id="{FE40FEBE-0C48-450A-964C-278478662ADC}"/>
              </a:ext>
            </a:extLst>
          </p:cNvPr>
          <p:cNvSpPr>
            <a:spLocks noChangeArrowheads="1"/>
          </p:cNvSpPr>
          <p:nvPr/>
        </p:nvSpPr>
        <p:spPr bwMode="auto">
          <a:xfrm>
            <a:off x="7239000" y="1828800"/>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1</a:t>
            </a:r>
            <a:r>
              <a:rPr kumimoji="0" lang="en-US" altLang="zh-CN">
                <a:solidFill>
                  <a:srgbClr val="00FF00"/>
                </a:solidFill>
                <a:latin typeface="Times New Roman" panose="02020603050405020304" pitchFamily="18" charset="0"/>
              </a:rPr>
              <a:t>=600</a:t>
            </a:r>
            <a:endParaRPr kumimoji="0" lang="en-US" altLang="zh-CN" b="0">
              <a:solidFill>
                <a:srgbClr val="00FF00"/>
              </a:solidFill>
              <a:latin typeface="Times New Roman" panose="02020603050405020304" pitchFamily="18" charset="0"/>
            </a:endParaRPr>
          </a:p>
        </p:txBody>
      </p:sp>
      <p:sp>
        <p:nvSpPr>
          <p:cNvPr id="55347" name="Rectangle 1087">
            <a:extLst>
              <a:ext uri="{FF2B5EF4-FFF2-40B4-BE49-F238E27FC236}">
                <a16:creationId xmlns:a16="http://schemas.microsoft.com/office/drawing/2014/main" id="{87A65443-3A4C-420A-BF7D-851768AD94F1}"/>
              </a:ext>
            </a:extLst>
          </p:cNvPr>
          <p:cNvSpPr>
            <a:spLocks noChangeArrowheads="1"/>
          </p:cNvSpPr>
          <p:nvPr/>
        </p:nvSpPr>
        <p:spPr bwMode="auto">
          <a:xfrm>
            <a:off x="6629400" y="2514600"/>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FFFF00"/>
                </a:solidFill>
                <a:latin typeface="Times New Roman" panose="02020603050405020304" pitchFamily="18" charset="0"/>
              </a:rPr>
              <a:t>750</a:t>
            </a:r>
            <a:r>
              <a:rPr kumimoji="0" lang="en-US" altLang="zh-CN" i="1">
                <a:solidFill>
                  <a:srgbClr val="FFFF00"/>
                </a:solidFill>
                <a:latin typeface="Times New Roman" panose="02020603050405020304" pitchFamily="18" charset="0"/>
              </a:rPr>
              <a:t> </a:t>
            </a:r>
            <a:r>
              <a:rPr kumimoji="0" lang="en-US" altLang="zh-CN">
                <a:solidFill>
                  <a:srgbClr val="FFFF00"/>
                </a:solidFill>
                <a:latin typeface="Times New Roman" panose="02020603050405020304" pitchFamily="18" charset="0"/>
              </a:rPr>
              <a:t>K</a:t>
            </a:r>
            <a:endParaRPr kumimoji="0" lang="en-US" altLang="zh-CN" b="0">
              <a:solidFill>
                <a:srgbClr val="FFFF00"/>
              </a:solidFill>
              <a:latin typeface="Times New Roman" panose="02020603050405020304" pitchFamily="18" charset="0"/>
            </a:endParaRPr>
          </a:p>
        </p:txBody>
      </p:sp>
      <p:sp>
        <p:nvSpPr>
          <p:cNvPr id="55348" name="Rectangle 1088">
            <a:extLst>
              <a:ext uri="{FF2B5EF4-FFF2-40B4-BE49-F238E27FC236}">
                <a16:creationId xmlns:a16="http://schemas.microsoft.com/office/drawing/2014/main" id="{FBB7B247-1623-4B02-A03F-DFBEDCE9FEDD}"/>
              </a:ext>
            </a:extLst>
          </p:cNvPr>
          <p:cNvSpPr>
            <a:spLocks noChangeArrowheads="1"/>
          </p:cNvSpPr>
          <p:nvPr/>
        </p:nvSpPr>
        <p:spPr bwMode="auto">
          <a:xfrm>
            <a:off x="6248400" y="4953000"/>
            <a:ext cx="2209800" cy="457200"/>
          </a:xfrm>
          <a:prstGeom prst="rect">
            <a:avLst/>
          </a:prstGeom>
          <a:noFill/>
          <a:ln w="1905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55349" name="Rectangle 1089">
            <a:extLst>
              <a:ext uri="{FF2B5EF4-FFF2-40B4-BE49-F238E27FC236}">
                <a16:creationId xmlns:a16="http://schemas.microsoft.com/office/drawing/2014/main" id="{4323F59E-A42F-4B38-A101-067C89C368AB}"/>
              </a:ext>
            </a:extLst>
          </p:cNvPr>
          <p:cNvSpPr>
            <a:spLocks noChangeArrowheads="1"/>
          </p:cNvSpPr>
          <p:nvPr/>
        </p:nvSpPr>
        <p:spPr bwMode="auto">
          <a:xfrm>
            <a:off x="6781800" y="4876800"/>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chemeClr val="accent1"/>
                </a:solidFill>
                <a:latin typeface="Times New Roman" panose="02020603050405020304" pitchFamily="18" charset="0"/>
              </a:rPr>
              <a:t>300</a:t>
            </a:r>
            <a:r>
              <a:rPr kumimoji="0" lang="en-US" altLang="zh-CN" i="1">
                <a:solidFill>
                  <a:schemeClr val="accent1"/>
                </a:solidFill>
                <a:latin typeface="Times New Roman" panose="02020603050405020304" pitchFamily="18" charset="0"/>
              </a:rPr>
              <a:t> </a:t>
            </a:r>
            <a:r>
              <a:rPr kumimoji="0" lang="en-US" altLang="zh-CN">
                <a:solidFill>
                  <a:schemeClr val="accent1"/>
                </a:solidFill>
                <a:latin typeface="Times New Roman" panose="02020603050405020304" pitchFamily="18" charset="0"/>
              </a:rPr>
              <a:t>K</a:t>
            </a:r>
            <a:endParaRPr kumimoji="0" lang="en-US" altLang="zh-CN" b="0">
              <a:solidFill>
                <a:schemeClr val="accent1"/>
              </a:solidFill>
              <a:latin typeface="Times New Roman" panose="02020603050405020304" pitchFamily="18" charset="0"/>
            </a:endParaRPr>
          </a:p>
        </p:txBody>
      </p:sp>
      <p:sp>
        <p:nvSpPr>
          <p:cNvPr id="55350" name="Line 1090">
            <a:extLst>
              <a:ext uri="{FF2B5EF4-FFF2-40B4-BE49-F238E27FC236}">
                <a16:creationId xmlns:a16="http://schemas.microsoft.com/office/drawing/2014/main" id="{A47BE709-5BF7-47AA-B417-CDF3CEDD3DF1}"/>
              </a:ext>
            </a:extLst>
          </p:cNvPr>
          <p:cNvSpPr>
            <a:spLocks noChangeShapeType="1"/>
          </p:cNvSpPr>
          <p:nvPr/>
        </p:nvSpPr>
        <p:spPr bwMode="auto">
          <a:xfrm>
            <a:off x="7239000" y="5410200"/>
            <a:ext cx="0" cy="685800"/>
          </a:xfrm>
          <a:prstGeom prst="line">
            <a:avLst/>
          </a:prstGeom>
          <a:noFill/>
          <a:ln w="38100" cap="sq">
            <a:solidFill>
              <a:srgbClr val="00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1" name="Rectangle 1091">
            <a:extLst>
              <a:ext uri="{FF2B5EF4-FFF2-40B4-BE49-F238E27FC236}">
                <a16:creationId xmlns:a16="http://schemas.microsoft.com/office/drawing/2014/main" id="{C33252B6-6C6D-4014-8374-4E6BDCE81ADB}"/>
              </a:ext>
            </a:extLst>
          </p:cNvPr>
          <p:cNvSpPr>
            <a:spLocks noChangeArrowheads="1"/>
          </p:cNvSpPr>
          <p:nvPr/>
        </p:nvSpPr>
        <p:spPr bwMode="auto">
          <a:xfrm>
            <a:off x="6781800" y="4267200"/>
            <a:ext cx="68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r>
              <a:rPr kumimoji="0" lang="en-US" altLang="zh-CN" baseline="-25000">
                <a:solidFill>
                  <a:srgbClr val="00FF00"/>
                </a:solidFill>
                <a:latin typeface="Times New Roman" panose="02020603050405020304" pitchFamily="18" charset="0"/>
              </a:rPr>
              <a:t>2</a:t>
            </a:r>
            <a:r>
              <a:rPr kumimoji="0" lang="en-US" altLang="zh-CN">
                <a:solidFill>
                  <a:srgbClr val="00FF00"/>
                </a:solidFill>
                <a:latin typeface="Times New Roman" panose="02020603050405020304" pitchFamily="18" charset="0"/>
              </a:rPr>
              <a:t>’</a:t>
            </a:r>
          </a:p>
        </p:txBody>
      </p:sp>
      <p:sp>
        <p:nvSpPr>
          <p:cNvPr id="55352" name="Line 1092">
            <a:extLst>
              <a:ext uri="{FF2B5EF4-FFF2-40B4-BE49-F238E27FC236}">
                <a16:creationId xmlns:a16="http://schemas.microsoft.com/office/drawing/2014/main" id="{1997DCF1-FCDD-4915-81B8-970C80419D2D}"/>
              </a:ext>
            </a:extLst>
          </p:cNvPr>
          <p:cNvSpPr>
            <a:spLocks noChangeShapeType="1"/>
          </p:cNvSpPr>
          <p:nvPr/>
        </p:nvSpPr>
        <p:spPr bwMode="auto">
          <a:xfrm>
            <a:off x="7162800" y="1905000"/>
            <a:ext cx="0" cy="685800"/>
          </a:xfrm>
          <a:prstGeom prst="line">
            <a:avLst/>
          </a:prstGeom>
          <a:noFill/>
          <a:ln w="38100" cap="sq">
            <a:solidFill>
              <a:srgbClr val="00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74181" name="Object 1093">
            <a:extLst>
              <a:ext uri="{FF2B5EF4-FFF2-40B4-BE49-F238E27FC236}">
                <a16:creationId xmlns:a16="http://schemas.microsoft.com/office/drawing/2014/main" id="{E43F0A15-404F-4D11-84C2-302A96B08506}"/>
              </a:ext>
            </a:extLst>
          </p:cNvPr>
          <p:cNvGraphicFramePr>
            <a:graphicFrameLocks noChangeAspect="1"/>
          </p:cNvGraphicFramePr>
          <p:nvPr>
            <p:extLst>
              <p:ext uri="{D42A27DB-BD31-4B8C-83A1-F6EECF244321}">
                <p14:modId xmlns:p14="http://schemas.microsoft.com/office/powerpoint/2010/main" val="294682565"/>
              </p:ext>
            </p:extLst>
          </p:nvPr>
        </p:nvGraphicFramePr>
        <p:xfrm>
          <a:off x="2755869" y="5421622"/>
          <a:ext cx="2477854" cy="826774"/>
        </p:xfrm>
        <a:graphic>
          <a:graphicData uri="http://schemas.openxmlformats.org/presentationml/2006/ole">
            <mc:AlternateContent xmlns:mc="http://schemas.openxmlformats.org/markup-compatibility/2006">
              <mc:Choice xmlns:v="urn:schemas-microsoft-com:vml" Requires="v">
                <p:oleObj spid="_x0000_s55404" name="Equation" r:id="rId6" imgW="1136695" imgH="362086" progId="Equation.DSMT4">
                  <p:embed/>
                </p:oleObj>
              </mc:Choice>
              <mc:Fallback>
                <p:oleObj name="Equation" r:id="rId6" imgW="1136695" imgH="362086" progId="Equation.DSMT4">
                  <p:embed/>
                  <p:pic>
                    <p:nvPicPr>
                      <p:cNvPr id="0" name="Object 10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5869" y="5421622"/>
                        <a:ext cx="2477854" cy="826774"/>
                      </a:xfrm>
                      <a:prstGeom prst="rect">
                        <a:avLst/>
                      </a:prstGeom>
                      <a:solidFill>
                        <a:schemeClr val="accent1"/>
                      </a:solidFill>
                      <a:ln>
                        <a:noFill/>
                      </a:ln>
                      <a:effectLst/>
                    </p:spPr>
                  </p:pic>
                </p:oleObj>
              </mc:Fallback>
            </mc:AlternateContent>
          </a:graphicData>
        </a:graphic>
      </p:graphicFrame>
      <p:sp>
        <p:nvSpPr>
          <p:cNvPr id="474146" name="Rectangle 1058">
            <a:extLst>
              <a:ext uri="{FF2B5EF4-FFF2-40B4-BE49-F238E27FC236}">
                <a16:creationId xmlns:a16="http://schemas.microsoft.com/office/drawing/2014/main" id="{E39DEDDC-AE24-4E58-AC3B-037728C36DFB}"/>
              </a:ext>
            </a:extLst>
          </p:cNvPr>
          <p:cNvSpPr>
            <a:spLocks noChangeArrowheads="1"/>
          </p:cNvSpPr>
          <p:nvPr/>
        </p:nvSpPr>
        <p:spPr bwMode="auto">
          <a:xfrm>
            <a:off x="4267201" y="2514600"/>
            <a:ext cx="1752596" cy="55435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2800" i="1" dirty="0">
                <a:solidFill>
                  <a:schemeClr val="bg1"/>
                </a:solidFill>
                <a:latin typeface="Times New Roman" panose="02020603050405020304" pitchFamily="18" charset="0"/>
                <a:sym typeface="Symbol" panose="05050102010706020507" pitchFamily="18" charset="2"/>
              </a:rPr>
              <a:t> </a:t>
            </a:r>
            <a:r>
              <a:rPr kumimoji="0" lang="en-US" altLang="zh-CN" sz="2800" i="1" dirty="0" err="1">
                <a:solidFill>
                  <a:schemeClr val="bg1"/>
                </a:solidFill>
                <a:latin typeface="Times New Roman" panose="02020603050405020304" pitchFamily="18" charset="0"/>
              </a:rPr>
              <a:t>s</a:t>
            </a:r>
            <a:r>
              <a:rPr kumimoji="0" lang="en-US" altLang="zh-CN" sz="2800" baseline="-25000" dirty="0" err="1">
                <a:solidFill>
                  <a:schemeClr val="bg1"/>
                </a:solidFill>
                <a:latin typeface="Times New Roman" panose="02020603050405020304" pitchFamily="18" charset="0"/>
              </a:rPr>
              <a:t>IR</a:t>
            </a:r>
            <a:r>
              <a:rPr kumimoji="0" lang="en-US" altLang="zh-CN" sz="2800" dirty="0">
                <a:solidFill>
                  <a:schemeClr val="bg1"/>
                </a:solidFill>
                <a:latin typeface="Times New Roman" panose="02020603050405020304" pitchFamily="18" charset="0"/>
              </a:rPr>
              <a:t>=0.25</a:t>
            </a:r>
            <a:endParaRPr kumimoji="0" lang="en-US" altLang="zh-CN" sz="2800" b="0" dirty="0">
              <a:solidFill>
                <a:schemeClr val="bg1"/>
              </a:solidFill>
              <a:latin typeface="Times New Roman" panose="02020603050405020304" pitchFamily="18" charset="0"/>
            </a:endParaRPr>
          </a:p>
        </p:txBody>
      </p:sp>
      <p:graphicFrame>
        <p:nvGraphicFramePr>
          <p:cNvPr id="474150" name="Object 1062">
            <a:extLst>
              <a:ext uri="{FF2B5EF4-FFF2-40B4-BE49-F238E27FC236}">
                <a16:creationId xmlns:a16="http://schemas.microsoft.com/office/drawing/2014/main" id="{45E11ED2-0579-4FE2-AC94-B5CA1EAA65F2}"/>
              </a:ext>
            </a:extLst>
          </p:cNvPr>
          <p:cNvGraphicFramePr>
            <a:graphicFrameLocks noChangeAspect="1"/>
          </p:cNvGraphicFramePr>
          <p:nvPr>
            <p:extLst>
              <p:ext uri="{D42A27DB-BD31-4B8C-83A1-F6EECF244321}">
                <p14:modId xmlns:p14="http://schemas.microsoft.com/office/powerpoint/2010/main" val="1529079787"/>
              </p:ext>
            </p:extLst>
          </p:nvPr>
        </p:nvGraphicFramePr>
        <p:xfrm>
          <a:off x="3566194" y="1195874"/>
          <a:ext cx="3005387" cy="781358"/>
        </p:xfrm>
        <a:graphic>
          <a:graphicData uri="http://schemas.openxmlformats.org/presentationml/2006/ole">
            <mc:AlternateContent xmlns:mc="http://schemas.openxmlformats.org/markup-compatibility/2006">
              <mc:Choice xmlns:v="urn:schemas-microsoft-com:vml" Requires="v">
                <p:oleObj spid="_x0000_s55405" name="Equation" r:id="rId8" imgW="1587240" imgH="393480" progId="Equation.DSMT4">
                  <p:embed/>
                </p:oleObj>
              </mc:Choice>
              <mc:Fallback>
                <p:oleObj name="Equation" r:id="rId8" imgW="1587240" imgH="393480" progId="Equation.DSMT4">
                  <p:embed/>
                  <p:pic>
                    <p:nvPicPr>
                      <p:cNvPr id="0" name="Object 1062"/>
                      <p:cNvPicPr>
                        <a:picLocks noChangeAspect="1" noChangeArrowheads="1"/>
                      </p:cNvPicPr>
                      <p:nvPr/>
                    </p:nvPicPr>
                    <p:blipFill>
                      <a:blip r:embed="rId9"/>
                      <a:srcRect/>
                      <a:stretch>
                        <a:fillRect/>
                      </a:stretch>
                    </p:blipFill>
                    <p:spPr bwMode="auto">
                      <a:xfrm>
                        <a:off x="3566194" y="1195874"/>
                        <a:ext cx="3005387" cy="781358"/>
                      </a:xfrm>
                      <a:prstGeom prst="rect">
                        <a:avLst/>
                      </a:prstGeom>
                      <a:solidFill>
                        <a:srgbClr val="FFFF00"/>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74151"/>
                                        </p:tgtEl>
                                        <p:attrNameLst>
                                          <p:attrName>style.visibility</p:attrName>
                                        </p:attrNameLst>
                                      </p:cBhvr>
                                      <p:to>
                                        <p:strVal val="visible"/>
                                      </p:to>
                                    </p:set>
                                    <p:animEffect transition="in" filter="wipe(right)">
                                      <p:cBhvr>
                                        <p:cTn id="7" dur="500"/>
                                        <p:tgtEl>
                                          <p:spTgt spid="474151"/>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474122"/>
                                        </p:tgtEl>
                                        <p:attrNameLst>
                                          <p:attrName>style.visibility</p:attrName>
                                        </p:attrNameLst>
                                      </p:cBhvr>
                                      <p:to>
                                        <p:strVal val="visible"/>
                                      </p:to>
                                    </p:set>
                                  </p:childTnLst>
                                </p:cTn>
                              </p:par>
                            </p:childTnLst>
                          </p:cTn>
                        </p:par>
                        <p:par>
                          <p:cTn id="11" fill="hold" nodeType="afterGroup">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74116"/>
                                        </p:tgtEl>
                                        <p:attrNameLst>
                                          <p:attrName>style.visibility</p:attrName>
                                        </p:attrNameLst>
                                      </p:cBhvr>
                                      <p:to>
                                        <p:strVal val="visible"/>
                                      </p:to>
                                    </p:set>
                                    <p:anim calcmode="lin" valueType="num">
                                      <p:cBhvr additive="base">
                                        <p:cTn id="14" dur="500" fill="hold"/>
                                        <p:tgtEl>
                                          <p:spTgt spid="474116"/>
                                        </p:tgtEl>
                                        <p:attrNameLst>
                                          <p:attrName>ppt_x</p:attrName>
                                        </p:attrNameLst>
                                      </p:cBhvr>
                                      <p:tavLst>
                                        <p:tav tm="0">
                                          <p:val>
                                            <p:strVal val="0-#ppt_w/2"/>
                                          </p:val>
                                        </p:tav>
                                        <p:tav tm="100000">
                                          <p:val>
                                            <p:strVal val="#ppt_x"/>
                                          </p:val>
                                        </p:tav>
                                      </p:tavLst>
                                    </p:anim>
                                    <p:anim calcmode="lin" valueType="num">
                                      <p:cBhvr additive="base">
                                        <p:cTn id="15" dur="500" fill="hold"/>
                                        <p:tgtEl>
                                          <p:spTgt spid="474116"/>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474139"/>
                                        </p:tgtEl>
                                        <p:attrNameLst>
                                          <p:attrName>style.visibility</p:attrName>
                                        </p:attrNameLst>
                                      </p:cBhvr>
                                      <p:to>
                                        <p:strVal val="visible"/>
                                      </p:to>
                                    </p:set>
                                    <p:animEffect transition="in" filter="barn(outHorizontal)">
                                      <p:cBhvr>
                                        <p:cTn id="20" dur="500"/>
                                        <p:tgtEl>
                                          <p:spTgt spid="47413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474125"/>
                                        </p:tgtEl>
                                        <p:attrNameLst>
                                          <p:attrName>style.visibility</p:attrName>
                                        </p:attrNameLst>
                                      </p:cBhvr>
                                      <p:to>
                                        <p:strVal val="visible"/>
                                      </p:to>
                                    </p:set>
                                    <p:animEffect transition="in" filter="checkerboard(across)">
                                      <p:cBhvr>
                                        <p:cTn id="25" dur="500"/>
                                        <p:tgtEl>
                                          <p:spTgt spid="47412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74129"/>
                                        </p:tgtEl>
                                        <p:attrNameLst>
                                          <p:attrName>style.visibility</p:attrName>
                                        </p:attrNameLst>
                                      </p:cBhvr>
                                      <p:to>
                                        <p:strVal val="visible"/>
                                      </p:to>
                                    </p:set>
                                    <p:animEffect transition="in" filter="wipe(left)">
                                      <p:cBhvr>
                                        <p:cTn id="30" dur="500"/>
                                        <p:tgtEl>
                                          <p:spTgt spid="474129"/>
                                        </p:tgtEl>
                                      </p:cBhvr>
                                    </p:animEffect>
                                  </p:childTnLst>
                                </p:cTn>
                              </p:par>
                            </p:childTnLst>
                          </p:cTn>
                        </p:par>
                        <p:par>
                          <p:cTn id="31" fill="hold" nodeType="afterGroup">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474128"/>
                                        </p:tgtEl>
                                        <p:attrNameLst>
                                          <p:attrName>style.visibility</p:attrName>
                                        </p:attrNameLst>
                                      </p:cBhvr>
                                      <p:to>
                                        <p:strVal val="visible"/>
                                      </p:to>
                                    </p:set>
                                    <p:anim calcmode="lin" valueType="num">
                                      <p:cBhvr additive="base">
                                        <p:cTn id="34" dur="500" fill="hold"/>
                                        <p:tgtEl>
                                          <p:spTgt spid="474128"/>
                                        </p:tgtEl>
                                        <p:attrNameLst>
                                          <p:attrName>ppt_x</p:attrName>
                                        </p:attrNameLst>
                                      </p:cBhvr>
                                      <p:tavLst>
                                        <p:tav tm="0">
                                          <p:val>
                                            <p:strVal val="0-#ppt_w/2"/>
                                          </p:val>
                                        </p:tav>
                                        <p:tav tm="100000">
                                          <p:val>
                                            <p:strVal val="#ppt_x"/>
                                          </p:val>
                                        </p:tav>
                                      </p:tavLst>
                                    </p:anim>
                                    <p:anim calcmode="lin" valueType="num">
                                      <p:cBhvr additive="base">
                                        <p:cTn id="35" dur="500" fill="hold"/>
                                        <p:tgtEl>
                                          <p:spTgt spid="474128"/>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474140"/>
                                        </p:tgtEl>
                                        <p:attrNameLst>
                                          <p:attrName>style.visibility</p:attrName>
                                        </p:attrNameLst>
                                      </p:cBhvr>
                                      <p:to>
                                        <p:strVal val="visible"/>
                                      </p:to>
                                    </p:set>
                                    <p:animEffect transition="in" filter="wipe(down)">
                                      <p:cBhvr>
                                        <p:cTn id="40" dur="500"/>
                                        <p:tgtEl>
                                          <p:spTgt spid="474140"/>
                                        </p:tgtEl>
                                      </p:cBhvr>
                                    </p:animEffect>
                                  </p:childTnLst>
                                </p:cTn>
                              </p:par>
                            </p:childTnLst>
                          </p:cTn>
                        </p:par>
                        <p:par>
                          <p:cTn id="41" fill="hold" nodeType="afterGroup">
                            <p:stCondLst>
                              <p:cond delay="500"/>
                            </p:stCondLst>
                            <p:childTnLst>
                              <p:par>
                                <p:cTn id="42" presetID="22" presetClass="entr" presetSubtype="4" fill="hold" nodeType="afterEffect">
                                  <p:stCondLst>
                                    <p:cond delay="0"/>
                                  </p:stCondLst>
                                  <p:childTnLst>
                                    <p:set>
                                      <p:cBhvr>
                                        <p:cTn id="43" dur="1" fill="hold">
                                          <p:stCondLst>
                                            <p:cond delay="0"/>
                                          </p:stCondLst>
                                        </p:cTn>
                                        <p:tgtEl>
                                          <p:spTgt spid="474141"/>
                                        </p:tgtEl>
                                        <p:attrNameLst>
                                          <p:attrName>style.visibility</p:attrName>
                                        </p:attrNameLst>
                                      </p:cBhvr>
                                      <p:to>
                                        <p:strVal val="visible"/>
                                      </p:to>
                                    </p:set>
                                    <p:animEffect transition="in" filter="wipe(down)">
                                      <p:cBhvr>
                                        <p:cTn id="44" dur="500"/>
                                        <p:tgtEl>
                                          <p:spTgt spid="474141"/>
                                        </p:tgtEl>
                                      </p:cBhvr>
                                    </p:animEffect>
                                  </p:childTnLst>
                                </p:cTn>
                              </p:par>
                            </p:childTnLst>
                          </p:cTn>
                        </p:par>
                        <p:par>
                          <p:cTn id="45" fill="hold" nodeType="afterGroup">
                            <p:stCondLst>
                              <p:cond delay="1000"/>
                            </p:stCondLst>
                            <p:childTnLst>
                              <p:par>
                                <p:cTn id="46" presetID="1" presetClass="entr" presetSubtype="0" fill="hold" nodeType="afterEffect">
                                  <p:stCondLst>
                                    <p:cond delay="0"/>
                                  </p:stCondLst>
                                  <p:childTnLst>
                                    <p:set>
                                      <p:cBhvr>
                                        <p:cTn id="47" dur="1" fill="hold">
                                          <p:stCondLst>
                                            <p:cond delay="499"/>
                                          </p:stCondLst>
                                        </p:cTn>
                                        <p:tgtEl>
                                          <p:spTgt spid="47415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474156"/>
                                        </p:tgtEl>
                                        <p:attrNameLst>
                                          <p:attrName>style.visibility</p:attrName>
                                        </p:attrNameLst>
                                      </p:cBhvr>
                                      <p:to>
                                        <p:strVal val="visible"/>
                                      </p:to>
                                    </p:set>
                                    <p:animEffect transition="in" filter="wipe(down)">
                                      <p:cBhvr>
                                        <p:cTn id="52" dur="500"/>
                                        <p:tgtEl>
                                          <p:spTgt spid="474156"/>
                                        </p:tgtEl>
                                      </p:cBhvr>
                                    </p:animEffect>
                                  </p:childTnLst>
                                </p:cTn>
                              </p:par>
                            </p:childTnLst>
                          </p:cTn>
                        </p:par>
                        <p:par>
                          <p:cTn id="53" fill="hold" nodeType="afterGroup">
                            <p:stCondLst>
                              <p:cond delay="500"/>
                            </p:stCondLst>
                            <p:childTnLst>
                              <p:par>
                                <p:cTn id="54" presetID="9" presetClass="entr" presetSubtype="0" fill="hold" nodeType="afterEffect">
                                  <p:stCondLst>
                                    <p:cond delay="0"/>
                                  </p:stCondLst>
                                  <p:childTnLst>
                                    <p:set>
                                      <p:cBhvr>
                                        <p:cTn id="55" dur="1" fill="hold">
                                          <p:stCondLst>
                                            <p:cond delay="0"/>
                                          </p:stCondLst>
                                        </p:cTn>
                                        <p:tgtEl>
                                          <p:spTgt spid="474150"/>
                                        </p:tgtEl>
                                        <p:attrNameLst>
                                          <p:attrName>style.visibility</p:attrName>
                                        </p:attrNameLst>
                                      </p:cBhvr>
                                      <p:to>
                                        <p:strVal val="visible"/>
                                      </p:to>
                                    </p:set>
                                    <p:animEffect transition="in" filter="dissolve">
                                      <p:cBhvr>
                                        <p:cTn id="56" dur="500"/>
                                        <p:tgtEl>
                                          <p:spTgt spid="47415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474133"/>
                                        </p:tgtEl>
                                        <p:attrNameLst>
                                          <p:attrName>style.visibility</p:attrName>
                                        </p:attrNameLst>
                                      </p:cBhvr>
                                      <p:to>
                                        <p:strVal val="visible"/>
                                      </p:to>
                                    </p:set>
                                    <p:animEffect transition="in" filter="wipe(up)">
                                      <p:cBhvr>
                                        <p:cTn id="61" dur="500"/>
                                        <p:tgtEl>
                                          <p:spTgt spid="47413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474143"/>
                                        </p:tgtEl>
                                        <p:attrNameLst>
                                          <p:attrName>style.visibility</p:attrName>
                                        </p:attrNameLst>
                                      </p:cBhvr>
                                      <p:to>
                                        <p:strVal val="visible"/>
                                      </p:to>
                                    </p:set>
                                    <p:animEffect transition="in" filter="wipe(down)">
                                      <p:cBhvr>
                                        <p:cTn id="66" dur="500"/>
                                        <p:tgtEl>
                                          <p:spTgt spid="474143"/>
                                        </p:tgtEl>
                                      </p:cBhvr>
                                    </p:animEffect>
                                  </p:childTnLst>
                                </p:cTn>
                              </p:par>
                            </p:childTnLst>
                          </p:cTn>
                        </p:par>
                        <p:par>
                          <p:cTn id="67" fill="hold" nodeType="afterGroup">
                            <p:stCondLst>
                              <p:cond delay="500"/>
                            </p:stCondLst>
                            <p:childTnLst>
                              <p:par>
                                <p:cTn id="68" presetID="1" presetClass="entr" presetSubtype="0" fill="hold" nodeType="afterEffect">
                                  <p:stCondLst>
                                    <p:cond delay="0"/>
                                  </p:stCondLst>
                                  <p:childTnLst>
                                    <p:set>
                                      <p:cBhvr>
                                        <p:cTn id="69" dur="1" fill="hold">
                                          <p:stCondLst>
                                            <p:cond delay="499"/>
                                          </p:stCondLst>
                                        </p:cTn>
                                        <p:tgtEl>
                                          <p:spTgt spid="474144"/>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8" fill="hold" grpId="0" nodeType="clickEffect">
                                  <p:stCondLst>
                                    <p:cond delay="0"/>
                                  </p:stCondLst>
                                  <p:childTnLst>
                                    <p:set>
                                      <p:cBhvr>
                                        <p:cTn id="73" dur="1" fill="hold">
                                          <p:stCondLst>
                                            <p:cond delay="0"/>
                                          </p:stCondLst>
                                        </p:cTn>
                                        <p:tgtEl>
                                          <p:spTgt spid="474145"/>
                                        </p:tgtEl>
                                        <p:attrNameLst>
                                          <p:attrName>style.visibility</p:attrName>
                                        </p:attrNameLst>
                                      </p:cBhvr>
                                      <p:to>
                                        <p:strVal val="visible"/>
                                      </p:to>
                                    </p:set>
                                    <p:animEffect transition="in" filter="slide(fromLeft)">
                                      <p:cBhvr>
                                        <p:cTn id="74" dur="500"/>
                                        <p:tgtEl>
                                          <p:spTgt spid="474145"/>
                                        </p:tgtEl>
                                      </p:cBhvr>
                                    </p:animEffect>
                                  </p:childTnLst>
                                </p:cTn>
                              </p:par>
                            </p:childTnLst>
                          </p:cTn>
                        </p:par>
                        <p:par>
                          <p:cTn id="75" fill="hold" nodeType="afterGroup">
                            <p:stCondLst>
                              <p:cond delay="500"/>
                            </p:stCondLst>
                            <p:childTnLst>
                              <p:par>
                                <p:cTn id="76" presetID="9" presetClass="entr" presetSubtype="0" fill="hold" grpId="0" nodeType="afterEffect">
                                  <p:stCondLst>
                                    <p:cond delay="0"/>
                                  </p:stCondLst>
                                  <p:childTnLst>
                                    <p:set>
                                      <p:cBhvr>
                                        <p:cTn id="77" dur="1" fill="hold">
                                          <p:stCondLst>
                                            <p:cond delay="0"/>
                                          </p:stCondLst>
                                        </p:cTn>
                                        <p:tgtEl>
                                          <p:spTgt spid="474146"/>
                                        </p:tgtEl>
                                        <p:attrNameLst>
                                          <p:attrName>style.visibility</p:attrName>
                                        </p:attrNameLst>
                                      </p:cBhvr>
                                      <p:to>
                                        <p:strVal val="visible"/>
                                      </p:to>
                                    </p:set>
                                    <p:animEffect transition="in" filter="dissolve">
                                      <p:cBhvr>
                                        <p:cTn id="78" dur="500"/>
                                        <p:tgtEl>
                                          <p:spTgt spid="47414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2" fill="hold" nodeType="clickEffect">
                                  <p:stCondLst>
                                    <p:cond delay="0"/>
                                  </p:stCondLst>
                                  <p:childTnLst>
                                    <p:set>
                                      <p:cBhvr>
                                        <p:cTn id="82" dur="1" fill="hold">
                                          <p:stCondLst>
                                            <p:cond delay="0"/>
                                          </p:stCondLst>
                                        </p:cTn>
                                        <p:tgtEl>
                                          <p:spTgt spid="474131"/>
                                        </p:tgtEl>
                                        <p:attrNameLst>
                                          <p:attrName>style.visibility</p:attrName>
                                        </p:attrNameLst>
                                      </p:cBhvr>
                                      <p:to>
                                        <p:strVal val="visible"/>
                                      </p:to>
                                    </p:set>
                                    <p:animEffect transition="in" filter="wipe(right)">
                                      <p:cBhvr>
                                        <p:cTn id="83" dur="500"/>
                                        <p:tgtEl>
                                          <p:spTgt spid="474131"/>
                                        </p:tgtEl>
                                      </p:cBhvr>
                                    </p:animEffect>
                                  </p:childTnLst>
                                </p:cTn>
                              </p:par>
                            </p:childTnLst>
                          </p:cTn>
                        </p:par>
                        <p:par>
                          <p:cTn id="84" fill="hold" nodeType="afterGroup">
                            <p:stCondLst>
                              <p:cond delay="500"/>
                            </p:stCondLst>
                            <p:childTnLst>
                              <p:par>
                                <p:cTn id="85" presetID="22" presetClass="entr" presetSubtype="4" fill="hold" nodeType="afterEffect">
                                  <p:stCondLst>
                                    <p:cond delay="0"/>
                                  </p:stCondLst>
                                  <p:childTnLst>
                                    <p:set>
                                      <p:cBhvr>
                                        <p:cTn id="86" dur="1" fill="hold">
                                          <p:stCondLst>
                                            <p:cond delay="0"/>
                                          </p:stCondLst>
                                        </p:cTn>
                                        <p:tgtEl>
                                          <p:spTgt spid="474152"/>
                                        </p:tgtEl>
                                        <p:attrNameLst>
                                          <p:attrName>style.visibility</p:attrName>
                                        </p:attrNameLst>
                                      </p:cBhvr>
                                      <p:to>
                                        <p:strVal val="visible"/>
                                      </p:to>
                                    </p:set>
                                    <p:animEffect transition="in" filter="wipe(down)">
                                      <p:cBhvr>
                                        <p:cTn id="87" dur="500"/>
                                        <p:tgtEl>
                                          <p:spTgt spid="474152"/>
                                        </p:tgtEl>
                                      </p:cBhvr>
                                    </p:animEffect>
                                  </p:childTnLst>
                                </p:cTn>
                              </p:par>
                            </p:childTnLst>
                          </p:cTn>
                        </p:par>
                        <p:par>
                          <p:cTn id="88" fill="hold" nodeType="afterGroup">
                            <p:stCondLst>
                              <p:cond delay="1000"/>
                            </p:stCondLst>
                            <p:childTnLst>
                              <p:par>
                                <p:cTn id="89" presetID="2" presetClass="entr" presetSubtype="8" fill="hold" grpId="0" nodeType="afterEffect">
                                  <p:stCondLst>
                                    <p:cond delay="0"/>
                                  </p:stCondLst>
                                  <p:childTnLst>
                                    <p:set>
                                      <p:cBhvr>
                                        <p:cTn id="90" dur="1" fill="hold">
                                          <p:stCondLst>
                                            <p:cond delay="0"/>
                                          </p:stCondLst>
                                        </p:cTn>
                                        <p:tgtEl>
                                          <p:spTgt spid="474132"/>
                                        </p:tgtEl>
                                        <p:attrNameLst>
                                          <p:attrName>style.visibility</p:attrName>
                                        </p:attrNameLst>
                                      </p:cBhvr>
                                      <p:to>
                                        <p:strVal val="visible"/>
                                      </p:to>
                                    </p:set>
                                    <p:anim calcmode="lin" valueType="num">
                                      <p:cBhvr additive="base">
                                        <p:cTn id="91" dur="500" fill="hold"/>
                                        <p:tgtEl>
                                          <p:spTgt spid="474132"/>
                                        </p:tgtEl>
                                        <p:attrNameLst>
                                          <p:attrName>ppt_x</p:attrName>
                                        </p:attrNameLst>
                                      </p:cBhvr>
                                      <p:tavLst>
                                        <p:tav tm="0">
                                          <p:val>
                                            <p:strVal val="0-#ppt_w/2"/>
                                          </p:val>
                                        </p:tav>
                                        <p:tav tm="100000">
                                          <p:val>
                                            <p:strVal val="#ppt_x"/>
                                          </p:val>
                                        </p:tav>
                                      </p:tavLst>
                                    </p:anim>
                                    <p:anim calcmode="lin" valueType="num">
                                      <p:cBhvr additive="base">
                                        <p:cTn id="92" dur="500" fill="hold"/>
                                        <p:tgtEl>
                                          <p:spTgt spid="474132"/>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474136"/>
                                        </p:tgtEl>
                                        <p:attrNameLst>
                                          <p:attrName>style.visibility</p:attrName>
                                        </p:attrNameLst>
                                      </p:cBhvr>
                                      <p:to>
                                        <p:strVal val="visible"/>
                                      </p:to>
                                    </p:set>
                                    <p:animEffect transition="in" filter="wipe(left)">
                                      <p:cBhvr>
                                        <p:cTn id="97" dur="500"/>
                                        <p:tgtEl>
                                          <p:spTgt spid="474136"/>
                                        </p:tgtEl>
                                      </p:cBhvr>
                                    </p:animEffect>
                                  </p:childTnLst>
                                </p:cTn>
                              </p:par>
                            </p:childTnLst>
                          </p:cTn>
                        </p:par>
                        <p:par>
                          <p:cTn id="98" fill="hold" nodeType="afterGroup">
                            <p:stCondLst>
                              <p:cond delay="500"/>
                            </p:stCondLst>
                            <p:childTnLst>
                              <p:par>
                                <p:cTn id="99" presetID="1" presetClass="entr" presetSubtype="0" fill="hold" nodeType="afterEffect">
                                  <p:stCondLst>
                                    <p:cond delay="0"/>
                                  </p:stCondLst>
                                  <p:childTnLst>
                                    <p:set>
                                      <p:cBhvr>
                                        <p:cTn id="100" dur="1" fill="hold">
                                          <p:stCondLst>
                                            <p:cond delay="499"/>
                                          </p:stCondLst>
                                        </p:cTn>
                                        <p:tgtEl>
                                          <p:spTgt spid="474123"/>
                                        </p:tgtEl>
                                        <p:attrNameLst>
                                          <p:attrName>style.visibility</p:attrName>
                                        </p:attrNameLst>
                                      </p:cBhvr>
                                      <p:to>
                                        <p:strVal val="visible"/>
                                      </p:to>
                                    </p:set>
                                  </p:childTnLst>
                                </p:cTn>
                              </p:par>
                            </p:childTnLst>
                          </p:cTn>
                        </p:par>
                        <p:par>
                          <p:cTn id="101" fill="hold" nodeType="afterGroup">
                            <p:stCondLst>
                              <p:cond delay="1000"/>
                            </p:stCondLst>
                            <p:childTnLst>
                              <p:par>
                                <p:cTn id="102" presetID="2" presetClass="entr" presetSubtype="8" fill="hold" grpId="0" nodeType="afterEffect">
                                  <p:stCondLst>
                                    <p:cond delay="0"/>
                                  </p:stCondLst>
                                  <p:childTnLst>
                                    <p:set>
                                      <p:cBhvr>
                                        <p:cTn id="103" dur="1" fill="hold">
                                          <p:stCondLst>
                                            <p:cond delay="0"/>
                                          </p:stCondLst>
                                        </p:cTn>
                                        <p:tgtEl>
                                          <p:spTgt spid="474124"/>
                                        </p:tgtEl>
                                        <p:attrNameLst>
                                          <p:attrName>style.visibility</p:attrName>
                                        </p:attrNameLst>
                                      </p:cBhvr>
                                      <p:to>
                                        <p:strVal val="visible"/>
                                      </p:to>
                                    </p:set>
                                    <p:anim calcmode="lin" valueType="num">
                                      <p:cBhvr additive="base">
                                        <p:cTn id="104" dur="500" fill="hold"/>
                                        <p:tgtEl>
                                          <p:spTgt spid="474124"/>
                                        </p:tgtEl>
                                        <p:attrNameLst>
                                          <p:attrName>ppt_x</p:attrName>
                                        </p:attrNameLst>
                                      </p:cBhvr>
                                      <p:tavLst>
                                        <p:tav tm="0">
                                          <p:val>
                                            <p:strVal val="0-#ppt_w/2"/>
                                          </p:val>
                                        </p:tav>
                                        <p:tav tm="100000">
                                          <p:val>
                                            <p:strVal val="#ppt_x"/>
                                          </p:val>
                                        </p:tav>
                                      </p:tavLst>
                                    </p:anim>
                                    <p:anim calcmode="lin" valueType="num">
                                      <p:cBhvr additive="base">
                                        <p:cTn id="105" dur="500" fill="hold"/>
                                        <p:tgtEl>
                                          <p:spTgt spid="474124"/>
                                        </p:tgtEl>
                                        <p:attrNameLst>
                                          <p:attrName>ppt_y</p:attrName>
                                        </p:attrNameLst>
                                      </p:cBhvr>
                                      <p:tavLst>
                                        <p:tav tm="0">
                                          <p:val>
                                            <p:strVal val="#ppt_y"/>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nodeType="clickEffect">
                                  <p:stCondLst>
                                    <p:cond delay="0"/>
                                  </p:stCondLst>
                                  <p:childTnLst>
                                    <p:set>
                                      <p:cBhvr>
                                        <p:cTn id="109" dur="1" fill="hold">
                                          <p:stCondLst>
                                            <p:cond delay="0"/>
                                          </p:stCondLst>
                                        </p:cTn>
                                        <p:tgtEl>
                                          <p:spTgt spid="474135"/>
                                        </p:tgtEl>
                                        <p:attrNameLst>
                                          <p:attrName>style.visibility</p:attrName>
                                        </p:attrNameLst>
                                      </p:cBhvr>
                                      <p:to>
                                        <p:strVal val="visible"/>
                                      </p:to>
                                    </p:set>
                                    <p:animEffect transition="in" filter="wipe(up)">
                                      <p:cBhvr>
                                        <p:cTn id="110" dur="500"/>
                                        <p:tgtEl>
                                          <p:spTgt spid="474135"/>
                                        </p:tgtEl>
                                      </p:cBhvr>
                                    </p:animEffect>
                                  </p:childTnLst>
                                </p:cTn>
                              </p:par>
                            </p:childTnLst>
                          </p:cTn>
                        </p:par>
                        <p:par>
                          <p:cTn id="111" fill="hold" nodeType="afterGroup">
                            <p:stCondLst>
                              <p:cond delay="500"/>
                            </p:stCondLst>
                            <p:childTnLst>
                              <p:par>
                                <p:cTn id="112" presetID="22" presetClass="entr" presetSubtype="1" fill="hold" nodeType="afterEffect">
                                  <p:stCondLst>
                                    <p:cond delay="0"/>
                                  </p:stCondLst>
                                  <p:childTnLst>
                                    <p:set>
                                      <p:cBhvr>
                                        <p:cTn id="113" dur="1" fill="hold">
                                          <p:stCondLst>
                                            <p:cond delay="0"/>
                                          </p:stCondLst>
                                        </p:cTn>
                                        <p:tgtEl>
                                          <p:spTgt spid="474137"/>
                                        </p:tgtEl>
                                        <p:attrNameLst>
                                          <p:attrName>style.visibility</p:attrName>
                                        </p:attrNameLst>
                                      </p:cBhvr>
                                      <p:to>
                                        <p:strVal val="visible"/>
                                      </p:to>
                                    </p:set>
                                    <p:animEffect transition="in" filter="wipe(up)">
                                      <p:cBhvr>
                                        <p:cTn id="114" dur="500"/>
                                        <p:tgtEl>
                                          <p:spTgt spid="474137"/>
                                        </p:tgtEl>
                                      </p:cBhvr>
                                    </p:animEffect>
                                  </p:childTnLst>
                                </p:cTn>
                              </p:par>
                            </p:childTnLst>
                          </p:cTn>
                        </p:par>
                        <p:par>
                          <p:cTn id="115" fill="hold" nodeType="afterGroup">
                            <p:stCondLst>
                              <p:cond delay="1000"/>
                            </p:stCondLst>
                            <p:childTnLst>
                              <p:par>
                                <p:cTn id="116" presetID="1" presetClass="entr" presetSubtype="0" fill="hold" nodeType="afterEffect">
                                  <p:stCondLst>
                                    <p:cond delay="0"/>
                                  </p:stCondLst>
                                  <p:childTnLst>
                                    <p:set>
                                      <p:cBhvr>
                                        <p:cTn id="117" dur="1" fill="hold">
                                          <p:stCondLst>
                                            <p:cond delay="499"/>
                                          </p:stCondLst>
                                        </p:cTn>
                                        <p:tgtEl>
                                          <p:spTgt spid="474147"/>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2" presetClass="entr" presetSubtype="8" fill="hold" grpId="0" nodeType="clickEffect">
                                  <p:stCondLst>
                                    <p:cond delay="0"/>
                                  </p:stCondLst>
                                  <p:childTnLst>
                                    <p:set>
                                      <p:cBhvr>
                                        <p:cTn id="121" dur="1" fill="hold">
                                          <p:stCondLst>
                                            <p:cond delay="0"/>
                                          </p:stCondLst>
                                        </p:cTn>
                                        <p:tgtEl>
                                          <p:spTgt spid="474148"/>
                                        </p:tgtEl>
                                        <p:attrNameLst>
                                          <p:attrName>style.visibility</p:attrName>
                                        </p:attrNameLst>
                                      </p:cBhvr>
                                      <p:to>
                                        <p:strVal val="visible"/>
                                      </p:to>
                                    </p:set>
                                    <p:animEffect transition="in" filter="slide(fromLeft)">
                                      <p:cBhvr>
                                        <p:cTn id="122" dur="500"/>
                                        <p:tgtEl>
                                          <p:spTgt spid="474148"/>
                                        </p:tgtEl>
                                      </p:cBhvr>
                                    </p:animEffect>
                                  </p:childTnLst>
                                </p:cTn>
                              </p:par>
                            </p:childTnLst>
                          </p:cTn>
                        </p:par>
                        <p:par>
                          <p:cTn id="123" fill="hold" nodeType="afterGroup">
                            <p:stCondLst>
                              <p:cond delay="500"/>
                            </p:stCondLst>
                            <p:childTnLst>
                              <p:par>
                                <p:cTn id="124" presetID="9" presetClass="entr" presetSubtype="0" fill="hold" nodeType="afterEffect">
                                  <p:stCondLst>
                                    <p:cond delay="0"/>
                                  </p:stCondLst>
                                  <p:childTnLst>
                                    <p:set>
                                      <p:cBhvr>
                                        <p:cTn id="125" dur="1" fill="hold">
                                          <p:stCondLst>
                                            <p:cond delay="0"/>
                                          </p:stCondLst>
                                        </p:cTn>
                                        <p:tgtEl>
                                          <p:spTgt spid="474181"/>
                                        </p:tgtEl>
                                        <p:attrNameLst>
                                          <p:attrName>style.visibility</p:attrName>
                                        </p:attrNameLst>
                                      </p:cBhvr>
                                      <p:to>
                                        <p:strVal val="visible"/>
                                      </p:to>
                                    </p:set>
                                    <p:animEffect transition="in" filter="dissolve">
                                      <p:cBhvr>
                                        <p:cTn id="126" dur="500"/>
                                        <p:tgtEl>
                                          <p:spTgt spid="474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6" grpId="0" autoUpdateAnimBg="0"/>
      <p:bldP spid="474124" grpId="0" autoUpdateAnimBg="0"/>
      <p:bldP spid="474128" grpId="0" autoUpdateAnimBg="0"/>
      <p:bldP spid="474132" grpId="0" autoUpdateAnimBg="0"/>
      <p:bldP spid="474139" grpId="0" autoUpdateAnimBg="0"/>
      <p:bldP spid="474145" grpId="0" animBg="1"/>
      <p:bldP spid="474148" grpId="0" animBg="1"/>
      <p:bldP spid="47414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EECA839-2D41-4209-B481-69D5F8406F47}"/>
              </a:ext>
            </a:extLst>
          </p:cNvPr>
          <p:cNvSpPr>
            <a:spLocks noGrp="1" noChangeArrowheads="1"/>
          </p:cNvSpPr>
          <p:nvPr>
            <p:ph type="title"/>
          </p:nvPr>
        </p:nvSpPr>
        <p:spPr>
          <a:xfrm>
            <a:off x="762000" y="228600"/>
            <a:ext cx="7772400" cy="823913"/>
          </a:xfrm>
        </p:spPr>
        <p:txBody>
          <a:bodyPr/>
          <a:lstStyle/>
          <a:p>
            <a:pPr eaLnBrk="1" hangingPunct="1"/>
            <a:r>
              <a:rPr lang="zh-CN" altLang="en-US" sz="4800" b="1" dirty="0">
                <a:solidFill>
                  <a:srgbClr val="FFCC00"/>
                </a:solidFill>
              </a:rPr>
              <a:t>上节课程回顾</a:t>
            </a:r>
            <a:endParaRPr lang="zh-CN" altLang="en-US" sz="4800" b="1" dirty="0">
              <a:ea typeface="楷体_GB2312" pitchFamily="49" charset="-122"/>
            </a:endParaRPr>
          </a:p>
        </p:txBody>
      </p:sp>
      <p:graphicFrame>
        <p:nvGraphicFramePr>
          <p:cNvPr id="40" name="Object 8">
            <a:extLst>
              <a:ext uri="{FF2B5EF4-FFF2-40B4-BE49-F238E27FC236}">
                <a16:creationId xmlns:a16="http://schemas.microsoft.com/office/drawing/2014/main" id="{5B821AFA-1942-4D95-841E-A3C3177BB50E}"/>
              </a:ext>
            </a:extLst>
          </p:cNvPr>
          <p:cNvGraphicFramePr>
            <a:graphicFrameLocks noChangeAspect="1"/>
          </p:cNvGraphicFramePr>
          <p:nvPr>
            <p:extLst>
              <p:ext uri="{D42A27DB-BD31-4B8C-83A1-F6EECF244321}">
                <p14:modId xmlns:p14="http://schemas.microsoft.com/office/powerpoint/2010/main" val="2905670677"/>
              </p:ext>
            </p:extLst>
          </p:nvPr>
        </p:nvGraphicFramePr>
        <p:xfrm>
          <a:off x="1330152" y="1371972"/>
          <a:ext cx="2014761" cy="1296988"/>
        </p:xfrm>
        <a:graphic>
          <a:graphicData uri="http://schemas.openxmlformats.org/presentationml/2006/ole">
            <mc:AlternateContent xmlns:mc="http://schemas.openxmlformats.org/markup-compatibility/2006">
              <mc:Choice xmlns:v="urn:schemas-microsoft-com:vml" Requires="v">
                <p:oleObj spid="_x0000_s220227" name="Equation" r:id="rId4" imgW="584072" imgH="368209" progId="Equation.DSMT4">
                  <p:embed/>
                </p:oleObj>
              </mc:Choice>
              <mc:Fallback>
                <p:oleObj name="Equation" r:id="rId4" imgW="584072" imgH="368209" progId="Equation.DSMT4">
                  <p:embed/>
                  <p:pic>
                    <p:nvPicPr>
                      <p:cNvPr id="95246" name="Object 8">
                        <a:extLst>
                          <a:ext uri="{FF2B5EF4-FFF2-40B4-BE49-F238E27FC236}">
                            <a16:creationId xmlns:a16="http://schemas.microsoft.com/office/drawing/2014/main" id="{CC241899-318C-408E-B44C-22BB21F676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0152" y="1371972"/>
                        <a:ext cx="2014761" cy="1296988"/>
                      </a:xfrm>
                      <a:prstGeom prst="rect">
                        <a:avLst/>
                      </a:prstGeom>
                      <a:solidFill>
                        <a:srgbClr val="FFCCFF"/>
                      </a:solidFill>
                      <a:ln>
                        <a:noFill/>
                      </a:ln>
                    </p:spPr>
                  </p:pic>
                </p:oleObj>
              </mc:Fallback>
            </mc:AlternateContent>
          </a:graphicData>
        </a:graphic>
      </p:graphicFrame>
      <p:graphicFrame>
        <p:nvGraphicFramePr>
          <p:cNvPr id="3" name="对象 2">
            <a:extLst>
              <a:ext uri="{FF2B5EF4-FFF2-40B4-BE49-F238E27FC236}">
                <a16:creationId xmlns:a16="http://schemas.microsoft.com/office/drawing/2014/main" id="{1ABF66AA-7BFE-4C0F-B1CC-58F3448CC577}"/>
              </a:ext>
            </a:extLst>
          </p:cNvPr>
          <p:cNvGraphicFramePr>
            <a:graphicFrameLocks noChangeAspect="1"/>
          </p:cNvGraphicFramePr>
          <p:nvPr>
            <p:extLst>
              <p:ext uri="{D42A27DB-BD31-4B8C-83A1-F6EECF244321}">
                <p14:modId xmlns:p14="http://schemas.microsoft.com/office/powerpoint/2010/main" val="1713844991"/>
              </p:ext>
            </p:extLst>
          </p:nvPr>
        </p:nvGraphicFramePr>
        <p:xfrm>
          <a:off x="1330152" y="3212976"/>
          <a:ext cx="1784350" cy="1060450"/>
        </p:xfrm>
        <a:graphic>
          <a:graphicData uri="http://schemas.openxmlformats.org/presentationml/2006/ole">
            <mc:AlternateContent xmlns:mc="http://schemas.openxmlformats.org/markup-compatibility/2006">
              <mc:Choice xmlns:v="urn:schemas-microsoft-com:vml" Requires="v">
                <p:oleObj spid="_x0000_s220228" name="Equation" r:id="rId6" imgW="1784076" imgH="1060541" progId="Equation.DSMT4">
                  <p:embed/>
                </p:oleObj>
              </mc:Choice>
              <mc:Fallback>
                <p:oleObj name="Equation" r:id="rId6" imgW="1784076" imgH="1060541" progId="Equation.DSMT4">
                  <p:embed/>
                  <p:pic>
                    <p:nvPicPr>
                      <p:cNvPr id="0" name=""/>
                      <p:cNvPicPr/>
                      <p:nvPr/>
                    </p:nvPicPr>
                    <p:blipFill>
                      <a:blip r:embed="rId7"/>
                      <a:stretch>
                        <a:fillRect/>
                      </a:stretch>
                    </p:blipFill>
                    <p:spPr>
                      <a:xfrm>
                        <a:off x="1330152" y="3212976"/>
                        <a:ext cx="1784350" cy="106045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2128EF8B-9959-4A33-87A2-43E2C5EF4095}"/>
              </a:ext>
            </a:extLst>
          </p:cNvPr>
          <p:cNvGraphicFramePr>
            <a:graphicFrameLocks noChangeAspect="1"/>
          </p:cNvGraphicFramePr>
          <p:nvPr>
            <p:extLst>
              <p:ext uri="{D42A27DB-BD31-4B8C-83A1-F6EECF244321}">
                <p14:modId xmlns:p14="http://schemas.microsoft.com/office/powerpoint/2010/main" val="4290104464"/>
              </p:ext>
            </p:extLst>
          </p:nvPr>
        </p:nvGraphicFramePr>
        <p:xfrm>
          <a:off x="4104878" y="3196422"/>
          <a:ext cx="1892300" cy="1066800"/>
        </p:xfrm>
        <a:graphic>
          <a:graphicData uri="http://schemas.openxmlformats.org/presentationml/2006/ole">
            <mc:AlternateContent xmlns:mc="http://schemas.openxmlformats.org/markup-compatibility/2006">
              <mc:Choice xmlns:v="urn:schemas-microsoft-com:vml" Requires="v">
                <p:oleObj spid="_x0000_s220229" name="Equation" r:id="rId8" imgW="1892313" imgH="1066664" progId="Equation.DSMT4">
                  <p:embed/>
                </p:oleObj>
              </mc:Choice>
              <mc:Fallback>
                <p:oleObj name="Equation" r:id="rId8" imgW="1892313" imgH="1066664" progId="Equation.DSMT4">
                  <p:embed/>
                  <p:pic>
                    <p:nvPicPr>
                      <p:cNvPr id="0" name=""/>
                      <p:cNvPicPr/>
                      <p:nvPr/>
                    </p:nvPicPr>
                    <p:blipFill>
                      <a:blip r:embed="rId9"/>
                      <a:stretch>
                        <a:fillRect/>
                      </a:stretch>
                    </p:blipFill>
                    <p:spPr>
                      <a:xfrm>
                        <a:off x="4104878" y="3196422"/>
                        <a:ext cx="1892300" cy="10668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B32AF32A-4E8D-4BD7-83FD-2D87CE582CA7}"/>
              </a:ext>
            </a:extLst>
          </p:cNvPr>
          <p:cNvGraphicFramePr>
            <a:graphicFrameLocks noChangeAspect="1"/>
          </p:cNvGraphicFramePr>
          <p:nvPr>
            <p:extLst>
              <p:ext uri="{D42A27DB-BD31-4B8C-83A1-F6EECF244321}">
                <p14:modId xmlns:p14="http://schemas.microsoft.com/office/powerpoint/2010/main" val="2663449821"/>
              </p:ext>
            </p:extLst>
          </p:nvPr>
        </p:nvGraphicFramePr>
        <p:xfrm>
          <a:off x="1330152" y="4869160"/>
          <a:ext cx="2660650" cy="647700"/>
        </p:xfrm>
        <a:graphic>
          <a:graphicData uri="http://schemas.openxmlformats.org/presentationml/2006/ole">
            <mc:AlternateContent xmlns:mc="http://schemas.openxmlformats.org/markup-compatibility/2006">
              <mc:Choice xmlns:v="urn:schemas-microsoft-com:vml" Requires="v">
                <p:oleObj spid="_x0000_s220230" name="Equation" r:id="rId10" imgW="2660593" imgH="647428" progId="Equation.DSMT4">
                  <p:embed/>
                </p:oleObj>
              </mc:Choice>
              <mc:Fallback>
                <p:oleObj name="Equation" r:id="rId10" imgW="2660593" imgH="647428" progId="Equation.DSMT4">
                  <p:embed/>
                  <p:pic>
                    <p:nvPicPr>
                      <p:cNvPr id="0" name=""/>
                      <p:cNvPicPr/>
                      <p:nvPr/>
                    </p:nvPicPr>
                    <p:blipFill>
                      <a:blip r:embed="rId11"/>
                      <a:stretch>
                        <a:fillRect/>
                      </a:stretch>
                    </p:blipFill>
                    <p:spPr>
                      <a:xfrm>
                        <a:off x="1330152" y="4869160"/>
                        <a:ext cx="2660650" cy="6477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599AE239-DE49-4846-88D9-F5D30AE87AAE}"/>
              </a:ext>
            </a:extLst>
          </p:cNvPr>
          <p:cNvGraphicFramePr>
            <a:graphicFrameLocks noChangeAspect="1"/>
          </p:cNvGraphicFramePr>
          <p:nvPr>
            <p:extLst>
              <p:ext uri="{D42A27DB-BD31-4B8C-83A1-F6EECF244321}">
                <p14:modId xmlns:p14="http://schemas.microsoft.com/office/powerpoint/2010/main" val="1850919109"/>
              </p:ext>
            </p:extLst>
          </p:nvPr>
        </p:nvGraphicFramePr>
        <p:xfrm>
          <a:off x="4376564" y="4869160"/>
          <a:ext cx="1384300" cy="654050"/>
        </p:xfrm>
        <a:graphic>
          <a:graphicData uri="http://schemas.openxmlformats.org/presentationml/2006/ole">
            <mc:AlternateContent xmlns:mc="http://schemas.openxmlformats.org/markup-compatibility/2006">
              <mc:Choice xmlns:v="urn:schemas-microsoft-com:vml" Requires="v">
                <p:oleObj spid="_x0000_s220231" name="Equation" r:id="rId12" imgW="1384211" imgH="653959" progId="Equation.DSMT4">
                  <p:embed/>
                </p:oleObj>
              </mc:Choice>
              <mc:Fallback>
                <p:oleObj name="Equation" r:id="rId12" imgW="1384211" imgH="653959" progId="Equation.DSMT4">
                  <p:embed/>
                  <p:pic>
                    <p:nvPicPr>
                      <p:cNvPr id="0" name=""/>
                      <p:cNvPicPr/>
                      <p:nvPr/>
                    </p:nvPicPr>
                    <p:blipFill>
                      <a:blip r:embed="rId13"/>
                      <a:stretch>
                        <a:fillRect/>
                      </a:stretch>
                    </p:blipFill>
                    <p:spPr>
                      <a:xfrm>
                        <a:off x="4376564" y="4869160"/>
                        <a:ext cx="1384300" cy="654050"/>
                      </a:xfrm>
                      <a:prstGeom prst="rect">
                        <a:avLst/>
                      </a:prstGeom>
                    </p:spPr>
                  </p:pic>
                </p:oleObj>
              </mc:Fallback>
            </mc:AlternateContent>
          </a:graphicData>
        </a:graphic>
      </p:graphicFrame>
      <p:sp>
        <p:nvSpPr>
          <p:cNvPr id="44" name="Text Box 9">
            <a:extLst>
              <a:ext uri="{FF2B5EF4-FFF2-40B4-BE49-F238E27FC236}">
                <a16:creationId xmlns:a16="http://schemas.microsoft.com/office/drawing/2014/main" id="{D39639F4-BD98-46CF-A108-290A3F7A28E4}"/>
              </a:ext>
            </a:extLst>
          </p:cNvPr>
          <p:cNvSpPr txBox="1">
            <a:spLocks noChangeArrowheads="1"/>
          </p:cNvSpPr>
          <p:nvPr/>
        </p:nvSpPr>
        <p:spPr bwMode="auto">
          <a:xfrm>
            <a:off x="6156176" y="3180697"/>
            <a:ext cx="258115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342900" indent="-342900" eaLnBrk="1" hangingPunct="1">
              <a:lnSpc>
                <a:spcPct val="90000"/>
              </a:lnSpc>
              <a:spcBef>
                <a:spcPct val="20000"/>
              </a:spcBef>
              <a:buSzPct val="85000"/>
              <a:buFontTx/>
              <a:buNone/>
              <a:defRPr kumimoji="0" sz="3200" kern="0">
                <a:solidFill>
                  <a:schemeClr val="tx1"/>
                </a:solidFill>
                <a:ea typeface="+mn-ea"/>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mn-lt"/>
                <a:ea typeface="+mn-ea"/>
              </a:defRPr>
            </a:lvl2pPr>
            <a:lvl3pPr marL="1143000" indent="-228600">
              <a:spcBef>
                <a:spcPct val="20000"/>
              </a:spcBef>
              <a:buClr>
                <a:schemeClr val="hlink"/>
              </a:buClr>
              <a:buSzPct val="65000"/>
              <a:buFont typeface="Wingdings" panose="05000000000000000000" pitchFamily="2" charset="2"/>
              <a:buChar char="l"/>
              <a:defRPr>
                <a:solidFill>
                  <a:schemeClr val="tx1"/>
                </a:solidFill>
                <a:latin typeface="+mn-lt"/>
                <a:ea typeface="+mn-ea"/>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mn-lt"/>
                <a:ea typeface="+mn-ea"/>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mn-lt"/>
                <a:ea typeface="+mn-ea"/>
              </a:defRPr>
            </a:lvl5pPr>
            <a:lvl6pPr marL="2514600" indent="-22860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6pPr>
            <a:lvl7pPr marL="2971800" indent="-22860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7pPr>
            <a:lvl8pPr marL="3429000" indent="-22860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8pPr>
            <a:lvl9pPr marL="3886200" indent="-22860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9pPr>
          </a:lstStyle>
          <a:p>
            <a:r>
              <a:rPr lang="en-US" altLang="zh-CN" dirty="0"/>
              <a:t>= </a:t>
            </a:r>
            <a:r>
              <a:rPr lang="zh-CN" altLang="en-US" dirty="0">
                <a:solidFill>
                  <a:schemeClr val="tx2"/>
                </a:solidFill>
              </a:rPr>
              <a:t>可逆过程</a:t>
            </a:r>
          </a:p>
          <a:p>
            <a:r>
              <a:rPr lang="en-US" altLang="zh-CN" dirty="0"/>
              <a:t>&gt;</a:t>
            </a:r>
            <a:r>
              <a:rPr lang="zh-CN" altLang="en-US" dirty="0"/>
              <a:t> </a:t>
            </a:r>
            <a:r>
              <a:rPr lang="zh-CN" altLang="en-US" dirty="0">
                <a:solidFill>
                  <a:schemeClr val="tx2"/>
                </a:solidFill>
              </a:rPr>
              <a:t>不可逆过程</a:t>
            </a:r>
          </a:p>
        </p:txBody>
      </p:sp>
      <p:sp>
        <p:nvSpPr>
          <p:cNvPr id="45" name="Rectangle 15">
            <a:extLst>
              <a:ext uri="{FF2B5EF4-FFF2-40B4-BE49-F238E27FC236}">
                <a16:creationId xmlns:a16="http://schemas.microsoft.com/office/drawing/2014/main" id="{37B58255-DE4F-491E-B828-A02A6BE797EA}"/>
              </a:ext>
            </a:extLst>
          </p:cNvPr>
          <p:cNvSpPr txBox="1">
            <a:spLocks noChangeArrowheads="1"/>
          </p:cNvSpPr>
          <p:nvPr/>
        </p:nvSpPr>
        <p:spPr bwMode="auto">
          <a:xfrm>
            <a:off x="3491880" y="1525166"/>
            <a:ext cx="2819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ea typeface="+mn-ea"/>
              </a:defRPr>
            </a:lvl9pPr>
          </a:lstStyle>
          <a:p>
            <a:pPr eaLnBrk="1" hangingPunct="1">
              <a:lnSpc>
                <a:spcPct val="90000"/>
              </a:lnSpc>
              <a:buFontTx/>
              <a:buNone/>
            </a:pPr>
            <a:r>
              <a:rPr kumimoji="0" lang="en-US" altLang="zh-CN" b="1" kern="0" dirty="0">
                <a:latin typeface="Times New Roman" panose="02020603050405020304" pitchFamily="18" charset="0"/>
              </a:rPr>
              <a:t>= </a:t>
            </a:r>
            <a:r>
              <a:rPr kumimoji="0" lang="zh-CN" altLang="en-US" b="1" kern="0" dirty="0">
                <a:solidFill>
                  <a:schemeClr val="tx2"/>
                </a:solidFill>
                <a:latin typeface="Times New Roman" panose="02020603050405020304" pitchFamily="18" charset="0"/>
              </a:rPr>
              <a:t>可逆循环</a:t>
            </a:r>
          </a:p>
          <a:p>
            <a:pPr eaLnBrk="1" hangingPunct="1">
              <a:lnSpc>
                <a:spcPct val="90000"/>
              </a:lnSpc>
              <a:buFontTx/>
              <a:buNone/>
            </a:pPr>
            <a:r>
              <a:rPr kumimoji="0" lang="en-US" altLang="zh-CN" b="1" kern="0" dirty="0">
                <a:latin typeface="Times New Roman" panose="02020603050405020304" pitchFamily="18" charset="0"/>
              </a:rPr>
              <a:t>&lt; </a:t>
            </a:r>
            <a:r>
              <a:rPr kumimoji="0" lang="zh-CN" altLang="en-US" b="1" kern="0" dirty="0">
                <a:solidFill>
                  <a:schemeClr val="tx2"/>
                </a:solidFill>
                <a:latin typeface="Times New Roman" panose="02020603050405020304" pitchFamily="18" charset="0"/>
              </a:rPr>
              <a:t>不可逆循环</a:t>
            </a:r>
          </a:p>
        </p:txBody>
      </p:sp>
    </p:spTree>
    <p:extLst>
      <p:ext uri="{BB962C8B-B14F-4D97-AF65-F5344CB8AC3E}">
        <p14:creationId xmlns:p14="http://schemas.microsoft.com/office/powerpoint/2010/main" val="1322307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F7548EED-645E-41B8-8AD2-0C2D3E0759B9}"/>
              </a:ext>
            </a:extLst>
          </p:cNvPr>
          <p:cNvSpPr>
            <a:spLocks noGrp="1" noChangeArrowheads="1"/>
          </p:cNvSpPr>
          <p:nvPr>
            <p:ph type="title"/>
          </p:nvPr>
        </p:nvSpPr>
        <p:spPr>
          <a:xfrm>
            <a:off x="685800" y="228600"/>
            <a:ext cx="7772400" cy="762000"/>
          </a:xfrm>
        </p:spPr>
        <p:txBody>
          <a:bodyPr/>
          <a:lstStyle/>
          <a:p>
            <a:pPr eaLnBrk="1" hangingPunct="1"/>
            <a:r>
              <a:rPr lang="zh-CN" altLang="en-US" b="1">
                <a:solidFill>
                  <a:srgbClr val="FFCC00"/>
                </a:solidFill>
                <a:latin typeface="Times New Roman" panose="02020603050405020304" pitchFamily="18" charset="0"/>
                <a:ea typeface="楷体_GB2312" pitchFamily="49" charset="-122"/>
              </a:rPr>
              <a:t>第四章  可逆与不可逆讨论</a:t>
            </a:r>
            <a:r>
              <a:rPr lang="en-US" altLang="zh-CN" b="1">
                <a:solidFill>
                  <a:srgbClr val="00FF00"/>
                </a:solidFill>
                <a:latin typeface="Times New Roman" panose="02020603050405020304" pitchFamily="18" charset="0"/>
                <a:ea typeface="楷体_GB2312" pitchFamily="49" charset="-122"/>
              </a:rPr>
              <a:t>(</a:t>
            </a:r>
            <a:r>
              <a:rPr lang="zh-CN" altLang="en-US" b="1">
                <a:solidFill>
                  <a:srgbClr val="00FF00"/>
                </a:solidFill>
                <a:latin typeface="Times New Roman" panose="02020603050405020304" pitchFamily="18" charset="0"/>
                <a:ea typeface="楷体_GB2312" pitchFamily="49" charset="-122"/>
              </a:rPr>
              <a:t>一</a:t>
            </a:r>
            <a:r>
              <a:rPr lang="en-US" altLang="zh-CN" b="1">
                <a:solidFill>
                  <a:srgbClr val="00FF00"/>
                </a:solidFill>
                <a:latin typeface="Times New Roman" panose="02020603050405020304" pitchFamily="18" charset="0"/>
                <a:ea typeface="楷体_GB2312" pitchFamily="49" charset="-122"/>
              </a:rPr>
              <a:t>)</a:t>
            </a:r>
          </a:p>
        </p:txBody>
      </p:sp>
      <p:sp>
        <p:nvSpPr>
          <p:cNvPr id="57347" name="Text Box 3">
            <a:extLst>
              <a:ext uri="{FF2B5EF4-FFF2-40B4-BE49-F238E27FC236}">
                <a16:creationId xmlns:a16="http://schemas.microsoft.com/office/drawing/2014/main" id="{20A0A081-1C9A-4E0E-82F6-90DCCC8BF5A5}"/>
              </a:ext>
            </a:extLst>
          </p:cNvPr>
          <p:cNvSpPr txBox="1">
            <a:spLocks noChangeArrowheads="1"/>
          </p:cNvSpPr>
          <p:nvPr/>
        </p:nvSpPr>
        <p:spPr bwMode="auto">
          <a:xfrm>
            <a:off x="457200" y="1236663"/>
            <a:ext cx="8153400"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latin typeface="Times New Roman" panose="02020603050405020304" pitchFamily="18" charset="0"/>
              </a:rPr>
              <a:t>某热机工作于</a:t>
            </a:r>
            <a:r>
              <a:rPr lang="en-US" altLang="zh-CN" i="1">
                <a:solidFill>
                  <a:srgbClr val="00FF00"/>
                </a:solidFill>
                <a:latin typeface="Times New Roman" panose="02020603050405020304" pitchFamily="18" charset="0"/>
              </a:rPr>
              <a:t>T</a:t>
            </a:r>
            <a:r>
              <a:rPr lang="en-US" altLang="zh-CN" baseline="-25000">
                <a:solidFill>
                  <a:srgbClr val="00FF00"/>
                </a:solidFill>
                <a:latin typeface="Times New Roman" panose="02020603050405020304" pitchFamily="18" charset="0"/>
              </a:rPr>
              <a:t>1</a:t>
            </a:r>
            <a:r>
              <a:rPr lang="en-US" altLang="zh-CN">
                <a:solidFill>
                  <a:srgbClr val="00FF00"/>
                </a:solidFill>
                <a:latin typeface="Times New Roman" panose="02020603050405020304" pitchFamily="18" charset="0"/>
              </a:rPr>
              <a:t>=800K</a:t>
            </a:r>
            <a:r>
              <a:rPr lang="zh-CN" altLang="zh-CN">
                <a:latin typeface="Times New Roman" panose="02020603050405020304" pitchFamily="18" charset="0"/>
              </a:rPr>
              <a:t>和</a:t>
            </a:r>
            <a:r>
              <a:rPr lang="en-US" altLang="zh-CN" i="1">
                <a:solidFill>
                  <a:srgbClr val="00FF00"/>
                </a:solidFill>
                <a:latin typeface="Times New Roman" panose="02020603050405020304" pitchFamily="18" charset="0"/>
              </a:rPr>
              <a:t>T</a:t>
            </a:r>
            <a:r>
              <a:rPr lang="en-US" altLang="zh-CN" baseline="-25000">
                <a:solidFill>
                  <a:srgbClr val="00FF00"/>
                </a:solidFill>
                <a:latin typeface="Times New Roman" panose="02020603050405020304" pitchFamily="18" charset="0"/>
              </a:rPr>
              <a:t>2</a:t>
            </a:r>
            <a:r>
              <a:rPr lang="en-US" altLang="zh-CN">
                <a:solidFill>
                  <a:srgbClr val="00FF00"/>
                </a:solidFill>
                <a:latin typeface="Times New Roman" panose="02020603050405020304" pitchFamily="18" charset="0"/>
              </a:rPr>
              <a:t>=285K</a:t>
            </a:r>
            <a:r>
              <a:rPr lang="zh-CN" altLang="zh-CN">
                <a:latin typeface="Times New Roman" panose="02020603050405020304" pitchFamily="18" charset="0"/>
              </a:rPr>
              <a:t>两个热源之间，</a:t>
            </a:r>
            <a:r>
              <a:rPr lang="en-US" altLang="zh-CN" i="1">
                <a:solidFill>
                  <a:schemeClr val="tx2"/>
                </a:solidFill>
                <a:latin typeface="Times New Roman" panose="02020603050405020304" pitchFamily="18" charset="0"/>
              </a:rPr>
              <a:t>q</a:t>
            </a:r>
            <a:r>
              <a:rPr lang="en-US" altLang="zh-CN" baseline="-25000">
                <a:solidFill>
                  <a:schemeClr val="tx2"/>
                </a:solidFill>
                <a:latin typeface="Times New Roman" panose="02020603050405020304" pitchFamily="18" charset="0"/>
              </a:rPr>
              <a:t>1</a:t>
            </a:r>
            <a:r>
              <a:rPr lang="en-US" altLang="zh-CN">
                <a:solidFill>
                  <a:schemeClr val="tx2"/>
                </a:solidFill>
                <a:latin typeface="Times New Roman" panose="02020603050405020304" pitchFamily="18" charset="0"/>
              </a:rPr>
              <a:t>=600kJ/kg</a:t>
            </a:r>
            <a:r>
              <a:rPr lang="zh-CN" altLang="en-US">
                <a:latin typeface="Times New Roman" panose="02020603050405020304" pitchFamily="18" charset="0"/>
              </a:rPr>
              <a:t>，环境温度为</a:t>
            </a:r>
            <a:r>
              <a:rPr lang="en-US" altLang="zh-CN">
                <a:solidFill>
                  <a:srgbClr val="00FF00"/>
                </a:solidFill>
                <a:latin typeface="Times New Roman" panose="02020603050405020304" pitchFamily="18" charset="0"/>
              </a:rPr>
              <a:t>285K</a:t>
            </a:r>
            <a:r>
              <a:rPr lang="zh-CN" altLang="en-US">
                <a:latin typeface="Times New Roman" panose="02020603050405020304" pitchFamily="18" charset="0"/>
              </a:rPr>
              <a:t>， </a:t>
            </a:r>
          </a:p>
          <a:p>
            <a:pPr eaLnBrk="1" hangingPunct="1">
              <a:spcBef>
                <a:spcPct val="0"/>
              </a:spcBef>
              <a:buSzTx/>
              <a:buFontTx/>
              <a:buNone/>
            </a:pPr>
            <a:r>
              <a:rPr lang="zh-CN" altLang="en-US">
                <a:latin typeface="Times New Roman" panose="02020603050405020304" pitchFamily="18" charset="0"/>
              </a:rPr>
              <a:t>        试求：</a:t>
            </a:r>
          </a:p>
          <a:p>
            <a:pPr eaLnBrk="1" hangingPunct="1">
              <a:spcBef>
                <a:spcPct val="0"/>
              </a:spcBef>
              <a:buSzTx/>
              <a:buFontTx/>
              <a:buNone/>
            </a:pPr>
            <a:r>
              <a:rPr lang="zh-CN" altLang="en-US">
                <a:latin typeface="Times New Roman" panose="02020603050405020304" pitchFamily="18" charset="0"/>
              </a:rPr>
              <a:t>      </a:t>
            </a:r>
            <a:r>
              <a:rPr lang="zh-CN" altLang="en-US">
                <a:solidFill>
                  <a:schemeClr val="tx2"/>
                </a:solidFill>
                <a:latin typeface="Times New Roman" panose="02020603050405020304" pitchFamily="18" charset="0"/>
              </a:rPr>
              <a:t>（</a:t>
            </a:r>
            <a:r>
              <a:rPr lang="en-US" altLang="zh-CN">
                <a:solidFill>
                  <a:schemeClr val="tx2"/>
                </a:solidFill>
                <a:latin typeface="Times New Roman" panose="02020603050405020304" pitchFamily="18" charset="0"/>
              </a:rPr>
              <a:t>1</a:t>
            </a:r>
            <a:r>
              <a:rPr lang="zh-CN" altLang="en-US">
                <a:solidFill>
                  <a:schemeClr val="tx2"/>
                </a:solidFill>
                <a:latin typeface="Times New Roman" panose="02020603050405020304" pitchFamily="18" charset="0"/>
              </a:rPr>
              <a:t>）</a:t>
            </a:r>
            <a:r>
              <a:rPr lang="zh-CN" altLang="en-US">
                <a:latin typeface="Times New Roman" panose="02020603050405020304" pitchFamily="18" charset="0"/>
              </a:rPr>
              <a:t>热机为卡诺机时，循环的作功量及热效率</a:t>
            </a:r>
          </a:p>
          <a:p>
            <a:pPr eaLnBrk="1" hangingPunct="1">
              <a:spcBef>
                <a:spcPct val="0"/>
              </a:spcBef>
              <a:buSzTx/>
              <a:buFontTx/>
              <a:buNone/>
            </a:pPr>
            <a:r>
              <a:rPr lang="zh-CN" altLang="en-US">
                <a:latin typeface="Times New Roman" panose="02020603050405020304" pitchFamily="18" charset="0"/>
              </a:rPr>
              <a:t>      </a:t>
            </a:r>
            <a:r>
              <a:rPr lang="zh-CN" altLang="en-US">
                <a:solidFill>
                  <a:schemeClr val="tx2"/>
                </a:solidFill>
                <a:latin typeface="Times New Roman" panose="02020603050405020304" pitchFamily="18" charset="0"/>
              </a:rPr>
              <a:t>（</a:t>
            </a:r>
            <a:r>
              <a:rPr lang="en-US" altLang="zh-CN">
                <a:solidFill>
                  <a:schemeClr val="tx2"/>
                </a:solidFill>
                <a:latin typeface="Times New Roman" panose="02020603050405020304" pitchFamily="18" charset="0"/>
              </a:rPr>
              <a:t>2</a:t>
            </a:r>
            <a:r>
              <a:rPr lang="zh-CN" altLang="en-US">
                <a:solidFill>
                  <a:schemeClr val="tx2"/>
                </a:solidFill>
                <a:latin typeface="Times New Roman" panose="02020603050405020304" pitchFamily="18" charset="0"/>
              </a:rPr>
              <a:t>）</a:t>
            </a:r>
            <a:r>
              <a:rPr lang="zh-CN" altLang="en-US">
                <a:latin typeface="Times New Roman" panose="02020603050405020304" pitchFamily="18" charset="0"/>
              </a:rPr>
              <a:t>若高温热源传热存在</a:t>
            </a:r>
            <a:r>
              <a:rPr lang="en-US" altLang="zh-CN">
                <a:solidFill>
                  <a:srgbClr val="00FF00"/>
                </a:solidFill>
                <a:latin typeface="Times New Roman" panose="02020603050405020304" pitchFamily="18" charset="0"/>
              </a:rPr>
              <a:t>50K</a:t>
            </a:r>
            <a:r>
              <a:rPr lang="zh-CN" altLang="en-US">
                <a:latin typeface="Times New Roman" panose="02020603050405020304" pitchFamily="18" charset="0"/>
              </a:rPr>
              <a:t>温差，绝热膨胀不可逆性引起熵增</a:t>
            </a:r>
            <a:r>
              <a:rPr lang="en-US" altLang="zh-CN">
                <a:solidFill>
                  <a:schemeClr val="tx2"/>
                </a:solidFill>
                <a:latin typeface="Times New Roman" panose="02020603050405020304" pitchFamily="18" charset="0"/>
              </a:rPr>
              <a:t>0.25kJ/kg.K</a:t>
            </a:r>
            <a:r>
              <a:rPr lang="zh-CN" altLang="en-US">
                <a:latin typeface="Times New Roman" panose="02020603050405020304" pitchFamily="18" charset="0"/>
              </a:rPr>
              <a:t>，低温热源传热存在</a:t>
            </a:r>
            <a:r>
              <a:rPr lang="en-US" altLang="zh-CN">
                <a:solidFill>
                  <a:srgbClr val="00FF00"/>
                </a:solidFill>
                <a:latin typeface="Times New Roman" panose="02020603050405020304" pitchFamily="18" charset="0"/>
              </a:rPr>
              <a:t>15K</a:t>
            </a:r>
            <a:r>
              <a:rPr lang="zh-CN" altLang="en-US">
                <a:latin typeface="Times New Roman" panose="02020603050405020304" pitchFamily="18" charset="0"/>
              </a:rPr>
              <a:t>温差，这时</a:t>
            </a:r>
            <a:r>
              <a:rPr lang="zh-CN" altLang="en-US">
                <a:solidFill>
                  <a:srgbClr val="FFFF00"/>
                </a:solidFill>
                <a:latin typeface="Times New Roman" panose="02020603050405020304" pitchFamily="18" charset="0"/>
              </a:rPr>
              <a:t>循环作功量</a:t>
            </a:r>
            <a:r>
              <a:rPr lang="zh-CN" altLang="en-US">
                <a:latin typeface="Times New Roman" panose="02020603050405020304" pitchFamily="18" charset="0"/>
              </a:rPr>
              <a:t>、</a:t>
            </a:r>
            <a:r>
              <a:rPr lang="zh-CN" altLang="en-US">
                <a:solidFill>
                  <a:srgbClr val="FFFF00"/>
                </a:solidFill>
                <a:latin typeface="Times New Roman" panose="02020603050405020304" pitchFamily="18" charset="0"/>
              </a:rPr>
              <a:t>热效率</a:t>
            </a:r>
            <a:r>
              <a:rPr lang="zh-CN" altLang="en-US">
                <a:latin typeface="Times New Roman" panose="02020603050405020304" pitchFamily="18" charset="0"/>
              </a:rPr>
              <a:t>、</a:t>
            </a:r>
            <a:r>
              <a:rPr lang="zh-CN" altLang="en-US">
                <a:solidFill>
                  <a:srgbClr val="FFFF00"/>
                </a:solidFill>
                <a:latin typeface="Times New Roman" panose="02020603050405020304" pitchFamily="18" charset="0"/>
              </a:rPr>
              <a:t>孤立系熵增</a:t>
            </a:r>
            <a:r>
              <a:rPr lang="zh-CN" altLang="en-US">
                <a:latin typeface="Times New Roman" panose="02020603050405020304" pitchFamily="18" charset="0"/>
              </a:rPr>
              <a:t>和</a:t>
            </a:r>
            <a:r>
              <a:rPr lang="zh-CN" altLang="en-US">
                <a:solidFill>
                  <a:srgbClr val="FFFF00"/>
                </a:solidFill>
                <a:latin typeface="Times New Roman" panose="02020603050405020304" pitchFamily="18" charset="0"/>
              </a:rPr>
              <a:t>作功能力损失</a:t>
            </a:r>
            <a:r>
              <a:rPr lang="zh-CN" altLang="en-US">
                <a:latin typeface="Times New Roman" panose="02020603050405020304" pitchFamily="18" charset="0"/>
              </a:rPr>
              <a:t>。</a:t>
            </a:r>
            <a:endParaRPr lang="zh-CN" altLang="en-US">
              <a:solidFill>
                <a:schemeClr val="tx2"/>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6594CA1-BB22-4DCC-AE1A-281C772975A5}"/>
              </a:ext>
            </a:extLst>
          </p:cNvPr>
          <p:cNvSpPr>
            <a:spLocks noGrp="1" noChangeArrowheads="1"/>
          </p:cNvSpPr>
          <p:nvPr>
            <p:ph type="title"/>
          </p:nvPr>
        </p:nvSpPr>
        <p:spPr>
          <a:xfrm>
            <a:off x="827088" y="333375"/>
            <a:ext cx="7772400" cy="762000"/>
          </a:xfrm>
        </p:spPr>
        <p:txBody>
          <a:bodyPr/>
          <a:lstStyle/>
          <a:p>
            <a:pPr eaLnBrk="1" hangingPunct="1"/>
            <a:r>
              <a:rPr lang="zh-CN" altLang="en-US" b="1">
                <a:solidFill>
                  <a:srgbClr val="FFCC00"/>
                </a:solidFill>
                <a:latin typeface="Times New Roman" panose="02020603050405020304" pitchFamily="18" charset="0"/>
                <a:ea typeface="楷体_GB2312" pitchFamily="49" charset="-122"/>
              </a:rPr>
              <a:t>第四章  可逆与不可逆讨论</a:t>
            </a:r>
            <a:r>
              <a:rPr lang="en-US" altLang="zh-CN" b="1">
                <a:solidFill>
                  <a:srgbClr val="00FF00"/>
                </a:solidFill>
                <a:latin typeface="Times New Roman" panose="02020603050405020304" pitchFamily="18" charset="0"/>
                <a:ea typeface="楷体_GB2312" pitchFamily="49" charset="-122"/>
              </a:rPr>
              <a:t>(</a:t>
            </a:r>
            <a:r>
              <a:rPr lang="zh-CN" altLang="en-US" b="1">
                <a:solidFill>
                  <a:srgbClr val="00FF00"/>
                </a:solidFill>
                <a:latin typeface="Times New Roman" panose="02020603050405020304" pitchFamily="18" charset="0"/>
                <a:ea typeface="楷体_GB2312" pitchFamily="49" charset="-122"/>
              </a:rPr>
              <a:t>一</a:t>
            </a:r>
            <a:r>
              <a:rPr lang="en-US" altLang="zh-CN" b="1">
                <a:solidFill>
                  <a:srgbClr val="00FF00"/>
                </a:solidFill>
                <a:latin typeface="Times New Roman" panose="02020603050405020304" pitchFamily="18" charset="0"/>
                <a:ea typeface="楷体_GB2312" pitchFamily="49" charset="-122"/>
              </a:rPr>
              <a:t>)</a:t>
            </a:r>
          </a:p>
        </p:txBody>
      </p:sp>
      <p:sp>
        <p:nvSpPr>
          <p:cNvPr id="59395" name="Rectangle 3">
            <a:extLst>
              <a:ext uri="{FF2B5EF4-FFF2-40B4-BE49-F238E27FC236}">
                <a16:creationId xmlns:a16="http://schemas.microsoft.com/office/drawing/2014/main" id="{700003A1-BC8C-43E6-9DF6-658CA4126AD0}"/>
              </a:ext>
            </a:extLst>
          </p:cNvPr>
          <p:cNvSpPr>
            <a:spLocks noChangeArrowheads="1"/>
          </p:cNvSpPr>
          <p:nvPr/>
        </p:nvSpPr>
        <p:spPr bwMode="auto">
          <a:xfrm>
            <a:off x="228600" y="22860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00FF00"/>
                </a:solidFill>
                <a:latin typeface="Times New Roman" panose="02020603050405020304" pitchFamily="18" charset="0"/>
              </a:rPr>
              <a:t>800</a:t>
            </a:r>
            <a:r>
              <a:rPr kumimoji="0" lang="en-US" altLang="zh-CN" i="1">
                <a:solidFill>
                  <a:srgbClr val="00FF00"/>
                </a:solidFill>
                <a:latin typeface="Times New Roman" panose="02020603050405020304" pitchFamily="18" charset="0"/>
              </a:rPr>
              <a:t> </a:t>
            </a:r>
            <a:r>
              <a:rPr kumimoji="0" lang="en-US" altLang="zh-CN">
                <a:solidFill>
                  <a:srgbClr val="00FF00"/>
                </a:solidFill>
                <a:latin typeface="Times New Roman" panose="02020603050405020304" pitchFamily="18" charset="0"/>
              </a:rPr>
              <a:t>K</a:t>
            </a:r>
            <a:endParaRPr kumimoji="0" lang="en-US" altLang="zh-CN" b="0">
              <a:solidFill>
                <a:srgbClr val="00FF00"/>
              </a:solidFill>
              <a:latin typeface="Times New Roman" panose="02020603050405020304" pitchFamily="18" charset="0"/>
            </a:endParaRPr>
          </a:p>
        </p:txBody>
      </p:sp>
      <p:sp>
        <p:nvSpPr>
          <p:cNvPr id="59396" name="Line 4">
            <a:extLst>
              <a:ext uri="{FF2B5EF4-FFF2-40B4-BE49-F238E27FC236}">
                <a16:creationId xmlns:a16="http://schemas.microsoft.com/office/drawing/2014/main" id="{E051DBF8-46BA-4DE5-8725-5C9CFD16A394}"/>
              </a:ext>
            </a:extLst>
          </p:cNvPr>
          <p:cNvSpPr>
            <a:spLocks noChangeShapeType="1"/>
          </p:cNvSpPr>
          <p:nvPr/>
        </p:nvSpPr>
        <p:spPr bwMode="auto">
          <a:xfrm flipV="1">
            <a:off x="1371600" y="2133600"/>
            <a:ext cx="0" cy="358140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397" name="Line 5">
            <a:extLst>
              <a:ext uri="{FF2B5EF4-FFF2-40B4-BE49-F238E27FC236}">
                <a16:creationId xmlns:a16="http://schemas.microsoft.com/office/drawing/2014/main" id="{2BC2284C-EBD2-4AF1-80C4-730873FBAFD1}"/>
              </a:ext>
            </a:extLst>
          </p:cNvPr>
          <p:cNvSpPr>
            <a:spLocks noChangeShapeType="1"/>
          </p:cNvSpPr>
          <p:nvPr/>
        </p:nvSpPr>
        <p:spPr bwMode="auto">
          <a:xfrm>
            <a:off x="1371600" y="5715000"/>
            <a:ext cx="3200400" cy="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398" name="Rectangle 6">
            <a:extLst>
              <a:ext uri="{FF2B5EF4-FFF2-40B4-BE49-F238E27FC236}">
                <a16:creationId xmlns:a16="http://schemas.microsoft.com/office/drawing/2014/main" id="{639AEC82-BA41-45C7-BFA0-3E6BE6083EF2}"/>
              </a:ext>
            </a:extLst>
          </p:cNvPr>
          <p:cNvSpPr>
            <a:spLocks noChangeArrowheads="1"/>
          </p:cNvSpPr>
          <p:nvPr/>
        </p:nvSpPr>
        <p:spPr bwMode="auto">
          <a:xfrm>
            <a:off x="4191000" y="57150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s</a:t>
            </a:r>
            <a:endParaRPr kumimoji="0" lang="en-US" altLang="zh-CN" b="0">
              <a:solidFill>
                <a:schemeClr val="tx2"/>
              </a:solidFill>
              <a:latin typeface="Times New Roman" panose="02020603050405020304" pitchFamily="18" charset="0"/>
            </a:endParaRPr>
          </a:p>
        </p:txBody>
      </p:sp>
      <p:sp>
        <p:nvSpPr>
          <p:cNvPr id="59399" name="Rectangle 7">
            <a:extLst>
              <a:ext uri="{FF2B5EF4-FFF2-40B4-BE49-F238E27FC236}">
                <a16:creationId xmlns:a16="http://schemas.microsoft.com/office/drawing/2014/main" id="{5A58DBC2-39C8-45C2-97B3-D3C8BA59851A}"/>
              </a:ext>
            </a:extLst>
          </p:cNvPr>
          <p:cNvSpPr>
            <a:spLocks noChangeArrowheads="1"/>
          </p:cNvSpPr>
          <p:nvPr/>
        </p:nvSpPr>
        <p:spPr bwMode="auto">
          <a:xfrm>
            <a:off x="914400" y="1752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endParaRPr kumimoji="0" lang="en-US" altLang="zh-CN" b="0">
              <a:solidFill>
                <a:srgbClr val="00FF00"/>
              </a:solidFill>
              <a:latin typeface="Times New Roman" panose="02020603050405020304" pitchFamily="18" charset="0"/>
            </a:endParaRPr>
          </a:p>
        </p:txBody>
      </p:sp>
      <p:sp>
        <p:nvSpPr>
          <p:cNvPr id="59400" name="Line 8">
            <a:extLst>
              <a:ext uri="{FF2B5EF4-FFF2-40B4-BE49-F238E27FC236}">
                <a16:creationId xmlns:a16="http://schemas.microsoft.com/office/drawing/2014/main" id="{FA4F4C6B-6BE9-4DF7-8B00-784E1E91C7CF}"/>
              </a:ext>
            </a:extLst>
          </p:cNvPr>
          <p:cNvSpPr>
            <a:spLocks noChangeShapeType="1"/>
          </p:cNvSpPr>
          <p:nvPr/>
        </p:nvSpPr>
        <p:spPr bwMode="auto">
          <a:xfrm rot="10800000">
            <a:off x="2667000" y="2667000"/>
            <a:ext cx="457200" cy="0"/>
          </a:xfrm>
          <a:prstGeom prst="line">
            <a:avLst/>
          </a:prstGeom>
          <a:noFill/>
          <a:ln w="12700" cap="sq">
            <a:solidFill>
              <a:srgbClr val="00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1" name="Line 9">
            <a:extLst>
              <a:ext uri="{FF2B5EF4-FFF2-40B4-BE49-F238E27FC236}">
                <a16:creationId xmlns:a16="http://schemas.microsoft.com/office/drawing/2014/main" id="{49C0A3E4-95EA-46AA-9455-0EB9E0374A45}"/>
              </a:ext>
            </a:extLst>
          </p:cNvPr>
          <p:cNvSpPr>
            <a:spLocks noChangeShapeType="1"/>
          </p:cNvSpPr>
          <p:nvPr/>
        </p:nvSpPr>
        <p:spPr bwMode="auto">
          <a:xfrm rot="10800000" flipH="1">
            <a:off x="2590800" y="4648200"/>
            <a:ext cx="457200" cy="0"/>
          </a:xfrm>
          <a:prstGeom prst="line">
            <a:avLst/>
          </a:prstGeom>
          <a:noFill/>
          <a:ln w="12700" cap="sq">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2" name="Rectangle 10">
            <a:extLst>
              <a:ext uri="{FF2B5EF4-FFF2-40B4-BE49-F238E27FC236}">
                <a16:creationId xmlns:a16="http://schemas.microsoft.com/office/drawing/2014/main" id="{C6A7D908-40DB-410A-AFB2-22639BC5949E}"/>
              </a:ext>
            </a:extLst>
          </p:cNvPr>
          <p:cNvSpPr>
            <a:spLocks noChangeArrowheads="1"/>
          </p:cNvSpPr>
          <p:nvPr/>
        </p:nvSpPr>
        <p:spPr bwMode="auto">
          <a:xfrm>
            <a:off x="228600" y="4419600"/>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00FF00"/>
                </a:solidFill>
                <a:latin typeface="Times New Roman" panose="02020603050405020304" pitchFamily="18" charset="0"/>
              </a:rPr>
              <a:t>285</a:t>
            </a:r>
            <a:r>
              <a:rPr kumimoji="0" lang="en-US" altLang="zh-CN" i="1">
                <a:solidFill>
                  <a:srgbClr val="00FF00"/>
                </a:solidFill>
                <a:latin typeface="Times New Roman" panose="02020603050405020304" pitchFamily="18" charset="0"/>
              </a:rPr>
              <a:t> </a:t>
            </a:r>
            <a:r>
              <a:rPr kumimoji="0" lang="en-US" altLang="zh-CN">
                <a:solidFill>
                  <a:srgbClr val="00FF00"/>
                </a:solidFill>
                <a:latin typeface="Times New Roman" panose="02020603050405020304" pitchFamily="18" charset="0"/>
              </a:rPr>
              <a:t>K</a:t>
            </a:r>
            <a:endParaRPr kumimoji="0" lang="en-US" altLang="zh-CN" b="0">
              <a:solidFill>
                <a:srgbClr val="00FF00"/>
              </a:solidFill>
              <a:latin typeface="Times New Roman" panose="02020603050405020304" pitchFamily="18" charset="0"/>
            </a:endParaRPr>
          </a:p>
        </p:txBody>
      </p:sp>
      <p:sp>
        <p:nvSpPr>
          <p:cNvPr id="59404" name="Rectangle 12">
            <a:extLst>
              <a:ext uri="{FF2B5EF4-FFF2-40B4-BE49-F238E27FC236}">
                <a16:creationId xmlns:a16="http://schemas.microsoft.com/office/drawing/2014/main" id="{84806DE9-D73C-4542-9210-6F0AC1FAC968}"/>
              </a:ext>
            </a:extLst>
          </p:cNvPr>
          <p:cNvSpPr>
            <a:spLocks noChangeArrowheads="1"/>
          </p:cNvSpPr>
          <p:nvPr/>
        </p:nvSpPr>
        <p:spPr bwMode="auto">
          <a:xfrm>
            <a:off x="228600" y="26670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FFFF00"/>
                </a:solidFill>
                <a:latin typeface="Times New Roman" panose="02020603050405020304" pitchFamily="18" charset="0"/>
              </a:rPr>
              <a:t>750</a:t>
            </a:r>
            <a:r>
              <a:rPr kumimoji="0" lang="en-US" altLang="zh-CN" i="1">
                <a:solidFill>
                  <a:srgbClr val="FFFF00"/>
                </a:solidFill>
                <a:latin typeface="Times New Roman" panose="02020603050405020304" pitchFamily="18" charset="0"/>
              </a:rPr>
              <a:t> </a:t>
            </a:r>
            <a:r>
              <a:rPr kumimoji="0" lang="en-US" altLang="zh-CN">
                <a:solidFill>
                  <a:srgbClr val="FFFF00"/>
                </a:solidFill>
                <a:latin typeface="Times New Roman" panose="02020603050405020304" pitchFamily="18" charset="0"/>
              </a:rPr>
              <a:t>K</a:t>
            </a:r>
            <a:endParaRPr kumimoji="0" lang="en-US" altLang="zh-CN" b="0">
              <a:solidFill>
                <a:srgbClr val="FFFF00"/>
              </a:solidFill>
              <a:latin typeface="Times New Roman" panose="02020603050405020304" pitchFamily="18" charset="0"/>
            </a:endParaRPr>
          </a:p>
        </p:txBody>
      </p:sp>
      <p:sp>
        <p:nvSpPr>
          <p:cNvPr id="59405" name="Line 13">
            <a:extLst>
              <a:ext uri="{FF2B5EF4-FFF2-40B4-BE49-F238E27FC236}">
                <a16:creationId xmlns:a16="http://schemas.microsoft.com/office/drawing/2014/main" id="{DC9C1CB3-42F9-4614-A9C6-536EB87F7FAC}"/>
              </a:ext>
            </a:extLst>
          </p:cNvPr>
          <p:cNvSpPr>
            <a:spLocks noChangeShapeType="1"/>
          </p:cNvSpPr>
          <p:nvPr/>
        </p:nvSpPr>
        <p:spPr bwMode="auto">
          <a:xfrm>
            <a:off x="2209800" y="2895600"/>
            <a:ext cx="1600200" cy="0"/>
          </a:xfrm>
          <a:prstGeom prst="line">
            <a:avLst/>
          </a:prstGeom>
          <a:noFill/>
          <a:ln w="38100" cap="sq">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6" name="Line 14">
            <a:extLst>
              <a:ext uri="{FF2B5EF4-FFF2-40B4-BE49-F238E27FC236}">
                <a16:creationId xmlns:a16="http://schemas.microsoft.com/office/drawing/2014/main" id="{27FD1677-C1D7-46BB-BA50-D6FDAB2E177E}"/>
              </a:ext>
            </a:extLst>
          </p:cNvPr>
          <p:cNvSpPr>
            <a:spLocks noChangeShapeType="1"/>
          </p:cNvSpPr>
          <p:nvPr/>
        </p:nvSpPr>
        <p:spPr bwMode="auto">
          <a:xfrm>
            <a:off x="2209800" y="4419600"/>
            <a:ext cx="1962150" cy="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7" name="Rectangle 15">
            <a:extLst>
              <a:ext uri="{FF2B5EF4-FFF2-40B4-BE49-F238E27FC236}">
                <a16:creationId xmlns:a16="http://schemas.microsoft.com/office/drawing/2014/main" id="{18116022-3B1B-434E-AB85-C4F892ECFC50}"/>
              </a:ext>
            </a:extLst>
          </p:cNvPr>
          <p:cNvSpPr>
            <a:spLocks noChangeArrowheads="1"/>
          </p:cNvSpPr>
          <p:nvPr/>
        </p:nvSpPr>
        <p:spPr bwMode="auto">
          <a:xfrm>
            <a:off x="228600" y="3962400"/>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chemeClr val="accent1"/>
                </a:solidFill>
                <a:latin typeface="Times New Roman" panose="02020603050405020304" pitchFamily="18" charset="0"/>
              </a:rPr>
              <a:t>300</a:t>
            </a:r>
            <a:r>
              <a:rPr kumimoji="0" lang="en-US" altLang="zh-CN" i="1">
                <a:solidFill>
                  <a:schemeClr val="accent1"/>
                </a:solidFill>
                <a:latin typeface="Times New Roman" panose="02020603050405020304" pitchFamily="18" charset="0"/>
              </a:rPr>
              <a:t> </a:t>
            </a:r>
            <a:r>
              <a:rPr kumimoji="0" lang="en-US" altLang="zh-CN">
                <a:solidFill>
                  <a:schemeClr val="accent1"/>
                </a:solidFill>
                <a:latin typeface="Times New Roman" panose="02020603050405020304" pitchFamily="18" charset="0"/>
              </a:rPr>
              <a:t>K</a:t>
            </a:r>
            <a:endParaRPr kumimoji="0" lang="en-US" altLang="zh-CN" b="0">
              <a:latin typeface="Times New Roman" panose="02020603050405020304" pitchFamily="18" charset="0"/>
            </a:endParaRPr>
          </a:p>
        </p:txBody>
      </p:sp>
      <p:sp>
        <p:nvSpPr>
          <p:cNvPr id="59408" name="Arc 16">
            <a:extLst>
              <a:ext uri="{FF2B5EF4-FFF2-40B4-BE49-F238E27FC236}">
                <a16:creationId xmlns:a16="http://schemas.microsoft.com/office/drawing/2014/main" id="{5EFAC79C-0149-4127-8EA2-3C37E1885339}"/>
              </a:ext>
            </a:extLst>
          </p:cNvPr>
          <p:cNvSpPr>
            <a:spLocks/>
          </p:cNvSpPr>
          <p:nvPr/>
        </p:nvSpPr>
        <p:spPr bwMode="auto">
          <a:xfrm rot="10800000">
            <a:off x="3810000" y="2895600"/>
            <a:ext cx="381000" cy="15240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FF00"/>
            </a:solidFill>
            <a:prstDash val="lg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9" name="Line 17">
            <a:extLst>
              <a:ext uri="{FF2B5EF4-FFF2-40B4-BE49-F238E27FC236}">
                <a16:creationId xmlns:a16="http://schemas.microsoft.com/office/drawing/2014/main" id="{60E27266-AB7E-4A09-B001-517F41479467}"/>
              </a:ext>
            </a:extLst>
          </p:cNvPr>
          <p:cNvSpPr>
            <a:spLocks noChangeShapeType="1"/>
          </p:cNvSpPr>
          <p:nvPr/>
        </p:nvSpPr>
        <p:spPr bwMode="auto">
          <a:xfrm>
            <a:off x="4148138" y="4419600"/>
            <a:ext cx="0" cy="1295400"/>
          </a:xfrm>
          <a:prstGeom prst="line">
            <a:avLst/>
          </a:prstGeom>
          <a:noFill/>
          <a:ln w="3175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0" name="Line 18">
            <a:extLst>
              <a:ext uri="{FF2B5EF4-FFF2-40B4-BE49-F238E27FC236}">
                <a16:creationId xmlns:a16="http://schemas.microsoft.com/office/drawing/2014/main" id="{779DF088-8BB5-4DA8-8C14-727AF11C6914}"/>
              </a:ext>
            </a:extLst>
          </p:cNvPr>
          <p:cNvSpPr>
            <a:spLocks noChangeShapeType="1"/>
          </p:cNvSpPr>
          <p:nvPr/>
        </p:nvSpPr>
        <p:spPr bwMode="auto">
          <a:xfrm>
            <a:off x="2209800" y="4648200"/>
            <a:ext cx="2209800" cy="0"/>
          </a:xfrm>
          <a:prstGeom prst="line">
            <a:avLst/>
          </a:prstGeom>
          <a:noFill/>
          <a:ln w="3175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1" name="Line 19">
            <a:extLst>
              <a:ext uri="{FF2B5EF4-FFF2-40B4-BE49-F238E27FC236}">
                <a16:creationId xmlns:a16="http://schemas.microsoft.com/office/drawing/2014/main" id="{27410770-5828-492D-8DE2-C22A87EAAD9A}"/>
              </a:ext>
            </a:extLst>
          </p:cNvPr>
          <p:cNvSpPr>
            <a:spLocks noChangeShapeType="1"/>
          </p:cNvSpPr>
          <p:nvPr/>
        </p:nvSpPr>
        <p:spPr bwMode="auto">
          <a:xfrm>
            <a:off x="4419600" y="4648200"/>
            <a:ext cx="0" cy="1066800"/>
          </a:xfrm>
          <a:prstGeom prst="line">
            <a:avLst/>
          </a:prstGeom>
          <a:noFill/>
          <a:ln w="3175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2" name="Rectangle 20">
            <a:extLst>
              <a:ext uri="{FF2B5EF4-FFF2-40B4-BE49-F238E27FC236}">
                <a16:creationId xmlns:a16="http://schemas.microsoft.com/office/drawing/2014/main" id="{1686F136-630D-441B-82AF-640FBAF95B4C}"/>
              </a:ext>
            </a:extLst>
          </p:cNvPr>
          <p:cNvSpPr>
            <a:spLocks noChangeArrowheads="1"/>
          </p:cNvSpPr>
          <p:nvPr/>
        </p:nvSpPr>
        <p:spPr bwMode="auto">
          <a:xfrm>
            <a:off x="2362200" y="205740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2800" i="1" dirty="0">
                <a:solidFill>
                  <a:srgbClr val="00FF00"/>
                </a:solidFill>
                <a:latin typeface="Times New Roman" panose="02020603050405020304" pitchFamily="18" charset="0"/>
                <a:sym typeface="Symbol" panose="05050102010706020507" pitchFamily="18" charset="2"/>
              </a:rPr>
              <a:t> </a:t>
            </a:r>
            <a:r>
              <a:rPr kumimoji="0" lang="en-US" altLang="zh-CN" sz="2800" i="1" dirty="0">
                <a:solidFill>
                  <a:srgbClr val="00FF00"/>
                </a:solidFill>
                <a:latin typeface="Times New Roman" panose="02020603050405020304" pitchFamily="18" charset="0"/>
              </a:rPr>
              <a:t>s</a:t>
            </a:r>
            <a:r>
              <a:rPr kumimoji="0" lang="en-US" altLang="zh-CN" sz="2800" baseline="-25000" dirty="0">
                <a:solidFill>
                  <a:srgbClr val="00FF00"/>
                </a:solidFill>
                <a:latin typeface="Times New Roman" panose="02020603050405020304" pitchFamily="18" charset="0"/>
              </a:rPr>
              <a:t>1</a:t>
            </a:r>
            <a:endParaRPr kumimoji="0" lang="en-US" altLang="zh-CN" b="0" dirty="0">
              <a:solidFill>
                <a:srgbClr val="00FF00"/>
              </a:solidFill>
              <a:latin typeface="Times New Roman" panose="02020603050405020304" pitchFamily="18" charset="0"/>
            </a:endParaRPr>
          </a:p>
        </p:txBody>
      </p:sp>
      <p:sp>
        <p:nvSpPr>
          <p:cNvPr id="59413" name="Line 21">
            <a:extLst>
              <a:ext uri="{FF2B5EF4-FFF2-40B4-BE49-F238E27FC236}">
                <a16:creationId xmlns:a16="http://schemas.microsoft.com/office/drawing/2014/main" id="{894DD20C-70C1-4619-8C80-C0E3B9F8705E}"/>
              </a:ext>
            </a:extLst>
          </p:cNvPr>
          <p:cNvSpPr>
            <a:spLocks noChangeShapeType="1"/>
          </p:cNvSpPr>
          <p:nvPr/>
        </p:nvSpPr>
        <p:spPr bwMode="auto">
          <a:xfrm flipV="1">
            <a:off x="3581400" y="2209800"/>
            <a:ext cx="0" cy="457200"/>
          </a:xfrm>
          <a:prstGeom prst="line">
            <a:avLst/>
          </a:prstGeom>
          <a:noFill/>
          <a:ln w="12700">
            <a:solidFill>
              <a:srgbClr val="FF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4" name="Line 22">
            <a:extLst>
              <a:ext uri="{FF2B5EF4-FFF2-40B4-BE49-F238E27FC236}">
                <a16:creationId xmlns:a16="http://schemas.microsoft.com/office/drawing/2014/main" id="{26DD60C0-B20B-4FAF-BD4C-1F5D94D45BDE}"/>
              </a:ext>
            </a:extLst>
          </p:cNvPr>
          <p:cNvSpPr>
            <a:spLocks noChangeShapeType="1"/>
          </p:cNvSpPr>
          <p:nvPr/>
        </p:nvSpPr>
        <p:spPr bwMode="auto">
          <a:xfrm flipV="1">
            <a:off x="3810000" y="2209800"/>
            <a:ext cx="0" cy="685800"/>
          </a:xfrm>
          <a:prstGeom prst="line">
            <a:avLst/>
          </a:prstGeom>
          <a:noFill/>
          <a:ln w="12700">
            <a:solidFill>
              <a:srgbClr val="FF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5" name="Line 23">
            <a:extLst>
              <a:ext uri="{FF2B5EF4-FFF2-40B4-BE49-F238E27FC236}">
                <a16:creationId xmlns:a16="http://schemas.microsoft.com/office/drawing/2014/main" id="{1734255F-BDC8-45F8-ACF5-8C0F46E320CF}"/>
              </a:ext>
            </a:extLst>
          </p:cNvPr>
          <p:cNvSpPr>
            <a:spLocks noChangeShapeType="1"/>
          </p:cNvSpPr>
          <p:nvPr/>
        </p:nvSpPr>
        <p:spPr bwMode="auto">
          <a:xfrm flipV="1">
            <a:off x="4191000" y="2209800"/>
            <a:ext cx="0" cy="2209800"/>
          </a:xfrm>
          <a:prstGeom prst="line">
            <a:avLst/>
          </a:prstGeom>
          <a:noFill/>
          <a:ln w="31750">
            <a:solidFill>
              <a:srgbClr val="FF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6" name="Line 24">
            <a:extLst>
              <a:ext uri="{FF2B5EF4-FFF2-40B4-BE49-F238E27FC236}">
                <a16:creationId xmlns:a16="http://schemas.microsoft.com/office/drawing/2014/main" id="{5046DE84-955E-4C54-BD07-A398C85F3502}"/>
              </a:ext>
            </a:extLst>
          </p:cNvPr>
          <p:cNvSpPr>
            <a:spLocks noChangeShapeType="1"/>
          </p:cNvSpPr>
          <p:nvPr/>
        </p:nvSpPr>
        <p:spPr bwMode="auto">
          <a:xfrm>
            <a:off x="3810000" y="2590800"/>
            <a:ext cx="37782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7" name="AutoShape 25">
            <a:extLst>
              <a:ext uri="{FF2B5EF4-FFF2-40B4-BE49-F238E27FC236}">
                <a16:creationId xmlns:a16="http://schemas.microsoft.com/office/drawing/2014/main" id="{C8B492EE-4DCE-4E05-A248-553A460A55B5}"/>
              </a:ext>
            </a:extLst>
          </p:cNvPr>
          <p:cNvSpPr>
            <a:spLocks noChangeArrowheads="1"/>
          </p:cNvSpPr>
          <p:nvPr/>
        </p:nvSpPr>
        <p:spPr bwMode="auto">
          <a:xfrm>
            <a:off x="3886200" y="2286000"/>
            <a:ext cx="457200" cy="228600"/>
          </a:xfrm>
          <a:prstGeom prst="curvedDownArrow">
            <a:avLst>
              <a:gd name="adj1" fmla="val 40000"/>
              <a:gd name="adj2" fmla="val 80000"/>
              <a:gd name="adj3" fmla="val 33333"/>
            </a:avLst>
          </a:prstGeom>
          <a:solidFill>
            <a:srgbClr val="CCFFFF"/>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59418" name="Rectangle 26">
            <a:extLst>
              <a:ext uri="{FF2B5EF4-FFF2-40B4-BE49-F238E27FC236}">
                <a16:creationId xmlns:a16="http://schemas.microsoft.com/office/drawing/2014/main" id="{3C67DE94-E031-4952-86ED-1EB3F5B633AC}"/>
              </a:ext>
            </a:extLst>
          </p:cNvPr>
          <p:cNvSpPr>
            <a:spLocks noChangeArrowheads="1"/>
          </p:cNvSpPr>
          <p:nvPr/>
        </p:nvSpPr>
        <p:spPr bwMode="auto">
          <a:xfrm>
            <a:off x="4244973" y="2572547"/>
            <a:ext cx="936625" cy="62785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2800" i="1" dirty="0">
                <a:solidFill>
                  <a:schemeClr val="bg1"/>
                </a:solidFill>
                <a:latin typeface="Times New Roman" panose="02020603050405020304" pitchFamily="18" charset="0"/>
                <a:sym typeface="Symbol" panose="05050102010706020507" pitchFamily="18" charset="2"/>
              </a:rPr>
              <a:t> </a:t>
            </a:r>
            <a:r>
              <a:rPr kumimoji="0" lang="en-US" altLang="zh-CN" sz="2800" i="1" dirty="0" err="1">
                <a:solidFill>
                  <a:schemeClr val="bg1"/>
                </a:solidFill>
                <a:latin typeface="Times New Roman" panose="02020603050405020304" pitchFamily="18" charset="0"/>
              </a:rPr>
              <a:t>s</a:t>
            </a:r>
            <a:r>
              <a:rPr kumimoji="0" lang="en-US" altLang="zh-CN" sz="2800" baseline="-25000" dirty="0" err="1">
                <a:solidFill>
                  <a:schemeClr val="bg1"/>
                </a:solidFill>
                <a:latin typeface="Times New Roman" panose="02020603050405020304" pitchFamily="18" charset="0"/>
              </a:rPr>
              <a:t>IR</a:t>
            </a:r>
            <a:endParaRPr kumimoji="0" lang="en-US" altLang="zh-CN" b="0" dirty="0">
              <a:solidFill>
                <a:schemeClr val="bg1"/>
              </a:solidFill>
              <a:latin typeface="Times New Roman" panose="02020603050405020304" pitchFamily="18" charset="0"/>
            </a:endParaRPr>
          </a:p>
        </p:txBody>
      </p:sp>
      <p:sp>
        <p:nvSpPr>
          <p:cNvPr id="59419" name="Line 27">
            <a:extLst>
              <a:ext uri="{FF2B5EF4-FFF2-40B4-BE49-F238E27FC236}">
                <a16:creationId xmlns:a16="http://schemas.microsoft.com/office/drawing/2014/main" id="{049C4622-229B-4B61-970F-D2E57F111142}"/>
              </a:ext>
            </a:extLst>
          </p:cNvPr>
          <p:cNvSpPr>
            <a:spLocks noChangeShapeType="1"/>
          </p:cNvSpPr>
          <p:nvPr/>
        </p:nvSpPr>
        <p:spPr bwMode="auto">
          <a:xfrm>
            <a:off x="4148138" y="5105400"/>
            <a:ext cx="26987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0" name="AutoShape 28">
            <a:extLst>
              <a:ext uri="{FF2B5EF4-FFF2-40B4-BE49-F238E27FC236}">
                <a16:creationId xmlns:a16="http://schemas.microsoft.com/office/drawing/2014/main" id="{256B4836-8F65-4858-9EF2-C7591C8483D5}"/>
              </a:ext>
            </a:extLst>
          </p:cNvPr>
          <p:cNvSpPr>
            <a:spLocks noChangeArrowheads="1"/>
          </p:cNvSpPr>
          <p:nvPr/>
        </p:nvSpPr>
        <p:spPr bwMode="auto">
          <a:xfrm>
            <a:off x="4267200" y="4876800"/>
            <a:ext cx="457200" cy="228600"/>
          </a:xfrm>
          <a:prstGeom prst="curvedDownArrow">
            <a:avLst>
              <a:gd name="adj1" fmla="val 40000"/>
              <a:gd name="adj2" fmla="val 80000"/>
              <a:gd name="adj3" fmla="val 33333"/>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aphicFrame>
        <p:nvGraphicFramePr>
          <p:cNvPr id="59421" name="Object 29">
            <a:extLst>
              <a:ext uri="{FF2B5EF4-FFF2-40B4-BE49-F238E27FC236}">
                <a16:creationId xmlns:a16="http://schemas.microsoft.com/office/drawing/2014/main" id="{7C429B24-0F00-4E7C-822C-109CEC27F50F}"/>
              </a:ext>
            </a:extLst>
          </p:cNvPr>
          <p:cNvGraphicFramePr>
            <a:graphicFrameLocks noChangeAspect="1"/>
          </p:cNvGraphicFramePr>
          <p:nvPr>
            <p:extLst>
              <p:ext uri="{D42A27DB-BD31-4B8C-83A1-F6EECF244321}">
                <p14:modId xmlns:p14="http://schemas.microsoft.com/office/powerpoint/2010/main" val="1507545046"/>
              </p:ext>
            </p:extLst>
          </p:nvPr>
        </p:nvGraphicFramePr>
        <p:xfrm>
          <a:off x="3585105" y="1283097"/>
          <a:ext cx="914399" cy="627858"/>
        </p:xfrm>
        <a:graphic>
          <a:graphicData uri="http://schemas.openxmlformats.org/presentationml/2006/ole">
            <mc:AlternateContent xmlns:mc="http://schemas.openxmlformats.org/markup-compatibility/2006">
              <mc:Choice xmlns:v="urn:schemas-microsoft-com:vml" Requires="v">
                <p:oleObj spid="_x0000_s59525" name="Equation" r:id="rId4" imgW="368280" imgH="241200" progId="Equation.DSMT4">
                  <p:embed/>
                </p:oleObj>
              </mc:Choice>
              <mc:Fallback>
                <p:oleObj name="Equation" r:id="rId4" imgW="368280" imgH="241200" progId="Equation.DSMT4">
                  <p:embed/>
                  <p:pic>
                    <p:nvPicPr>
                      <p:cNvPr id="0" name="Object 29"/>
                      <p:cNvPicPr>
                        <a:picLocks noChangeAspect="1" noChangeArrowheads="1"/>
                      </p:cNvPicPr>
                      <p:nvPr/>
                    </p:nvPicPr>
                    <p:blipFill>
                      <a:blip r:embed="rId5"/>
                      <a:srcRect/>
                      <a:stretch>
                        <a:fillRect/>
                      </a:stretch>
                    </p:blipFill>
                    <p:spPr bwMode="auto">
                      <a:xfrm>
                        <a:off x="3585105" y="1283097"/>
                        <a:ext cx="914399" cy="627858"/>
                      </a:xfrm>
                      <a:prstGeom prst="rect">
                        <a:avLst/>
                      </a:prstGeom>
                      <a:solidFill>
                        <a:srgbClr val="FFFF00"/>
                      </a:solidFill>
                      <a:ln>
                        <a:noFill/>
                      </a:ln>
                      <a:effectLst/>
                    </p:spPr>
                  </p:pic>
                </p:oleObj>
              </mc:Fallback>
            </mc:AlternateContent>
          </a:graphicData>
        </a:graphic>
      </p:graphicFrame>
      <p:sp>
        <p:nvSpPr>
          <p:cNvPr id="59422" name="Line 30">
            <a:extLst>
              <a:ext uri="{FF2B5EF4-FFF2-40B4-BE49-F238E27FC236}">
                <a16:creationId xmlns:a16="http://schemas.microsoft.com/office/drawing/2014/main" id="{B59843F8-FB8A-4100-BEA1-DD7C3A7A1756}"/>
              </a:ext>
            </a:extLst>
          </p:cNvPr>
          <p:cNvSpPr>
            <a:spLocks noChangeShapeType="1"/>
          </p:cNvSpPr>
          <p:nvPr/>
        </p:nvSpPr>
        <p:spPr bwMode="auto">
          <a:xfrm>
            <a:off x="2209800" y="2667000"/>
            <a:ext cx="1371600" cy="0"/>
          </a:xfrm>
          <a:prstGeom prst="line">
            <a:avLst/>
          </a:prstGeom>
          <a:noFill/>
          <a:ln w="31750" cap="sq">
            <a:solidFill>
              <a:srgbClr val="00FF00"/>
            </a:solidFill>
            <a:round/>
            <a:headEnd type="none" w="sm" len="sm"/>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423" name="Line 31">
            <a:extLst>
              <a:ext uri="{FF2B5EF4-FFF2-40B4-BE49-F238E27FC236}">
                <a16:creationId xmlns:a16="http://schemas.microsoft.com/office/drawing/2014/main" id="{3FDA446A-954F-45D3-A1A6-F469CAA0098E}"/>
              </a:ext>
            </a:extLst>
          </p:cNvPr>
          <p:cNvSpPr>
            <a:spLocks noChangeShapeType="1"/>
          </p:cNvSpPr>
          <p:nvPr/>
        </p:nvSpPr>
        <p:spPr bwMode="auto">
          <a:xfrm>
            <a:off x="2209800" y="2895600"/>
            <a:ext cx="0" cy="15240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9424" name="Line 32">
            <a:extLst>
              <a:ext uri="{FF2B5EF4-FFF2-40B4-BE49-F238E27FC236}">
                <a16:creationId xmlns:a16="http://schemas.microsoft.com/office/drawing/2014/main" id="{EA3F1ECA-8738-4FA5-BEC6-FFA8C61D04AB}"/>
              </a:ext>
            </a:extLst>
          </p:cNvPr>
          <p:cNvSpPr>
            <a:spLocks noChangeShapeType="1"/>
          </p:cNvSpPr>
          <p:nvPr/>
        </p:nvSpPr>
        <p:spPr bwMode="auto">
          <a:xfrm>
            <a:off x="3581400" y="2362200"/>
            <a:ext cx="228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9425" name="Line 33">
            <a:extLst>
              <a:ext uri="{FF2B5EF4-FFF2-40B4-BE49-F238E27FC236}">
                <a16:creationId xmlns:a16="http://schemas.microsoft.com/office/drawing/2014/main" id="{3F03E74F-D8F2-440C-8B18-ADA0749CA74D}"/>
              </a:ext>
            </a:extLst>
          </p:cNvPr>
          <p:cNvSpPr>
            <a:spLocks noChangeAspect="1" noChangeShapeType="1"/>
          </p:cNvSpPr>
          <p:nvPr/>
        </p:nvSpPr>
        <p:spPr bwMode="auto">
          <a:xfrm flipV="1">
            <a:off x="3657600" y="1973263"/>
            <a:ext cx="79375" cy="236537"/>
          </a:xfrm>
          <a:prstGeom prst="line">
            <a:avLst/>
          </a:prstGeom>
          <a:noFill/>
          <a:ln w="2540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9426" name="Object 58">
            <a:extLst>
              <a:ext uri="{FF2B5EF4-FFF2-40B4-BE49-F238E27FC236}">
                <a16:creationId xmlns:a16="http://schemas.microsoft.com/office/drawing/2014/main" id="{B524D834-7FC9-4B6B-9205-3F926D7EF9DD}"/>
              </a:ext>
            </a:extLst>
          </p:cNvPr>
          <p:cNvGraphicFramePr>
            <a:graphicFrameLocks noChangeAspect="1"/>
          </p:cNvGraphicFramePr>
          <p:nvPr>
            <p:extLst>
              <p:ext uri="{D42A27DB-BD31-4B8C-83A1-F6EECF244321}">
                <p14:modId xmlns:p14="http://schemas.microsoft.com/office/powerpoint/2010/main" val="2832774584"/>
              </p:ext>
            </p:extLst>
          </p:nvPr>
        </p:nvGraphicFramePr>
        <p:xfrm>
          <a:off x="2553998" y="5257799"/>
          <a:ext cx="2687344" cy="896674"/>
        </p:xfrm>
        <a:graphic>
          <a:graphicData uri="http://schemas.openxmlformats.org/presentationml/2006/ole">
            <mc:AlternateContent xmlns:mc="http://schemas.openxmlformats.org/markup-compatibility/2006">
              <mc:Choice xmlns:v="urn:schemas-microsoft-com:vml" Requires="v">
                <p:oleObj spid="_x0000_s59526" name="Equation" r:id="rId6" imgW="1136695" imgH="362086" progId="Equation.DSMT4">
                  <p:embed/>
                </p:oleObj>
              </mc:Choice>
              <mc:Fallback>
                <p:oleObj name="Equation" r:id="rId6" imgW="1136695" imgH="362086" progId="Equation.DSMT4">
                  <p:embed/>
                  <p:pic>
                    <p:nvPicPr>
                      <p:cNvPr id="0" name="Object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3998" y="5257799"/>
                        <a:ext cx="2687344" cy="896674"/>
                      </a:xfrm>
                      <a:prstGeom prst="rect">
                        <a:avLst/>
                      </a:prstGeom>
                      <a:solidFill>
                        <a:schemeClr val="accent1"/>
                      </a:solidFill>
                      <a:ln>
                        <a:noFill/>
                      </a:ln>
                      <a:effectLst/>
                    </p:spPr>
                  </p:pic>
                </p:oleObj>
              </mc:Fallback>
            </mc:AlternateContent>
          </a:graphicData>
        </a:graphic>
      </p:graphicFrame>
      <p:graphicFrame>
        <p:nvGraphicFramePr>
          <p:cNvPr id="480315" name="Object 59">
            <a:extLst>
              <a:ext uri="{FF2B5EF4-FFF2-40B4-BE49-F238E27FC236}">
                <a16:creationId xmlns:a16="http://schemas.microsoft.com/office/drawing/2014/main" id="{D69DF60C-73F7-47EC-88D1-6D0886FC1380}"/>
              </a:ext>
            </a:extLst>
          </p:cNvPr>
          <p:cNvGraphicFramePr>
            <a:graphicFrameLocks noChangeAspect="1"/>
          </p:cNvGraphicFramePr>
          <p:nvPr>
            <p:extLst>
              <p:ext uri="{D42A27DB-BD31-4B8C-83A1-F6EECF244321}">
                <p14:modId xmlns:p14="http://schemas.microsoft.com/office/powerpoint/2010/main" val="1833737634"/>
              </p:ext>
            </p:extLst>
          </p:nvPr>
        </p:nvGraphicFramePr>
        <p:xfrm>
          <a:off x="5381625" y="1708150"/>
          <a:ext cx="3463925" cy="1727200"/>
        </p:xfrm>
        <a:graphic>
          <a:graphicData uri="http://schemas.openxmlformats.org/presentationml/2006/ole">
            <mc:AlternateContent xmlns:mc="http://schemas.openxmlformats.org/markup-compatibility/2006">
              <mc:Choice xmlns:v="urn:schemas-microsoft-com:vml" Requires="v">
                <p:oleObj spid="_x0000_s59527" name="Equation" r:id="rId8" imgW="1473120" imgH="711000" progId="Equation.DSMT4">
                  <p:embed/>
                </p:oleObj>
              </mc:Choice>
              <mc:Fallback>
                <p:oleObj name="Equation" r:id="rId8" imgW="1473120" imgH="711000" progId="Equation.DSMT4">
                  <p:embed/>
                  <p:pic>
                    <p:nvPicPr>
                      <p:cNvPr id="0" name="Object 59"/>
                      <p:cNvPicPr>
                        <a:picLocks noChangeAspect="1" noChangeArrowheads="1"/>
                      </p:cNvPicPr>
                      <p:nvPr/>
                    </p:nvPicPr>
                    <p:blipFill>
                      <a:blip r:embed="rId9"/>
                      <a:srcRect/>
                      <a:stretch>
                        <a:fillRect/>
                      </a:stretch>
                    </p:blipFill>
                    <p:spPr bwMode="auto">
                      <a:xfrm>
                        <a:off x="5381625" y="1708150"/>
                        <a:ext cx="3463925" cy="1727200"/>
                      </a:xfrm>
                      <a:prstGeom prst="rect">
                        <a:avLst/>
                      </a:prstGeom>
                      <a:solidFill>
                        <a:schemeClr val="tx1"/>
                      </a:solidFill>
                      <a:ln>
                        <a:noFill/>
                      </a:ln>
                      <a:effectLst/>
                    </p:spPr>
                  </p:pic>
                </p:oleObj>
              </mc:Fallback>
            </mc:AlternateContent>
          </a:graphicData>
        </a:graphic>
      </p:graphicFrame>
      <p:graphicFrame>
        <p:nvGraphicFramePr>
          <p:cNvPr id="480317" name="Object 61">
            <a:extLst>
              <a:ext uri="{FF2B5EF4-FFF2-40B4-BE49-F238E27FC236}">
                <a16:creationId xmlns:a16="http://schemas.microsoft.com/office/drawing/2014/main" id="{A21491CE-D487-4EE1-A7BB-9325CC7B91C1}"/>
              </a:ext>
            </a:extLst>
          </p:cNvPr>
          <p:cNvGraphicFramePr>
            <a:graphicFrameLocks noChangeAspect="1"/>
          </p:cNvGraphicFramePr>
          <p:nvPr>
            <p:extLst>
              <p:ext uri="{D42A27DB-BD31-4B8C-83A1-F6EECF244321}">
                <p14:modId xmlns:p14="http://schemas.microsoft.com/office/powerpoint/2010/main" val="440222267"/>
              </p:ext>
            </p:extLst>
          </p:nvPr>
        </p:nvGraphicFramePr>
        <p:xfrm>
          <a:off x="5395913" y="3573016"/>
          <a:ext cx="2822575" cy="1231900"/>
        </p:xfrm>
        <a:graphic>
          <a:graphicData uri="http://schemas.openxmlformats.org/presentationml/2006/ole">
            <mc:AlternateContent xmlns:mc="http://schemas.openxmlformats.org/markup-compatibility/2006">
              <mc:Choice xmlns:v="urn:schemas-microsoft-com:vml" Requires="v">
                <p:oleObj spid="_x0000_s59528" name="Equation" r:id="rId10" imgW="1009669" imgH="425359" progId="Equation.DSMT4">
                  <p:embed/>
                </p:oleObj>
              </mc:Choice>
              <mc:Fallback>
                <p:oleObj name="Equation" r:id="rId10" imgW="1009669" imgH="425359" progId="Equation.DSMT4">
                  <p:embed/>
                  <p:pic>
                    <p:nvPicPr>
                      <p:cNvPr id="0" name="Object 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5913" y="3573016"/>
                        <a:ext cx="2822575" cy="12319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0319" name="Object 63">
            <a:extLst>
              <a:ext uri="{FF2B5EF4-FFF2-40B4-BE49-F238E27FC236}">
                <a16:creationId xmlns:a16="http://schemas.microsoft.com/office/drawing/2014/main" id="{6E39B350-7F80-4A4B-8FF4-CF96D34ACFDD}"/>
              </a:ext>
            </a:extLst>
          </p:cNvPr>
          <p:cNvGraphicFramePr>
            <a:graphicFrameLocks noChangeAspect="1"/>
          </p:cNvGraphicFramePr>
          <p:nvPr>
            <p:extLst>
              <p:ext uri="{D42A27DB-BD31-4B8C-83A1-F6EECF244321}">
                <p14:modId xmlns:p14="http://schemas.microsoft.com/office/powerpoint/2010/main" val="1793632148"/>
              </p:ext>
            </p:extLst>
          </p:nvPr>
        </p:nvGraphicFramePr>
        <p:xfrm>
          <a:off x="5381627" y="4953000"/>
          <a:ext cx="2628900" cy="1163637"/>
        </p:xfrm>
        <a:graphic>
          <a:graphicData uri="http://schemas.openxmlformats.org/presentationml/2006/ole">
            <mc:AlternateContent xmlns:mc="http://schemas.openxmlformats.org/markup-compatibility/2006">
              <mc:Choice xmlns:v="urn:schemas-microsoft-com:vml" Requires="v">
                <p:oleObj spid="_x0000_s59529" name="Equation" r:id="rId12" imgW="933290" imgH="400050" progId="Equation.DSMT4">
                  <p:embed/>
                </p:oleObj>
              </mc:Choice>
              <mc:Fallback>
                <p:oleObj name="Equation" r:id="rId12" imgW="933290" imgH="400050" progId="Equation.DSMT4">
                  <p:embed/>
                  <p:pic>
                    <p:nvPicPr>
                      <p:cNvPr id="0" name="Object 6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81627" y="4953000"/>
                        <a:ext cx="2628900" cy="116363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80315"/>
                                        </p:tgtEl>
                                        <p:attrNameLst>
                                          <p:attrName>style.visibility</p:attrName>
                                        </p:attrNameLst>
                                      </p:cBhvr>
                                      <p:to>
                                        <p:strVal val="visible"/>
                                      </p:to>
                                    </p:set>
                                    <p:anim calcmode="lin" valueType="num">
                                      <p:cBhvr additive="base">
                                        <p:cTn id="7" dur="500" fill="hold"/>
                                        <p:tgtEl>
                                          <p:spTgt spid="480315"/>
                                        </p:tgtEl>
                                        <p:attrNameLst>
                                          <p:attrName>ppt_x</p:attrName>
                                        </p:attrNameLst>
                                      </p:cBhvr>
                                      <p:tavLst>
                                        <p:tav tm="0">
                                          <p:val>
                                            <p:strVal val="1+#ppt_w/2"/>
                                          </p:val>
                                        </p:tav>
                                        <p:tav tm="100000">
                                          <p:val>
                                            <p:strVal val="#ppt_x"/>
                                          </p:val>
                                        </p:tav>
                                      </p:tavLst>
                                    </p:anim>
                                    <p:anim calcmode="lin" valueType="num">
                                      <p:cBhvr additive="base">
                                        <p:cTn id="8" dur="500" fill="hold"/>
                                        <p:tgtEl>
                                          <p:spTgt spid="4803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80317"/>
                                        </p:tgtEl>
                                        <p:attrNameLst>
                                          <p:attrName>style.visibility</p:attrName>
                                        </p:attrNameLst>
                                      </p:cBhvr>
                                      <p:to>
                                        <p:strVal val="visible"/>
                                      </p:to>
                                    </p:set>
                                    <p:anim calcmode="lin" valueType="num">
                                      <p:cBhvr additive="base">
                                        <p:cTn id="13" dur="500" fill="hold"/>
                                        <p:tgtEl>
                                          <p:spTgt spid="480317"/>
                                        </p:tgtEl>
                                        <p:attrNameLst>
                                          <p:attrName>ppt_x</p:attrName>
                                        </p:attrNameLst>
                                      </p:cBhvr>
                                      <p:tavLst>
                                        <p:tav tm="0">
                                          <p:val>
                                            <p:strVal val="1+#ppt_w/2"/>
                                          </p:val>
                                        </p:tav>
                                        <p:tav tm="100000">
                                          <p:val>
                                            <p:strVal val="#ppt_x"/>
                                          </p:val>
                                        </p:tav>
                                      </p:tavLst>
                                    </p:anim>
                                    <p:anim calcmode="lin" valueType="num">
                                      <p:cBhvr additive="base">
                                        <p:cTn id="14" dur="500" fill="hold"/>
                                        <p:tgtEl>
                                          <p:spTgt spid="48031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480319"/>
                                        </p:tgtEl>
                                        <p:attrNameLst>
                                          <p:attrName>style.visibility</p:attrName>
                                        </p:attrNameLst>
                                      </p:cBhvr>
                                      <p:to>
                                        <p:strVal val="visible"/>
                                      </p:to>
                                    </p:set>
                                    <p:anim calcmode="lin" valueType="num">
                                      <p:cBhvr additive="base">
                                        <p:cTn id="19" dur="500" fill="hold"/>
                                        <p:tgtEl>
                                          <p:spTgt spid="480319"/>
                                        </p:tgtEl>
                                        <p:attrNameLst>
                                          <p:attrName>ppt_x</p:attrName>
                                        </p:attrNameLst>
                                      </p:cBhvr>
                                      <p:tavLst>
                                        <p:tav tm="0">
                                          <p:val>
                                            <p:strVal val="1+#ppt_w/2"/>
                                          </p:val>
                                        </p:tav>
                                        <p:tav tm="100000">
                                          <p:val>
                                            <p:strVal val="#ppt_x"/>
                                          </p:val>
                                        </p:tav>
                                      </p:tavLst>
                                    </p:anim>
                                    <p:anim calcmode="lin" valueType="num">
                                      <p:cBhvr additive="base">
                                        <p:cTn id="20" dur="500" fill="hold"/>
                                        <p:tgtEl>
                                          <p:spTgt spid="4803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EF80319-83FB-4379-BFC1-750142A16027}"/>
              </a:ext>
            </a:extLst>
          </p:cNvPr>
          <p:cNvSpPr>
            <a:spLocks noGrp="1" noChangeArrowheads="1"/>
          </p:cNvSpPr>
          <p:nvPr>
            <p:ph type="title"/>
          </p:nvPr>
        </p:nvSpPr>
        <p:spPr>
          <a:xfrm>
            <a:off x="685800" y="228600"/>
            <a:ext cx="7772400" cy="762000"/>
          </a:xfrm>
        </p:spPr>
        <p:txBody>
          <a:bodyPr/>
          <a:lstStyle/>
          <a:p>
            <a:pPr eaLnBrk="1" hangingPunct="1"/>
            <a:r>
              <a:rPr lang="zh-CN" altLang="en-US" b="1">
                <a:solidFill>
                  <a:srgbClr val="FFCC00"/>
                </a:solidFill>
                <a:latin typeface="Times New Roman" panose="02020603050405020304" pitchFamily="18" charset="0"/>
                <a:ea typeface="楷体_GB2312" pitchFamily="49" charset="-122"/>
              </a:rPr>
              <a:t>第四章  可逆与不可逆讨论</a:t>
            </a:r>
            <a:r>
              <a:rPr lang="en-US" altLang="zh-CN" b="1">
                <a:solidFill>
                  <a:srgbClr val="00FF00"/>
                </a:solidFill>
                <a:latin typeface="Times New Roman" panose="02020603050405020304" pitchFamily="18" charset="0"/>
                <a:ea typeface="楷体_GB2312" pitchFamily="49" charset="-122"/>
              </a:rPr>
              <a:t>(</a:t>
            </a:r>
            <a:r>
              <a:rPr lang="zh-CN" altLang="en-US" b="1">
                <a:solidFill>
                  <a:srgbClr val="00FF00"/>
                </a:solidFill>
                <a:latin typeface="Times New Roman" panose="02020603050405020304" pitchFamily="18" charset="0"/>
                <a:ea typeface="楷体_GB2312" pitchFamily="49" charset="-122"/>
              </a:rPr>
              <a:t>一</a:t>
            </a:r>
            <a:r>
              <a:rPr lang="en-US" altLang="zh-CN" b="1">
                <a:solidFill>
                  <a:srgbClr val="00FF00"/>
                </a:solidFill>
                <a:latin typeface="Times New Roman" panose="02020603050405020304" pitchFamily="18" charset="0"/>
                <a:ea typeface="楷体_GB2312" pitchFamily="49" charset="-122"/>
              </a:rPr>
              <a:t>)</a:t>
            </a:r>
          </a:p>
        </p:txBody>
      </p:sp>
      <p:sp>
        <p:nvSpPr>
          <p:cNvPr id="61443" name="Rectangle 3">
            <a:extLst>
              <a:ext uri="{FF2B5EF4-FFF2-40B4-BE49-F238E27FC236}">
                <a16:creationId xmlns:a16="http://schemas.microsoft.com/office/drawing/2014/main" id="{B0FC35E2-D603-4661-B8EA-2C3F56DD4776}"/>
              </a:ext>
            </a:extLst>
          </p:cNvPr>
          <p:cNvSpPr>
            <a:spLocks noChangeArrowheads="1"/>
          </p:cNvSpPr>
          <p:nvPr/>
        </p:nvSpPr>
        <p:spPr bwMode="auto">
          <a:xfrm>
            <a:off x="228600" y="22860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00FF00"/>
                </a:solidFill>
                <a:latin typeface="Times New Roman" panose="02020603050405020304" pitchFamily="18" charset="0"/>
              </a:rPr>
              <a:t>800</a:t>
            </a:r>
            <a:r>
              <a:rPr kumimoji="0" lang="en-US" altLang="zh-CN" i="1">
                <a:solidFill>
                  <a:srgbClr val="00FF00"/>
                </a:solidFill>
                <a:latin typeface="Times New Roman" panose="02020603050405020304" pitchFamily="18" charset="0"/>
              </a:rPr>
              <a:t> </a:t>
            </a:r>
            <a:r>
              <a:rPr kumimoji="0" lang="en-US" altLang="zh-CN">
                <a:solidFill>
                  <a:srgbClr val="00FF00"/>
                </a:solidFill>
                <a:latin typeface="Times New Roman" panose="02020603050405020304" pitchFamily="18" charset="0"/>
              </a:rPr>
              <a:t>K</a:t>
            </a:r>
            <a:endParaRPr kumimoji="0" lang="en-US" altLang="zh-CN" b="0">
              <a:solidFill>
                <a:srgbClr val="00FF00"/>
              </a:solidFill>
              <a:latin typeface="Times New Roman" panose="02020603050405020304" pitchFamily="18" charset="0"/>
            </a:endParaRPr>
          </a:p>
        </p:txBody>
      </p:sp>
      <p:sp>
        <p:nvSpPr>
          <p:cNvPr id="61444" name="Line 4">
            <a:extLst>
              <a:ext uri="{FF2B5EF4-FFF2-40B4-BE49-F238E27FC236}">
                <a16:creationId xmlns:a16="http://schemas.microsoft.com/office/drawing/2014/main" id="{17DD5578-052B-452A-979D-9978E526E50F}"/>
              </a:ext>
            </a:extLst>
          </p:cNvPr>
          <p:cNvSpPr>
            <a:spLocks noChangeShapeType="1"/>
          </p:cNvSpPr>
          <p:nvPr/>
        </p:nvSpPr>
        <p:spPr bwMode="auto">
          <a:xfrm flipV="1">
            <a:off x="1371600" y="2133600"/>
            <a:ext cx="0" cy="358140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5" name="Line 5">
            <a:extLst>
              <a:ext uri="{FF2B5EF4-FFF2-40B4-BE49-F238E27FC236}">
                <a16:creationId xmlns:a16="http://schemas.microsoft.com/office/drawing/2014/main" id="{8C31614A-5769-4730-A6B8-883DF1FCA327}"/>
              </a:ext>
            </a:extLst>
          </p:cNvPr>
          <p:cNvSpPr>
            <a:spLocks noChangeShapeType="1"/>
          </p:cNvSpPr>
          <p:nvPr/>
        </p:nvSpPr>
        <p:spPr bwMode="auto">
          <a:xfrm>
            <a:off x="1371600" y="5715000"/>
            <a:ext cx="3200400" cy="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6" name="Rectangle 6">
            <a:extLst>
              <a:ext uri="{FF2B5EF4-FFF2-40B4-BE49-F238E27FC236}">
                <a16:creationId xmlns:a16="http://schemas.microsoft.com/office/drawing/2014/main" id="{C8B51BD7-9FE9-4970-BA63-AA2292D882EC}"/>
              </a:ext>
            </a:extLst>
          </p:cNvPr>
          <p:cNvSpPr>
            <a:spLocks noChangeArrowheads="1"/>
          </p:cNvSpPr>
          <p:nvPr/>
        </p:nvSpPr>
        <p:spPr bwMode="auto">
          <a:xfrm>
            <a:off x="4572000" y="5562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s</a:t>
            </a:r>
            <a:endParaRPr kumimoji="0" lang="en-US" altLang="zh-CN" b="0">
              <a:solidFill>
                <a:schemeClr val="tx2"/>
              </a:solidFill>
              <a:latin typeface="Times New Roman" panose="02020603050405020304" pitchFamily="18" charset="0"/>
            </a:endParaRPr>
          </a:p>
        </p:txBody>
      </p:sp>
      <p:sp>
        <p:nvSpPr>
          <p:cNvPr id="61447" name="Rectangle 7">
            <a:extLst>
              <a:ext uri="{FF2B5EF4-FFF2-40B4-BE49-F238E27FC236}">
                <a16:creationId xmlns:a16="http://schemas.microsoft.com/office/drawing/2014/main" id="{7740D5FE-512E-4497-8612-A99815E830C1}"/>
              </a:ext>
            </a:extLst>
          </p:cNvPr>
          <p:cNvSpPr>
            <a:spLocks noChangeArrowheads="1"/>
          </p:cNvSpPr>
          <p:nvPr/>
        </p:nvSpPr>
        <p:spPr bwMode="auto">
          <a:xfrm>
            <a:off x="914400" y="1752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endParaRPr kumimoji="0" lang="en-US" altLang="zh-CN" b="0">
              <a:solidFill>
                <a:srgbClr val="00FF00"/>
              </a:solidFill>
              <a:latin typeface="Times New Roman" panose="02020603050405020304" pitchFamily="18" charset="0"/>
            </a:endParaRPr>
          </a:p>
        </p:txBody>
      </p:sp>
      <p:sp>
        <p:nvSpPr>
          <p:cNvPr id="61448" name="Line 8">
            <a:extLst>
              <a:ext uri="{FF2B5EF4-FFF2-40B4-BE49-F238E27FC236}">
                <a16:creationId xmlns:a16="http://schemas.microsoft.com/office/drawing/2014/main" id="{34E9E0C0-C1F8-472E-97B2-4D16D9382368}"/>
              </a:ext>
            </a:extLst>
          </p:cNvPr>
          <p:cNvSpPr>
            <a:spLocks noChangeShapeType="1"/>
          </p:cNvSpPr>
          <p:nvPr/>
        </p:nvSpPr>
        <p:spPr bwMode="auto">
          <a:xfrm rot="10800000">
            <a:off x="2667000" y="2667000"/>
            <a:ext cx="457200" cy="0"/>
          </a:xfrm>
          <a:prstGeom prst="line">
            <a:avLst/>
          </a:prstGeom>
          <a:noFill/>
          <a:ln w="12700" cap="sq">
            <a:solidFill>
              <a:srgbClr val="00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9" name="Line 9">
            <a:extLst>
              <a:ext uri="{FF2B5EF4-FFF2-40B4-BE49-F238E27FC236}">
                <a16:creationId xmlns:a16="http://schemas.microsoft.com/office/drawing/2014/main" id="{71B0F0E1-CDD8-4B7D-8C97-2B5D31702F9A}"/>
              </a:ext>
            </a:extLst>
          </p:cNvPr>
          <p:cNvSpPr>
            <a:spLocks noChangeShapeType="1"/>
          </p:cNvSpPr>
          <p:nvPr/>
        </p:nvSpPr>
        <p:spPr bwMode="auto">
          <a:xfrm rot="10800000" flipH="1">
            <a:off x="2590800" y="4648200"/>
            <a:ext cx="457200" cy="0"/>
          </a:xfrm>
          <a:prstGeom prst="line">
            <a:avLst/>
          </a:prstGeom>
          <a:noFill/>
          <a:ln w="12700" cap="sq">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Rectangle 10">
            <a:extLst>
              <a:ext uri="{FF2B5EF4-FFF2-40B4-BE49-F238E27FC236}">
                <a16:creationId xmlns:a16="http://schemas.microsoft.com/office/drawing/2014/main" id="{01F3057A-ED36-416B-8ACA-D92B35EFDBDA}"/>
              </a:ext>
            </a:extLst>
          </p:cNvPr>
          <p:cNvSpPr>
            <a:spLocks noChangeArrowheads="1"/>
          </p:cNvSpPr>
          <p:nvPr/>
        </p:nvSpPr>
        <p:spPr bwMode="auto">
          <a:xfrm>
            <a:off x="228600" y="4419600"/>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00FF00"/>
                </a:solidFill>
                <a:latin typeface="Times New Roman" panose="02020603050405020304" pitchFamily="18" charset="0"/>
              </a:rPr>
              <a:t>285</a:t>
            </a:r>
            <a:r>
              <a:rPr kumimoji="0" lang="en-US" altLang="zh-CN" i="1">
                <a:solidFill>
                  <a:srgbClr val="00FF00"/>
                </a:solidFill>
                <a:latin typeface="Times New Roman" panose="02020603050405020304" pitchFamily="18" charset="0"/>
              </a:rPr>
              <a:t> </a:t>
            </a:r>
            <a:r>
              <a:rPr kumimoji="0" lang="en-US" altLang="zh-CN">
                <a:solidFill>
                  <a:srgbClr val="00FF00"/>
                </a:solidFill>
                <a:latin typeface="Times New Roman" panose="02020603050405020304" pitchFamily="18" charset="0"/>
              </a:rPr>
              <a:t>K</a:t>
            </a:r>
            <a:endParaRPr kumimoji="0" lang="en-US" altLang="zh-CN" b="0">
              <a:solidFill>
                <a:srgbClr val="00FF00"/>
              </a:solidFill>
              <a:latin typeface="Times New Roman" panose="02020603050405020304" pitchFamily="18" charset="0"/>
            </a:endParaRPr>
          </a:p>
        </p:txBody>
      </p:sp>
      <p:sp>
        <p:nvSpPr>
          <p:cNvPr id="61451" name="Rectangle 12">
            <a:extLst>
              <a:ext uri="{FF2B5EF4-FFF2-40B4-BE49-F238E27FC236}">
                <a16:creationId xmlns:a16="http://schemas.microsoft.com/office/drawing/2014/main" id="{B9F09B88-2228-468B-ADF1-928CFE0BA9DB}"/>
              </a:ext>
            </a:extLst>
          </p:cNvPr>
          <p:cNvSpPr>
            <a:spLocks noChangeArrowheads="1"/>
          </p:cNvSpPr>
          <p:nvPr/>
        </p:nvSpPr>
        <p:spPr bwMode="auto">
          <a:xfrm>
            <a:off x="228600" y="26670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FFFF00"/>
                </a:solidFill>
                <a:latin typeface="Times New Roman" panose="02020603050405020304" pitchFamily="18" charset="0"/>
              </a:rPr>
              <a:t>750</a:t>
            </a:r>
            <a:r>
              <a:rPr kumimoji="0" lang="en-US" altLang="zh-CN" i="1">
                <a:solidFill>
                  <a:srgbClr val="FFFF00"/>
                </a:solidFill>
                <a:latin typeface="Times New Roman" panose="02020603050405020304" pitchFamily="18" charset="0"/>
              </a:rPr>
              <a:t> </a:t>
            </a:r>
            <a:r>
              <a:rPr kumimoji="0" lang="en-US" altLang="zh-CN">
                <a:solidFill>
                  <a:srgbClr val="FFFF00"/>
                </a:solidFill>
                <a:latin typeface="Times New Roman" panose="02020603050405020304" pitchFamily="18" charset="0"/>
              </a:rPr>
              <a:t>K</a:t>
            </a:r>
            <a:endParaRPr kumimoji="0" lang="en-US" altLang="zh-CN" b="0">
              <a:solidFill>
                <a:srgbClr val="FFFF00"/>
              </a:solidFill>
              <a:latin typeface="Times New Roman" panose="02020603050405020304" pitchFamily="18" charset="0"/>
            </a:endParaRPr>
          </a:p>
        </p:txBody>
      </p:sp>
      <p:sp>
        <p:nvSpPr>
          <p:cNvPr id="61452" name="Line 13">
            <a:extLst>
              <a:ext uri="{FF2B5EF4-FFF2-40B4-BE49-F238E27FC236}">
                <a16:creationId xmlns:a16="http://schemas.microsoft.com/office/drawing/2014/main" id="{5CB56FDD-D19A-4181-9CA8-29DF6252DF34}"/>
              </a:ext>
            </a:extLst>
          </p:cNvPr>
          <p:cNvSpPr>
            <a:spLocks noChangeShapeType="1"/>
          </p:cNvSpPr>
          <p:nvPr/>
        </p:nvSpPr>
        <p:spPr bwMode="auto">
          <a:xfrm>
            <a:off x="2209800" y="2895600"/>
            <a:ext cx="1600200" cy="0"/>
          </a:xfrm>
          <a:prstGeom prst="line">
            <a:avLst/>
          </a:prstGeom>
          <a:noFill/>
          <a:ln w="38100" cap="sq">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Line 14">
            <a:extLst>
              <a:ext uri="{FF2B5EF4-FFF2-40B4-BE49-F238E27FC236}">
                <a16:creationId xmlns:a16="http://schemas.microsoft.com/office/drawing/2014/main" id="{FE220C67-7B95-46F7-8027-DF35755AF654}"/>
              </a:ext>
            </a:extLst>
          </p:cNvPr>
          <p:cNvSpPr>
            <a:spLocks noChangeShapeType="1"/>
          </p:cNvSpPr>
          <p:nvPr/>
        </p:nvSpPr>
        <p:spPr bwMode="auto">
          <a:xfrm>
            <a:off x="2209800" y="4419600"/>
            <a:ext cx="1962150" cy="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4" name="Rectangle 15">
            <a:extLst>
              <a:ext uri="{FF2B5EF4-FFF2-40B4-BE49-F238E27FC236}">
                <a16:creationId xmlns:a16="http://schemas.microsoft.com/office/drawing/2014/main" id="{675C24B6-F3F7-407F-A604-4682B9D76211}"/>
              </a:ext>
            </a:extLst>
          </p:cNvPr>
          <p:cNvSpPr>
            <a:spLocks noChangeArrowheads="1"/>
          </p:cNvSpPr>
          <p:nvPr/>
        </p:nvSpPr>
        <p:spPr bwMode="auto">
          <a:xfrm>
            <a:off x="228600" y="3962400"/>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chemeClr val="accent1"/>
                </a:solidFill>
                <a:latin typeface="Times New Roman" panose="02020603050405020304" pitchFamily="18" charset="0"/>
              </a:rPr>
              <a:t>300</a:t>
            </a:r>
            <a:r>
              <a:rPr kumimoji="0" lang="en-US" altLang="zh-CN" i="1">
                <a:solidFill>
                  <a:schemeClr val="accent1"/>
                </a:solidFill>
                <a:latin typeface="Times New Roman" panose="02020603050405020304" pitchFamily="18" charset="0"/>
              </a:rPr>
              <a:t> </a:t>
            </a:r>
            <a:r>
              <a:rPr kumimoji="0" lang="en-US" altLang="zh-CN">
                <a:solidFill>
                  <a:schemeClr val="accent1"/>
                </a:solidFill>
                <a:latin typeface="Times New Roman" panose="02020603050405020304" pitchFamily="18" charset="0"/>
              </a:rPr>
              <a:t>K</a:t>
            </a:r>
            <a:endParaRPr kumimoji="0" lang="en-US" altLang="zh-CN" b="0">
              <a:latin typeface="Times New Roman" panose="02020603050405020304" pitchFamily="18" charset="0"/>
            </a:endParaRPr>
          </a:p>
        </p:txBody>
      </p:sp>
      <p:sp>
        <p:nvSpPr>
          <p:cNvPr id="61455" name="Arc 16">
            <a:extLst>
              <a:ext uri="{FF2B5EF4-FFF2-40B4-BE49-F238E27FC236}">
                <a16:creationId xmlns:a16="http://schemas.microsoft.com/office/drawing/2014/main" id="{62158742-83E2-49F3-AD09-B8CB804DF847}"/>
              </a:ext>
            </a:extLst>
          </p:cNvPr>
          <p:cNvSpPr>
            <a:spLocks/>
          </p:cNvSpPr>
          <p:nvPr/>
        </p:nvSpPr>
        <p:spPr bwMode="auto">
          <a:xfrm rot="10800000">
            <a:off x="3810000" y="2895600"/>
            <a:ext cx="381000" cy="15240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FF00"/>
            </a:solidFill>
            <a:prstDash val="lg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56" name="Line 17">
            <a:extLst>
              <a:ext uri="{FF2B5EF4-FFF2-40B4-BE49-F238E27FC236}">
                <a16:creationId xmlns:a16="http://schemas.microsoft.com/office/drawing/2014/main" id="{E26E99F2-B361-4CEE-972F-A9C32404FAA7}"/>
              </a:ext>
            </a:extLst>
          </p:cNvPr>
          <p:cNvSpPr>
            <a:spLocks noChangeShapeType="1"/>
          </p:cNvSpPr>
          <p:nvPr/>
        </p:nvSpPr>
        <p:spPr bwMode="auto">
          <a:xfrm>
            <a:off x="4148138" y="4419600"/>
            <a:ext cx="0" cy="1295400"/>
          </a:xfrm>
          <a:prstGeom prst="line">
            <a:avLst/>
          </a:prstGeom>
          <a:noFill/>
          <a:ln w="3175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7" name="Line 18">
            <a:extLst>
              <a:ext uri="{FF2B5EF4-FFF2-40B4-BE49-F238E27FC236}">
                <a16:creationId xmlns:a16="http://schemas.microsoft.com/office/drawing/2014/main" id="{C7FE4468-70DF-4A12-98F4-32EE0501A3ED}"/>
              </a:ext>
            </a:extLst>
          </p:cNvPr>
          <p:cNvSpPr>
            <a:spLocks noChangeShapeType="1"/>
          </p:cNvSpPr>
          <p:nvPr/>
        </p:nvSpPr>
        <p:spPr bwMode="auto">
          <a:xfrm>
            <a:off x="2209800" y="4648200"/>
            <a:ext cx="2209800" cy="0"/>
          </a:xfrm>
          <a:prstGeom prst="line">
            <a:avLst/>
          </a:prstGeom>
          <a:noFill/>
          <a:ln w="3175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8" name="Line 19">
            <a:extLst>
              <a:ext uri="{FF2B5EF4-FFF2-40B4-BE49-F238E27FC236}">
                <a16:creationId xmlns:a16="http://schemas.microsoft.com/office/drawing/2014/main" id="{FDEC726B-AA6A-4A32-B733-F5A26F36F0CB}"/>
              </a:ext>
            </a:extLst>
          </p:cNvPr>
          <p:cNvSpPr>
            <a:spLocks noChangeShapeType="1"/>
          </p:cNvSpPr>
          <p:nvPr/>
        </p:nvSpPr>
        <p:spPr bwMode="auto">
          <a:xfrm>
            <a:off x="4419600" y="4648200"/>
            <a:ext cx="0" cy="1066800"/>
          </a:xfrm>
          <a:prstGeom prst="line">
            <a:avLst/>
          </a:prstGeom>
          <a:noFill/>
          <a:ln w="3175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9" name="Rectangle 20">
            <a:extLst>
              <a:ext uri="{FF2B5EF4-FFF2-40B4-BE49-F238E27FC236}">
                <a16:creationId xmlns:a16="http://schemas.microsoft.com/office/drawing/2014/main" id="{DA8E45F1-6D25-40CC-BE29-CED1C1B6054B}"/>
              </a:ext>
            </a:extLst>
          </p:cNvPr>
          <p:cNvSpPr>
            <a:spLocks noChangeArrowheads="1"/>
          </p:cNvSpPr>
          <p:nvPr/>
        </p:nvSpPr>
        <p:spPr bwMode="auto">
          <a:xfrm>
            <a:off x="2362200" y="205740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2800" i="1">
                <a:solidFill>
                  <a:srgbClr val="00FF00"/>
                </a:solidFill>
                <a:latin typeface="Times New Roman" panose="02020603050405020304" pitchFamily="18" charset="0"/>
                <a:sym typeface="Symbol" panose="05050102010706020507" pitchFamily="18" charset="2"/>
              </a:rPr>
              <a:t> </a:t>
            </a:r>
            <a:r>
              <a:rPr kumimoji="0" lang="en-US" altLang="zh-CN" sz="2800" i="1">
                <a:solidFill>
                  <a:srgbClr val="00FF00"/>
                </a:solidFill>
                <a:latin typeface="Times New Roman" panose="02020603050405020304" pitchFamily="18" charset="0"/>
              </a:rPr>
              <a:t>s</a:t>
            </a:r>
            <a:r>
              <a:rPr kumimoji="0" lang="en-US" altLang="zh-CN" sz="2800" baseline="-25000">
                <a:solidFill>
                  <a:srgbClr val="00FF00"/>
                </a:solidFill>
                <a:latin typeface="Times New Roman" panose="02020603050405020304" pitchFamily="18" charset="0"/>
              </a:rPr>
              <a:t>1</a:t>
            </a:r>
            <a:endParaRPr kumimoji="0" lang="en-US" altLang="zh-CN" b="0">
              <a:solidFill>
                <a:srgbClr val="00FF00"/>
              </a:solidFill>
              <a:latin typeface="Times New Roman" panose="02020603050405020304" pitchFamily="18" charset="0"/>
            </a:endParaRPr>
          </a:p>
        </p:txBody>
      </p:sp>
      <p:sp>
        <p:nvSpPr>
          <p:cNvPr id="61460" name="Line 21">
            <a:extLst>
              <a:ext uri="{FF2B5EF4-FFF2-40B4-BE49-F238E27FC236}">
                <a16:creationId xmlns:a16="http://schemas.microsoft.com/office/drawing/2014/main" id="{CEF97196-287B-4B3D-9ABE-21D4A735C0E7}"/>
              </a:ext>
            </a:extLst>
          </p:cNvPr>
          <p:cNvSpPr>
            <a:spLocks noChangeShapeType="1"/>
          </p:cNvSpPr>
          <p:nvPr/>
        </p:nvSpPr>
        <p:spPr bwMode="auto">
          <a:xfrm flipV="1">
            <a:off x="3581400" y="2209800"/>
            <a:ext cx="0" cy="457200"/>
          </a:xfrm>
          <a:prstGeom prst="line">
            <a:avLst/>
          </a:prstGeom>
          <a:noFill/>
          <a:ln w="12700">
            <a:solidFill>
              <a:srgbClr val="FF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1" name="Line 22">
            <a:extLst>
              <a:ext uri="{FF2B5EF4-FFF2-40B4-BE49-F238E27FC236}">
                <a16:creationId xmlns:a16="http://schemas.microsoft.com/office/drawing/2014/main" id="{9777A495-F9CC-4AE6-9DB7-29BC5F960031}"/>
              </a:ext>
            </a:extLst>
          </p:cNvPr>
          <p:cNvSpPr>
            <a:spLocks noChangeShapeType="1"/>
          </p:cNvSpPr>
          <p:nvPr/>
        </p:nvSpPr>
        <p:spPr bwMode="auto">
          <a:xfrm flipV="1">
            <a:off x="3810000" y="2209800"/>
            <a:ext cx="0" cy="685800"/>
          </a:xfrm>
          <a:prstGeom prst="line">
            <a:avLst/>
          </a:prstGeom>
          <a:noFill/>
          <a:ln w="12700">
            <a:solidFill>
              <a:srgbClr val="FF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2" name="Line 23">
            <a:extLst>
              <a:ext uri="{FF2B5EF4-FFF2-40B4-BE49-F238E27FC236}">
                <a16:creationId xmlns:a16="http://schemas.microsoft.com/office/drawing/2014/main" id="{638DCD9A-C4E6-4B91-8C0A-2CA62CC28259}"/>
              </a:ext>
            </a:extLst>
          </p:cNvPr>
          <p:cNvSpPr>
            <a:spLocks noChangeShapeType="1"/>
          </p:cNvSpPr>
          <p:nvPr/>
        </p:nvSpPr>
        <p:spPr bwMode="auto">
          <a:xfrm flipV="1">
            <a:off x="4191000" y="2209800"/>
            <a:ext cx="0" cy="2209800"/>
          </a:xfrm>
          <a:prstGeom prst="line">
            <a:avLst/>
          </a:prstGeom>
          <a:noFill/>
          <a:ln w="31750">
            <a:solidFill>
              <a:srgbClr val="FF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3" name="Line 24">
            <a:extLst>
              <a:ext uri="{FF2B5EF4-FFF2-40B4-BE49-F238E27FC236}">
                <a16:creationId xmlns:a16="http://schemas.microsoft.com/office/drawing/2014/main" id="{292E076E-E75A-481D-99DD-8BC51EFEFAE6}"/>
              </a:ext>
            </a:extLst>
          </p:cNvPr>
          <p:cNvSpPr>
            <a:spLocks noChangeShapeType="1"/>
          </p:cNvSpPr>
          <p:nvPr/>
        </p:nvSpPr>
        <p:spPr bwMode="auto">
          <a:xfrm>
            <a:off x="3810000" y="2590800"/>
            <a:ext cx="37782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4" name="AutoShape 25">
            <a:extLst>
              <a:ext uri="{FF2B5EF4-FFF2-40B4-BE49-F238E27FC236}">
                <a16:creationId xmlns:a16="http://schemas.microsoft.com/office/drawing/2014/main" id="{12995DED-49EA-4447-BF6A-FF888376264B}"/>
              </a:ext>
            </a:extLst>
          </p:cNvPr>
          <p:cNvSpPr>
            <a:spLocks noChangeArrowheads="1"/>
          </p:cNvSpPr>
          <p:nvPr/>
        </p:nvSpPr>
        <p:spPr bwMode="auto">
          <a:xfrm>
            <a:off x="3886200" y="2286000"/>
            <a:ext cx="457200" cy="228600"/>
          </a:xfrm>
          <a:prstGeom prst="curvedDownArrow">
            <a:avLst>
              <a:gd name="adj1" fmla="val 40000"/>
              <a:gd name="adj2" fmla="val 80000"/>
              <a:gd name="adj3" fmla="val 33333"/>
            </a:avLst>
          </a:prstGeom>
          <a:solidFill>
            <a:srgbClr val="CCFFFF"/>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61465" name="Rectangle 26">
            <a:extLst>
              <a:ext uri="{FF2B5EF4-FFF2-40B4-BE49-F238E27FC236}">
                <a16:creationId xmlns:a16="http://schemas.microsoft.com/office/drawing/2014/main" id="{CEF49445-9405-404A-B8DA-90C3001D6A16}"/>
              </a:ext>
            </a:extLst>
          </p:cNvPr>
          <p:cNvSpPr>
            <a:spLocks noChangeArrowheads="1"/>
          </p:cNvSpPr>
          <p:nvPr/>
        </p:nvSpPr>
        <p:spPr bwMode="auto">
          <a:xfrm>
            <a:off x="3886200" y="2708275"/>
            <a:ext cx="1066800" cy="6858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dirty="0">
                <a:solidFill>
                  <a:schemeClr val="bg1"/>
                </a:solidFill>
                <a:latin typeface="Times New Roman" panose="02020603050405020304" pitchFamily="18" charset="0"/>
                <a:sym typeface="Symbol" panose="05050102010706020507" pitchFamily="18" charset="2"/>
              </a:rPr>
              <a:t> </a:t>
            </a:r>
            <a:r>
              <a:rPr kumimoji="0" lang="en-US" altLang="zh-CN" i="1" dirty="0" err="1">
                <a:solidFill>
                  <a:schemeClr val="bg1"/>
                </a:solidFill>
                <a:latin typeface="Times New Roman" panose="02020603050405020304" pitchFamily="18" charset="0"/>
              </a:rPr>
              <a:t>s</a:t>
            </a:r>
            <a:r>
              <a:rPr kumimoji="0" lang="en-US" altLang="zh-CN" baseline="-25000" dirty="0" err="1">
                <a:solidFill>
                  <a:schemeClr val="bg1"/>
                </a:solidFill>
                <a:latin typeface="Times New Roman" panose="02020603050405020304" pitchFamily="18" charset="0"/>
              </a:rPr>
              <a:t>IR</a:t>
            </a:r>
            <a:endParaRPr kumimoji="0" lang="zh-CN" altLang="en-US" b="0" dirty="0">
              <a:solidFill>
                <a:schemeClr val="bg1"/>
              </a:solidFill>
              <a:latin typeface="Times New Roman" panose="02020603050405020304" pitchFamily="18" charset="0"/>
            </a:endParaRPr>
          </a:p>
        </p:txBody>
      </p:sp>
      <p:sp>
        <p:nvSpPr>
          <p:cNvPr id="61466" name="Line 27">
            <a:extLst>
              <a:ext uri="{FF2B5EF4-FFF2-40B4-BE49-F238E27FC236}">
                <a16:creationId xmlns:a16="http://schemas.microsoft.com/office/drawing/2014/main" id="{7CB03B44-AD64-4185-B28D-DBB6FB1A8D0E}"/>
              </a:ext>
            </a:extLst>
          </p:cNvPr>
          <p:cNvSpPr>
            <a:spLocks noChangeShapeType="1"/>
          </p:cNvSpPr>
          <p:nvPr/>
        </p:nvSpPr>
        <p:spPr bwMode="auto">
          <a:xfrm>
            <a:off x="4148138" y="5105400"/>
            <a:ext cx="26987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7" name="AutoShape 28">
            <a:extLst>
              <a:ext uri="{FF2B5EF4-FFF2-40B4-BE49-F238E27FC236}">
                <a16:creationId xmlns:a16="http://schemas.microsoft.com/office/drawing/2014/main" id="{F53473EC-0CEA-4787-9FB6-03414EB65398}"/>
              </a:ext>
            </a:extLst>
          </p:cNvPr>
          <p:cNvSpPr>
            <a:spLocks noChangeArrowheads="1"/>
          </p:cNvSpPr>
          <p:nvPr/>
        </p:nvSpPr>
        <p:spPr bwMode="auto">
          <a:xfrm>
            <a:off x="4267200" y="4876800"/>
            <a:ext cx="457200" cy="228600"/>
          </a:xfrm>
          <a:prstGeom prst="curvedDownArrow">
            <a:avLst>
              <a:gd name="adj1" fmla="val 40000"/>
              <a:gd name="adj2" fmla="val 80000"/>
              <a:gd name="adj3" fmla="val 33333"/>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aphicFrame>
        <p:nvGraphicFramePr>
          <p:cNvPr id="61468" name="Object 29">
            <a:extLst>
              <a:ext uri="{FF2B5EF4-FFF2-40B4-BE49-F238E27FC236}">
                <a16:creationId xmlns:a16="http://schemas.microsoft.com/office/drawing/2014/main" id="{D8344EE2-6A53-4786-8605-E2DAF0E8E4E7}"/>
              </a:ext>
            </a:extLst>
          </p:cNvPr>
          <p:cNvGraphicFramePr>
            <a:graphicFrameLocks noChangeAspect="1"/>
          </p:cNvGraphicFramePr>
          <p:nvPr/>
        </p:nvGraphicFramePr>
        <p:xfrm>
          <a:off x="3429000" y="1252538"/>
          <a:ext cx="1004888" cy="652462"/>
        </p:xfrm>
        <a:graphic>
          <a:graphicData uri="http://schemas.openxmlformats.org/presentationml/2006/ole">
            <mc:AlternateContent xmlns:mc="http://schemas.openxmlformats.org/markup-compatibility/2006">
              <mc:Choice xmlns:v="urn:schemas-microsoft-com:vml" Requires="v">
                <p:oleObj spid="_x0000_s61544" name="Equation" r:id="rId4" imgW="336556" imgH="209414" progId="Equation.DSMT4">
                  <p:embed/>
                </p:oleObj>
              </mc:Choice>
              <mc:Fallback>
                <p:oleObj name="Equation" r:id="rId4" imgW="336556" imgH="209414"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252538"/>
                        <a:ext cx="1004888" cy="65246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69" name="Line 30">
            <a:extLst>
              <a:ext uri="{FF2B5EF4-FFF2-40B4-BE49-F238E27FC236}">
                <a16:creationId xmlns:a16="http://schemas.microsoft.com/office/drawing/2014/main" id="{717543D5-1CD5-4872-AE10-C7C6A2524D35}"/>
              </a:ext>
            </a:extLst>
          </p:cNvPr>
          <p:cNvSpPr>
            <a:spLocks noChangeShapeType="1"/>
          </p:cNvSpPr>
          <p:nvPr/>
        </p:nvSpPr>
        <p:spPr bwMode="auto">
          <a:xfrm>
            <a:off x="2209800" y="2667000"/>
            <a:ext cx="1371600" cy="0"/>
          </a:xfrm>
          <a:prstGeom prst="line">
            <a:avLst/>
          </a:prstGeom>
          <a:noFill/>
          <a:ln w="31750" cap="sq">
            <a:solidFill>
              <a:srgbClr val="00FF00"/>
            </a:solidFill>
            <a:round/>
            <a:headEnd type="none" w="sm" len="sm"/>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70" name="Line 31">
            <a:extLst>
              <a:ext uri="{FF2B5EF4-FFF2-40B4-BE49-F238E27FC236}">
                <a16:creationId xmlns:a16="http://schemas.microsoft.com/office/drawing/2014/main" id="{2E14D174-ECD3-457B-B009-2B72BB0EB1FD}"/>
              </a:ext>
            </a:extLst>
          </p:cNvPr>
          <p:cNvSpPr>
            <a:spLocks noChangeShapeType="1"/>
          </p:cNvSpPr>
          <p:nvPr/>
        </p:nvSpPr>
        <p:spPr bwMode="auto">
          <a:xfrm>
            <a:off x="2209800" y="2895600"/>
            <a:ext cx="0" cy="15240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71" name="Line 32">
            <a:extLst>
              <a:ext uri="{FF2B5EF4-FFF2-40B4-BE49-F238E27FC236}">
                <a16:creationId xmlns:a16="http://schemas.microsoft.com/office/drawing/2014/main" id="{AB4E016F-B945-4AC2-9001-DEF5FD046523}"/>
              </a:ext>
            </a:extLst>
          </p:cNvPr>
          <p:cNvSpPr>
            <a:spLocks noChangeShapeType="1"/>
          </p:cNvSpPr>
          <p:nvPr/>
        </p:nvSpPr>
        <p:spPr bwMode="auto">
          <a:xfrm>
            <a:off x="3581400" y="2362200"/>
            <a:ext cx="228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72" name="Line 33">
            <a:extLst>
              <a:ext uri="{FF2B5EF4-FFF2-40B4-BE49-F238E27FC236}">
                <a16:creationId xmlns:a16="http://schemas.microsoft.com/office/drawing/2014/main" id="{8FD36712-7C6F-46D9-8A20-E478C1FCF806}"/>
              </a:ext>
            </a:extLst>
          </p:cNvPr>
          <p:cNvSpPr>
            <a:spLocks noChangeAspect="1" noChangeShapeType="1"/>
          </p:cNvSpPr>
          <p:nvPr/>
        </p:nvSpPr>
        <p:spPr bwMode="auto">
          <a:xfrm flipV="1">
            <a:off x="3657600" y="1973263"/>
            <a:ext cx="79375" cy="236537"/>
          </a:xfrm>
          <a:prstGeom prst="line">
            <a:avLst/>
          </a:prstGeom>
          <a:noFill/>
          <a:ln w="2540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1473" name="Object 34">
            <a:extLst>
              <a:ext uri="{FF2B5EF4-FFF2-40B4-BE49-F238E27FC236}">
                <a16:creationId xmlns:a16="http://schemas.microsoft.com/office/drawing/2014/main" id="{E8885561-B1EC-47F2-B3FA-C951C05DD218}"/>
              </a:ext>
            </a:extLst>
          </p:cNvPr>
          <p:cNvGraphicFramePr>
            <a:graphicFrameLocks noChangeAspect="1"/>
          </p:cNvGraphicFramePr>
          <p:nvPr/>
        </p:nvGraphicFramePr>
        <p:xfrm>
          <a:off x="4724400" y="4800600"/>
          <a:ext cx="1004888" cy="617538"/>
        </p:xfrm>
        <a:graphic>
          <a:graphicData uri="http://schemas.openxmlformats.org/presentationml/2006/ole">
            <mc:AlternateContent xmlns:mc="http://schemas.openxmlformats.org/markup-compatibility/2006">
              <mc:Choice xmlns:v="urn:schemas-microsoft-com:vml" Requires="v">
                <p:oleObj spid="_x0000_s61545" name="Equation" r:id="rId6" imgW="336556" imgH="196759" progId="Equation.DSMT4">
                  <p:embed/>
                </p:oleObj>
              </mc:Choice>
              <mc:Fallback>
                <p:oleObj name="Equation" r:id="rId6" imgW="336556" imgH="196759" progId="Equation.DSMT4">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4800600"/>
                        <a:ext cx="1004888" cy="6175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18" name="Object 38">
            <a:extLst>
              <a:ext uri="{FF2B5EF4-FFF2-40B4-BE49-F238E27FC236}">
                <a16:creationId xmlns:a16="http://schemas.microsoft.com/office/drawing/2014/main" id="{BD4EA01D-6893-469B-B9D0-D2F45156A7BE}"/>
              </a:ext>
            </a:extLst>
          </p:cNvPr>
          <p:cNvGraphicFramePr>
            <a:graphicFrameLocks noChangeAspect="1"/>
          </p:cNvGraphicFramePr>
          <p:nvPr>
            <p:extLst>
              <p:ext uri="{D42A27DB-BD31-4B8C-83A1-F6EECF244321}">
                <p14:modId xmlns:p14="http://schemas.microsoft.com/office/powerpoint/2010/main" val="2682800792"/>
              </p:ext>
            </p:extLst>
          </p:nvPr>
        </p:nvGraphicFramePr>
        <p:xfrm>
          <a:off x="5773738" y="1255713"/>
          <a:ext cx="3051175" cy="1782762"/>
        </p:xfrm>
        <a:graphic>
          <a:graphicData uri="http://schemas.openxmlformats.org/presentationml/2006/ole">
            <mc:AlternateContent xmlns:mc="http://schemas.openxmlformats.org/markup-compatibility/2006">
              <mc:Choice xmlns:v="urn:schemas-microsoft-com:vml" Requires="v">
                <p:oleObj spid="_x0000_s61546" name="Equation" r:id="rId8" imgW="1218960" imgH="698400" progId="Equation.DSMT4">
                  <p:embed/>
                </p:oleObj>
              </mc:Choice>
              <mc:Fallback>
                <p:oleObj name="Equation" r:id="rId8" imgW="1218960" imgH="698400" progId="Equation.DSMT4">
                  <p:embed/>
                  <p:pic>
                    <p:nvPicPr>
                      <p:cNvPr id="0" name="Object 38"/>
                      <p:cNvPicPr>
                        <a:picLocks noChangeAspect="1" noChangeArrowheads="1"/>
                      </p:cNvPicPr>
                      <p:nvPr/>
                    </p:nvPicPr>
                    <p:blipFill>
                      <a:blip r:embed="rId9"/>
                      <a:srcRect/>
                      <a:stretch>
                        <a:fillRect/>
                      </a:stretch>
                    </p:blipFill>
                    <p:spPr bwMode="auto">
                      <a:xfrm>
                        <a:off x="5773738" y="1255713"/>
                        <a:ext cx="3051175" cy="1782762"/>
                      </a:xfrm>
                      <a:prstGeom prst="rect">
                        <a:avLst/>
                      </a:prstGeom>
                      <a:solidFill>
                        <a:schemeClr val="tx1"/>
                      </a:solidFill>
                      <a:ln>
                        <a:noFill/>
                      </a:ln>
                      <a:effectLst/>
                    </p:spPr>
                  </p:pic>
                </p:oleObj>
              </mc:Fallback>
            </mc:AlternateContent>
          </a:graphicData>
        </a:graphic>
      </p:graphicFrame>
      <p:sp>
        <p:nvSpPr>
          <p:cNvPr id="481319" name="Line 39">
            <a:extLst>
              <a:ext uri="{FF2B5EF4-FFF2-40B4-BE49-F238E27FC236}">
                <a16:creationId xmlns:a16="http://schemas.microsoft.com/office/drawing/2014/main" id="{99D70547-5AB5-40DA-A0C7-E2E423D7B97E}"/>
              </a:ext>
            </a:extLst>
          </p:cNvPr>
          <p:cNvSpPr>
            <a:spLocks noChangeShapeType="1"/>
          </p:cNvSpPr>
          <p:nvPr/>
        </p:nvSpPr>
        <p:spPr bwMode="auto">
          <a:xfrm>
            <a:off x="3581400" y="2667000"/>
            <a:ext cx="0" cy="3846513"/>
          </a:xfrm>
          <a:prstGeom prst="line">
            <a:avLst/>
          </a:prstGeom>
          <a:noFill/>
          <a:ln w="3175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20" name="Rectangle 40">
            <a:extLst>
              <a:ext uri="{FF2B5EF4-FFF2-40B4-BE49-F238E27FC236}">
                <a16:creationId xmlns:a16="http://schemas.microsoft.com/office/drawing/2014/main" id="{7C6E51D0-ACD2-4721-BFF8-7925CB1FD0D8}"/>
              </a:ext>
            </a:extLst>
          </p:cNvPr>
          <p:cNvSpPr>
            <a:spLocks noChangeArrowheads="1"/>
          </p:cNvSpPr>
          <p:nvPr/>
        </p:nvSpPr>
        <p:spPr bwMode="auto">
          <a:xfrm>
            <a:off x="3581400" y="609600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2800" i="1">
                <a:solidFill>
                  <a:srgbClr val="FFFF00"/>
                </a:solidFill>
                <a:latin typeface="Times New Roman" panose="02020603050405020304" pitchFamily="18" charset="0"/>
                <a:sym typeface="Symbol" panose="05050102010706020507" pitchFamily="18" charset="2"/>
              </a:rPr>
              <a:t></a:t>
            </a:r>
            <a:r>
              <a:rPr kumimoji="0" lang="en-US" altLang="zh-CN" sz="2800" i="1">
                <a:solidFill>
                  <a:srgbClr val="FFFF00"/>
                </a:solidFill>
                <a:latin typeface="Times New Roman" panose="02020603050405020304" pitchFamily="18" charset="0"/>
              </a:rPr>
              <a:t> s</a:t>
            </a:r>
            <a:r>
              <a:rPr kumimoji="0" lang="en-US" altLang="zh-CN" sz="2800" i="1" baseline="-25000">
                <a:solidFill>
                  <a:srgbClr val="FFFF00"/>
                </a:solidFill>
                <a:latin typeface="Times New Roman" panose="02020603050405020304" pitchFamily="18" charset="0"/>
              </a:rPr>
              <a:t>iso</a:t>
            </a:r>
            <a:endParaRPr kumimoji="0" lang="en-US" altLang="zh-CN" sz="2800" i="1">
              <a:solidFill>
                <a:srgbClr val="FFFF00"/>
              </a:solidFill>
              <a:latin typeface="Times New Roman" panose="02020603050405020304" pitchFamily="18" charset="0"/>
            </a:endParaRPr>
          </a:p>
        </p:txBody>
      </p:sp>
      <p:sp>
        <p:nvSpPr>
          <p:cNvPr id="481321" name="Line 41">
            <a:extLst>
              <a:ext uri="{FF2B5EF4-FFF2-40B4-BE49-F238E27FC236}">
                <a16:creationId xmlns:a16="http://schemas.microsoft.com/office/drawing/2014/main" id="{62F680D3-DC89-44B2-9033-BA2B77EEE7A5}"/>
              </a:ext>
            </a:extLst>
          </p:cNvPr>
          <p:cNvSpPr>
            <a:spLocks noChangeShapeType="1"/>
          </p:cNvSpPr>
          <p:nvPr/>
        </p:nvSpPr>
        <p:spPr bwMode="auto">
          <a:xfrm>
            <a:off x="4419600" y="5715000"/>
            <a:ext cx="0" cy="838200"/>
          </a:xfrm>
          <a:prstGeom prst="line">
            <a:avLst/>
          </a:prstGeom>
          <a:noFill/>
          <a:ln w="3175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22" name="Line 42">
            <a:extLst>
              <a:ext uri="{FF2B5EF4-FFF2-40B4-BE49-F238E27FC236}">
                <a16:creationId xmlns:a16="http://schemas.microsoft.com/office/drawing/2014/main" id="{9B9F10A5-3A2B-42D1-B0AC-D6F302DFF76F}"/>
              </a:ext>
            </a:extLst>
          </p:cNvPr>
          <p:cNvSpPr>
            <a:spLocks noChangeShapeType="1"/>
          </p:cNvSpPr>
          <p:nvPr/>
        </p:nvSpPr>
        <p:spPr bwMode="auto">
          <a:xfrm>
            <a:off x="3581400" y="6172200"/>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81323" name="Object 43">
            <a:extLst>
              <a:ext uri="{FF2B5EF4-FFF2-40B4-BE49-F238E27FC236}">
                <a16:creationId xmlns:a16="http://schemas.microsoft.com/office/drawing/2014/main" id="{CD2D6B92-B659-471D-B90A-D5BCE7469DE0}"/>
              </a:ext>
            </a:extLst>
          </p:cNvPr>
          <p:cNvGraphicFramePr>
            <a:graphicFrameLocks noChangeAspect="1"/>
          </p:cNvGraphicFramePr>
          <p:nvPr>
            <p:extLst>
              <p:ext uri="{D42A27DB-BD31-4B8C-83A1-F6EECF244321}">
                <p14:modId xmlns:p14="http://schemas.microsoft.com/office/powerpoint/2010/main" val="4091344652"/>
              </p:ext>
            </p:extLst>
          </p:nvPr>
        </p:nvGraphicFramePr>
        <p:xfrm>
          <a:off x="6022668" y="3781425"/>
          <a:ext cx="2344738" cy="1323975"/>
        </p:xfrm>
        <a:graphic>
          <a:graphicData uri="http://schemas.openxmlformats.org/presentationml/2006/ole">
            <mc:AlternateContent xmlns:mc="http://schemas.openxmlformats.org/markup-compatibility/2006">
              <mc:Choice xmlns:v="urn:schemas-microsoft-com:vml" Requires="v">
                <p:oleObj spid="_x0000_s61547" name="Equation" r:id="rId10" imgW="825480" imgH="457200" progId="Equation.DSMT4">
                  <p:embed/>
                </p:oleObj>
              </mc:Choice>
              <mc:Fallback>
                <p:oleObj name="Equation" r:id="rId10" imgW="825480" imgH="457200" progId="Equation.DSMT4">
                  <p:embed/>
                  <p:pic>
                    <p:nvPicPr>
                      <p:cNvPr id="0" name="Object 43"/>
                      <p:cNvPicPr>
                        <a:picLocks noChangeAspect="1" noChangeArrowheads="1"/>
                      </p:cNvPicPr>
                      <p:nvPr/>
                    </p:nvPicPr>
                    <p:blipFill>
                      <a:blip r:embed="rId11"/>
                      <a:srcRect/>
                      <a:stretch>
                        <a:fillRect/>
                      </a:stretch>
                    </p:blipFill>
                    <p:spPr bwMode="auto">
                      <a:xfrm>
                        <a:off x="6022668" y="3781425"/>
                        <a:ext cx="2344738" cy="13239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81319"/>
                                        </p:tgtEl>
                                        <p:attrNameLst>
                                          <p:attrName>style.visibility</p:attrName>
                                        </p:attrNameLst>
                                      </p:cBhvr>
                                      <p:to>
                                        <p:strVal val="visible"/>
                                      </p:to>
                                    </p:set>
                                    <p:animEffect transition="in" filter="wipe(up)">
                                      <p:cBhvr>
                                        <p:cTn id="7" dur="500"/>
                                        <p:tgtEl>
                                          <p:spTgt spid="481319"/>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481321"/>
                                        </p:tgtEl>
                                        <p:attrNameLst>
                                          <p:attrName>style.visibility</p:attrName>
                                        </p:attrNameLst>
                                      </p:cBhvr>
                                      <p:to>
                                        <p:strVal val="visible"/>
                                      </p:to>
                                    </p:set>
                                    <p:animEffect transition="in" filter="wipe(up)">
                                      <p:cBhvr>
                                        <p:cTn id="11" dur="500"/>
                                        <p:tgtEl>
                                          <p:spTgt spid="481321"/>
                                        </p:tgtEl>
                                      </p:cBhvr>
                                    </p:animEffec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499"/>
                                          </p:stCondLst>
                                        </p:cTn>
                                        <p:tgtEl>
                                          <p:spTgt spid="4813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1320"/>
                                        </p:tgtEl>
                                        <p:attrNameLst>
                                          <p:attrName>style.visibility</p:attrName>
                                        </p:attrNameLst>
                                      </p:cBhvr>
                                      <p:to>
                                        <p:strVal val="visible"/>
                                      </p:to>
                                    </p:set>
                                    <p:anim calcmode="lin" valueType="num">
                                      <p:cBhvr additive="base">
                                        <p:cTn id="19" dur="500" fill="hold"/>
                                        <p:tgtEl>
                                          <p:spTgt spid="481320"/>
                                        </p:tgtEl>
                                        <p:attrNameLst>
                                          <p:attrName>ppt_x</p:attrName>
                                        </p:attrNameLst>
                                      </p:cBhvr>
                                      <p:tavLst>
                                        <p:tav tm="0">
                                          <p:val>
                                            <p:strVal val="#ppt_x"/>
                                          </p:val>
                                        </p:tav>
                                        <p:tav tm="100000">
                                          <p:val>
                                            <p:strVal val="#ppt_x"/>
                                          </p:val>
                                        </p:tav>
                                      </p:tavLst>
                                    </p:anim>
                                    <p:anim calcmode="lin" valueType="num">
                                      <p:cBhvr additive="base">
                                        <p:cTn id="20" dur="500" fill="hold"/>
                                        <p:tgtEl>
                                          <p:spTgt spid="48132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481318"/>
                                        </p:tgtEl>
                                        <p:attrNameLst>
                                          <p:attrName>style.visibility</p:attrName>
                                        </p:attrNameLst>
                                      </p:cBhvr>
                                      <p:to>
                                        <p:strVal val="visible"/>
                                      </p:to>
                                    </p:set>
                                    <p:anim calcmode="lin" valueType="num">
                                      <p:cBhvr additive="base">
                                        <p:cTn id="25" dur="500" fill="hold"/>
                                        <p:tgtEl>
                                          <p:spTgt spid="481318"/>
                                        </p:tgtEl>
                                        <p:attrNameLst>
                                          <p:attrName>ppt_x</p:attrName>
                                        </p:attrNameLst>
                                      </p:cBhvr>
                                      <p:tavLst>
                                        <p:tav tm="0">
                                          <p:val>
                                            <p:strVal val="1+#ppt_w/2"/>
                                          </p:val>
                                        </p:tav>
                                        <p:tav tm="100000">
                                          <p:val>
                                            <p:strVal val="#ppt_x"/>
                                          </p:val>
                                        </p:tav>
                                      </p:tavLst>
                                    </p:anim>
                                    <p:anim calcmode="lin" valueType="num">
                                      <p:cBhvr additive="base">
                                        <p:cTn id="26" dur="500" fill="hold"/>
                                        <p:tgtEl>
                                          <p:spTgt spid="48131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481323"/>
                                        </p:tgtEl>
                                        <p:attrNameLst>
                                          <p:attrName>style.visibility</p:attrName>
                                        </p:attrNameLst>
                                      </p:cBhvr>
                                      <p:to>
                                        <p:strVal val="visible"/>
                                      </p:to>
                                    </p:set>
                                    <p:anim calcmode="lin" valueType="num">
                                      <p:cBhvr additive="base">
                                        <p:cTn id="31" dur="500" fill="hold"/>
                                        <p:tgtEl>
                                          <p:spTgt spid="481323"/>
                                        </p:tgtEl>
                                        <p:attrNameLst>
                                          <p:attrName>ppt_x</p:attrName>
                                        </p:attrNameLst>
                                      </p:cBhvr>
                                      <p:tavLst>
                                        <p:tav tm="0">
                                          <p:val>
                                            <p:strVal val="1+#ppt_w/2"/>
                                          </p:val>
                                        </p:tav>
                                        <p:tav tm="100000">
                                          <p:val>
                                            <p:strVal val="#ppt_x"/>
                                          </p:val>
                                        </p:tav>
                                      </p:tavLst>
                                    </p:anim>
                                    <p:anim calcmode="lin" valueType="num">
                                      <p:cBhvr additive="base">
                                        <p:cTn id="32" dur="500" fill="hold"/>
                                        <p:tgtEl>
                                          <p:spTgt spid="481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D20A47D-F574-4311-8EFB-7ABF47338C4B}"/>
              </a:ext>
            </a:extLst>
          </p:cNvPr>
          <p:cNvSpPr>
            <a:spLocks noGrp="1" noChangeArrowheads="1"/>
          </p:cNvSpPr>
          <p:nvPr>
            <p:ph type="title"/>
          </p:nvPr>
        </p:nvSpPr>
        <p:spPr>
          <a:xfrm>
            <a:off x="685800" y="228600"/>
            <a:ext cx="7772400" cy="762000"/>
          </a:xfrm>
        </p:spPr>
        <p:txBody>
          <a:bodyPr/>
          <a:lstStyle/>
          <a:p>
            <a:pPr eaLnBrk="1" hangingPunct="1"/>
            <a:r>
              <a:rPr lang="zh-CN" altLang="en-US" b="1">
                <a:solidFill>
                  <a:srgbClr val="FFCC00"/>
                </a:solidFill>
                <a:latin typeface="Times New Roman" panose="02020603050405020304" pitchFamily="18" charset="0"/>
                <a:ea typeface="楷体_GB2312" pitchFamily="49" charset="-122"/>
              </a:rPr>
              <a:t>第四章  可逆与不可逆讨论</a:t>
            </a:r>
            <a:r>
              <a:rPr lang="en-US" altLang="zh-CN" b="1">
                <a:solidFill>
                  <a:srgbClr val="00FF00"/>
                </a:solidFill>
                <a:latin typeface="Times New Roman" panose="02020603050405020304" pitchFamily="18" charset="0"/>
                <a:ea typeface="楷体_GB2312" pitchFamily="49" charset="-122"/>
              </a:rPr>
              <a:t>(</a:t>
            </a:r>
            <a:r>
              <a:rPr lang="zh-CN" altLang="en-US" b="1">
                <a:solidFill>
                  <a:srgbClr val="00FF00"/>
                </a:solidFill>
                <a:latin typeface="Times New Roman" panose="02020603050405020304" pitchFamily="18" charset="0"/>
                <a:ea typeface="楷体_GB2312" pitchFamily="49" charset="-122"/>
              </a:rPr>
              <a:t>一</a:t>
            </a:r>
            <a:r>
              <a:rPr lang="en-US" altLang="zh-CN" b="1">
                <a:solidFill>
                  <a:srgbClr val="00FF00"/>
                </a:solidFill>
                <a:latin typeface="Times New Roman" panose="02020603050405020304" pitchFamily="18" charset="0"/>
                <a:ea typeface="楷体_GB2312" pitchFamily="49" charset="-122"/>
              </a:rPr>
              <a:t>)</a:t>
            </a:r>
          </a:p>
        </p:txBody>
      </p:sp>
      <p:sp>
        <p:nvSpPr>
          <p:cNvPr id="63491" name="Rectangle 3">
            <a:extLst>
              <a:ext uri="{FF2B5EF4-FFF2-40B4-BE49-F238E27FC236}">
                <a16:creationId xmlns:a16="http://schemas.microsoft.com/office/drawing/2014/main" id="{1A7C7B97-74FF-47A2-8348-971144364862}"/>
              </a:ext>
            </a:extLst>
          </p:cNvPr>
          <p:cNvSpPr>
            <a:spLocks noChangeArrowheads="1"/>
          </p:cNvSpPr>
          <p:nvPr/>
        </p:nvSpPr>
        <p:spPr bwMode="auto">
          <a:xfrm>
            <a:off x="228600" y="22860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00FF00"/>
                </a:solidFill>
                <a:latin typeface="Times New Roman" panose="02020603050405020304" pitchFamily="18" charset="0"/>
              </a:rPr>
              <a:t>800</a:t>
            </a:r>
            <a:r>
              <a:rPr kumimoji="0" lang="en-US" altLang="zh-CN" i="1">
                <a:solidFill>
                  <a:srgbClr val="00FF00"/>
                </a:solidFill>
                <a:latin typeface="Times New Roman" panose="02020603050405020304" pitchFamily="18" charset="0"/>
              </a:rPr>
              <a:t> </a:t>
            </a:r>
            <a:r>
              <a:rPr kumimoji="0" lang="en-US" altLang="zh-CN">
                <a:solidFill>
                  <a:srgbClr val="00FF00"/>
                </a:solidFill>
                <a:latin typeface="Times New Roman" panose="02020603050405020304" pitchFamily="18" charset="0"/>
              </a:rPr>
              <a:t>K</a:t>
            </a:r>
            <a:endParaRPr kumimoji="0" lang="en-US" altLang="zh-CN" b="0">
              <a:solidFill>
                <a:srgbClr val="00FF00"/>
              </a:solidFill>
              <a:latin typeface="Times New Roman" panose="02020603050405020304" pitchFamily="18" charset="0"/>
            </a:endParaRPr>
          </a:p>
        </p:txBody>
      </p:sp>
      <p:sp>
        <p:nvSpPr>
          <p:cNvPr id="63492" name="Line 4">
            <a:extLst>
              <a:ext uri="{FF2B5EF4-FFF2-40B4-BE49-F238E27FC236}">
                <a16:creationId xmlns:a16="http://schemas.microsoft.com/office/drawing/2014/main" id="{77F876DB-6B36-40DD-B6D4-BCEB59DE05F5}"/>
              </a:ext>
            </a:extLst>
          </p:cNvPr>
          <p:cNvSpPr>
            <a:spLocks noChangeShapeType="1"/>
          </p:cNvSpPr>
          <p:nvPr/>
        </p:nvSpPr>
        <p:spPr bwMode="auto">
          <a:xfrm flipV="1">
            <a:off x="1371600" y="2133600"/>
            <a:ext cx="0" cy="358140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3" name="Line 5">
            <a:extLst>
              <a:ext uri="{FF2B5EF4-FFF2-40B4-BE49-F238E27FC236}">
                <a16:creationId xmlns:a16="http://schemas.microsoft.com/office/drawing/2014/main" id="{7A0B00F7-05CB-46C4-8F1F-A3F657A834DD}"/>
              </a:ext>
            </a:extLst>
          </p:cNvPr>
          <p:cNvSpPr>
            <a:spLocks noChangeShapeType="1"/>
          </p:cNvSpPr>
          <p:nvPr/>
        </p:nvSpPr>
        <p:spPr bwMode="auto">
          <a:xfrm>
            <a:off x="1371600" y="5715000"/>
            <a:ext cx="3200400" cy="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4" name="Rectangle 6">
            <a:extLst>
              <a:ext uri="{FF2B5EF4-FFF2-40B4-BE49-F238E27FC236}">
                <a16:creationId xmlns:a16="http://schemas.microsoft.com/office/drawing/2014/main" id="{8BD08DD7-126B-4990-B751-19A54347D8AE}"/>
              </a:ext>
            </a:extLst>
          </p:cNvPr>
          <p:cNvSpPr>
            <a:spLocks noChangeArrowheads="1"/>
          </p:cNvSpPr>
          <p:nvPr/>
        </p:nvSpPr>
        <p:spPr bwMode="auto">
          <a:xfrm>
            <a:off x="4572000" y="5562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s</a:t>
            </a:r>
            <a:endParaRPr kumimoji="0" lang="en-US" altLang="zh-CN" b="0">
              <a:solidFill>
                <a:schemeClr val="tx2"/>
              </a:solidFill>
              <a:latin typeface="Times New Roman" panose="02020603050405020304" pitchFamily="18" charset="0"/>
            </a:endParaRPr>
          </a:p>
        </p:txBody>
      </p:sp>
      <p:sp>
        <p:nvSpPr>
          <p:cNvPr id="63495" name="Rectangle 7">
            <a:extLst>
              <a:ext uri="{FF2B5EF4-FFF2-40B4-BE49-F238E27FC236}">
                <a16:creationId xmlns:a16="http://schemas.microsoft.com/office/drawing/2014/main" id="{BF020B95-C756-48AA-88E0-1AF8B2F38E2E}"/>
              </a:ext>
            </a:extLst>
          </p:cNvPr>
          <p:cNvSpPr>
            <a:spLocks noChangeArrowheads="1"/>
          </p:cNvSpPr>
          <p:nvPr/>
        </p:nvSpPr>
        <p:spPr bwMode="auto">
          <a:xfrm>
            <a:off x="914400" y="1752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endParaRPr kumimoji="0" lang="en-US" altLang="zh-CN" b="0">
              <a:solidFill>
                <a:srgbClr val="00FF00"/>
              </a:solidFill>
              <a:latin typeface="Times New Roman" panose="02020603050405020304" pitchFamily="18" charset="0"/>
            </a:endParaRPr>
          </a:p>
        </p:txBody>
      </p:sp>
      <p:sp>
        <p:nvSpPr>
          <p:cNvPr id="63496" name="Rectangle 10">
            <a:extLst>
              <a:ext uri="{FF2B5EF4-FFF2-40B4-BE49-F238E27FC236}">
                <a16:creationId xmlns:a16="http://schemas.microsoft.com/office/drawing/2014/main" id="{B1ADFFC5-C672-4960-A15E-139A47E80471}"/>
              </a:ext>
            </a:extLst>
          </p:cNvPr>
          <p:cNvSpPr>
            <a:spLocks noChangeArrowheads="1"/>
          </p:cNvSpPr>
          <p:nvPr/>
        </p:nvSpPr>
        <p:spPr bwMode="auto">
          <a:xfrm>
            <a:off x="228600" y="4419600"/>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00FF00"/>
                </a:solidFill>
                <a:latin typeface="Times New Roman" panose="02020603050405020304" pitchFamily="18" charset="0"/>
              </a:rPr>
              <a:t>285</a:t>
            </a:r>
            <a:r>
              <a:rPr kumimoji="0" lang="en-US" altLang="zh-CN" i="1">
                <a:solidFill>
                  <a:srgbClr val="00FF00"/>
                </a:solidFill>
                <a:latin typeface="Times New Roman" panose="02020603050405020304" pitchFamily="18" charset="0"/>
              </a:rPr>
              <a:t> </a:t>
            </a:r>
            <a:r>
              <a:rPr kumimoji="0" lang="en-US" altLang="zh-CN">
                <a:solidFill>
                  <a:srgbClr val="00FF00"/>
                </a:solidFill>
                <a:latin typeface="Times New Roman" panose="02020603050405020304" pitchFamily="18" charset="0"/>
              </a:rPr>
              <a:t>K</a:t>
            </a:r>
            <a:endParaRPr kumimoji="0" lang="en-US" altLang="zh-CN" b="0">
              <a:solidFill>
                <a:srgbClr val="00FF00"/>
              </a:solidFill>
              <a:latin typeface="Times New Roman" panose="02020603050405020304" pitchFamily="18" charset="0"/>
            </a:endParaRPr>
          </a:p>
        </p:txBody>
      </p:sp>
      <p:sp>
        <p:nvSpPr>
          <p:cNvPr id="63497" name="Rectangle 11">
            <a:extLst>
              <a:ext uri="{FF2B5EF4-FFF2-40B4-BE49-F238E27FC236}">
                <a16:creationId xmlns:a16="http://schemas.microsoft.com/office/drawing/2014/main" id="{7BF84E2E-1BE0-40B7-B59F-F3F1C953A716}"/>
              </a:ext>
            </a:extLst>
          </p:cNvPr>
          <p:cNvSpPr>
            <a:spLocks noChangeArrowheads="1"/>
          </p:cNvSpPr>
          <p:nvPr/>
        </p:nvSpPr>
        <p:spPr bwMode="auto">
          <a:xfrm>
            <a:off x="228600" y="2667000"/>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FFFF00"/>
                </a:solidFill>
                <a:latin typeface="Times New Roman" panose="02020603050405020304" pitchFamily="18" charset="0"/>
              </a:rPr>
              <a:t>750</a:t>
            </a:r>
            <a:r>
              <a:rPr kumimoji="0" lang="en-US" altLang="zh-CN" i="1">
                <a:solidFill>
                  <a:srgbClr val="FFFF00"/>
                </a:solidFill>
                <a:latin typeface="Times New Roman" panose="02020603050405020304" pitchFamily="18" charset="0"/>
              </a:rPr>
              <a:t> </a:t>
            </a:r>
            <a:r>
              <a:rPr kumimoji="0" lang="en-US" altLang="zh-CN">
                <a:solidFill>
                  <a:srgbClr val="FFFF00"/>
                </a:solidFill>
                <a:latin typeface="Times New Roman" panose="02020603050405020304" pitchFamily="18" charset="0"/>
              </a:rPr>
              <a:t>K</a:t>
            </a:r>
            <a:endParaRPr kumimoji="0" lang="en-US" altLang="zh-CN" b="0">
              <a:solidFill>
                <a:srgbClr val="FFFF00"/>
              </a:solidFill>
              <a:latin typeface="Times New Roman" panose="02020603050405020304" pitchFamily="18" charset="0"/>
            </a:endParaRPr>
          </a:p>
        </p:txBody>
      </p:sp>
      <p:sp>
        <p:nvSpPr>
          <p:cNvPr id="63498" name="Line 12">
            <a:extLst>
              <a:ext uri="{FF2B5EF4-FFF2-40B4-BE49-F238E27FC236}">
                <a16:creationId xmlns:a16="http://schemas.microsoft.com/office/drawing/2014/main" id="{8873711D-F74E-49C1-B3B1-F2A46F1C8454}"/>
              </a:ext>
            </a:extLst>
          </p:cNvPr>
          <p:cNvSpPr>
            <a:spLocks noChangeShapeType="1"/>
          </p:cNvSpPr>
          <p:nvPr/>
        </p:nvSpPr>
        <p:spPr bwMode="auto">
          <a:xfrm>
            <a:off x="2209800" y="3000375"/>
            <a:ext cx="1600200" cy="0"/>
          </a:xfrm>
          <a:prstGeom prst="line">
            <a:avLst/>
          </a:prstGeom>
          <a:noFill/>
          <a:ln w="38100" cap="sq">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9" name="Line 13">
            <a:extLst>
              <a:ext uri="{FF2B5EF4-FFF2-40B4-BE49-F238E27FC236}">
                <a16:creationId xmlns:a16="http://schemas.microsoft.com/office/drawing/2014/main" id="{DD19548E-378D-4490-9458-E7C0C0DD961B}"/>
              </a:ext>
            </a:extLst>
          </p:cNvPr>
          <p:cNvSpPr>
            <a:spLocks noChangeShapeType="1"/>
          </p:cNvSpPr>
          <p:nvPr/>
        </p:nvSpPr>
        <p:spPr bwMode="auto">
          <a:xfrm>
            <a:off x="2209800" y="4500563"/>
            <a:ext cx="1962150" cy="0"/>
          </a:xfrm>
          <a:prstGeom prst="line">
            <a:avLst/>
          </a:prstGeom>
          <a:noFill/>
          <a:ln w="38100" cap="sq">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0" name="Rectangle 14">
            <a:extLst>
              <a:ext uri="{FF2B5EF4-FFF2-40B4-BE49-F238E27FC236}">
                <a16:creationId xmlns:a16="http://schemas.microsoft.com/office/drawing/2014/main" id="{6476C740-217E-4AEB-8BBE-71B29FD8604F}"/>
              </a:ext>
            </a:extLst>
          </p:cNvPr>
          <p:cNvSpPr>
            <a:spLocks noChangeArrowheads="1"/>
          </p:cNvSpPr>
          <p:nvPr/>
        </p:nvSpPr>
        <p:spPr bwMode="auto">
          <a:xfrm>
            <a:off x="228600" y="3962400"/>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solidFill>
                  <a:srgbClr val="FFFF00"/>
                </a:solidFill>
                <a:latin typeface="Times New Roman" panose="02020603050405020304" pitchFamily="18" charset="0"/>
              </a:rPr>
              <a:t>300</a:t>
            </a:r>
            <a:r>
              <a:rPr kumimoji="0" lang="en-US" altLang="zh-CN" i="1">
                <a:solidFill>
                  <a:srgbClr val="FFFF00"/>
                </a:solidFill>
                <a:latin typeface="Times New Roman" panose="02020603050405020304" pitchFamily="18" charset="0"/>
              </a:rPr>
              <a:t> </a:t>
            </a:r>
            <a:r>
              <a:rPr kumimoji="0" lang="en-US" altLang="zh-CN">
                <a:solidFill>
                  <a:srgbClr val="FFFF00"/>
                </a:solidFill>
                <a:latin typeface="Times New Roman" panose="02020603050405020304" pitchFamily="18" charset="0"/>
              </a:rPr>
              <a:t>K</a:t>
            </a:r>
            <a:endParaRPr kumimoji="0" lang="en-US" altLang="zh-CN" b="0">
              <a:solidFill>
                <a:srgbClr val="FFFF00"/>
              </a:solidFill>
              <a:latin typeface="Times New Roman" panose="02020603050405020304" pitchFamily="18" charset="0"/>
            </a:endParaRPr>
          </a:p>
        </p:txBody>
      </p:sp>
      <p:sp>
        <p:nvSpPr>
          <p:cNvPr id="63501" name="Arc 15">
            <a:extLst>
              <a:ext uri="{FF2B5EF4-FFF2-40B4-BE49-F238E27FC236}">
                <a16:creationId xmlns:a16="http://schemas.microsoft.com/office/drawing/2014/main" id="{4F117A01-0099-421A-B112-930158154CDA}"/>
              </a:ext>
            </a:extLst>
          </p:cNvPr>
          <p:cNvSpPr>
            <a:spLocks/>
          </p:cNvSpPr>
          <p:nvPr/>
        </p:nvSpPr>
        <p:spPr bwMode="auto">
          <a:xfrm rot="10800000">
            <a:off x="3810000" y="2976563"/>
            <a:ext cx="381000" cy="15240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FF00"/>
            </a:solidFill>
            <a:prstDash val="lg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02" name="Line 17">
            <a:extLst>
              <a:ext uri="{FF2B5EF4-FFF2-40B4-BE49-F238E27FC236}">
                <a16:creationId xmlns:a16="http://schemas.microsoft.com/office/drawing/2014/main" id="{5D215D7F-C53C-4B7F-83D3-70A11B6CA3D3}"/>
              </a:ext>
            </a:extLst>
          </p:cNvPr>
          <p:cNvSpPr>
            <a:spLocks noChangeShapeType="1"/>
          </p:cNvSpPr>
          <p:nvPr/>
        </p:nvSpPr>
        <p:spPr bwMode="auto">
          <a:xfrm>
            <a:off x="2209800" y="4648200"/>
            <a:ext cx="1346200" cy="0"/>
          </a:xfrm>
          <a:prstGeom prst="line">
            <a:avLst/>
          </a:prstGeom>
          <a:noFill/>
          <a:ln w="3175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3" name="Line 29">
            <a:extLst>
              <a:ext uri="{FF2B5EF4-FFF2-40B4-BE49-F238E27FC236}">
                <a16:creationId xmlns:a16="http://schemas.microsoft.com/office/drawing/2014/main" id="{92CF2E4B-533B-4803-B391-48F1F941A51C}"/>
              </a:ext>
            </a:extLst>
          </p:cNvPr>
          <p:cNvSpPr>
            <a:spLocks noChangeShapeType="1"/>
          </p:cNvSpPr>
          <p:nvPr/>
        </p:nvSpPr>
        <p:spPr bwMode="auto">
          <a:xfrm>
            <a:off x="2209800" y="2667000"/>
            <a:ext cx="1371600" cy="0"/>
          </a:xfrm>
          <a:prstGeom prst="line">
            <a:avLst/>
          </a:prstGeom>
          <a:noFill/>
          <a:ln w="31750" cap="sq">
            <a:solidFill>
              <a:srgbClr val="00FF00"/>
            </a:solidFill>
            <a:round/>
            <a:headEnd type="none" w="sm" len="sm"/>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04" name="Line 30">
            <a:extLst>
              <a:ext uri="{FF2B5EF4-FFF2-40B4-BE49-F238E27FC236}">
                <a16:creationId xmlns:a16="http://schemas.microsoft.com/office/drawing/2014/main" id="{833C2E3D-3035-4555-B180-64D5DA31B4B2}"/>
              </a:ext>
            </a:extLst>
          </p:cNvPr>
          <p:cNvSpPr>
            <a:spLocks noChangeShapeType="1"/>
          </p:cNvSpPr>
          <p:nvPr/>
        </p:nvSpPr>
        <p:spPr bwMode="auto">
          <a:xfrm>
            <a:off x="2209800" y="2667000"/>
            <a:ext cx="0" cy="1990725"/>
          </a:xfrm>
          <a:prstGeom prst="line">
            <a:avLst/>
          </a:prstGeom>
          <a:noFill/>
          <a:ln w="3175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505" name="Line 40">
            <a:extLst>
              <a:ext uri="{FF2B5EF4-FFF2-40B4-BE49-F238E27FC236}">
                <a16:creationId xmlns:a16="http://schemas.microsoft.com/office/drawing/2014/main" id="{8A4630F3-BE49-434A-B5AB-403628F22EF8}"/>
              </a:ext>
            </a:extLst>
          </p:cNvPr>
          <p:cNvSpPr>
            <a:spLocks noChangeShapeType="1"/>
          </p:cNvSpPr>
          <p:nvPr/>
        </p:nvSpPr>
        <p:spPr bwMode="auto">
          <a:xfrm>
            <a:off x="3581400" y="2667000"/>
            <a:ext cx="0" cy="1990725"/>
          </a:xfrm>
          <a:prstGeom prst="line">
            <a:avLst/>
          </a:prstGeom>
          <a:noFill/>
          <a:ln w="3175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82345" name="Object 41">
            <a:extLst>
              <a:ext uri="{FF2B5EF4-FFF2-40B4-BE49-F238E27FC236}">
                <a16:creationId xmlns:a16="http://schemas.microsoft.com/office/drawing/2014/main" id="{1560FEE7-85A1-427E-9550-7A5AF93E8186}"/>
              </a:ext>
            </a:extLst>
          </p:cNvPr>
          <p:cNvGraphicFramePr>
            <a:graphicFrameLocks noChangeAspect="1"/>
          </p:cNvGraphicFramePr>
          <p:nvPr>
            <p:extLst>
              <p:ext uri="{D42A27DB-BD31-4B8C-83A1-F6EECF244321}">
                <p14:modId xmlns:p14="http://schemas.microsoft.com/office/powerpoint/2010/main" val="1617665393"/>
              </p:ext>
            </p:extLst>
          </p:nvPr>
        </p:nvGraphicFramePr>
        <p:xfrm>
          <a:off x="5867401" y="4534888"/>
          <a:ext cx="2737048" cy="605110"/>
        </p:xfrm>
        <a:graphic>
          <a:graphicData uri="http://schemas.openxmlformats.org/presentationml/2006/ole">
            <mc:AlternateContent xmlns:mc="http://schemas.openxmlformats.org/markup-compatibility/2006">
              <mc:Choice xmlns:v="urn:schemas-microsoft-com:vml" Requires="v">
                <p:oleObj spid="_x0000_s63602" name="Equation" r:id="rId4" imgW="1041120" imgH="203040" progId="Equation.DSMT4">
                  <p:embed/>
                </p:oleObj>
              </mc:Choice>
              <mc:Fallback>
                <p:oleObj name="Equation" r:id="rId4" imgW="1041120" imgH="203040" progId="Equation.DSMT4">
                  <p:embed/>
                  <p:pic>
                    <p:nvPicPr>
                      <p:cNvPr id="0" name="Object 41"/>
                      <p:cNvPicPr>
                        <a:picLocks noChangeAspect="1" noChangeArrowheads="1"/>
                      </p:cNvPicPr>
                      <p:nvPr/>
                    </p:nvPicPr>
                    <p:blipFill>
                      <a:blip r:embed="rId5"/>
                      <a:srcRect/>
                      <a:stretch>
                        <a:fillRect/>
                      </a:stretch>
                    </p:blipFill>
                    <p:spPr bwMode="auto">
                      <a:xfrm>
                        <a:off x="5867401" y="4534888"/>
                        <a:ext cx="2737048" cy="605110"/>
                      </a:xfrm>
                      <a:prstGeom prst="rect">
                        <a:avLst/>
                      </a:prstGeom>
                      <a:solidFill>
                        <a:srgbClr val="FFCCFF"/>
                      </a:solidFill>
                      <a:ln>
                        <a:noFill/>
                      </a:ln>
                      <a:effectLst/>
                    </p:spPr>
                  </p:pic>
                </p:oleObj>
              </mc:Fallback>
            </mc:AlternateContent>
          </a:graphicData>
        </a:graphic>
      </p:graphicFrame>
      <p:graphicFrame>
        <p:nvGraphicFramePr>
          <p:cNvPr id="482346" name="Object 42">
            <a:extLst>
              <a:ext uri="{FF2B5EF4-FFF2-40B4-BE49-F238E27FC236}">
                <a16:creationId xmlns:a16="http://schemas.microsoft.com/office/drawing/2014/main" id="{7E426D55-3A64-4058-B87E-B10909669CE4}"/>
              </a:ext>
            </a:extLst>
          </p:cNvPr>
          <p:cNvGraphicFramePr>
            <a:graphicFrameLocks noChangeAspect="1"/>
          </p:cNvGraphicFramePr>
          <p:nvPr/>
        </p:nvGraphicFramePr>
        <p:xfrm>
          <a:off x="5867400" y="5257800"/>
          <a:ext cx="1860550" cy="617538"/>
        </p:xfrm>
        <a:graphic>
          <a:graphicData uri="http://schemas.openxmlformats.org/presentationml/2006/ole">
            <mc:AlternateContent xmlns:mc="http://schemas.openxmlformats.org/markup-compatibility/2006">
              <mc:Choice xmlns:v="urn:schemas-microsoft-com:vml" Requires="v">
                <p:oleObj spid="_x0000_s63603" name="Equation" r:id="rId6" imgW="653916" imgH="196759" progId="Equation.DSMT4">
                  <p:embed/>
                </p:oleObj>
              </mc:Choice>
              <mc:Fallback>
                <p:oleObj name="Equation" r:id="rId6" imgW="653916" imgH="196759" progId="Equation.DSMT4">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5257800"/>
                        <a:ext cx="1860550" cy="61753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2347" name="Object 43">
            <a:extLst>
              <a:ext uri="{FF2B5EF4-FFF2-40B4-BE49-F238E27FC236}">
                <a16:creationId xmlns:a16="http://schemas.microsoft.com/office/drawing/2014/main" id="{165FFB73-2A3B-4082-94FE-BD7D4A60168E}"/>
              </a:ext>
            </a:extLst>
          </p:cNvPr>
          <p:cNvGraphicFramePr>
            <a:graphicFrameLocks noChangeAspect="1"/>
          </p:cNvGraphicFramePr>
          <p:nvPr/>
        </p:nvGraphicFramePr>
        <p:xfrm>
          <a:off x="5840413" y="1371600"/>
          <a:ext cx="2008187" cy="649288"/>
        </p:xfrm>
        <a:graphic>
          <a:graphicData uri="http://schemas.openxmlformats.org/presentationml/2006/ole">
            <mc:AlternateContent xmlns:mc="http://schemas.openxmlformats.org/markup-compatibility/2006">
              <mc:Choice xmlns:v="urn:schemas-microsoft-com:vml" Requires="v">
                <p:oleObj spid="_x0000_s63604" name="Equation" r:id="rId8" imgW="704971" imgH="209414" progId="Equation.DSMT4">
                  <p:embed/>
                </p:oleObj>
              </mc:Choice>
              <mc:Fallback>
                <p:oleObj name="Equation" r:id="rId8" imgW="704971" imgH="209414" progId="Equation.DSMT4">
                  <p:embed/>
                  <p:pic>
                    <p:nvPicPr>
                      <p:cNvPr id="0"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0413" y="1371600"/>
                        <a:ext cx="2008187" cy="64928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2348" name="Object 44">
            <a:extLst>
              <a:ext uri="{FF2B5EF4-FFF2-40B4-BE49-F238E27FC236}">
                <a16:creationId xmlns:a16="http://schemas.microsoft.com/office/drawing/2014/main" id="{87F4B217-AA74-4126-870C-ED4D16A885F8}"/>
              </a:ext>
            </a:extLst>
          </p:cNvPr>
          <p:cNvGraphicFramePr>
            <a:graphicFrameLocks noChangeAspect="1"/>
          </p:cNvGraphicFramePr>
          <p:nvPr/>
        </p:nvGraphicFramePr>
        <p:xfrm>
          <a:off x="5867400" y="2971800"/>
          <a:ext cx="3036888" cy="617538"/>
        </p:xfrm>
        <a:graphic>
          <a:graphicData uri="http://schemas.openxmlformats.org/presentationml/2006/ole">
            <mc:AlternateContent xmlns:mc="http://schemas.openxmlformats.org/markup-compatibility/2006">
              <mc:Choice xmlns:v="urn:schemas-microsoft-com:vml" Requires="v">
                <p:oleObj spid="_x0000_s63605" name="Equation" r:id="rId10" imgW="1086048" imgH="196759" progId="Equation.DSMT4">
                  <p:embed/>
                </p:oleObj>
              </mc:Choice>
              <mc:Fallback>
                <p:oleObj name="Equation" r:id="rId10" imgW="1086048" imgH="196759" progId="Equation.DSMT4">
                  <p:embed/>
                  <p:pic>
                    <p:nvPicPr>
                      <p:cNvPr id="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7400" y="2971800"/>
                        <a:ext cx="3036888" cy="61753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2349" name="Object 45">
            <a:extLst>
              <a:ext uri="{FF2B5EF4-FFF2-40B4-BE49-F238E27FC236}">
                <a16:creationId xmlns:a16="http://schemas.microsoft.com/office/drawing/2014/main" id="{7EBDA200-4FD5-4064-8B47-295773612606}"/>
              </a:ext>
            </a:extLst>
          </p:cNvPr>
          <p:cNvGraphicFramePr>
            <a:graphicFrameLocks noChangeAspect="1"/>
          </p:cNvGraphicFramePr>
          <p:nvPr/>
        </p:nvGraphicFramePr>
        <p:xfrm>
          <a:off x="5867400" y="3671888"/>
          <a:ext cx="2530475" cy="547687"/>
        </p:xfrm>
        <a:graphic>
          <a:graphicData uri="http://schemas.openxmlformats.org/presentationml/2006/ole">
            <mc:AlternateContent xmlns:mc="http://schemas.openxmlformats.org/markup-compatibility/2006">
              <mc:Choice xmlns:v="urn:schemas-microsoft-com:vml" Requires="v">
                <p:oleObj spid="_x0000_s63606" name="Equation" r:id="rId12" imgW="895305" imgH="171450" progId="Equation.DSMT4">
                  <p:embed/>
                </p:oleObj>
              </mc:Choice>
              <mc:Fallback>
                <p:oleObj name="Equation" r:id="rId12" imgW="895305" imgH="171450" progId="Equation.DSMT4">
                  <p:embed/>
                  <p:pic>
                    <p:nvPicPr>
                      <p:cNvPr id="0" name="Object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67400" y="3671888"/>
                        <a:ext cx="2530475" cy="547687"/>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2350" name="Object 46">
            <a:extLst>
              <a:ext uri="{FF2B5EF4-FFF2-40B4-BE49-F238E27FC236}">
                <a16:creationId xmlns:a16="http://schemas.microsoft.com/office/drawing/2014/main" id="{E62DA437-733F-49D0-82B4-AA3CD9689AD5}"/>
              </a:ext>
            </a:extLst>
          </p:cNvPr>
          <p:cNvGraphicFramePr>
            <a:graphicFrameLocks noChangeAspect="1"/>
          </p:cNvGraphicFramePr>
          <p:nvPr/>
        </p:nvGraphicFramePr>
        <p:xfrm>
          <a:off x="5867400" y="2133600"/>
          <a:ext cx="1838325" cy="582613"/>
        </p:xfrm>
        <a:graphic>
          <a:graphicData uri="http://schemas.openxmlformats.org/presentationml/2006/ole">
            <mc:AlternateContent xmlns:mc="http://schemas.openxmlformats.org/markup-compatibility/2006">
              <mc:Choice xmlns:v="urn:schemas-microsoft-com:vml" Requires="v">
                <p:oleObj spid="_x0000_s63607" name="Equation" r:id="rId14" imgW="641254" imgH="184105" progId="Equation.DSMT4">
                  <p:embed/>
                </p:oleObj>
              </mc:Choice>
              <mc:Fallback>
                <p:oleObj name="Equation" r:id="rId14" imgW="641254" imgH="184105" progId="Equation.DSMT4">
                  <p:embed/>
                  <p:pic>
                    <p:nvPicPr>
                      <p:cNvPr id="0" name="Object 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67400" y="2133600"/>
                        <a:ext cx="1838325" cy="5826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82347"/>
                                        </p:tgtEl>
                                        <p:attrNameLst>
                                          <p:attrName>style.visibility</p:attrName>
                                        </p:attrNameLst>
                                      </p:cBhvr>
                                      <p:to>
                                        <p:strVal val="visible"/>
                                      </p:to>
                                    </p:set>
                                    <p:anim calcmode="lin" valueType="num">
                                      <p:cBhvr additive="base">
                                        <p:cTn id="7" dur="500" fill="hold"/>
                                        <p:tgtEl>
                                          <p:spTgt spid="482347"/>
                                        </p:tgtEl>
                                        <p:attrNameLst>
                                          <p:attrName>ppt_x</p:attrName>
                                        </p:attrNameLst>
                                      </p:cBhvr>
                                      <p:tavLst>
                                        <p:tav tm="0">
                                          <p:val>
                                            <p:strVal val="1+#ppt_w/2"/>
                                          </p:val>
                                        </p:tav>
                                        <p:tav tm="100000">
                                          <p:val>
                                            <p:strVal val="#ppt_x"/>
                                          </p:val>
                                        </p:tav>
                                      </p:tavLst>
                                    </p:anim>
                                    <p:anim calcmode="lin" valueType="num">
                                      <p:cBhvr additive="base">
                                        <p:cTn id="8" dur="500" fill="hold"/>
                                        <p:tgtEl>
                                          <p:spTgt spid="4823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82350"/>
                                        </p:tgtEl>
                                        <p:attrNameLst>
                                          <p:attrName>style.visibility</p:attrName>
                                        </p:attrNameLst>
                                      </p:cBhvr>
                                      <p:to>
                                        <p:strVal val="visible"/>
                                      </p:to>
                                    </p:set>
                                    <p:anim calcmode="lin" valueType="num">
                                      <p:cBhvr additive="base">
                                        <p:cTn id="13" dur="500" fill="hold"/>
                                        <p:tgtEl>
                                          <p:spTgt spid="482350"/>
                                        </p:tgtEl>
                                        <p:attrNameLst>
                                          <p:attrName>ppt_x</p:attrName>
                                        </p:attrNameLst>
                                      </p:cBhvr>
                                      <p:tavLst>
                                        <p:tav tm="0">
                                          <p:val>
                                            <p:strVal val="1+#ppt_w/2"/>
                                          </p:val>
                                        </p:tav>
                                        <p:tav tm="100000">
                                          <p:val>
                                            <p:strVal val="#ppt_x"/>
                                          </p:val>
                                        </p:tav>
                                      </p:tavLst>
                                    </p:anim>
                                    <p:anim calcmode="lin" valueType="num">
                                      <p:cBhvr additive="base">
                                        <p:cTn id="14" dur="500" fill="hold"/>
                                        <p:tgtEl>
                                          <p:spTgt spid="48235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482348"/>
                                        </p:tgtEl>
                                        <p:attrNameLst>
                                          <p:attrName>style.visibility</p:attrName>
                                        </p:attrNameLst>
                                      </p:cBhvr>
                                      <p:to>
                                        <p:strVal val="visible"/>
                                      </p:to>
                                    </p:set>
                                    <p:anim calcmode="lin" valueType="num">
                                      <p:cBhvr additive="base">
                                        <p:cTn id="19" dur="500" fill="hold"/>
                                        <p:tgtEl>
                                          <p:spTgt spid="482348"/>
                                        </p:tgtEl>
                                        <p:attrNameLst>
                                          <p:attrName>ppt_x</p:attrName>
                                        </p:attrNameLst>
                                      </p:cBhvr>
                                      <p:tavLst>
                                        <p:tav tm="0">
                                          <p:val>
                                            <p:strVal val="1+#ppt_w/2"/>
                                          </p:val>
                                        </p:tav>
                                        <p:tav tm="100000">
                                          <p:val>
                                            <p:strVal val="#ppt_x"/>
                                          </p:val>
                                        </p:tav>
                                      </p:tavLst>
                                    </p:anim>
                                    <p:anim calcmode="lin" valueType="num">
                                      <p:cBhvr additive="base">
                                        <p:cTn id="20" dur="500" fill="hold"/>
                                        <p:tgtEl>
                                          <p:spTgt spid="4823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482349"/>
                                        </p:tgtEl>
                                        <p:attrNameLst>
                                          <p:attrName>style.visibility</p:attrName>
                                        </p:attrNameLst>
                                      </p:cBhvr>
                                      <p:to>
                                        <p:strVal val="visible"/>
                                      </p:to>
                                    </p:set>
                                    <p:anim calcmode="lin" valueType="num">
                                      <p:cBhvr additive="base">
                                        <p:cTn id="25" dur="500" fill="hold"/>
                                        <p:tgtEl>
                                          <p:spTgt spid="482349"/>
                                        </p:tgtEl>
                                        <p:attrNameLst>
                                          <p:attrName>ppt_x</p:attrName>
                                        </p:attrNameLst>
                                      </p:cBhvr>
                                      <p:tavLst>
                                        <p:tav tm="0">
                                          <p:val>
                                            <p:strVal val="1+#ppt_w/2"/>
                                          </p:val>
                                        </p:tav>
                                        <p:tav tm="100000">
                                          <p:val>
                                            <p:strVal val="#ppt_x"/>
                                          </p:val>
                                        </p:tav>
                                      </p:tavLst>
                                    </p:anim>
                                    <p:anim calcmode="lin" valueType="num">
                                      <p:cBhvr additive="base">
                                        <p:cTn id="26" dur="500" fill="hold"/>
                                        <p:tgtEl>
                                          <p:spTgt spid="48234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482345"/>
                                        </p:tgtEl>
                                        <p:attrNameLst>
                                          <p:attrName>style.visibility</p:attrName>
                                        </p:attrNameLst>
                                      </p:cBhvr>
                                      <p:to>
                                        <p:strVal val="visible"/>
                                      </p:to>
                                    </p:set>
                                    <p:anim calcmode="lin" valueType="num">
                                      <p:cBhvr additive="base">
                                        <p:cTn id="31" dur="500" fill="hold"/>
                                        <p:tgtEl>
                                          <p:spTgt spid="482345"/>
                                        </p:tgtEl>
                                        <p:attrNameLst>
                                          <p:attrName>ppt_x</p:attrName>
                                        </p:attrNameLst>
                                      </p:cBhvr>
                                      <p:tavLst>
                                        <p:tav tm="0">
                                          <p:val>
                                            <p:strVal val="1+#ppt_w/2"/>
                                          </p:val>
                                        </p:tav>
                                        <p:tav tm="100000">
                                          <p:val>
                                            <p:strVal val="#ppt_x"/>
                                          </p:val>
                                        </p:tav>
                                      </p:tavLst>
                                    </p:anim>
                                    <p:anim calcmode="lin" valueType="num">
                                      <p:cBhvr additive="base">
                                        <p:cTn id="32" dur="500" fill="hold"/>
                                        <p:tgtEl>
                                          <p:spTgt spid="48234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482346"/>
                                        </p:tgtEl>
                                        <p:attrNameLst>
                                          <p:attrName>style.visibility</p:attrName>
                                        </p:attrNameLst>
                                      </p:cBhvr>
                                      <p:to>
                                        <p:strVal val="visible"/>
                                      </p:to>
                                    </p:set>
                                    <p:anim calcmode="lin" valueType="num">
                                      <p:cBhvr additive="base">
                                        <p:cTn id="37" dur="500" fill="hold"/>
                                        <p:tgtEl>
                                          <p:spTgt spid="482346"/>
                                        </p:tgtEl>
                                        <p:attrNameLst>
                                          <p:attrName>ppt_x</p:attrName>
                                        </p:attrNameLst>
                                      </p:cBhvr>
                                      <p:tavLst>
                                        <p:tav tm="0">
                                          <p:val>
                                            <p:strVal val="1+#ppt_w/2"/>
                                          </p:val>
                                        </p:tav>
                                        <p:tav tm="100000">
                                          <p:val>
                                            <p:strVal val="#ppt_x"/>
                                          </p:val>
                                        </p:tav>
                                      </p:tavLst>
                                    </p:anim>
                                    <p:anim calcmode="lin" valueType="num">
                                      <p:cBhvr additive="base">
                                        <p:cTn id="38" dur="500" fill="hold"/>
                                        <p:tgtEl>
                                          <p:spTgt spid="4823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AutoShape 8">
            <a:extLst>
              <a:ext uri="{FF2B5EF4-FFF2-40B4-BE49-F238E27FC236}">
                <a16:creationId xmlns:a16="http://schemas.microsoft.com/office/drawing/2014/main" id="{660FFE09-716C-4E09-9598-472C34DA7B09}"/>
              </a:ext>
            </a:extLst>
          </p:cNvPr>
          <p:cNvSpPr>
            <a:spLocks noChangeArrowheads="1"/>
          </p:cNvSpPr>
          <p:nvPr/>
        </p:nvSpPr>
        <p:spPr bwMode="auto">
          <a:xfrm>
            <a:off x="838200" y="3476625"/>
            <a:ext cx="7696200" cy="3048000"/>
          </a:xfrm>
          <a:prstGeom prst="cloudCallout">
            <a:avLst>
              <a:gd name="adj1" fmla="val -10333"/>
              <a:gd name="adj2" fmla="val -71250"/>
            </a:avLst>
          </a:prstGeom>
          <a:solidFill>
            <a:schemeClr val="accent1"/>
          </a:solidFill>
          <a:ln w="12700" cap="sq">
            <a:solidFill>
              <a:schemeClr val="tx1"/>
            </a:solidFill>
            <a:round/>
            <a:headEnd type="none" w="sm" len="sm"/>
            <a:tailEnd type="none" w="sm" len="sm"/>
          </a:ln>
        </p:spPr>
        <p:txBody>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zh-CN" sz="2400">
              <a:solidFill>
                <a:schemeClr val="tx2"/>
              </a:solidFill>
              <a:latin typeface="Times New Roman" panose="02020603050405020304" pitchFamily="18" charset="0"/>
              <a:ea typeface="黑体" panose="02010609060101010101" pitchFamily="49" charset="-122"/>
            </a:endParaRPr>
          </a:p>
        </p:txBody>
      </p:sp>
      <p:sp>
        <p:nvSpPr>
          <p:cNvPr id="65539" name="Rectangle 2">
            <a:extLst>
              <a:ext uri="{FF2B5EF4-FFF2-40B4-BE49-F238E27FC236}">
                <a16:creationId xmlns:a16="http://schemas.microsoft.com/office/drawing/2014/main" id="{0466ECF2-1A76-4563-8E37-3ED22BE35B9A}"/>
              </a:ext>
            </a:extLst>
          </p:cNvPr>
          <p:cNvSpPr>
            <a:spLocks noGrp="1" noChangeArrowheads="1"/>
          </p:cNvSpPr>
          <p:nvPr>
            <p:ph type="title"/>
          </p:nvPr>
        </p:nvSpPr>
        <p:spPr>
          <a:xfrm>
            <a:off x="685800" y="1754188"/>
            <a:ext cx="7772400" cy="914400"/>
          </a:xfrm>
        </p:spPr>
        <p:txBody>
          <a:bodyPr/>
          <a:lstStyle/>
          <a:p>
            <a:pPr eaLnBrk="1" hangingPunct="1"/>
            <a:r>
              <a:rPr lang="zh-CN" altLang="en-US" sz="5400" b="1">
                <a:latin typeface="楷体_GB2312" pitchFamily="49" charset="-122"/>
                <a:ea typeface="楷体_GB2312" pitchFamily="49" charset="-122"/>
              </a:rPr>
              <a:t>可逆与不可逆的深层含义</a:t>
            </a:r>
          </a:p>
        </p:txBody>
      </p:sp>
      <p:sp>
        <p:nvSpPr>
          <p:cNvPr id="65540" name="Rectangle 4">
            <a:extLst>
              <a:ext uri="{FF2B5EF4-FFF2-40B4-BE49-F238E27FC236}">
                <a16:creationId xmlns:a16="http://schemas.microsoft.com/office/drawing/2014/main" id="{76946358-3B68-4D85-ABA4-79717D6FB8A1}"/>
              </a:ext>
            </a:extLst>
          </p:cNvPr>
          <p:cNvSpPr>
            <a:spLocks noGrp="1" noChangeArrowheads="1"/>
          </p:cNvSpPr>
          <p:nvPr>
            <p:ph type="body" idx="1"/>
          </p:nvPr>
        </p:nvSpPr>
        <p:spPr>
          <a:xfrm>
            <a:off x="1905000" y="4391025"/>
            <a:ext cx="5181600" cy="1371600"/>
          </a:xfrm>
        </p:spPr>
        <p:txBody>
          <a:bodyPr/>
          <a:lstStyle/>
          <a:p>
            <a:pPr eaLnBrk="1" hangingPunct="1">
              <a:buFontTx/>
              <a:buNone/>
            </a:pPr>
            <a:r>
              <a:rPr lang="zh-CN" altLang="en-US" sz="4000" b="1" dirty="0">
                <a:solidFill>
                  <a:srgbClr val="000000"/>
                </a:solidFill>
                <a:latin typeface="Times New Roman" panose="02020603050405020304" pitchFamily="18" charset="0"/>
              </a:rPr>
              <a:t>不可逆</a:t>
            </a:r>
            <a:r>
              <a:rPr lang="en-US" altLang="zh-CN" sz="4000" b="1" dirty="0">
                <a:solidFill>
                  <a:srgbClr val="000000"/>
                </a:solidFill>
                <a:latin typeface="Times New Roman" panose="02020603050405020304" pitchFamily="18" charset="0"/>
              </a:rPr>
              <a:t>, </a:t>
            </a:r>
            <a:r>
              <a:rPr lang="zh-CN" altLang="en-US" sz="4000" b="1" dirty="0">
                <a:solidFill>
                  <a:srgbClr val="000000"/>
                </a:solidFill>
                <a:latin typeface="Times New Roman" panose="02020603050405020304" pitchFamily="18" charset="0"/>
              </a:rPr>
              <a:t>必然有熵产</a:t>
            </a:r>
            <a:r>
              <a:rPr lang="en-US" altLang="zh-CN" sz="4000" b="1" dirty="0">
                <a:solidFill>
                  <a:srgbClr val="000000"/>
                </a:solidFill>
                <a:latin typeface="Times New Roman" panose="02020603050405020304" pitchFamily="18" charset="0"/>
              </a:rPr>
              <a:t>, </a:t>
            </a:r>
            <a:r>
              <a:rPr lang="zh-CN" altLang="en-US" sz="4000" b="1" dirty="0">
                <a:solidFill>
                  <a:srgbClr val="000000"/>
                </a:solidFill>
                <a:latin typeface="Times New Roman" panose="02020603050405020304" pitchFamily="18" charset="0"/>
              </a:rPr>
              <a:t>对应于作功能力损失</a:t>
            </a:r>
          </a:p>
        </p:txBody>
      </p:sp>
      <p:sp>
        <p:nvSpPr>
          <p:cNvPr id="65541" name="Rectangle 9">
            <a:extLst>
              <a:ext uri="{FF2B5EF4-FFF2-40B4-BE49-F238E27FC236}">
                <a16:creationId xmlns:a16="http://schemas.microsoft.com/office/drawing/2014/main" id="{494DFA6E-FECC-4F6E-A277-77DADB95F35F}"/>
              </a:ext>
            </a:extLst>
          </p:cNvPr>
          <p:cNvSpPr>
            <a:spLocks noChangeArrowheads="1"/>
          </p:cNvSpPr>
          <p:nvPr/>
        </p:nvSpPr>
        <p:spPr bwMode="auto">
          <a:xfrm>
            <a:off x="685800" y="228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kumimoji="0" lang="zh-CN" altLang="en-US" sz="4400">
                <a:solidFill>
                  <a:srgbClr val="FFCC00"/>
                </a:solidFill>
                <a:latin typeface="Times New Roman" panose="02020603050405020304" pitchFamily="18" charset="0"/>
                <a:ea typeface="楷体_GB2312" pitchFamily="49" charset="-122"/>
              </a:rPr>
              <a:t>第四章  可逆与不可逆讨论</a:t>
            </a:r>
            <a:endParaRPr kumimoji="0" lang="zh-CN" altLang="en-US" sz="4400">
              <a:solidFill>
                <a:srgbClr val="00FF00"/>
              </a:solidFill>
              <a:latin typeface="Times New Roman" panose="02020603050405020304" pitchFamily="18" charset="0"/>
              <a:ea typeface="楷体_GB2312"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37B06D7-C7C3-4222-8855-6EAF7BC36B82}"/>
              </a:ext>
            </a:extLst>
          </p:cNvPr>
          <p:cNvSpPr>
            <a:spLocks noGrp="1" noChangeArrowheads="1"/>
          </p:cNvSpPr>
          <p:nvPr>
            <p:ph type="title"/>
          </p:nvPr>
        </p:nvSpPr>
        <p:spPr>
          <a:xfrm>
            <a:off x="685800" y="198438"/>
            <a:ext cx="7772400" cy="823912"/>
          </a:xfrm>
        </p:spPr>
        <p:txBody>
          <a:bodyPr/>
          <a:lstStyle/>
          <a:p>
            <a:pPr eaLnBrk="1" hangingPunct="1"/>
            <a:r>
              <a:rPr lang="en-US" altLang="zh-CN" b="1">
                <a:solidFill>
                  <a:srgbClr val="FFCC00"/>
                </a:solidFill>
              </a:rPr>
              <a:t> </a:t>
            </a:r>
            <a:r>
              <a:rPr lang="zh-CN" altLang="en-US" sz="4800" b="1">
                <a:solidFill>
                  <a:srgbClr val="FFCC00"/>
                </a:solidFill>
                <a:ea typeface="楷体_GB2312" pitchFamily="49" charset="-122"/>
              </a:rPr>
              <a:t>第四章   习题课</a:t>
            </a:r>
            <a:r>
              <a:rPr lang="en-US" altLang="zh-CN" sz="4800" b="1">
                <a:solidFill>
                  <a:srgbClr val="00FF00"/>
                </a:solidFill>
                <a:latin typeface="楷体_GB2312" pitchFamily="49" charset="-122"/>
                <a:ea typeface="楷体_GB2312" pitchFamily="49" charset="-122"/>
              </a:rPr>
              <a:t>(</a:t>
            </a:r>
            <a:r>
              <a:rPr lang="zh-CN" altLang="en-US" sz="4800" b="1">
                <a:solidFill>
                  <a:srgbClr val="00FF00"/>
                </a:solidFill>
                <a:latin typeface="楷体_GB2312" pitchFamily="49" charset="-122"/>
                <a:ea typeface="楷体_GB2312" pitchFamily="49" charset="-122"/>
              </a:rPr>
              <a:t>一</a:t>
            </a:r>
            <a:r>
              <a:rPr lang="en-US" altLang="zh-CN" sz="4800" b="1">
                <a:solidFill>
                  <a:srgbClr val="00FF00"/>
                </a:solidFill>
                <a:latin typeface="楷体_GB2312" pitchFamily="49" charset="-122"/>
                <a:ea typeface="楷体_GB2312" pitchFamily="49" charset="-122"/>
              </a:rPr>
              <a:t>)</a:t>
            </a:r>
          </a:p>
        </p:txBody>
      </p:sp>
      <p:sp>
        <p:nvSpPr>
          <p:cNvPr id="67587" name="Text Box 3">
            <a:extLst>
              <a:ext uri="{FF2B5EF4-FFF2-40B4-BE49-F238E27FC236}">
                <a16:creationId xmlns:a16="http://schemas.microsoft.com/office/drawing/2014/main" id="{A3DD1E50-53B0-4FBA-9D91-1B69A0E9842C}"/>
              </a:ext>
            </a:extLst>
          </p:cNvPr>
          <p:cNvSpPr txBox="1">
            <a:spLocks noChangeArrowheads="1"/>
          </p:cNvSpPr>
          <p:nvPr/>
        </p:nvSpPr>
        <p:spPr bwMode="auto">
          <a:xfrm>
            <a:off x="457200" y="1017588"/>
            <a:ext cx="8153400"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dirty="0">
                <a:solidFill>
                  <a:schemeClr val="tx2"/>
                </a:solidFill>
                <a:latin typeface="Times New Roman" panose="02020603050405020304" pitchFamily="18" charset="0"/>
              </a:rPr>
              <a:t>（</a:t>
            </a:r>
            <a:r>
              <a:rPr lang="en-US" altLang="zh-CN" dirty="0">
                <a:solidFill>
                  <a:schemeClr val="tx2"/>
                </a:solidFill>
                <a:latin typeface="Times New Roman" panose="02020603050405020304" pitchFamily="18" charset="0"/>
              </a:rPr>
              <a:t>4-7</a:t>
            </a:r>
            <a:r>
              <a:rPr lang="zh-CN" altLang="en-US" dirty="0">
                <a:solidFill>
                  <a:schemeClr val="tx2"/>
                </a:solidFill>
                <a:latin typeface="Times New Roman" panose="02020603050405020304" pitchFamily="18" charset="0"/>
              </a:rPr>
              <a:t>）</a:t>
            </a:r>
            <a:r>
              <a:rPr lang="zh-CN" altLang="en-US" dirty="0">
                <a:latin typeface="Times New Roman" panose="02020603050405020304" pitchFamily="18" charset="0"/>
              </a:rPr>
              <a:t>设有一个能同时产生冷空气和热空气的装置，参数如图所示，判断此装置是否可能？ </a:t>
            </a:r>
          </a:p>
          <a:p>
            <a:pPr eaLnBrk="1" hangingPunct="1">
              <a:spcBef>
                <a:spcPct val="0"/>
              </a:spcBef>
              <a:buSzTx/>
              <a:buFontTx/>
              <a:buNone/>
            </a:pPr>
            <a:r>
              <a:rPr lang="zh-CN" altLang="en-US" dirty="0">
                <a:latin typeface="Times New Roman" panose="02020603050405020304" pitchFamily="18" charset="0"/>
              </a:rPr>
              <a:t>        如果不可能，在维持各处原摩尔数和 </a:t>
            </a:r>
            <a:r>
              <a:rPr lang="en-US" altLang="zh-CN" dirty="0">
                <a:solidFill>
                  <a:srgbClr val="66FF33"/>
                </a:solidFill>
                <a:latin typeface="Times New Roman" panose="02020603050405020304" pitchFamily="18" charset="0"/>
              </a:rPr>
              <a:t>t</a:t>
            </a:r>
            <a:r>
              <a:rPr lang="en-US" altLang="zh-CN" baseline="-25000" dirty="0">
                <a:solidFill>
                  <a:srgbClr val="66FF33"/>
                </a:solidFill>
                <a:latin typeface="Times New Roman" panose="02020603050405020304" pitchFamily="18" charset="0"/>
              </a:rPr>
              <a:t>0 </a:t>
            </a:r>
            <a:r>
              <a:rPr lang="zh-CN" altLang="en-US" dirty="0">
                <a:latin typeface="Times New Roman" panose="02020603050405020304" pitchFamily="18" charset="0"/>
              </a:rPr>
              <a:t>不变的情况下，改变哪一个参数就能实现。</a:t>
            </a:r>
            <a:endParaRPr lang="zh-CN" altLang="en-US" dirty="0">
              <a:solidFill>
                <a:schemeClr val="tx2"/>
              </a:solidFill>
              <a:latin typeface="Times New Roman" panose="02020603050405020304" pitchFamily="18" charset="0"/>
            </a:endParaRPr>
          </a:p>
        </p:txBody>
      </p:sp>
      <p:sp>
        <p:nvSpPr>
          <p:cNvPr id="594948" name="Rectangle 4">
            <a:extLst>
              <a:ext uri="{FF2B5EF4-FFF2-40B4-BE49-F238E27FC236}">
                <a16:creationId xmlns:a16="http://schemas.microsoft.com/office/drawing/2014/main" id="{8C2ACF82-98A0-4C32-A12F-D17223375F14}"/>
              </a:ext>
            </a:extLst>
          </p:cNvPr>
          <p:cNvSpPr>
            <a:spLocks noChangeArrowheads="1"/>
          </p:cNvSpPr>
          <p:nvPr/>
        </p:nvSpPr>
        <p:spPr bwMode="auto">
          <a:xfrm>
            <a:off x="2514600" y="5105400"/>
            <a:ext cx="3048000" cy="838200"/>
          </a:xfrm>
          <a:prstGeom prst="rect">
            <a:avLst/>
          </a:prstGeom>
          <a:solidFill>
            <a:srgbClr val="66FF33"/>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594949" name="Line 5">
            <a:extLst>
              <a:ext uri="{FF2B5EF4-FFF2-40B4-BE49-F238E27FC236}">
                <a16:creationId xmlns:a16="http://schemas.microsoft.com/office/drawing/2014/main" id="{0046D688-C55D-47D9-952D-A1869639045D}"/>
              </a:ext>
            </a:extLst>
          </p:cNvPr>
          <p:cNvSpPr>
            <a:spLocks noChangeShapeType="1"/>
          </p:cNvSpPr>
          <p:nvPr/>
        </p:nvSpPr>
        <p:spPr bwMode="auto">
          <a:xfrm>
            <a:off x="4038600" y="4343400"/>
            <a:ext cx="0" cy="76200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50" name="Line 6">
            <a:extLst>
              <a:ext uri="{FF2B5EF4-FFF2-40B4-BE49-F238E27FC236}">
                <a16:creationId xmlns:a16="http://schemas.microsoft.com/office/drawing/2014/main" id="{FF2DE57F-DD0E-48A9-B467-9B68A58C2B1A}"/>
              </a:ext>
            </a:extLst>
          </p:cNvPr>
          <p:cNvSpPr>
            <a:spLocks noChangeShapeType="1"/>
          </p:cNvSpPr>
          <p:nvPr/>
        </p:nvSpPr>
        <p:spPr bwMode="auto">
          <a:xfrm>
            <a:off x="5562600" y="5486400"/>
            <a:ext cx="1295400" cy="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51" name="Line 7">
            <a:extLst>
              <a:ext uri="{FF2B5EF4-FFF2-40B4-BE49-F238E27FC236}">
                <a16:creationId xmlns:a16="http://schemas.microsoft.com/office/drawing/2014/main" id="{610A08A0-A76E-4EDA-ACAC-F0BC1A0802E2}"/>
              </a:ext>
            </a:extLst>
          </p:cNvPr>
          <p:cNvSpPr>
            <a:spLocks noChangeShapeType="1"/>
          </p:cNvSpPr>
          <p:nvPr/>
        </p:nvSpPr>
        <p:spPr bwMode="auto">
          <a:xfrm flipH="1">
            <a:off x="1447800" y="5486400"/>
            <a:ext cx="1066800" cy="0"/>
          </a:xfrm>
          <a:prstGeom prst="line">
            <a:avLst/>
          </a:prstGeom>
          <a:noFill/>
          <a:ln w="254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952" name="Rectangle 8">
            <a:extLst>
              <a:ext uri="{FF2B5EF4-FFF2-40B4-BE49-F238E27FC236}">
                <a16:creationId xmlns:a16="http://schemas.microsoft.com/office/drawing/2014/main" id="{E509563C-3256-433E-BA6E-7E1DC13AA8D2}"/>
              </a:ext>
            </a:extLst>
          </p:cNvPr>
          <p:cNvSpPr>
            <a:spLocks noChangeArrowheads="1"/>
          </p:cNvSpPr>
          <p:nvPr/>
        </p:nvSpPr>
        <p:spPr bwMode="auto">
          <a:xfrm>
            <a:off x="3810000" y="38862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a</a:t>
            </a:r>
          </a:p>
        </p:txBody>
      </p:sp>
      <p:sp>
        <p:nvSpPr>
          <p:cNvPr id="594953" name="Rectangle 9">
            <a:extLst>
              <a:ext uri="{FF2B5EF4-FFF2-40B4-BE49-F238E27FC236}">
                <a16:creationId xmlns:a16="http://schemas.microsoft.com/office/drawing/2014/main" id="{C35109A3-239F-4573-903E-E9147BE075FD}"/>
              </a:ext>
            </a:extLst>
          </p:cNvPr>
          <p:cNvSpPr>
            <a:spLocks noChangeArrowheads="1"/>
          </p:cNvSpPr>
          <p:nvPr/>
        </p:nvSpPr>
        <p:spPr bwMode="auto">
          <a:xfrm>
            <a:off x="4267200" y="40386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2</a:t>
            </a:r>
            <a:r>
              <a:rPr kumimoji="0" lang="en-US" altLang="zh-CN">
                <a:solidFill>
                  <a:srgbClr val="FFCC99"/>
                </a:solidFill>
                <a:latin typeface="Times New Roman" panose="02020603050405020304" pitchFamily="18" charset="0"/>
              </a:rPr>
              <a:t> </a:t>
            </a:r>
            <a:r>
              <a:rPr kumimoji="0" lang="en-US" altLang="zh-CN">
                <a:latin typeface="Times New Roman" panose="02020603050405020304" pitchFamily="18" charset="0"/>
              </a:rPr>
              <a:t>kmol</a:t>
            </a:r>
          </a:p>
          <a:p>
            <a:pPr eaLnBrk="1" hangingPunct="1">
              <a:spcBef>
                <a:spcPct val="0"/>
              </a:spcBef>
              <a:buFontTx/>
              <a:buNone/>
            </a:pPr>
            <a:r>
              <a:rPr kumimoji="0" lang="en-US" altLang="zh-CN">
                <a:latin typeface="Times New Roman" panose="02020603050405020304" pitchFamily="18" charset="0"/>
              </a:rPr>
              <a:t>1 atm</a:t>
            </a:r>
          </a:p>
        </p:txBody>
      </p:sp>
      <p:sp>
        <p:nvSpPr>
          <p:cNvPr id="594954" name="Rectangle 10">
            <a:extLst>
              <a:ext uri="{FF2B5EF4-FFF2-40B4-BE49-F238E27FC236}">
                <a16:creationId xmlns:a16="http://schemas.microsoft.com/office/drawing/2014/main" id="{CD098FBD-C60E-49A8-A49A-885A67132B1D}"/>
              </a:ext>
            </a:extLst>
          </p:cNvPr>
          <p:cNvSpPr>
            <a:spLocks noChangeArrowheads="1"/>
          </p:cNvSpPr>
          <p:nvPr/>
        </p:nvSpPr>
        <p:spPr bwMode="auto">
          <a:xfrm>
            <a:off x="2743200" y="4419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25</a:t>
            </a:r>
            <a:r>
              <a:rPr kumimoji="0" lang="en-US" altLang="zh-CN">
                <a:latin typeface="Times New Roman" panose="02020603050405020304" pitchFamily="18" charset="0"/>
                <a:cs typeface="Times New Roman" panose="02020603050405020304" pitchFamily="18" charset="0"/>
              </a:rPr>
              <a:t>℃</a:t>
            </a:r>
            <a:endParaRPr kumimoji="0" lang="en-US" altLang="zh-CN">
              <a:latin typeface="Times New Roman" panose="02020603050405020304" pitchFamily="18" charset="0"/>
            </a:endParaRPr>
          </a:p>
        </p:txBody>
      </p:sp>
      <p:sp>
        <p:nvSpPr>
          <p:cNvPr id="594955" name="Rectangle 11">
            <a:extLst>
              <a:ext uri="{FF2B5EF4-FFF2-40B4-BE49-F238E27FC236}">
                <a16:creationId xmlns:a16="http://schemas.microsoft.com/office/drawing/2014/main" id="{4E933E52-4A05-4681-A3BB-BCF4F2D62239}"/>
              </a:ext>
            </a:extLst>
          </p:cNvPr>
          <p:cNvSpPr>
            <a:spLocks noChangeArrowheads="1"/>
          </p:cNvSpPr>
          <p:nvPr/>
        </p:nvSpPr>
        <p:spPr bwMode="auto">
          <a:xfrm>
            <a:off x="990600" y="5181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b</a:t>
            </a:r>
          </a:p>
        </p:txBody>
      </p:sp>
      <p:sp>
        <p:nvSpPr>
          <p:cNvPr id="594956" name="Rectangle 12">
            <a:extLst>
              <a:ext uri="{FF2B5EF4-FFF2-40B4-BE49-F238E27FC236}">
                <a16:creationId xmlns:a16="http://schemas.microsoft.com/office/drawing/2014/main" id="{B2C650CE-8057-4FAB-ACCA-9ACCD09C6BCC}"/>
              </a:ext>
            </a:extLst>
          </p:cNvPr>
          <p:cNvSpPr>
            <a:spLocks noChangeArrowheads="1"/>
          </p:cNvSpPr>
          <p:nvPr/>
        </p:nvSpPr>
        <p:spPr bwMode="auto">
          <a:xfrm>
            <a:off x="1066800" y="5445125"/>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 kmol</a:t>
            </a:r>
          </a:p>
          <a:p>
            <a:pPr eaLnBrk="1" hangingPunct="1">
              <a:spcBef>
                <a:spcPct val="0"/>
              </a:spcBef>
              <a:buFontTx/>
              <a:buNone/>
            </a:pPr>
            <a:r>
              <a:rPr kumimoji="0" lang="en-US" altLang="zh-CN">
                <a:latin typeface="Times New Roman" panose="02020603050405020304" pitchFamily="18" charset="0"/>
              </a:rPr>
              <a:t>1 atm</a:t>
            </a:r>
          </a:p>
        </p:txBody>
      </p:sp>
      <p:sp>
        <p:nvSpPr>
          <p:cNvPr id="594957" name="Rectangle 13">
            <a:extLst>
              <a:ext uri="{FF2B5EF4-FFF2-40B4-BE49-F238E27FC236}">
                <a16:creationId xmlns:a16="http://schemas.microsoft.com/office/drawing/2014/main" id="{F4F96301-8D92-4A9C-8BB4-7AB3582AE8C3}"/>
              </a:ext>
            </a:extLst>
          </p:cNvPr>
          <p:cNvSpPr>
            <a:spLocks noChangeArrowheads="1"/>
          </p:cNvSpPr>
          <p:nvPr/>
        </p:nvSpPr>
        <p:spPr bwMode="auto">
          <a:xfrm>
            <a:off x="5715000" y="5516563"/>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a:t>
            </a:r>
            <a:r>
              <a:rPr kumimoji="0" lang="en-US" altLang="zh-CN">
                <a:solidFill>
                  <a:srgbClr val="FFCC99"/>
                </a:solidFill>
                <a:latin typeface="Times New Roman" panose="02020603050405020304" pitchFamily="18" charset="0"/>
              </a:rPr>
              <a:t> </a:t>
            </a:r>
            <a:r>
              <a:rPr kumimoji="0" lang="en-US" altLang="zh-CN">
                <a:latin typeface="Times New Roman" panose="02020603050405020304" pitchFamily="18" charset="0"/>
              </a:rPr>
              <a:t>kmol</a:t>
            </a:r>
          </a:p>
          <a:p>
            <a:pPr eaLnBrk="1" hangingPunct="1">
              <a:spcBef>
                <a:spcPct val="0"/>
              </a:spcBef>
              <a:buFontTx/>
              <a:buNone/>
            </a:pPr>
            <a:r>
              <a:rPr kumimoji="0" lang="en-US" altLang="zh-CN">
                <a:latin typeface="Times New Roman" panose="02020603050405020304" pitchFamily="18" charset="0"/>
              </a:rPr>
              <a:t>1 atm</a:t>
            </a:r>
          </a:p>
        </p:txBody>
      </p:sp>
      <p:sp>
        <p:nvSpPr>
          <p:cNvPr id="594958" name="Rectangle 14">
            <a:extLst>
              <a:ext uri="{FF2B5EF4-FFF2-40B4-BE49-F238E27FC236}">
                <a16:creationId xmlns:a16="http://schemas.microsoft.com/office/drawing/2014/main" id="{FAD679AB-3A88-4637-AB39-3CBC639482D1}"/>
              </a:ext>
            </a:extLst>
          </p:cNvPr>
          <p:cNvSpPr>
            <a:spLocks noChangeArrowheads="1"/>
          </p:cNvSpPr>
          <p:nvPr/>
        </p:nvSpPr>
        <p:spPr bwMode="auto">
          <a:xfrm>
            <a:off x="1295400" y="4800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-15 </a:t>
            </a:r>
            <a:r>
              <a:rPr kumimoji="0" lang="en-US" altLang="zh-CN">
                <a:latin typeface="Times New Roman" panose="02020603050405020304" pitchFamily="18" charset="0"/>
                <a:cs typeface="Times New Roman" panose="02020603050405020304" pitchFamily="18" charset="0"/>
              </a:rPr>
              <a:t>℃</a:t>
            </a:r>
            <a:r>
              <a:rPr kumimoji="0" lang="en-US" altLang="zh-CN">
                <a:latin typeface="Times New Roman" panose="02020603050405020304" pitchFamily="18" charset="0"/>
              </a:rPr>
              <a:t> </a:t>
            </a:r>
          </a:p>
        </p:txBody>
      </p:sp>
      <p:sp>
        <p:nvSpPr>
          <p:cNvPr id="594959" name="Rectangle 15">
            <a:extLst>
              <a:ext uri="{FF2B5EF4-FFF2-40B4-BE49-F238E27FC236}">
                <a16:creationId xmlns:a16="http://schemas.microsoft.com/office/drawing/2014/main" id="{61D9EC67-7818-4440-A374-4956C748F78A}"/>
              </a:ext>
            </a:extLst>
          </p:cNvPr>
          <p:cNvSpPr>
            <a:spLocks noChangeArrowheads="1"/>
          </p:cNvSpPr>
          <p:nvPr/>
        </p:nvSpPr>
        <p:spPr bwMode="auto">
          <a:xfrm>
            <a:off x="5791200" y="49530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60 </a:t>
            </a:r>
            <a:r>
              <a:rPr kumimoji="0" lang="en-US" altLang="zh-CN">
                <a:latin typeface="Times New Roman" panose="02020603050405020304" pitchFamily="18" charset="0"/>
                <a:cs typeface="Times New Roman" panose="02020603050405020304" pitchFamily="18" charset="0"/>
              </a:rPr>
              <a:t>℃</a:t>
            </a:r>
            <a:r>
              <a:rPr kumimoji="0" lang="en-US" altLang="zh-CN">
                <a:latin typeface="Times New Roman" panose="02020603050405020304" pitchFamily="18" charset="0"/>
              </a:rPr>
              <a:t> </a:t>
            </a:r>
          </a:p>
        </p:txBody>
      </p:sp>
      <p:sp>
        <p:nvSpPr>
          <p:cNvPr id="594960" name="Rectangle 16">
            <a:extLst>
              <a:ext uri="{FF2B5EF4-FFF2-40B4-BE49-F238E27FC236}">
                <a16:creationId xmlns:a16="http://schemas.microsoft.com/office/drawing/2014/main" id="{ACFAB7C6-FB39-4AFC-9102-65D19FD672B2}"/>
              </a:ext>
            </a:extLst>
          </p:cNvPr>
          <p:cNvSpPr>
            <a:spLocks noChangeArrowheads="1"/>
          </p:cNvSpPr>
          <p:nvPr/>
        </p:nvSpPr>
        <p:spPr bwMode="auto">
          <a:xfrm>
            <a:off x="6858000" y="5181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4948"/>
                                        </p:tgtEl>
                                        <p:attrNameLst>
                                          <p:attrName>style.visibility</p:attrName>
                                        </p:attrNameLst>
                                      </p:cBhvr>
                                      <p:to>
                                        <p:strVal val="visible"/>
                                      </p:to>
                                    </p:set>
                                    <p:animEffect transition="in" filter="barn(outHorizontal)">
                                      <p:cBhvr>
                                        <p:cTn id="7" dur="500"/>
                                        <p:tgtEl>
                                          <p:spTgt spid="594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94949"/>
                                        </p:tgtEl>
                                        <p:attrNameLst>
                                          <p:attrName>style.visibility</p:attrName>
                                        </p:attrNameLst>
                                      </p:cBhvr>
                                      <p:to>
                                        <p:strVal val="visible"/>
                                      </p:to>
                                    </p:set>
                                    <p:animEffect transition="in" filter="wipe(up)">
                                      <p:cBhvr>
                                        <p:cTn id="12" dur="500"/>
                                        <p:tgtEl>
                                          <p:spTgt spid="594949"/>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59495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94953"/>
                                        </p:tgtEl>
                                        <p:attrNameLst>
                                          <p:attrName>style.visibility</p:attrName>
                                        </p:attrNameLst>
                                      </p:cBhvr>
                                      <p:to>
                                        <p:strVal val="visible"/>
                                      </p:to>
                                    </p:set>
                                    <p:animEffect transition="in" filter="wipe(left)">
                                      <p:cBhvr>
                                        <p:cTn id="20" dur="500"/>
                                        <p:tgtEl>
                                          <p:spTgt spid="5949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94954"/>
                                        </p:tgtEl>
                                        <p:attrNameLst>
                                          <p:attrName>style.visibility</p:attrName>
                                        </p:attrNameLst>
                                      </p:cBhvr>
                                      <p:to>
                                        <p:strVal val="visible"/>
                                      </p:to>
                                    </p:set>
                                    <p:animEffect transition="in" filter="wipe(left)">
                                      <p:cBhvr>
                                        <p:cTn id="25" dur="500"/>
                                        <p:tgtEl>
                                          <p:spTgt spid="59495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594951"/>
                                        </p:tgtEl>
                                        <p:attrNameLst>
                                          <p:attrName>style.visibility</p:attrName>
                                        </p:attrNameLst>
                                      </p:cBhvr>
                                      <p:to>
                                        <p:strVal val="visible"/>
                                      </p:to>
                                    </p:set>
                                    <p:animEffect transition="in" filter="wipe(right)">
                                      <p:cBhvr>
                                        <p:cTn id="30" dur="500"/>
                                        <p:tgtEl>
                                          <p:spTgt spid="594951"/>
                                        </p:tgtEl>
                                      </p:cBhvr>
                                    </p:animEffec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59495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94956"/>
                                        </p:tgtEl>
                                        <p:attrNameLst>
                                          <p:attrName>style.visibility</p:attrName>
                                        </p:attrNameLst>
                                      </p:cBhvr>
                                      <p:to>
                                        <p:strVal val="visible"/>
                                      </p:to>
                                    </p:set>
                                    <p:animEffect transition="in" filter="wipe(left)">
                                      <p:cBhvr>
                                        <p:cTn id="38" dur="500"/>
                                        <p:tgtEl>
                                          <p:spTgt spid="59495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94958"/>
                                        </p:tgtEl>
                                        <p:attrNameLst>
                                          <p:attrName>style.visibility</p:attrName>
                                        </p:attrNameLst>
                                      </p:cBhvr>
                                      <p:to>
                                        <p:strVal val="visible"/>
                                      </p:to>
                                    </p:set>
                                    <p:animEffect transition="in" filter="wipe(left)">
                                      <p:cBhvr>
                                        <p:cTn id="43" dur="500"/>
                                        <p:tgtEl>
                                          <p:spTgt spid="59495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594950"/>
                                        </p:tgtEl>
                                        <p:attrNameLst>
                                          <p:attrName>style.visibility</p:attrName>
                                        </p:attrNameLst>
                                      </p:cBhvr>
                                      <p:to>
                                        <p:strVal val="visible"/>
                                      </p:to>
                                    </p:set>
                                    <p:animEffect transition="in" filter="wipe(left)">
                                      <p:cBhvr>
                                        <p:cTn id="48" dur="500"/>
                                        <p:tgtEl>
                                          <p:spTgt spid="594950"/>
                                        </p:tgtEl>
                                      </p:cBhvr>
                                    </p:animEffect>
                                  </p:childTnLst>
                                </p:cTn>
                              </p:par>
                            </p:childTnLst>
                          </p:cTn>
                        </p:par>
                        <p:par>
                          <p:cTn id="49" fill="hold" nodeType="afterGroup">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59496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94957"/>
                                        </p:tgtEl>
                                        <p:attrNameLst>
                                          <p:attrName>style.visibility</p:attrName>
                                        </p:attrNameLst>
                                      </p:cBhvr>
                                      <p:to>
                                        <p:strVal val="visible"/>
                                      </p:to>
                                    </p:set>
                                    <p:animEffect transition="in" filter="wipe(left)">
                                      <p:cBhvr>
                                        <p:cTn id="56" dur="500"/>
                                        <p:tgtEl>
                                          <p:spTgt spid="59495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94959"/>
                                        </p:tgtEl>
                                        <p:attrNameLst>
                                          <p:attrName>style.visibility</p:attrName>
                                        </p:attrNameLst>
                                      </p:cBhvr>
                                      <p:to>
                                        <p:strVal val="visible"/>
                                      </p:to>
                                    </p:set>
                                    <p:animEffect transition="in" filter="wipe(left)">
                                      <p:cBhvr>
                                        <p:cTn id="61" dur="500"/>
                                        <p:tgtEl>
                                          <p:spTgt spid="59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nimBg="1"/>
      <p:bldP spid="594952" grpId="0" autoUpdateAnimBg="0"/>
      <p:bldP spid="594953" grpId="0" autoUpdateAnimBg="0"/>
      <p:bldP spid="594954" grpId="0" autoUpdateAnimBg="0"/>
      <p:bldP spid="594955" grpId="0" autoUpdateAnimBg="0"/>
      <p:bldP spid="594956" grpId="0" autoUpdateAnimBg="0"/>
      <p:bldP spid="594957" grpId="0" autoUpdateAnimBg="0"/>
      <p:bldP spid="594958" grpId="0" autoUpdateAnimBg="0"/>
      <p:bldP spid="594959" grpId="0" autoUpdateAnimBg="0"/>
      <p:bldP spid="59496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5970" name="Text Box 2">
            <a:extLst>
              <a:ext uri="{FF2B5EF4-FFF2-40B4-BE49-F238E27FC236}">
                <a16:creationId xmlns:a16="http://schemas.microsoft.com/office/drawing/2014/main" id="{6F1A7589-2078-4363-B851-39C3CC45563F}"/>
              </a:ext>
            </a:extLst>
          </p:cNvPr>
          <p:cNvSpPr txBox="1">
            <a:spLocks noChangeArrowheads="1"/>
          </p:cNvSpPr>
          <p:nvPr/>
        </p:nvSpPr>
        <p:spPr bwMode="auto">
          <a:xfrm>
            <a:off x="304800" y="914400"/>
            <a:ext cx="1819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chemeClr val="tx2"/>
                </a:solidFill>
                <a:latin typeface="Times New Roman" panose="02020603050405020304" pitchFamily="18" charset="0"/>
              </a:rPr>
              <a:t>热二律</a:t>
            </a:r>
          </a:p>
        </p:txBody>
      </p:sp>
      <p:sp>
        <p:nvSpPr>
          <p:cNvPr id="69635" name="Rectangle 3">
            <a:extLst>
              <a:ext uri="{FF2B5EF4-FFF2-40B4-BE49-F238E27FC236}">
                <a16:creationId xmlns:a16="http://schemas.microsoft.com/office/drawing/2014/main" id="{565BBB5F-397B-41CF-99E3-04251959D818}"/>
              </a:ext>
            </a:extLst>
          </p:cNvPr>
          <p:cNvSpPr>
            <a:spLocks noGrp="1" noChangeArrowheads="1"/>
          </p:cNvSpPr>
          <p:nvPr>
            <p:ph type="title"/>
          </p:nvPr>
        </p:nvSpPr>
        <p:spPr>
          <a:xfrm>
            <a:off x="685800" y="122238"/>
            <a:ext cx="7772400" cy="823912"/>
          </a:xfrm>
        </p:spPr>
        <p:txBody>
          <a:bodyPr/>
          <a:lstStyle/>
          <a:p>
            <a:pPr eaLnBrk="1" hangingPunct="1"/>
            <a:r>
              <a:rPr lang="zh-CN" altLang="en-US" sz="4800" b="1">
                <a:solidFill>
                  <a:srgbClr val="FFCC00"/>
                </a:solidFill>
                <a:ea typeface="楷体_GB2312" pitchFamily="49" charset="-122"/>
              </a:rPr>
              <a:t>第四章   习题课</a:t>
            </a:r>
            <a:r>
              <a:rPr lang="en-US" altLang="zh-CN" sz="4800" b="1">
                <a:solidFill>
                  <a:srgbClr val="00FF00"/>
                </a:solidFill>
                <a:latin typeface="楷体_GB2312" pitchFamily="49" charset="-122"/>
                <a:ea typeface="楷体_GB2312" pitchFamily="49" charset="-122"/>
              </a:rPr>
              <a:t>(</a:t>
            </a:r>
            <a:r>
              <a:rPr lang="zh-CN" altLang="en-US" sz="4800" b="1">
                <a:solidFill>
                  <a:srgbClr val="00FF00"/>
                </a:solidFill>
                <a:latin typeface="楷体_GB2312" pitchFamily="49" charset="-122"/>
                <a:ea typeface="楷体_GB2312" pitchFamily="49" charset="-122"/>
              </a:rPr>
              <a:t>一</a:t>
            </a:r>
            <a:r>
              <a:rPr lang="en-US" altLang="zh-CN" sz="4800" b="1">
                <a:solidFill>
                  <a:srgbClr val="00FF00"/>
                </a:solidFill>
                <a:latin typeface="楷体_GB2312" pitchFamily="49" charset="-122"/>
                <a:ea typeface="楷体_GB2312" pitchFamily="49" charset="-122"/>
              </a:rPr>
              <a:t>)</a:t>
            </a:r>
          </a:p>
        </p:txBody>
      </p:sp>
      <p:sp>
        <p:nvSpPr>
          <p:cNvPr id="69636" name="Rectangle 4">
            <a:extLst>
              <a:ext uri="{FF2B5EF4-FFF2-40B4-BE49-F238E27FC236}">
                <a16:creationId xmlns:a16="http://schemas.microsoft.com/office/drawing/2014/main" id="{E1E18DD5-D862-41BB-9246-DAE394E273D0}"/>
              </a:ext>
            </a:extLst>
          </p:cNvPr>
          <p:cNvSpPr>
            <a:spLocks noChangeArrowheads="1"/>
          </p:cNvSpPr>
          <p:nvPr/>
        </p:nvSpPr>
        <p:spPr bwMode="auto">
          <a:xfrm>
            <a:off x="2514600" y="4343400"/>
            <a:ext cx="3048000" cy="838200"/>
          </a:xfrm>
          <a:prstGeom prst="rect">
            <a:avLst/>
          </a:prstGeom>
          <a:solidFill>
            <a:srgbClr val="66FF33"/>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69637" name="Line 5">
            <a:extLst>
              <a:ext uri="{FF2B5EF4-FFF2-40B4-BE49-F238E27FC236}">
                <a16:creationId xmlns:a16="http://schemas.microsoft.com/office/drawing/2014/main" id="{1C84CE03-19AB-47C4-8A31-B97BBFF71D13}"/>
              </a:ext>
            </a:extLst>
          </p:cNvPr>
          <p:cNvSpPr>
            <a:spLocks noChangeShapeType="1"/>
          </p:cNvSpPr>
          <p:nvPr/>
        </p:nvSpPr>
        <p:spPr bwMode="auto">
          <a:xfrm>
            <a:off x="4038600" y="3581400"/>
            <a:ext cx="0" cy="76200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38" name="Line 6">
            <a:extLst>
              <a:ext uri="{FF2B5EF4-FFF2-40B4-BE49-F238E27FC236}">
                <a16:creationId xmlns:a16="http://schemas.microsoft.com/office/drawing/2014/main" id="{750F9601-71FC-450B-8ACC-221C0C2BB52E}"/>
              </a:ext>
            </a:extLst>
          </p:cNvPr>
          <p:cNvSpPr>
            <a:spLocks noChangeShapeType="1"/>
          </p:cNvSpPr>
          <p:nvPr/>
        </p:nvSpPr>
        <p:spPr bwMode="auto">
          <a:xfrm>
            <a:off x="5562600" y="4724400"/>
            <a:ext cx="1295400" cy="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39" name="Line 7">
            <a:extLst>
              <a:ext uri="{FF2B5EF4-FFF2-40B4-BE49-F238E27FC236}">
                <a16:creationId xmlns:a16="http://schemas.microsoft.com/office/drawing/2014/main" id="{77506869-01BC-4DCE-9BE1-F48C2DE74B92}"/>
              </a:ext>
            </a:extLst>
          </p:cNvPr>
          <p:cNvSpPr>
            <a:spLocks noChangeShapeType="1"/>
          </p:cNvSpPr>
          <p:nvPr/>
        </p:nvSpPr>
        <p:spPr bwMode="auto">
          <a:xfrm flipH="1">
            <a:off x="1447800" y="4724400"/>
            <a:ext cx="1066800" cy="0"/>
          </a:xfrm>
          <a:prstGeom prst="line">
            <a:avLst/>
          </a:prstGeom>
          <a:noFill/>
          <a:ln w="254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0" name="Rectangle 8">
            <a:extLst>
              <a:ext uri="{FF2B5EF4-FFF2-40B4-BE49-F238E27FC236}">
                <a16:creationId xmlns:a16="http://schemas.microsoft.com/office/drawing/2014/main" id="{A53201BF-3EE9-457E-B4FF-9F9FCD545E9E}"/>
              </a:ext>
            </a:extLst>
          </p:cNvPr>
          <p:cNvSpPr>
            <a:spLocks noChangeArrowheads="1"/>
          </p:cNvSpPr>
          <p:nvPr/>
        </p:nvSpPr>
        <p:spPr bwMode="auto">
          <a:xfrm>
            <a:off x="3810000" y="31242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a</a:t>
            </a:r>
          </a:p>
        </p:txBody>
      </p:sp>
      <p:sp>
        <p:nvSpPr>
          <p:cNvPr id="69641" name="Rectangle 9">
            <a:extLst>
              <a:ext uri="{FF2B5EF4-FFF2-40B4-BE49-F238E27FC236}">
                <a16:creationId xmlns:a16="http://schemas.microsoft.com/office/drawing/2014/main" id="{AE4A0E5F-9C97-4421-BC28-33DD5928AC00}"/>
              </a:ext>
            </a:extLst>
          </p:cNvPr>
          <p:cNvSpPr>
            <a:spLocks noChangeArrowheads="1"/>
          </p:cNvSpPr>
          <p:nvPr/>
        </p:nvSpPr>
        <p:spPr bwMode="auto">
          <a:xfrm>
            <a:off x="4267200" y="32766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2</a:t>
            </a:r>
            <a:r>
              <a:rPr kumimoji="0" lang="en-US" altLang="zh-CN">
                <a:solidFill>
                  <a:srgbClr val="FFCC99"/>
                </a:solidFill>
                <a:latin typeface="Times New Roman" panose="02020603050405020304" pitchFamily="18" charset="0"/>
              </a:rPr>
              <a:t> </a:t>
            </a:r>
            <a:r>
              <a:rPr kumimoji="0" lang="en-US" altLang="zh-CN">
                <a:latin typeface="Times New Roman" panose="02020603050405020304" pitchFamily="18" charset="0"/>
              </a:rPr>
              <a:t>kmol</a:t>
            </a:r>
          </a:p>
          <a:p>
            <a:pPr eaLnBrk="1" hangingPunct="1">
              <a:spcBef>
                <a:spcPct val="0"/>
              </a:spcBef>
              <a:buFontTx/>
              <a:buNone/>
            </a:pPr>
            <a:r>
              <a:rPr kumimoji="0" lang="en-US" altLang="zh-CN">
                <a:latin typeface="Times New Roman" panose="02020603050405020304" pitchFamily="18" charset="0"/>
              </a:rPr>
              <a:t>1 atm</a:t>
            </a:r>
          </a:p>
        </p:txBody>
      </p:sp>
      <p:sp>
        <p:nvSpPr>
          <p:cNvPr id="69642" name="Rectangle 10">
            <a:extLst>
              <a:ext uri="{FF2B5EF4-FFF2-40B4-BE49-F238E27FC236}">
                <a16:creationId xmlns:a16="http://schemas.microsoft.com/office/drawing/2014/main" id="{5BA4353D-2423-4699-BB57-5B48148C50D4}"/>
              </a:ext>
            </a:extLst>
          </p:cNvPr>
          <p:cNvSpPr>
            <a:spLocks noChangeArrowheads="1"/>
          </p:cNvSpPr>
          <p:nvPr/>
        </p:nvSpPr>
        <p:spPr bwMode="auto">
          <a:xfrm>
            <a:off x="2743200" y="3657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25</a:t>
            </a:r>
            <a:r>
              <a:rPr kumimoji="0" lang="en-US" altLang="zh-CN">
                <a:latin typeface="Times New Roman" panose="02020603050405020304" pitchFamily="18" charset="0"/>
                <a:cs typeface="Times New Roman" panose="02020603050405020304" pitchFamily="18" charset="0"/>
              </a:rPr>
              <a:t>℃</a:t>
            </a:r>
            <a:endParaRPr kumimoji="0" lang="en-US" altLang="zh-CN">
              <a:latin typeface="Times New Roman" panose="02020603050405020304" pitchFamily="18" charset="0"/>
            </a:endParaRPr>
          </a:p>
        </p:txBody>
      </p:sp>
      <p:sp>
        <p:nvSpPr>
          <p:cNvPr id="69643" name="Rectangle 11">
            <a:extLst>
              <a:ext uri="{FF2B5EF4-FFF2-40B4-BE49-F238E27FC236}">
                <a16:creationId xmlns:a16="http://schemas.microsoft.com/office/drawing/2014/main" id="{1F760336-C3C3-405D-8103-CDE131C07D6F}"/>
              </a:ext>
            </a:extLst>
          </p:cNvPr>
          <p:cNvSpPr>
            <a:spLocks noChangeArrowheads="1"/>
          </p:cNvSpPr>
          <p:nvPr/>
        </p:nvSpPr>
        <p:spPr bwMode="auto">
          <a:xfrm>
            <a:off x="990600" y="4419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b</a:t>
            </a:r>
          </a:p>
        </p:txBody>
      </p:sp>
      <p:sp>
        <p:nvSpPr>
          <p:cNvPr id="69644" name="Rectangle 12">
            <a:extLst>
              <a:ext uri="{FF2B5EF4-FFF2-40B4-BE49-F238E27FC236}">
                <a16:creationId xmlns:a16="http://schemas.microsoft.com/office/drawing/2014/main" id="{22E03244-1FEF-4CD7-BC9B-07356AAFA2E6}"/>
              </a:ext>
            </a:extLst>
          </p:cNvPr>
          <p:cNvSpPr>
            <a:spLocks noChangeArrowheads="1"/>
          </p:cNvSpPr>
          <p:nvPr/>
        </p:nvSpPr>
        <p:spPr bwMode="auto">
          <a:xfrm>
            <a:off x="1066800" y="48768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 kmol</a:t>
            </a:r>
          </a:p>
          <a:p>
            <a:pPr eaLnBrk="1" hangingPunct="1">
              <a:spcBef>
                <a:spcPct val="0"/>
              </a:spcBef>
              <a:buFontTx/>
              <a:buNone/>
            </a:pPr>
            <a:r>
              <a:rPr kumimoji="0" lang="en-US" altLang="zh-CN">
                <a:latin typeface="Times New Roman" panose="02020603050405020304" pitchFamily="18" charset="0"/>
              </a:rPr>
              <a:t>1 atm</a:t>
            </a:r>
          </a:p>
        </p:txBody>
      </p:sp>
      <p:sp>
        <p:nvSpPr>
          <p:cNvPr id="69645" name="Rectangle 13">
            <a:extLst>
              <a:ext uri="{FF2B5EF4-FFF2-40B4-BE49-F238E27FC236}">
                <a16:creationId xmlns:a16="http://schemas.microsoft.com/office/drawing/2014/main" id="{71BD7A1F-FCDF-466D-B746-61FD77D86590}"/>
              </a:ext>
            </a:extLst>
          </p:cNvPr>
          <p:cNvSpPr>
            <a:spLocks noChangeArrowheads="1"/>
          </p:cNvSpPr>
          <p:nvPr/>
        </p:nvSpPr>
        <p:spPr bwMode="auto">
          <a:xfrm>
            <a:off x="5715000" y="48768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a:t>
            </a:r>
            <a:r>
              <a:rPr kumimoji="0" lang="en-US" altLang="zh-CN">
                <a:solidFill>
                  <a:srgbClr val="FFCC99"/>
                </a:solidFill>
                <a:latin typeface="Times New Roman" panose="02020603050405020304" pitchFamily="18" charset="0"/>
              </a:rPr>
              <a:t> </a:t>
            </a:r>
            <a:r>
              <a:rPr kumimoji="0" lang="en-US" altLang="zh-CN">
                <a:latin typeface="Times New Roman" panose="02020603050405020304" pitchFamily="18" charset="0"/>
              </a:rPr>
              <a:t>kmol</a:t>
            </a:r>
          </a:p>
          <a:p>
            <a:pPr eaLnBrk="1" hangingPunct="1">
              <a:spcBef>
                <a:spcPct val="0"/>
              </a:spcBef>
              <a:buFontTx/>
              <a:buNone/>
            </a:pPr>
            <a:r>
              <a:rPr kumimoji="0" lang="en-US" altLang="zh-CN">
                <a:latin typeface="Times New Roman" panose="02020603050405020304" pitchFamily="18" charset="0"/>
              </a:rPr>
              <a:t>1 atm</a:t>
            </a:r>
          </a:p>
        </p:txBody>
      </p:sp>
      <p:sp>
        <p:nvSpPr>
          <p:cNvPr id="69646" name="Rectangle 14">
            <a:extLst>
              <a:ext uri="{FF2B5EF4-FFF2-40B4-BE49-F238E27FC236}">
                <a16:creationId xmlns:a16="http://schemas.microsoft.com/office/drawing/2014/main" id="{4A574AB5-7700-47F9-BDE9-1F2C4AD61C06}"/>
              </a:ext>
            </a:extLst>
          </p:cNvPr>
          <p:cNvSpPr>
            <a:spLocks noChangeArrowheads="1"/>
          </p:cNvSpPr>
          <p:nvPr/>
        </p:nvSpPr>
        <p:spPr bwMode="auto">
          <a:xfrm>
            <a:off x="1295400" y="4038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-15 </a:t>
            </a:r>
            <a:r>
              <a:rPr kumimoji="0" lang="en-US" altLang="zh-CN">
                <a:latin typeface="Times New Roman" panose="02020603050405020304" pitchFamily="18" charset="0"/>
                <a:cs typeface="Times New Roman" panose="02020603050405020304" pitchFamily="18" charset="0"/>
              </a:rPr>
              <a:t>℃</a:t>
            </a:r>
            <a:r>
              <a:rPr kumimoji="0" lang="en-US" altLang="zh-CN">
                <a:latin typeface="Times New Roman" panose="02020603050405020304" pitchFamily="18" charset="0"/>
              </a:rPr>
              <a:t> </a:t>
            </a:r>
          </a:p>
        </p:txBody>
      </p:sp>
      <p:sp>
        <p:nvSpPr>
          <p:cNvPr id="69647" name="Rectangle 15">
            <a:extLst>
              <a:ext uri="{FF2B5EF4-FFF2-40B4-BE49-F238E27FC236}">
                <a16:creationId xmlns:a16="http://schemas.microsoft.com/office/drawing/2014/main" id="{C444A42A-4A3A-4574-83ED-85646A80719E}"/>
              </a:ext>
            </a:extLst>
          </p:cNvPr>
          <p:cNvSpPr>
            <a:spLocks noChangeArrowheads="1"/>
          </p:cNvSpPr>
          <p:nvPr/>
        </p:nvSpPr>
        <p:spPr bwMode="auto">
          <a:xfrm>
            <a:off x="5791200" y="41910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60 </a:t>
            </a:r>
            <a:r>
              <a:rPr kumimoji="0" lang="en-US" altLang="zh-CN">
                <a:latin typeface="Times New Roman" panose="02020603050405020304" pitchFamily="18" charset="0"/>
                <a:cs typeface="Times New Roman" panose="02020603050405020304" pitchFamily="18" charset="0"/>
              </a:rPr>
              <a:t>℃</a:t>
            </a:r>
            <a:r>
              <a:rPr kumimoji="0" lang="en-US" altLang="zh-CN">
                <a:latin typeface="Times New Roman" panose="02020603050405020304" pitchFamily="18" charset="0"/>
              </a:rPr>
              <a:t> </a:t>
            </a:r>
          </a:p>
        </p:txBody>
      </p:sp>
      <p:sp>
        <p:nvSpPr>
          <p:cNvPr id="69648" name="Rectangle 16">
            <a:extLst>
              <a:ext uri="{FF2B5EF4-FFF2-40B4-BE49-F238E27FC236}">
                <a16:creationId xmlns:a16="http://schemas.microsoft.com/office/drawing/2014/main" id="{AFF310EE-CE98-4A56-A425-1790C653E346}"/>
              </a:ext>
            </a:extLst>
          </p:cNvPr>
          <p:cNvSpPr>
            <a:spLocks noChangeArrowheads="1"/>
          </p:cNvSpPr>
          <p:nvPr/>
        </p:nvSpPr>
        <p:spPr bwMode="auto">
          <a:xfrm>
            <a:off x="6858000" y="41910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c</a:t>
            </a:r>
          </a:p>
        </p:txBody>
      </p:sp>
      <p:sp>
        <p:nvSpPr>
          <p:cNvPr id="595985" name="Oval 17">
            <a:extLst>
              <a:ext uri="{FF2B5EF4-FFF2-40B4-BE49-F238E27FC236}">
                <a16:creationId xmlns:a16="http://schemas.microsoft.com/office/drawing/2014/main" id="{3994E4AB-C29A-4EAD-B2E7-302040D922BE}"/>
              </a:ext>
            </a:extLst>
          </p:cNvPr>
          <p:cNvSpPr>
            <a:spLocks noChangeArrowheads="1"/>
          </p:cNvSpPr>
          <p:nvPr/>
        </p:nvSpPr>
        <p:spPr bwMode="auto">
          <a:xfrm>
            <a:off x="609600" y="3276600"/>
            <a:ext cx="6934200" cy="3505200"/>
          </a:xfrm>
          <a:prstGeom prst="ellips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aphicFrame>
        <p:nvGraphicFramePr>
          <p:cNvPr id="595986" name="Object 18">
            <a:extLst>
              <a:ext uri="{FF2B5EF4-FFF2-40B4-BE49-F238E27FC236}">
                <a16:creationId xmlns:a16="http://schemas.microsoft.com/office/drawing/2014/main" id="{49D97850-D458-45D0-A634-A0259B036504}"/>
              </a:ext>
            </a:extLst>
          </p:cNvPr>
          <p:cNvGraphicFramePr>
            <a:graphicFrameLocks noChangeAspect="1"/>
          </p:cNvGraphicFramePr>
          <p:nvPr/>
        </p:nvGraphicFramePr>
        <p:xfrm>
          <a:off x="685800" y="746125"/>
          <a:ext cx="7640638" cy="2606675"/>
        </p:xfrm>
        <a:graphic>
          <a:graphicData uri="http://schemas.openxmlformats.org/presentationml/2006/ole">
            <mc:AlternateContent xmlns:mc="http://schemas.openxmlformats.org/markup-compatibility/2006">
              <mc:Choice xmlns:v="urn:schemas-microsoft-com:vml" Requires="v">
                <p:oleObj spid="_x0000_s69709" name="Equation" r:id="rId4" imgW="2787618" imgH="933586" progId="Equation.DSMT4">
                  <p:embed/>
                </p:oleObj>
              </mc:Choice>
              <mc:Fallback>
                <p:oleObj name="Equation" r:id="rId4" imgW="2787618" imgH="933586" progId="Equation.DSMT4">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746125"/>
                        <a:ext cx="7640638" cy="26066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5987" name="Object 19">
            <a:extLst>
              <a:ext uri="{FF2B5EF4-FFF2-40B4-BE49-F238E27FC236}">
                <a16:creationId xmlns:a16="http://schemas.microsoft.com/office/drawing/2014/main" id="{3F4CE2D2-F62D-4912-BC92-7F5176D00B3B}"/>
              </a:ext>
            </a:extLst>
          </p:cNvPr>
          <p:cNvGraphicFramePr>
            <a:graphicFrameLocks noChangeAspect="1"/>
          </p:cNvGraphicFramePr>
          <p:nvPr/>
        </p:nvGraphicFramePr>
        <p:xfrm>
          <a:off x="6657975" y="3406775"/>
          <a:ext cx="2409825" cy="479425"/>
        </p:xfrm>
        <a:graphic>
          <a:graphicData uri="http://schemas.openxmlformats.org/presentationml/2006/ole">
            <mc:AlternateContent xmlns:mc="http://schemas.openxmlformats.org/markup-compatibility/2006">
              <mc:Choice xmlns:v="urn:schemas-microsoft-com:vml" Requires="v">
                <p:oleObj spid="_x0000_s69710" name="Equation" r:id="rId6" imgW="857320" imgH="146141" progId="Equation.DSMT4">
                  <p:embed/>
                </p:oleObj>
              </mc:Choice>
              <mc:Fallback>
                <p:oleObj name="Equation" r:id="rId6" imgW="857320" imgH="146141" progId="Equation.DSMT4">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7975" y="3406775"/>
                        <a:ext cx="2409825" cy="4794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5988" name="Object 20">
            <a:extLst>
              <a:ext uri="{FF2B5EF4-FFF2-40B4-BE49-F238E27FC236}">
                <a16:creationId xmlns:a16="http://schemas.microsoft.com/office/drawing/2014/main" id="{7F5C5968-298A-4E33-BB4C-860186529C09}"/>
              </a:ext>
            </a:extLst>
          </p:cNvPr>
          <p:cNvGraphicFramePr>
            <a:graphicFrameLocks noChangeAspect="1"/>
          </p:cNvGraphicFramePr>
          <p:nvPr/>
        </p:nvGraphicFramePr>
        <p:xfrm>
          <a:off x="7848600" y="4781550"/>
          <a:ext cx="752475" cy="1619250"/>
        </p:xfrm>
        <a:graphic>
          <a:graphicData uri="http://schemas.openxmlformats.org/presentationml/2006/ole">
            <mc:AlternateContent xmlns:mc="http://schemas.openxmlformats.org/markup-compatibility/2006">
              <mc:Choice xmlns:v="urn:schemas-microsoft-com:vml" Requires="v">
                <p:oleObj spid="_x0000_s69711" name="剪辑" r:id="rId8" imgW="1829004" imgH="3962536" progId="MS_ClipArt_Gallery.2">
                  <p:embed/>
                </p:oleObj>
              </mc:Choice>
              <mc:Fallback>
                <p:oleObj name="剪辑" r:id="rId8" imgW="1829004" imgH="3962536" progId="MS_ClipArt_Gallery.2">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48600" y="4781550"/>
                        <a:ext cx="752475"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5989" name="Line 21">
            <a:extLst>
              <a:ext uri="{FF2B5EF4-FFF2-40B4-BE49-F238E27FC236}">
                <a16:creationId xmlns:a16="http://schemas.microsoft.com/office/drawing/2014/main" id="{5006BC31-BF09-4073-BDF7-94466B63B607}"/>
              </a:ext>
            </a:extLst>
          </p:cNvPr>
          <p:cNvSpPr>
            <a:spLocks noChangeShapeType="1"/>
          </p:cNvSpPr>
          <p:nvPr/>
        </p:nvSpPr>
        <p:spPr bwMode="auto">
          <a:xfrm flipV="1">
            <a:off x="7239000" y="914400"/>
            <a:ext cx="762000" cy="99060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5990" name="Line 22">
            <a:extLst>
              <a:ext uri="{FF2B5EF4-FFF2-40B4-BE49-F238E27FC236}">
                <a16:creationId xmlns:a16="http://schemas.microsoft.com/office/drawing/2014/main" id="{F8B15E50-2B1A-463C-865A-A74DE14D9AB0}"/>
              </a:ext>
            </a:extLst>
          </p:cNvPr>
          <p:cNvSpPr>
            <a:spLocks noChangeShapeType="1"/>
          </p:cNvSpPr>
          <p:nvPr/>
        </p:nvSpPr>
        <p:spPr bwMode="auto">
          <a:xfrm flipV="1">
            <a:off x="4114800" y="2286000"/>
            <a:ext cx="762000" cy="99060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95991" name="Object 23">
            <a:extLst>
              <a:ext uri="{FF2B5EF4-FFF2-40B4-BE49-F238E27FC236}">
                <a16:creationId xmlns:a16="http://schemas.microsoft.com/office/drawing/2014/main" id="{523621BC-09B2-4DA1-875A-395176B599AE}"/>
              </a:ext>
            </a:extLst>
          </p:cNvPr>
          <p:cNvGraphicFramePr>
            <a:graphicFrameLocks noChangeAspect="1"/>
          </p:cNvGraphicFramePr>
          <p:nvPr/>
        </p:nvGraphicFramePr>
        <p:xfrm>
          <a:off x="5105400" y="2057400"/>
          <a:ext cx="2581275" cy="1200150"/>
        </p:xfrm>
        <a:graphic>
          <a:graphicData uri="http://schemas.openxmlformats.org/presentationml/2006/ole">
            <mc:AlternateContent xmlns:mc="http://schemas.openxmlformats.org/markup-compatibility/2006">
              <mc:Choice xmlns:v="urn:schemas-microsoft-com:vml" Requires="v">
                <p:oleObj spid="_x0000_s69712" name="Equation" r:id="rId10" imgW="920629" imgH="412705" progId="Equation.DSMT4">
                  <p:embed/>
                </p:oleObj>
              </mc:Choice>
              <mc:Fallback>
                <p:oleObj name="Equation" r:id="rId10" imgW="920629" imgH="412705" progId="Equation.DSMT4">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5400" y="2057400"/>
                        <a:ext cx="2581275" cy="12001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5992" name="Rectangle 24">
            <a:extLst>
              <a:ext uri="{FF2B5EF4-FFF2-40B4-BE49-F238E27FC236}">
                <a16:creationId xmlns:a16="http://schemas.microsoft.com/office/drawing/2014/main" id="{1D3CCB90-B8FE-4C37-8D70-C293059292AA}"/>
              </a:ext>
            </a:extLst>
          </p:cNvPr>
          <p:cNvSpPr>
            <a:spLocks noChangeArrowheads="1"/>
          </p:cNvSpPr>
          <p:nvPr/>
        </p:nvSpPr>
        <p:spPr bwMode="auto">
          <a:xfrm>
            <a:off x="7735888" y="3933825"/>
            <a:ext cx="14081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zh-CN" altLang="en-US">
                <a:solidFill>
                  <a:srgbClr val="66FF33"/>
                </a:solidFill>
                <a:latin typeface="Times New Roman" panose="02020603050405020304" pitchFamily="18" charset="0"/>
              </a:rPr>
              <a:t>不可能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5970"/>
                                        </p:tgtEl>
                                        <p:attrNameLst>
                                          <p:attrName>style.visibility</p:attrName>
                                        </p:attrNameLst>
                                      </p:cBhvr>
                                      <p:to>
                                        <p:strVal val="visible"/>
                                      </p:to>
                                    </p:set>
                                    <p:anim calcmode="lin" valueType="num">
                                      <p:cBhvr additive="base">
                                        <p:cTn id="7" dur="500" fill="hold"/>
                                        <p:tgtEl>
                                          <p:spTgt spid="595970"/>
                                        </p:tgtEl>
                                        <p:attrNameLst>
                                          <p:attrName>ppt_x</p:attrName>
                                        </p:attrNameLst>
                                      </p:cBhvr>
                                      <p:tavLst>
                                        <p:tav tm="0">
                                          <p:val>
                                            <p:strVal val="0-#ppt_w/2"/>
                                          </p:val>
                                        </p:tav>
                                        <p:tav tm="100000">
                                          <p:val>
                                            <p:strVal val="#ppt_x"/>
                                          </p:val>
                                        </p:tav>
                                      </p:tavLst>
                                    </p:anim>
                                    <p:anim calcmode="lin" valueType="num">
                                      <p:cBhvr additive="base">
                                        <p:cTn id="8" dur="500" fill="hold"/>
                                        <p:tgtEl>
                                          <p:spTgt spid="5959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95985"/>
                                        </p:tgtEl>
                                        <p:attrNameLst>
                                          <p:attrName>style.visibility</p:attrName>
                                        </p:attrNameLst>
                                      </p:cBhvr>
                                      <p:to>
                                        <p:strVal val="visible"/>
                                      </p:to>
                                    </p:set>
                                    <p:anim calcmode="lin" valueType="num">
                                      <p:cBhvr>
                                        <p:cTn id="13" dur="500" fill="hold"/>
                                        <p:tgtEl>
                                          <p:spTgt spid="595985"/>
                                        </p:tgtEl>
                                        <p:attrNameLst>
                                          <p:attrName>ppt_w</p:attrName>
                                        </p:attrNameLst>
                                      </p:cBhvr>
                                      <p:tavLst>
                                        <p:tav tm="0">
                                          <p:val>
                                            <p:fltVal val="0"/>
                                          </p:val>
                                        </p:tav>
                                        <p:tav tm="100000">
                                          <p:val>
                                            <p:strVal val="#ppt_w"/>
                                          </p:val>
                                        </p:tav>
                                      </p:tavLst>
                                    </p:anim>
                                    <p:anim calcmode="lin" valueType="num">
                                      <p:cBhvr>
                                        <p:cTn id="14" dur="500" fill="hold"/>
                                        <p:tgtEl>
                                          <p:spTgt spid="595985"/>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95986"/>
                                        </p:tgtEl>
                                        <p:attrNameLst>
                                          <p:attrName>style.visibility</p:attrName>
                                        </p:attrNameLst>
                                      </p:cBhvr>
                                      <p:to>
                                        <p:strVal val="visible"/>
                                      </p:to>
                                    </p:set>
                                    <p:anim calcmode="lin" valueType="num">
                                      <p:cBhvr additive="base">
                                        <p:cTn id="19" dur="500" fill="hold"/>
                                        <p:tgtEl>
                                          <p:spTgt spid="595986"/>
                                        </p:tgtEl>
                                        <p:attrNameLst>
                                          <p:attrName>ppt_x</p:attrName>
                                        </p:attrNameLst>
                                      </p:cBhvr>
                                      <p:tavLst>
                                        <p:tav tm="0">
                                          <p:val>
                                            <p:strVal val="0-#ppt_w/2"/>
                                          </p:val>
                                        </p:tav>
                                        <p:tav tm="100000">
                                          <p:val>
                                            <p:strVal val="#ppt_x"/>
                                          </p:val>
                                        </p:tav>
                                      </p:tavLst>
                                    </p:anim>
                                    <p:anim calcmode="lin" valueType="num">
                                      <p:cBhvr additive="base">
                                        <p:cTn id="20" dur="500" fill="hold"/>
                                        <p:tgtEl>
                                          <p:spTgt spid="59598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nodeType="clickEffect">
                                  <p:stCondLst>
                                    <p:cond delay="0"/>
                                  </p:stCondLst>
                                  <p:childTnLst>
                                    <p:set>
                                      <p:cBhvr>
                                        <p:cTn id="24" dur="1" fill="hold">
                                          <p:stCondLst>
                                            <p:cond delay="0"/>
                                          </p:stCondLst>
                                        </p:cTn>
                                        <p:tgtEl>
                                          <p:spTgt spid="595989"/>
                                        </p:tgtEl>
                                        <p:attrNameLst>
                                          <p:attrName>style.visibility</p:attrName>
                                        </p:attrNameLst>
                                      </p:cBhvr>
                                      <p:to>
                                        <p:strVal val="visible"/>
                                      </p:to>
                                    </p:set>
                                    <p:anim calcmode="lin" valueType="num">
                                      <p:cBhvr additive="base">
                                        <p:cTn id="25" dur="500" fill="hold"/>
                                        <p:tgtEl>
                                          <p:spTgt spid="595989"/>
                                        </p:tgtEl>
                                        <p:attrNameLst>
                                          <p:attrName>ppt_x</p:attrName>
                                        </p:attrNameLst>
                                      </p:cBhvr>
                                      <p:tavLst>
                                        <p:tav tm="0">
                                          <p:val>
                                            <p:strVal val="0-#ppt_w/2"/>
                                          </p:val>
                                        </p:tav>
                                        <p:tav tm="100000">
                                          <p:val>
                                            <p:strVal val="#ppt_x"/>
                                          </p:val>
                                        </p:tav>
                                      </p:tavLst>
                                    </p:anim>
                                    <p:anim calcmode="lin" valueType="num">
                                      <p:cBhvr additive="base">
                                        <p:cTn id="26" dur="500" fill="hold"/>
                                        <p:tgtEl>
                                          <p:spTgt spid="59598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nodeType="clickEffect">
                                  <p:stCondLst>
                                    <p:cond delay="0"/>
                                  </p:stCondLst>
                                  <p:childTnLst>
                                    <p:set>
                                      <p:cBhvr>
                                        <p:cTn id="30" dur="1" fill="hold">
                                          <p:stCondLst>
                                            <p:cond delay="0"/>
                                          </p:stCondLst>
                                        </p:cTn>
                                        <p:tgtEl>
                                          <p:spTgt spid="595990"/>
                                        </p:tgtEl>
                                        <p:attrNameLst>
                                          <p:attrName>style.visibility</p:attrName>
                                        </p:attrNameLst>
                                      </p:cBhvr>
                                      <p:to>
                                        <p:strVal val="visible"/>
                                      </p:to>
                                    </p:set>
                                    <p:anim calcmode="lin" valueType="num">
                                      <p:cBhvr additive="base">
                                        <p:cTn id="31" dur="500" fill="hold"/>
                                        <p:tgtEl>
                                          <p:spTgt spid="595990"/>
                                        </p:tgtEl>
                                        <p:attrNameLst>
                                          <p:attrName>ppt_x</p:attrName>
                                        </p:attrNameLst>
                                      </p:cBhvr>
                                      <p:tavLst>
                                        <p:tav tm="0">
                                          <p:val>
                                            <p:strVal val="0-#ppt_w/2"/>
                                          </p:val>
                                        </p:tav>
                                        <p:tav tm="100000">
                                          <p:val>
                                            <p:strVal val="#ppt_x"/>
                                          </p:val>
                                        </p:tav>
                                      </p:tavLst>
                                    </p:anim>
                                    <p:anim calcmode="lin" valueType="num">
                                      <p:cBhvr additive="base">
                                        <p:cTn id="32" dur="500" fill="hold"/>
                                        <p:tgtEl>
                                          <p:spTgt spid="59599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595991"/>
                                        </p:tgtEl>
                                        <p:attrNameLst>
                                          <p:attrName>style.visibility</p:attrName>
                                        </p:attrNameLst>
                                      </p:cBhvr>
                                      <p:to>
                                        <p:strVal val="visible"/>
                                      </p:to>
                                    </p:set>
                                    <p:anim calcmode="lin" valueType="num">
                                      <p:cBhvr additive="base">
                                        <p:cTn id="37" dur="500" fill="hold"/>
                                        <p:tgtEl>
                                          <p:spTgt spid="595991"/>
                                        </p:tgtEl>
                                        <p:attrNameLst>
                                          <p:attrName>ppt_x</p:attrName>
                                        </p:attrNameLst>
                                      </p:cBhvr>
                                      <p:tavLst>
                                        <p:tav tm="0">
                                          <p:val>
                                            <p:strVal val="1+#ppt_w/2"/>
                                          </p:val>
                                        </p:tav>
                                        <p:tav tm="100000">
                                          <p:val>
                                            <p:strVal val="#ppt_x"/>
                                          </p:val>
                                        </p:tav>
                                      </p:tavLst>
                                    </p:anim>
                                    <p:anim calcmode="lin" valueType="num">
                                      <p:cBhvr additive="base">
                                        <p:cTn id="38" dur="500" fill="hold"/>
                                        <p:tgtEl>
                                          <p:spTgt spid="59599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595987"/>
                                        </p:tgtEl>
                                        <p:attrNameLst>
                                          <p:attrName>style.visibility</p:attrName>
                                        </p:attrNameLst>
                                      </p:cBhvr>
                                      <p:to>
                                        <p:strVal val="visible"/>
                                      </p:to>
                                    </p:set>
                                    <p:anim calcmode="lin" valueType="num">
                                      <p:cBhvr additive="base">
                                        <p:cTn id="43" dur="500" fill="hold"/>
                                        <p:tgtEl>
                                          <p:spTgt spid="595987"/>
                                        </p:tgtEl>
                                        <p:attrNameLst>
                                          <p:attrName>ppt_x</p:attrName>
                                        </p:attrNameLst>
                                      </p:cBhvr>
                                      <p:tavLst>
                                        <p:tav tm="0">
                                          <p:val>
                                            <p:strVal val="1+#ppt_w/2"/>
                                          </p:val>
                                        </p:tav>
                                        <p:tav tm="100000">
                                          <p:val>
                                            <p:strVal val="#ppt_x"/>
                                          </p:val>
                                        </p:tav>
                                      </p:tavLst>
                                    </p:anim>
                                    <p:anim calcmode="lin" valueType="num">
                                      <p:cBhvr additive="base">
                                        <p:cTn id="44" dur="500" fill="hold"/>
                                        <p:tgtEl>
                                          <p:spTgt spid="59598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95992"/>
                                        </p:tgtEl>
                                        <p:attrNameLst>
                                          <p:attrName>style.visibility</p:attrName>
                                        </p:attrNameLst>
                                      </p:cBhvr>
                                      <p:to>
                                        <p:strVal val="visible"/>
                                      </p:to>
                                    </p:set>
                                    <p:anim calcmode="lin" valueType="num">
                                      <p:cBhvr additive="base">
                                        <p:cTn id="49" dur="500" fill="hold"/>
                                        <p:tgtEl>
                                          <p:spTgt spid="595992"/>
                                        </p:tgtEl>
                                        <p:attrNameLst>
                                          <p:attrName>ppt_x</p:attrName>
                                        </p:attrNameLst>
                                      </p:cBhvr>
                                      <p:tavLst>
                                        <p:tav tm="0">
                                          <p:val>
                                            <p:strVal val="1+#ppt_w/2"/>
                                          </p:val>
                                        </p:tav>
                                        <p:tav tm="100000">
                                          <p:val>
                                            <p:strVal val="#ppt_x"/>
                                          </p:val>
                                        </p:tav>
                                      </p:tavLst>
                                    </p:anim>
                                    <p:anim calcmode="lin" valueType="num">
                                      <p:cBhvr additive="base">
                                        <p:cTn id="50" dur="500" fill="hold"/>
                                        <p:tgtEl>
                                          <p:spTgt spid="59599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595988"/>
                                        </p:tgtEl>
                                        <p:attrNameLst>
                                          <p:attrName>style.visibility</p:attrName>
                                        </p:attrNameLst>
                                      </p:cBhvr>
                                      <p:to>
                                        <p:strVal val="visible"/>
                                      </p:to>
                                    </p:set>
                                    <p:anim calcmode="lin" valueType="num">
                                      <p:cBhvr additive="base">
                                        <p:cTn id="55" dur="500" fill="hold"/>
                                        <p:tgtEl>
                                          <p:spTgt spid="595988"/>
                                        </p:tgtEl>
                                        <p:attrNameLst>
                                          <p:attrName>ppt_x</p:attrName>
                                        </p:attrNameLst>
                                      </p:cBhvr>
                                      <p:tavLst>
                                        <p:tav tm="0">
                                          <p:val>
                                            <p:strVal val="1+#ppt_w/2"/>
                                          </p:val>
                                        </p:tav>
                                        <p:tav tm="100000">
                                          <p:val>
                                            <p:strVal val="#ppt_x"/>
                                          </p:val>
                                        </p:tav>
                                      </p:tavLst>
                                    </p:anim>
                                    <p:anim calcmode="lin" valueType="num">
                                      <p:cBhvr additive="base">
                                        <p:cTn id="56" dur="500" fill="hold"/>
                                        <p:tgtEl>
                                          <p:spTgt spid="5959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autoUpdateAnimBg="0"/>
      <p:bldP spid="595985" grpId="0" animBg="1"/>
      <p:bldP spid="59599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29C69400-2DF8-45A4-9335-93AF46549C25}"/>
              </a:ext>
            </a:extLst>
          </p:cNvPr>
          <p:cNvSpPr>
            <a:spLocks noGrp="1" noChangeArrowheads="1"/>
          </p:cNvSpPr>
          <p:nvPr>
            <p:ph type="title"/>
          </p:nvPr>
        </p:nvSpPr>
        <p:spPr>
          <a:xfrm>
            <a:off x="685800" y="122238"/>
            <a:ext cx="7772400" cy="823912"/>
          </a:xfrm>
        </p:spPr>
        <p:txBody>
          <a:bodyPr/>
          <a:lstStyle/>
          <a:p>
            <a:pPr eaLnBrk="1" hangingPunct="1"/>
            <a:r>
              <a:rPr lang="zh-CN" altLang="en-US" sz="4800" b="1">
                <a:solidFill>
                  <a:srgbClr val="FFCC00"/>
                </a:solidFill>
                <a:ea typeface="楷体_GB2312" pitchFamily="49" charset="-122"/>
              </a:rPr>
              <a:t>第四章   习题课</a:t>
            </a:r>
            <a:r>
              <a:rPr lang="en-US" altLang="zh-CN" sz="4800" b="1">
                <a:solidFill>
                  <a:srgbClr val="00FF00"/>
                </a:solidFill>
                <a:latin typeface="楷体_GB2312" pitchFamily="49" charset="-122"/>
                <a:ea typeface="楷体_GB2312" pitchFamily="49" charset="-122"/>
              </a:rPr>
              <a:t>(</a:t>
            </a:r>
            <a:r>
              <a:rPr lang="zh-CN" altLang="en-US" sz="4800" b="1">
                <a:solidFill>
                  <a:srgbClr val="00FF00"/>
                </a:solidFill>
                <a:latin typeface="楷体_GB2312" pitchFamily="49" charset="-122"/>
                <a:ea typeface="楷体_GB2312" pitchFamily="49" charset="-122"/>
              </a:rPr>
              <a:t>一</a:t>
            </a:r>
            <a:r>
              <a:rPr lang="en-US" altLang="zh-CN" sz="4800" b="1">
                <a:solidFill>
                  <a:srgbClr val="00FF00"/>
                </a:solidFill>
                <a:latin typeface="楷体_GB2312" pitchFamily="49" charset="-122"/>
                <a:ea typeface="楷体_GB2312" pitchFamily="49" charset="-122"/>
              </a:rPr>
              <a:t>)</a:t>
            </a:r>
          </a:p>
        </p:txBody>
      </p:sp>
      <p:sp>
        <p:nvSpPr>
          <p:cNvPr id="71683" name="Rectangle 3">
            <a:extLst>
              <a:ext uri="{FF2B5EF4-FFF2-40B4-BE49-F238E27FC236}">
                <a16:creationId xmlns:a16="http://schemas.microsoft.com/office/drawing/2014/main" id="{B6CBAB4C-ECCC-4B30-B6C4-AF29F7C03048}"/>
              </a:ext>
            </a:extLst>
          </p:cNvPr>
          <p:cNvSpPr>
            <a:spLocks noChangeArrowheads="1"/>
          </p:cNvSpPr>
          <p:nvPr/>
        </p:nvSpPr>
        <p:spPr bwMode="auto">
          <a:xfrm>
            <a:off x="2514600" y="4343400"/>
            <a:ext cx="3048000" cy="838200"/>
          </a:xfrm>
          <a:prstGeom prst="rect">
            <a:avLst/>
          </a:prstGeom>
          <a:solidFill>
            <a:srgbClr val="66FF33"/>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71684" name="Line 4">
            <a:extLst>
              <a:ext uri="{FF2B5EF4-FFF2-40B4-BE49-F238E27FC236}">
                <a16:creationId xmlns:a16="http://schemas.microsoft.com/office/drawing/2014/main" id="{F10B1832-ACC4-4D20-899F-AB192D242AE1}"/>
              </a:ext>
            </a:extLst>
          </p:cNvPr>
          <p:cNvSpPr>
            <a:spLocks noChangeShapeType="1"/>
          </p:cNvSpPr>
          <p:nvPr/>
        </p:nvSpPr>
        <p:spPr bwMode="auto">
          <a:xfrm>
            <a:off x="4038600" y="3581400"/>
            <a:ext cx="0" cy="76200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5" name="Line 5">
            <a:extLst>
              <a:ext uri="{FF2B5EF4-FFF2-40B4-BE49-F238E27FC236}">
                <a16:creationId xmlns:a16="http://schemas.microsoft.com/office/drawing/2014/main" id="{7288D37A-2C79-4491-8211-E609DB2956D8}"/>
              </a:ext>
            </a:extLst>
          </p:cNvPr>
          <p:cNvSpPr>
            <a:spLocks noChangeShapeType="1"/>
          </p:cNvSpPr>
          <p:nvPr/>
        </p:nvSpPr>
        <p:spPr bwMode="auto">
          <a:xfrm>
            <a:off x="5562600" y="4724400"/>
            <a:ext cx="1295400" cy="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6" name="Line 6">
            <a:extLst>
              <a:ext uri="{FF2B5EF4-FFF2-40B4-BE49-F238E27FC236}">
                <a16:creationId xmlns:a16="http://schemas.microsoft.com/office/drawing/2014/main" id="{D29CAA24-889A-40F8-B2C9-F6D9DFD20964}"/>
              </a:ext>
            </a:extLst>
          </p:cNvPr>
          <p:cNvSpPr>
            <a:spLocks noChangeShapeType="1"/>
          </p:cNvSpPr>
          <p:nvPr/>
        </p:nvSpPr>
        <p:spPr bwMode="auto">
          <a:xfrm flipH="1">
            <a:off x="1447800" y="4724400"/>
            <a:ext cx="1066800" cy="0"/>
          </a:xfrm>
          <a:prstGeom prst="line">
            <a:avLst/>
          </a:prstGeom>
          <a:noFill/>
          <a:ln w="254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7" name="Rectangle 7">
            <a:extLst>
              <a:ext uri="{FF2B5EF4-FFF2-40B4-BE49-F238E27FC236}">
                <a16:creationId xmlns:a16="http://schemas.microsoft.com/office/drawing/2014/main" id="{EBDA06F3-B52A-4DF5-8FFA-F8D143246810}"/>
              </a:ext>
            </a:extLst>
          </p:cNvPr>
          <p:cNvSpPr>
            <a:spLocks noChangeArrowheads="1"/>
          </p:cNvSpPr>
          <p:nvPr/>
        </p:nvSpPr>
        <p:spPr bwMode="auto">
          <a:xfrm>
            <a:off x="3810000" y="31242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a</a:t>
            </a:r>
          </a:p>
        </p:txBody>
      </p:sp>
      <p:sp>
        <p:nvSpPr>
          <p:cNvPr id="71688" name="Rectangle 8">
            <a:extLst>
              <a:ext uri="{FF2B5EF4-FFF2-40B4-BE49-F238E27FC236}">
                <a16:creationId xmlns:a16="http://schemas.microsoft.com/office/drawing/2014/main" id="{C211FF94-F83E-47CA-8947-342FB98E1AA8}"/>
              </a:ext>
            </a:extLst>
          </p:cNvPr>
          <p:cNvSpPr>
            <a:spLocks noChangeArrowheads="1"/>
          </p:cNvSpPr>
          <p:nvPr/>
        </p:nvSpPr>
        <p:spPr bwMode="auto">
          <a:xfrm>
            <a:off x="4267200" y="32766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2</a:t>
            </a:r>
            <a:r>
              <a:rPr kumimoji="0" lang="en-US" altLang="zh-CN">
                <a:solidFill>
                  <a:srgbClr val="FFCC99"/>
                </a:solidFill>
                <a:latin typeface="Times New Roman" panose="02020603050405020304" pitchFamily="18" charset="0"/>
              </a:rPr>
              <a:t> </a:t>
            </a:r>
            <a:r>
              <a:rPr kumimoji="0" lang="en-US" altLang="zh-CN">
                <a:latin typeface="Times New Roman" panose="02020603050405020304" pitchFamily="18" charset="0"/>
              </a:rPr>
              <a:t>kmol</a:t>
            </a:r>
          </a:p>
          <a:p>
            <a:pPr eaLnBrk="1" hangingPunct="1">
              <a:spcBef>
                <a:spcPct val="0"/>
              </a:spcBef>
              <a:buFontTx/>
              <a:buNone/>
            </a:pPr>
            <a:r>
              <a:rPr kumimoji="0" lang="en-US" altLang="zh-CN">
                <a:latin typeface="Times New Roman" panose="02020603050405020304" pitchFamily="18" charset="0"/>
              </a:rPr>
              <a:t>1 atm</a:t>
            </a:r>
          </a:p>
        </p:txBody>
      </p:sp>
      <p:sp>
        <p:nvSpPr>
          <p:cNvPr id="71689" name="Rectangle 9">
            <a:extLst>
              <a:ext uri="{FF2B5EF4-FFF2-40B4-BE49-F238E27FC236}">
                <a16:creationId xmlns:a16="http://schemas.microsoft.com/office/drawing/2014/main" id="{1CDF9E5A-E5D1-48F0-B05E-FEF766B1E380}"/>
              </a:ext>
            </a:extLst>
          </p:cNvPr>
          <p:cNvSpPr>
            <a:spLocks noChangeArrowheads="1"/>
          </p:cNvSpPr>
          <p:nvPr/>
        </p:nvSpPr>
        <p:spPr bwMode="auto">
          <a:xfrm>
            <a:off x="2743200" y="3657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25</a:t>
            </a:r>
            <a:r>
              <a:rPr kumimoji="0" lang="en-US" altLang="zh-CN">
                <a:latin typeface="Times New Roman" panose="02020603050405020304" pitchFamily="18" charset="0"/>
                <a:cs typeface="Times New Roman" panose="02020603050405020304" pitchFamily="18" charset="0"/>
              </a:rPr>
              <a:t>℃</a:t>
            </a:r>
            <a:endParaRPr kumimoji="0" lang="en-US" altLang="zh-CN">
              <a:latin typeface="Times New Roman" panose="02020603050405020304" pitchFamily="18" charset="0"/>
            </a:endParaRPr>
          </a:p>
        </p:txBody>
      </p:sp>
      <p:sp>
        <p:nvSpPr>
          <p:cNvPr id="71690" name="Rectangle 10">
            <a:extLst>
              <a:ext uri="{FF2B5EF4-FFF2-40B4-BE49-F238E27FC236}">
                <a16:creationId xmlns:a16="http://schemas.microsoft.com/office/drawing/2014/main" id="{79B2305B-C6D3-45C3-855F-587C06A3D821}"/>
              </a:ext>
            </a:extLst>
          </p:cNvPr>
          <p:cNvSpPr>
            <a:spLocks noChangeArrowheads="1"/>
          </p:cNvSpPr>
          <p:nvPr/>
        </p:nvSpPr>
        <p:spPr bwMode="auto">
          <a:xfrm>
            <a:off x="990600" y="4419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b</a:t>
            </a:r>
          </a:p>
        </p:txBody>
      </p:sp>
      <p:sp>
        <p:nvSpPr>
          <p:cNvPr id="71691" name="Rectangle 11">
            <a:extLst>
              <a:ext uri="{FF2B5EF4-FFF2-40B4-BE49-F238E27FC236}">
                <a16:creationId xmlns:a16="http://schemas.microsoft.com/office/drawing/2014/main" id="{D33EC9B6-0947-4731-AA46-2AE5C08BFA26}"/>
              </a:ext>
            </a:extLst>
          </p:cNvPr>
          <p:cNvSpPr>
            <a:spLocks noChangeArrowheads="1"/>
          </p:cNvSpPr>
          <p:nvPr/>
        </p:nvSpPr>
        <p:spPr bwMode="auto">
          <a:xfrm>
            <a:off x="1066800" y="48768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 kmol</a:t>
            </a:r>
          </a:p>
          <a:p>
            <a:pPr eaLnBrk="1" hangingPunct="1">
              <a:spcBef>
                <a:spcPct val="0"/>
              </a:spcBef>
              <a:buFontTx/>
              <a:buNone/>
            </a:pPr>
            <a:r>
              <a:rPr kumimoji="0" lang="en-US" altLang="zh-CN">
                <a:latin typeface="Times New Roman" panose="02020603050405020304" pitchFamily="18" charset="0"/>
              </a:rPr>
              <a:t>1 atm</a:t>
            </a:r>
          </a:p>
        </p:txBody>
      </p:sp>
      <p:sp>
        <p:nvSpPr>
          <p:cNvPr id="71692" name="Rectangle 12">
            <a:extLst>
              <a:ext uri="{FF2B5EF4-FFF2-40B4-BE49-F238E27FC236}">
                <a16:creationId xmlns:a16="http://schemas.microsoft.com/office/drawing/2014/main" id="{71EB5ABF-03E3-4B8E-918B-1BEB02B1C0B3}"/>
              </a:ext>
            </a:extLst>
          </p:cNvPr>
          <p:cNvSpPr>
            <a:spLocks noChangeArrowheads="1"/>
          </p:cNvSpPr>
          <p:nvPr/>
        </p:nvSpPr>
        <p:spPr bwMode="auto">
          <a:xfrm>
            <a:off x="5715000" y="48768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a:t>
            </a:r>
            <a:r>
              <a:rPr kumimoji="0" lang="en-US" altLang="zh-CN">
                <a:solidFill>
                  <a:srgbClr val="FFCC99"/>
                </a:solidFill>
                <a:latin typeface="Times New Roman" panose="02020603050405020304" pitchFamily="18" charset="0"/>
              </a:rPr>
              <a:t> </a:t>
            </a:r>
            <a:r>
              <a:rPr kumimoji="0" lang="en-US" altLang="zh-CN">
                <a:latin typeface="Times New Roman" panose="02020603050405020304" pitchFamily="18" charset="0"/>
              </a:rPr>
              <a:t>kmol</a:t>
            </a:r>
          </a:p>
          <a:p>
            <a:pPr eaLnBrk="1" hangingPunct="1">
              <a:spcBef>
                <a:spcPct val="0"/>
              </a:spcBef>
              <a:buFontTx/>
              <a:buNone/>
            </a:pPr>
            <a:r>
              <a:rPr kumimoji="0" lang="en-US" altLang="zh-CN">
                <a:latin typeface="Times New Roman" panose="02020603050405020304" pitchFamily="18" charset="0"/>
              </a:rPr>
              <a:t>1 atm</a:t>
            </a:r>
          </a:p>
        </p:txBody>
      </p:sp>
      <p:sp>
        <p:nvSpPr>
          <p:cNvPr id="71693" name="Rectangle 13">
            <a:extLst>
              <a:ext uri="{FF2B5EF4-FFF2-40B4-BE49-F238E27FC236}">
                <a16:creationId xmlns:a16="http://schemas.microsoft.com/office/drawing/2014/main" id="{C8E75FF5-1015-4836-A9B5-658822BAACBA}"/>
              </a:ext>
            </a:extLst>
          </p:cNvPr>
          <p:cNvSpPr>
            <a:spLocks noChangeArrowheads="1"/>
          </p:cNvSpPr>
          <p:nvPr/>
        </p:nvSpPr>
        <p:spPr bwMode="auto">
          <a:xfrm>
            <a:off x="1295400" y="4038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-15 </a:t>
            </a:r>
            <a:r>
              <a:rPr kumimoji="0" lang="en-US" altLang="zh-CN">
                <a:latin typeface="Times New Roman" panose="02020603050405020304" pitchFamily="18" charset="0"/>
                <a:cs typeface="Times New Roman" panose="02020603050405020304" pitchFamily="18" charset="0"/>
              </a:rPr>
              <a:t>℃</a:t>
            </a:r>
            <a:r>
              <a:rPr kumimoji="0" lang="en-US" altLang="zh-CN">
                <a:latin typeface="Times New Roman" panose="02020603050405020304" pitchFamily="18" charset="0"/>
              </a:rPr>
              <a:t> </a:t>
            </a:r>
          </a:p>
        </p:txBody>
      </p:sp>
      <p:sp>
        <p:nvSpPr>
          <p:cNvPr id="71694" name="Rectangle 14">
            <a:extLst>
              <a:ext uri="{FF2B5EF4-FFF2-40B4-BE49-F238E27FC236}">
                <a16:creationId xmlns:a16="http://schemas.microsoft.com/office/drawing/2014/main" id="{E41F0EDE-5A20-47CB-A48B-77B21BDB20D9}"/>
              </a:ext>
            </a:extLst>
          </p:cNvPr>
          <p:cNvSpPr>
            <a:spLocks noChangeArrowheads="1"/>
          </p:cNvSpPr>
          <p:nvPr/>
        </p:nvSpPr>
        <p:spPr bwMode="auto">
          <a:xfrm>
            <a:off x="5791200" y="41910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60 </a:t>
            </a:r>
            <a:r>
              <a:rPr kumimoji="0" lang="en-US" altLang="zh-CN">
                <a:latin typeface="Times New Roman" panose="02020603050405020304" pitchFamily="18" charset="0"/>
                <a:cs typeface="Times New Roman" panose="02020603050405020304" pitchFamily="18" charset="0"/>
              </a:rPr>
              <a:t>℃</a:t>
            </a:r>
            <a:r>
              <a:rPr kumimoji="0" lang="en-US" altLang="zh-CN">
                <a:latin typeface="Times New Roman" panose="02020603050405020304" pitchFamily="18" charset="0"/>
              </a:rPr>
              <a:t> </a:t>
            </a:r>
          </a:p>
        </p:txBody>
      </p:sp>
      <p:sp>
        <p:nvSpPr>
          <p:cNvPr id="71695" name="Rectangle 15">
            <a:extLst>
              <a:ext uri="{FF2B5EF4-FFF2-40B4-BE49-F238E27FC236}">
                <a16:creationId xmlns:a16="http://schemas.microsoft.com/office/drawing/2014/main" id="{CFBA9961-5872-4F06-9134-3B86DB0B8692}"/>
              </a:ext>
            </a:extLst>
          </p:cNvPr>
          <p:cNvSpPr>
            <a:spLocks noChangeArrowheads="1"/>
          </p:cNvSpPr>
          <p:nvPr/>
        </p:nvSpPr>
        <p:spPr bwMode="auto">
          <a:xfrm>
            <a:off x="6858000" y="41910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c</a:t>
            </a:r>
          </a:p>
        </p:txBody>
      </p:sp>
      <p:sp>
        <p:nvSpPr>
          <p:cNvPr id="71696" name="Oval 16">
            <a:extLst>
              <a:ext uri="{FF2B5EF4-FFF2-40B4-BE49-F238E27FC236}">
                <a16:creationId xmlns:a16="http://schemas.microsoft.com/office/drawing/2014/main" id="{E59CCDD5-4F80-42A7-96A5-2E7CBA0EB63F}"/>
              </a:ext>
            </a:extLst>
          </p:cNvPr>
          <p:cNvSpPr>
            <a:spLocks noChangeArrowheads="1"/>
          </p:cNvSpPr>
          <p:nvPr/>
        </p:nvSpPr>
        <p:spPr bwMode="auto">
          <a:xfrm>
            <a:off x="609600" y="3276600"/>
            <a:ext cx="6934200" cy="3505200"/>
          </a:xfrm>
          <a:prstGeom prst="ellips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aphicFrame>
        <p:nvGraphicFramePr>
          <p:cNvPr id="597009" name="Object 17">
            <a:extLst>
              <a:ext uri="{FF2B5EF4-FFF2-40B4-BE49-F238E27FC236}">
                <a16:creationId xmlns:a16="http://schemas.microsoft.com/office/drawing/2014/main" id="{261D9763-694C-49F0-9659-3BFFB0A605F0}"/>
              </a:ext>
            </a:extLst>
          </p:cNvPr>
          <p:cNvGraphicFramePr>
            <a:graphicFrameLocks noChangeAspect="1"/>
          </p:cNvGraphicFramePr>
          <p:nvPr/>
        </p:nvGraphicFramePr>
        <p:xfrm>
          <a:off x="1981200" y="990600"/>
          <a:ext cx="4718050" cy="617538"/>
        </p:xfrm>
        <a:graphic>
          <a:graphicData uri="http://schemas.openxmlformats.org/presentationml/2006/ole">
            <mc:AlternateContent xmlns:mc="http://schemas.openxmlformats.org/markup-compatibility/2006">
              <mc:Choice xmlns:v="urn:schemas-microsoft-com:vml" Requires="v">
                <p:oleObj spid="_x0000_s71741" name="Equation" r:id="rId4" imgW="1708105" imgH="196759" progId="Equation.DSMT4">
                  <p:embed/>
                </p:oleObj>
              </mc:Choice>
              <mc:Fallback>
                <p:oleObj name="Equation" r:id="rId4" imgW="1708105" imgH="196759" progId="Equation.DSMT4">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990600"/>
                        <a:ext cx="4718050" cy="61753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8" name="Text Box 18">
            <a:extLst>
              <a:ext uri="{FF2B5EF4-FFF2-40B4-BE49-F238E27FC236}">
                <a16:creationId xmlns:a16="http://schemas.microsoft.com/office/drawing/2014/main" id="{820C6F5C-E27B-4909-A57C-4251B77D94CE}"/>
              </a:ext>
            </a:extLst>
          </p:cNvPr>
          <p:cNvSpPr txBox="1">
            <a:spLocks noChangeArrowheads="1"/>
          </p:cNvSpPr>
          <p:nvPr/>
        </p:nvSpPr>
        <p:spPr bwMode="auto">
          <a:xfrm>
            <a:off x="381000" y="944563"/>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chemeClr val="tx2"/>
                </a:solidFill>
                <a:latin typeface="Times New Roman" panose="02020603050405020304" pitchFamily="18" charset="0"/>
              </a:rPr>
              <a:t>热一律</a:t>
            </a:r>
          </a:p>
        </p:txBody>
      </p:sp>
      <p:sp>
        <p:nvSpPr>
          <p:cNvPr id="597011" name="Text Box 19">
            <a:extLst>
              <a:ext uri="{FF2B5EF4-FFF2-40B4-BE49-F238E27FC236}">
                <a16:creationId xmlns:a16="http://schemas.microsoft.com/office/drawing/2014/main" id="{D126781C-905A-456D-A6C5-73983798B462}"/>
              </a:ext>
            </a:extLst>
          </p:cNvPr>
          <p:cNvSpPr txBox="1">
            <a:spLocks noChangeArrowheads="1"/>
          </p:cNvSpPr>
          <p:nvPr/>
        </p:nvSpPr>
        <p:spPr bwMode="auto">
          <a:xfrm>
            <a:off x="6781800" y="1143000"/>
            <a:ext cx="2362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chemeClr val="tx2"/>
                </a:solidFill>
                <a:latin typeface="Times New Roman" panose="02020603050405020304" pitchFamily="18" charset="0"/>
              </a:rPr>
              <a:t>向环境放热</a:t>
            </a:r>
          </a:p>
        </p:txBody>
      </p:sp>
      <p:graphicFrame>
        <p:nvGraphicFramePr>
          <p:cNvPr id="597013" name="Object 21">
            <a:extLst>
              <a:ext uri="{FF2B5EF4-FFF2-40B4-BE49-F238E27FC236}">
                <a16:creationId xmlns:a16="http://schemas.microsoft.com/office/drawing/2014/main" id="{8FB32A8B-286C-4746-9D80-7497741A0A04}"/>
              </a:ext>
            </a:extLst>
          </p:cNvPr>
          <p:cNvGraphicFramePr>
            <a:graphicFrameLocks noChangeAspect="1"/>
          </p:cNvGraphicFramePr>
          <p:nvPr/>
        </p:nvGraphicFramePr>
        <p:xfrm>
          <a:off x="1447800" y="1752600"/>
          <a:ext cx="7554913" cy="685800"/>
        </p:xfrm>
        <a:graphic>
          <a:graphicData uri="http://schemas.openxmlformats.org/presentationml/2006/ole">
            <mc:AlternateContent xmlns:mc="http://schemas.openxmlformats.org/markup-compatibility/2006">
              <mc:Choice xmlns:v="urn:schemas-microsoft-com:vml" Requires="v">
                <p:oleObj spid="_x0000_s71742" name="Equation" r:id="rId6" imgW="2762295" imgH="222069" progId="Equation.DSMT4">
                  <p:embed/>
                </p:oleObj>
              </mc:Choice>
              <mc:Fallback>
                <p:oleObj name="Equation" r:id="rId6" imgW="2762295" imgH="222069" progId="Equation.DSMT4">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1752600"/>
                        <a:ext cx="7554913" cy="685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7014" name="Line 22">
            <a:extLst>
              <a:ext uri="{FF2B5EF4-FFF2-40B4-BE49-F238E27FC236}">
                <a16:creationId xmlns:a16="http://schemas.microsoft.com/office/drawing/2014/main" id="{381BF436-D34C-4671-B2F3-DF9BD563CF85}"/>
              </a:ext>
            </a:extLst>
          </p:cNvPr>
          <p:cNvSpPr>
            <a:spLocks noChangeShapeType="1"/>
          </p:cNvSpPr>
          <p:nvPr/>
        </p:nvSpPr>
        <p:spPr bwMode="auto">
          <a:xfrm flipV="1">
            <a:off x="3581400" y="990600"/>
            <a:ext cx="533400" cy="53340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23">
            <a:extLst>
              <a:ext uri="{FF2B5EF4-FFF2-40B4-BE49-F238E27FC236}">
                <a16:creationId xmlns:a16="http://schemas.microsoft.com/office/drawing/2014/main" id="{25B1A905-E4E4-4F12-8844-50E7BBCA04F0}"/>
              </a:ext>
            </a:extLst>
          </p:cNvPr>
          <p:cNvGrpSpPr>
            <a:grpSpLocks/>
          </p:cNvGrpSpPr>
          <p:nvPr/>
        </p:nvGrpSpPr>
        <p:grpSpPr bwMode="auto">
          <a:xfrm>
            <a:off x="2667000" y="6019800"/>
            <a:ext cx="2895600" cy="685800"/>
            <a:chOff x="1680" y="3696"/>
            <a:chExt cx="1824" cy="432"/>
          </a:xfrm>
        </p:grpSpPr>
        <p:sp>
          <p:nvSpPr>
            <p:cNvPr id="71705" name="Line 24">
              <a:extLst>
                <a:ext uri="{FF2B5EF4-FFF2-40B4-BE49-F238E27FC236}">
                  <a16:creationId xmlns:a16="http://schemas.microsoft.com/office/drawing/2014/main" id="{E39C8D70-EDDB-4CF8-A2C5-7AD922D35190}"/>
                </a:ext>
              </a:extLst>
            </p:cNvPr>
            <p:cNvSpPr>
              <a:spLocks noChangeShapeType="1"/>
            </p:cNvSpPr>
            <p:nvPr/>
          </p:nvSpPr>
          <p:spPr bwMode="auto">
            <a:xfrm>
              <a:off x="1680" y="3696"/>
              <a:ext cx="18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6" name="Line 25">
              <a:extLst>
                <a:ext uri="{FF2B5EF4-FFF2-40B4-BE49-F238E27FC236}">
                  <a16:creationId xmlns:a16="http://schemas.microsoft.com/office/drawing/2014/main" id="{2FF5E5A6-D667-4DB3-A791-4C202B59BD93}"/>
                </a:ext>
              </a:extLst>
            </p:cNvPr>
            <p:cNvSpPr>
              <a:spLocks noChangeShapeType="1"/>
            </p:cNvSpPr>
            <p:nvPr/>
          </p:nvSpPr>
          <p:spPr bwMode="auto">
            <a:xfrm flipH="1">
              <a:off x="1920"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7" name="Line 26">
              <a:extLst>
                <a:ext uri="{FF2B5EF4-FFF2-40B4-BE49-F238E27FC236}">
                  <a16:creationId xmlns:a16="http://schemas.microsoft.com/office/drawing/2014/main" id="{4552726A-5F5A-464A-AA11-4E6E398061B4}"/>
                </a:ext>
              </a:extLst>
            </p:cNvPr>
            <p:cNvSpPr>
              <a:spLocks noChangeShapeType="1"/>
            </p:cNvSpPr>
            <p:nvPr/>
          </p:nvSpPr>
          <p:spPr bwMode="auto">
            <a:xfrm flipH="1">
              <a:off x="2160"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8" name="Line 27">
              <a:extLst>
                <a:ext uri="{FF2B5EF4-FFF2-40B4-BE49-F238E27FC236}">
                  <a16:creationId xmlns:a16="http://schemas.microsoft.com/office/drawing/2014/main" id="{2CB70D64-BC81-4CEC-AAA8-611F476F95A9}"/>
                </a:ext>
              </a:extLst>
            </p:cNvPr>
            <p:cNvSpPr>
              <a:spLocks noChangeShapeType="1"/>
            </p:cNvSpPr>
            <p:nvPr/>
          </p:nvSpPr>
          <p:spPr bwMode="auto">
            <a:xfrm flipH="1">
              <a:off x="2352"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9" name="Line 28">
              <a:extLst>
                <a:ext uri="{FF2B5EF4-FFF2-40B4-BE49-F238E27FC236}">
                  <a16:creationId xmlns:a16="http://schemas.microsoft.com/office/drawing/2014/main" id="{1B7783EE-2B03-4053-9C32-664CFCD23882}"/>
                </a:ext>
              </a:extLst>
            </p:cNvPr>
            <p:cNvSpPr>
              <a:spLocks noChangeShapeType="1"/>
            </p:cNvSpPr>
            <p:nvPr/>
          </p:nvSpPr>
          <p:spPr bwMode="auto">
            <a:xfrm flipH="1">
              <a:off x="2544"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0" name="Line 29">
              <a:extLst>
                <a:ext uri="{FF2B5EF4-FFF2-40B4-BE49-F238E27FC236}">
                  <a16:creationId xmlns:a16="http://schemas.microsoft.com/office/drawing/2014/main" id="{BA5A7F34-D5C9-4B28-A798-9963EE50739C}"/>
                </a:ext>
              </a:extLst>
            </p:cNvPr>
            <p:cNvSpPr>
              <a:spLocks noChangeShapeType="1"/>
            </p:cNvSpPr>
            <p:nvPr/>
          </p:nvSpPr>
          <p:spPr bwMode="auto">
            <a:xfrm flipH="1">
              <a:off x="1680"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1" name="Line 30">
              <a:extLst>
                <a:ext uri="{FF2B5EF4-FFF2-40B4-BE49-F238E27FC236}">
                  <a16:creationId xmlns:a16="http://schemas.microsoft.com/office/drawing/2014/main" id="{E7AD697F-B763-43A3-BDE2-2D1EE4754A23}"/>
                </a:ext>
              </a:extLst>
            </p:cNvPr>
            <p:cNvSpPr>
              <a:spLocks noChangeShapeType="1"/>
            </p:cNvSpPr>
            <p:nvPr/>
          </p:nvSpPr>
          <p:spPr bwMode="auto">
            <a:xfrm flipH="1">
              <a:off x="2736"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2" name="Line 31">
              <a:extLst>
                <a:ext uri="{FF2B5EF4-FFF2-40B4-BE49-F238E27FC236}">
                  <a16:creationId xmlns:a16="http://schemas.microsoft.com/office/drawing/2014/main" id="{4C7C60E2-7DEF-4DF9-96FD-9149B94442A8}"/>
                </a:ext>
              </a:extLst>
            </p:cNvPr>
            <p:cNvSpPr>
              <a:spLocks noChangeShapeType="1"/>
            </p:cNvSpPr>
            <p:nvPr/>
          </p:nvSpPr>
          <p:spPr bwMode="auto">
            <a:xfrm flipH="1">
              <a:off x="2976"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3" name="Line 32">
              <a:extLst>
                <a:ext uri="{FF2B5EF4-FFF2-40B4-BE49-F238E27FC236}">
                  <a16:creationId xmlns:a16="http://schemas.microsoft.com/office/drawing/2014/main" id="{D25D9A13-38AA-4653-8E7A-E3C8567EFE26}"/>
                </a:ext>
              </a:extLst>
            </p:cNvPr>
            <p:cNvSpPr>
              <a:spLocks noChangeShapeType="1"/>
            </p:cNvSpPr>
            <p:nvPr/>
          </p:nvSpPr>
          <p:spPr bwMode="auto">
            <a:xfrm flipH="1">
              <a:off x="3216"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4" name="Rectangle 33">
              <a:extLst>
                <a:ext uri="{FF2B5EF4-FFF2-40B4-BE49-F238E27FC236}">
                  <a16:creationId xmlns:a16="http://schemas.microsoft.com/office/drawing/2014/main" id="{15AC30AE-BA7F-48C3-B1D4-A6B9BC6A7060}"/>
                </a:ext>
              </a:extLst>
            </p:cNvPr>
            <p:cNvSpPr>
              <a:spLocks noChangeArrowheads="1"/>
            </p:cNvSpPr>
            <p:nvPr/>
          </p:nvSpPr>
          <p:spPr bwMode="auto">
            <a:xfrm>
              <a:off x="2448" y="3792"/>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66FF33"/>
                  </a:solidFill>
                  <a:latin typeface="Times New Roman" panose="02020603050405020304" pitchFamily="18" charset="0"/>
                </a:rPr>
                <a:t>t</a:t>
              </a:r>
              <a:r>
                <a:rPr kumimoji="0" lang="en-US" altLang="zh-CN" baseline="-25000">
                  <a:solidFill>
                    <a:srgbClr val="66FF33"/>
                  </a:solidFill>
                  <a:latin typeface="Times New Roman" panose="02020603050405020304" pitchFamily="18" charset="0"/>
                </a:rPr>
                <a:t>0</a:t>
              </a:r>
            </a:p>
          </p:txBody>
        </p:sp>
      </p:grpSp>
      <p:sp>
        <p:nvSpPr>
          <p:cNvPr id="597026" name="AutoShape 34">
            <a:extLst>
              <a:ext uri="{FF2B5EF4-FFF2-40B4-BE49-F238E27FC236}">
                <a16:creationId xmlns:a16="http://schemas.microsoft.com/office/drawing/2014/main" id="{4DF8FA40-6C4D-43BE-A11A-8CC022FCFFEB}"/>
              </a:ext>
            </a:extLst>
          </p:cNvPr>
          <p:cNvSpPr>
            <a:spLocks noChangeArrowheads="1"/>
          </p:cNvSpPr>
          <p:nvPr/>
        </p:nvSpPr>
        <p:spPr bwMode="auto">
          <a:xfrm>
            <a:off x="4038600" y="5334000"/>
            <a:ext cx="219075" cy="609600"/>
          </a:xfrm>
          <a:prstGeom prst="downArrow">
            <a:avLst>
              <a:gd name="adj1" fmla="val 50000"/>
              <a:gd name="adj2" fmla="val 69565"/>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597027" name="Rectangle 35">
            <a:extLst>
              <a:ext uri="{FF2B5EF4-FFF2-40B4-BE49-F238E27FC236}">
                <a16:creationId xmlns:a16="http://schemas.microsoft.com/office/drawing/2014/main" id="{46D58903-1924-4117-8DC3-904328C63B60}"/>
              </a:ext>
            </a:extLst>
          </p:cNvPr>
          <p:cNvSpPr>
            <a:spLocks noChangeArrowheads="1"/>
          </p:cNvSpPr>
          <p:nvPr/>
        </p:nvSpPr>
        <p:spPr bwMode="auto">
          <a:xfrm>
            <a:off x="4343400" y="53340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Q</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97009"/>
                                        </p:tgtEl>
                                        <p:attrNameLst>
                                          <p:attrName>style.visibility</p:attrName>
                                        </p:attrNameLst>
                                      </p:cBhvr>
                                      <p:to>
                                        <p:strVal val="visible"/>
                                      </p:to>
                                    </p:set>
                                    <p:anim calcmode="lin" valueType="num">
                                      <p:cBhvr additive="base">
                                        <p:cTn id="7" dur="500" fill="hold"/>
                                        <p:tgtEl>
                                          <p:spTgt spid="597009"/>
                                        </p:tgtEl>
                                        <p:attrNameLst>
                                          <p:attrName>ppt_x</p:attrName>
                                        </p:attrNameLst>
                                      </p:cBhvr>
                                      <p:tavLst>
                                        <p:tav tm="0">
                                          <p:val>
                                            <p:strVal val="1+#ppt_w/2"/>
                                          </p:val>
                                        </p:tav>
                                        <p:tav tm="100000">
                                          <p:val>
                                            <p:strVal val="#ppt_x"/>
                                          </p:val>
                                        </p:tav>
                                      </p:tavLst>
                                    </p:anim>
                                    <p:anim calcmode="lin" valueType="num">
                                      <p:cBhvr additive="base">
                                        <p:cTn id="8" dur="500" fill="hold"/>
                                        <p:tgtEl>
                                          <p:spTgt spid="5970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nodeType="clickEffect">
                                  <p:stCondLst>
                                    <p:cond delay="0"/>
                                  </p:stCondLst>
                                  <p:childTnLst>
                                    <p:set>
                                      <p:cBhvr>
                                        <p:cTn id="12" dur="1" fill="hold">
                                          <p:stCondLst>
                                            <p:cond delay="0"/>
                                          </p:stCondLst>
                                        </p:cTn>
                                        <p:tgtEl>
                                          <p:spTgt spid="597014"/>
                                        </p:tgtEl>
                                        <p:attrNameLst>
                                          <p:attrName>style.visibility</p:attrName>
                                        </p:attrNameLst>
                                      </p:cBhvr>
                                      <p:to>
                                        <p:strVal val="visible"/>
                                      </p:to>
                                    </p:set>
                                    <p:anim calcmode="lin" valueType="num">
                                      <p:cBhvr additive="base">
                                        <p:cTn id="13" dur="500" fill="hold"/>
                                        <p:tgtEl>
                                          <p:spTgt spid="597014"/>
                                        </p:tgtEl>
                                        <p:attrNameLst>
                                          <p:attrName>ppt_x</p:attrName>
                                        </p:attrNameLst>
                                      </p:cBhvr>
                                      <p:tavLst>
                                        <p:tav tm="0">
                                          <p:val>
                                            <p:strVal val="0-#ppt_w/2"/>
                                          </p:val>
                                        </p:tav>
                                        <p:tav tm="100000">
                                          <p:val>
                                            <p:strVal val="#ppt_x"/>
                                          </p:val>
                                        </p:tav>
                                      </p:tavLst>
                                    </p:anim>
                                    <p:anim calcmode="lin" valueType="num">
                                      <p:cBhvr additive="base">
                                        <p:cTn id="14" dur="500" fill="hold"/>
                                        <p:tgtEl>
                                          <p:spTgt spid="59701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97013"/>
                                        </p:tgtEl>
                                        <p:attrNameLst>
                                          <p:attrName>style.visibility</p:attrName>
                                        </p:attrNameLst>
                                      </p:cBhvr>
                                      <p:to>
                                        <p:strVal val="visible"/>
                                      </p:to>
                                    </p:set>
                                    <p:anim calcmode="lin" valueType="num">
                                      <p:cBhvr additive="base">
                                        <p:cTn id="19" dur="500" fill="hold"/>
                                        <p:tgtEl>
                                          <p:spTgt spid="597013"/>
                                        </p:tgtEl>
                                        <p:attrNameLst>
                                          <p:attrName>ppt_x</p:attrName>
                                        </p:attrNameLst>
                                      </p:cBhvr>
                                      <p:tavLst>
                                        <p:tav tm="0">
                                          <p:val>
                                            <p:strVal val="1+#ppt_w/2"/>
                                          </p:val>
                                        </p:tav>
                                        <p:tav tm="100000">
                                          <p:val>
                                            <p:strVal val="#ppt_x"/>
                                          </p:val>
                                        </p:tav>
                                      </p:tavLst>
                                    </p:anim>
                                    <p:anim calcmode="lin" valueType="num">
                                      <p:cBhvr additive="base">
                                        <p:cTn id="20" dur="500" fill="hold"/>
                                        <p:tgtEl>
                                          <p:spTgt spid="59701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97011"/>
                                        </p:tgtEl>
                                        <p:attrNameLst>
                                          <p:attrName>style.visibility</p:attrName>
                                        </p:attrNameLst>
                                      </p:cBhvr>
                                      <p:to>
                                        <p:strVal val="visible"/>
                                      </p:to>
                                    </p:set>
                                    <p:anim calcmode="lin" valueType="num">
                                      <p:cBhvr additive="base">
                                        <p:cTn id="25" dur="500" fill="hold"/>
                                        <p:tgtEl>
                                          <p:spTgt spid="597011"/>
                                        </p:tgtEl>
                                        <p:attrNameLst>
                                          <p:attrName>ppt_x</p:attrName>
                                        </p:attrNameLst>
                                      </p:cBhvr>
                                      <p:tavLst>
                                        <p:tav tm="0">
                                          <p:val>
                                            <p:strVal val="1+#ppt_w/2"/>
                                          </p:val>
                                        </p:tav>
                                        <p:tav tm="100000">
                                          <p:val>
                                            <p:strVal val="#ppt_x"/>
                                          </p:val>
                                        </p:tav>
                                      </p:tavLst>
                                    </p:anim>
                                    <p:anim calcmode="lin" valueType="num">
                                      <p:cBhvr additive="base">
                                        <p:cTn id="26" dur="500" fill="hold"/>
                                        <p:tgtEl>
                                          <p:spTgt spid="59701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42"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arn(outHorizontal)">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597026"/>
                                        </p:tgtEl>
                                        <p:attrNameLst>
                                          <p:attrName>style.visibility</p:attrName>
                                        </p:attrNameLst>
                                      </p:cBhvr>
                                      <p:to>
                                        <p:strVal val="visible"/>
                                      </p:to>
                                    </p:set>
                                    <p:animEffect transition="in" filter="wipe(up)">
                                      <p:cBhvr>
                                        <p:cTn id="36" dur="500"/>
                                        <p:tgtEl>
                                          <p:spTgt spid="597026"/>
                                        </p:tgtEl>
                                      </p:cBhvr>
                                    </p:animEffect>
                                  </p:childTnLst>
                                </p:cTn>
                              </p:par>
                            </p:childTnLst>
                          </p:cTn>
                        </p:par>
                        <p:par>
                          <p:cTn id="37" fill="hold" nodeType="afterGroup">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597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11" grpId="0" autoUpdateAnimBg="0"/>
      <p:bldP spid="597026" grpId="0" animBg="1"/>
      <p:bldP spid="59702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0D68E8F-17A8-4D70-B4BC-DD15A7EBB46E}"/>
              </a:ext>
            </a:extLst>
          </p:cNvPr>
          <p:cNvSpPr>
            <a:spLocks noGrp="1" noChangeArrowheads="1"/>
          </p:cNvSpPr>
          <p:nvPr>
            <p:ph type="title"/>
          </p:nvPr>
        </p:nvSpPr>
        <p:spPr>
          <a:xfrm>
            <a:off x="685800" y="122238"/>
            <a:ext cx="7772400" cy="823912"/>
          </a:xfrm>
        </p:spPr>
        <p:txBody>
          <a:bodyPr/>
          <a:lstStyle/>
          <a:p>
            <a:pPr eaLnBrk="1" hangingPunct="1"/>
            <a:r>
              <a:rPr lang="zh-CN" altLang="en-US" sz="4800" b="1">
                <a:solidFill>
                  <a:srgbClr val="FFCC00"/>
                </a:solidFill>
                <a:ea typeface="楷体_GB2312" pitchFamily="49" charset="-122"/>
              </a:rPr>
              <a:t>第四章   习题课</a:t>
            </a:r>
            <a:r>
              <a:rPr lang="en-US" altLang="zh-CN" sz="4800" b="1">
                <a:solidFill>
                  <a:srgbClr val="00FF00"/>
                </a:solidFill>
                <a:latin typeface="楷体_GB2312" pitchFamily="49" charset="-122"/>
                <a:ea typeface="楷体_GB2312" pitchFamily="49" charset="-122"/>
              </a:rPr>
              <a:t>(</a:t>
            </a:r>
            <a:r>
              <a:rPr lang="zh-CN" altLang="en-US" sz="4800" b="1">
                <a:solidFill>
                  <a:srgbClr val="00FF00"/>
                </a:solidFill>
                <a:latin typeface="楷体_GB2312" pitchFamily="49" charset="-122"/>
                <a:ea typeface="楷体_GB2312" pitchFamily="49" charset="-122"/>
              </a:rPr>
              <a:t>一</a:t>
            </a:r>
            <a:r>
              <a:rPr lang="en-US" altLang="zh-CN" sz="4800" b="1">
                <a:solidFill>
                  <a:srgbClr val="00FF00"/>
                </a:solidFill>
                <a:latin typeface="楷体_GB2312" pitchFamily="49" charset="-122"/>
                <a:ea typeface="楷体_GB2312" pitchFamily="49" charset="-122"/>
              </a:rPr>
              <a:t>)</a:t>
            </a:r>
          </a:p>
        </p:txBody>
      </p:sp>
      <p:sp>
        <p:nvSpPr>
          <p:cNvPr id="73731" name="Rectangle 3">
            <a:extLst>
              <a:ext uri="{FF2B5EF4-FFF2-40B4-BE49-F238E27FC236}">
                <a16:creationId xmlns:a16="http://schemas.microsoft.com/office/drawing/2014/main" id="{1D228E3D-39F5-4404-B694-E37F0902444B}"/>
              </a:ext>
            </a:extLst>
          </p:cNvPr>
          <p:cNvSpPr>
            <a:spLocks noChangeArrowheads="1"/>
          </p:cNvSpPr>
          <p:nvPr/>
        </p:nvSpPr>
        <p:spPr bwMode="auto">
          <a:xfrm>
            <a:off x="2514600" y="4343400"/>
            <a:ext cx="3048000" cy="838200"/>
          </a:xfrm>
          <a:prstGeom prst="rect">
            <a:avLst/>
          </a:prstGeom>
          <a:solidFill>
            <a:srgbClr val="66FF33"/>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73732" name="Line 4">
            <a:extLst>
              <a:ext uri="{FF2B5EF4-FFF2-40B4-BE49-F238E27FC236}">
                <a16:creationId xmlns:a16="http://schemas.microsoft.com/office/drawing/2014/main" id="{9F441621-D28F-4503-A496-9033A385E4B7}"/>
              </a:ext>
            </a:extLst>
          </p:cNvPr>
          <p:cNvSpPr>
            <a:spLocks noChangeShapeType="1"/>
          </p:cNvSpPr>
          <p:nvPr/>
        </p:nvSpPr>
        <p:spPr bwMode="auto">
          <a:xfrm>
            <a:off x="4038600" y="3581400"/>
            <a:ext cx="0" cy="76200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3" name="Line 5">
            <a:extLst>
              <a:ext uri="{FF2B5EF4-FFF2-40B4-BE49-F238E27FC236}">
                <a16:creationId xmlns:a16="http://schemas.microsoft.com/office/drawing/2014/main" id="{32994321-2BA8-4AD9-B2A4-48D5CF5737C9}"/>
              </a:ext>
            </a:extLst>
          </p:cNvPr>
          <p:cNvSpPr>
            <a:spLocks noChangeShapeType="1"/>
          </p:cNvSpPr>
          <p:nvPr/>
        </p:nvSpPr>
        <p:spPr bwMode="auto">
          <a:xfrm>
            <a:off x="5562600" y="4724400"/>
            <a:ext cx="1295400" cy="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4" name="Line 6">
            <a:extLst>
              <a:ext uri="{FF2B5EF4-FFF2-40B4-BE49-F238E27FC236}">
                <a16:creationId xmlns:a16="http://schemas.microsoft.com/office/drawing/2014/main" id="{80A96528-2757-48DD-8273-27906F7E62B9}"/>
              </a:ext>
            </a:extLst>
          </p:cNvPr>
          <p:cNvSpPr>
            <a:spLocks noChangeShapeType="1"/>
          </p:cNvSpPr>
          <p:nvPr/>
        </p:nvSpPr>
        <p:spPr bwMode="auto">
          <a:xfrm flipH="1">
            <a:off x="1447800" y="4724400"/>
            <a:ext cx="1066800" cy="0"/>
          </a:xfrm>
          <a:prstGeom prst="line">
            <a:avLst/>
          </a:prstGeom>
          <a:noFill/>
          <a:ln w="254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5" name="Rectangle 7">
            <a:extLst>
              <a:ext uri="{FF2B5EF4-FFF2-40B4-BE49-F238E27FC236}">
                <a16:creationId xmlns:a16="http://schemas.microsoft.com/office/drawing/2014/main" id="{CA3BA525-BC6F-4C79-B173-50281B2ACECA}"/>
              </a:ext>
            </a:extLst>
          </p:cNvPr>
          <p:cNvSpPr>
            <a:spLocks noChangeArrowheads="1"/>
          </p:cNvSpPr>
          <p:nvPr/>
        </p:nvSpPr>
        <p:spPr bwMode="auto">
          <a:xfrm>
            <a:off x="3810000" y="31242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a</a:t>
            </a:r>
          </a:p>
        </p:txBody>
      </p:sp>
      <p:sp>
        <p:nvSpPr>
          <p:cNvPr id="73736" name="Rectangle 8">
            <a:extLst>
              <a:ext uri="{FF2B5EF4-FFF2-40B4-BE49-F238E27FC236}">
                <a16:creationId xmlns:a16="http://schemas.microsoft.com/office/drawing/2014/main" id="{E6DBF32E-36FD-4E8E-BD4E-BD7963C64BA2}"/>
              </a:ext>
            </a:extLst>
          </p:cNvPr>
          <p:cNvSpPr>
            <a:spLocks noChangeArrowheads="1"/>
          </p:cNvSpPr>
          <p:nvPr/>
        </p:nvSpPr>
        <p:spPr bwMode="auto">
          <a:xfrm>
            <a:off x="4267200" y="32766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2</a:t>
            </a:r>
            <a:r>
              <a:rPr kumimoji="0" lang="en-US" altLang="zh-CN">
                <a:solidFill>
                  <a:srgbClr val="FFCC99"/>
                </a:solidFill>
                <a:latin typeface="Times New Roman" panose="02020603050405020304" pitchFamily="18" charset="0"/>
              </a:rPr>
              <a:t> </a:t>
            </a:r>
            <a:r>
              <a:rPr kumimoji="0" lang="en-US" altLang="zh-CN">
                <a:latin typeface="Times New Roman" panose="02020603050405020304" pitchFamily="18" charset="0"/>
              </a:rPr>
              <a:t>kmol</a:t>
            </a:r>
          </a:p>
          <a:p>
            <a:pPr eaLnBrk="1" hangingPunct="1">
              <a:spcBef>
                <a:spcPct val="0"/>
              </a:spcBef>
              <a:buFontTx/>
              <a:buNone/>
            </a:pPr>
            <a:r>
              <a:rPr kumimoji="0" lang="en-US" altLang="zh-CN">
                <a:latin typeface="Times New Roman" panose="02020603050405020304" pitchFamily="18" charset="0"/>
              </a:rPr>
              <a:t>1 atm</a:t>
            </a:r>
          </a:p>
        </p:txBody>
      </p:sp>
      <p:sp>
        <p:nvSpPr>
          <p:cNvPr id="73737" name="Rectangle 9">
            <a:extLst>
              <a:ext uri="{FF2B5EF4-FFF2-40B4-BE49-F238E27FC236}">
                <a16:creationId xmlns:a16="http://schemas.microsoft.com/office/drawing/2014/main" id="{2D8CA641-B06C-444C-980B-DD1AD40EA10C}"/>
              </a:ext>
            </a:extLst>
          </p:cNvPr>
          <p:cNvSpPr>
            <a:spLocks noChangeArrowheads="1"/>
          </p:cNvSpPr>
          <p:nvPr/>
        </p:nvSpPr>
        <p:spPr bwMode="auto">
          <a:xfrm>
            <a:off x="2743200" y="3657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25</a:t>
            </a:r>
            <a:r>
              <a:rPr kumimoji="0" lang="en-US" altLang="zh-CN">
                <a:latin typeface="Times New Roman" panose="02020603050405020304" pitchFamily="18" charset="0"/>
                <a:cs typeface="Times New Roman" panose="02020603050405020304" pitchFamily="18" charset="0"/>
              </a:rPr>
              <a:t>℃</a:t>
            </a:r>
            <a:endParaRPr kumimoji="0" lang="en-US" altLang="zh-CN">
              <a:latin typeface="Times New Roman" panose="02020603050405020304" pitchFamily="18" charset="0"/>
            </a:endParaRPr>
          </a:p>
        </p:txBody>
      </p:sp>
      <p:sp>
        <p:nvSpPr>
          <p:cNvPr id="73738" name="Rectangle 10">
            <a:extLst>
              <a:ext uri="{FF2B5EF4-FFF2-40B4-BE49-F238E27FC236}">
                <a16:creationId xmlns:a16="http://schemas.microsoft.com/office/drawing/2014/main" id="{1286BCE9-0385-4DB4-A9AE-50D940277AE1}"/>
              </a:ext>
            </a:extLst>
          </p:cNvPr>
          <p:cNvSpPr>
            <a:spLocks noChangeArrowheads="1"/>
          </p:cNvSpPr>
          <p:nvPr/>
        </p:nvSpPr>
        <p:spPr bwMode="auto">
          <a:xfrm>
            <a:off x="990600" y="4419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b</a:t>
            </a:r>
          </a:p>
        </p:txBody>
      </p:sp>
      <p:sp>
        <p:nvSpPr>
          <p:cNvPr id="73739" name="Rectangle 11">
            <a:extLst>
              <a:ext uri="{FF2B5EF4-FFF2-40B4-BE49-F238E27FC236}">
                <a16:creationId xmlns:a16="http://schemas.microsoft.com/office/drawing/2014/main" id="{97C58C34-7D1F-4AB8-8CA8-1C11407B2207}"/>
              </a:ext>
            </a:extLst>
          </p:cNvPr>
          <p:cNvSpPr>
            <a:spLocks noChangeArrowheads="1"/>
          </p:cNvSpPr>
          <p:nvPr/>
        </p:nvSpPr>
        <p:spPr bwMode="auto">
          <a:xfrm>
            <a:off x="1066800" y="48768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 kmol</a:t>
            </a:r>
          </a:p>
          <a:p>
            <a:pPr eaLnBrk="1" hangingPunct="1">
              <a:spcBef>
                <a:spcPct val="0"/>
              </a:spcBef>
              <a:buFontTx/>
              <a:buNone/>
            </a:pPr>
            <a:r>
              <a:rPr kumimoji="0" lang="en-US" altLang="zh-CN">
                <a:latin typeface="Times New Roman" panose="02020603050405020304" pitchFamily="18" charset="0"/>
              </a:rPr>
              <a:t>1 atm</a:t>
            </a:r>
          </a:p>
        </p:txBody>
      </p:sp>
      <p:sp>
        <p:nvSpPr>
          <p:cNvPr id="73740" name="Rectangle 12">
            <a:extLst>
              <a:ext uri="{FF2B5EF4-FFF2-40B4-BE49-F238E27FC236}">
                <a16:creationId xmlns:a16="http://schemas.microsoft.com/office/drawing/2014/main" id="{80F86C80-BEE9-4B9E-9004-AD9A63C10FC5}"/>
              </a:ext>
            </a:extLst>
          </p:cNvPr>
          <p:cNvSpPr>
            <a:spLocks noChangeArrowheads="1"/>
          </p:cNvSpPr>
          <p:nvPr/>
        </p:nvSpPr>
        <p:spPr bwMode="auto">
          <a:xfrm>
            <a:off x="5715000" y="48768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a:t>
            </a:r>
            <a:r>
              <a:rPr kumimoji="0" lang="en-US" altLang="zh-CN">
                <a:solidFill>
                  <a:srgbClr val="FFCC99"/>
                </a:solidFill>
                <a:latin typeface="Times New Roman" panose="02020603050405020304" pitchFamily="18" charset="0"/>
              </a:rPr>
              <a:t> </a:t>
            </a:r>
            <a:r>
              <a:rPr kumimoji="0" lang="en-US" altLang="zh-CN">
                <a:latin typeface="Times New Roman" panose="02020603050405020304" pitchFamily="18" charset="0"/>
              </a:rPr>
              <a:t>kmol</a:t>
            </a:r>
          </a:p>
          <a:p>
            <a:pPr eaLnBrk="1" hangingPunct="1">
              <a:spcBef>
                <a:spcPct val="0"/>
              </a:spcBef>
              <a:buFontTx/>
              <a:buNone/>
            </a:pPr>
            <a:r>
              <a:rPr kumimoji="0" lang="en-US" altLang="zh-CN">
                <a:latin typeface="Times New Roman" panose="02020603050405020304" pitchFamily="18" charset="0"/>
              </a:rPr>
              <a:t>1 atm</a:t>
            </a:r>
          </a:p>
        </p:txBody>
      </p:sp>
      <p:sp>
        <p:nvSpPr>
          <p:cNvPr id="73741" name="Rectangle 13">
            <a:extLst>
              <a:ext uri="{FF2B5EF4-FFF2-40B4-BE49-F238E27FC236}">
                <a16:creationId xmlns:a16="http://schemas.microsoft.com/office/drawing/2014/main" id="{C9FCC3F7-0714-423F-82E6-A343056E8FB1}"/>
              </a:ext>
            </a:extLst>
          </p:cNvPr>
          <p:cNvSpPr>
            <a:spLocks noChangeArrowheads="1"/>
          </p:cNvSpPr>
          <p:nvPr/>
        </p:nvSpPr>
        <p:spPr bwMode="auto">
          <a:xfrm>
            <a:off x="1295400" y="4038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-15 </a:t>
            </a:r>
            <a:r>
              <a:rPr kumimoji="0" lang="en-US" altLang="zh-CN">
                <a:latin typeface="Times New Roman" panose="02020603050405020304" pitchFamily="18" charset="0"/>
                <a:cs typeface="Times New Roman" panose="02020603050405020304" pitchFamily="18" charset="0"/>
              </a:rPr>
              <a:t>℃</a:t>
            </a:r>
            <a:r>
              <a:rPr kumimoji="0" lang="en-US" altLang="zh-CN">
                <a:latin typeface="Times New Roman" panose="02020603050405020304" pitchFamily="18" charset="0"/>
              </a:rPr>
              <a:t> </a:t>
            </a:r>
          </a:p>
        </p:txBody>
      </p:sp>
      <p:sp>
        <p:nvSpPr>
          <p:cNvPr id="73742" name="Rectangle 14">
            <a:extLst>
              <a:ext uri="{FF2B5EF4-FFF2-40B4-BE49-F238E27FC236}">
                <a16:creationId xmlns:a16="http://schemas.microsoft.com/office/drawing/2014/main" id="{F2513DC6-619F-4AB0-9E7C-AD8A2E4AE415}"/>
              </a:ext>
            </a:extLst>
          </p:cNvPr>
          <p:cNvSpPr>
            <a:spLocks noChangeArrowheads="1"/>
          </p:cNvSpPr>
          <p:nvPr/>
        </p:nvSpPr>
        <p:spPr bwMode="auto">
          <a:xfrm>
            <a:off x="5791200" y="41910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60 </a:t>
            </a:r>
            <a:r>
              <a:rPr kumimoji="0" lang="en-US" altLang="zh-CN">
                <a:latin typeface="Times New Roman" panose="02020603050405020304" pitchFamily="18" charset="0"/>
                <a:cs typeface="Times New Roman" panose="02020603050405020304" pitchFamily="18" charset="0"/>
              </a:rPr>
              <a:t>℃</a:t>
            </a:r>
            <a:r>
              <a:rPr kumimoji="0" lang="en-US" altLang="zh-CN">
                <a:latin typeface="Times New Roman" panose="02020603050405020304" pitchFamily="18" charset="0"/>
              </a:rPr>
              <a:t> </a:t>
            </a:r>
          </a:p>
        </p:txBody>
      </p:sp>
      <p:sp>
        <p:nvSpPr>
          <p:cNvPr id="73743" name="Rectangle 15">
            <a:extLst>
              <a:ext uri="{FF2B5EF4-FFF2-40B4-BE49-F238E27FC236}">
                <a16:creationId xmlns:a16="http://schemas.microsoft.com/office/drawing/2014/main" id="{EC8BD36A-CAB3-4738-9147-501B759F1AFB}"/>
              </a:ext>
            </a:extLst>
          </p:cNvPr>
          <p:cNvSpPr>
            <a:spLocks noChangeArrowheads="1"/>
          </p:cNvSpPr>
          <p:nvPr/>
        </p:nvSpPr>
        <p:spPr bwMode="auto">
          <a:xfrm>
            <a:off x="6858000" y="41910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c</a:t>
            </a:r>
          </a:p>
        </p:txBody>
      </p:sp>
      <p:sp>
        <p:nvSpPr>
          <p:cNvPr id="73744" name="Oval 16">
            <a:extLst>
              <a:ext uri="{FF2B5EF4-FFF2-40B4-BE49-F238E27FC236}">
                <a16:creationId xmlns:a16="http://schemas.microsoft.com/office/drawing/2014/main" id="{24C8F6C8-6693-47E3-A107-7A2B899BC1EA}"/>
              </a:ext>
            </a:extLst>
          </p:cNvPr>
          <p:cNvSpPr>
            <a:spLocks noChangeArrowheads="1"/>
          </p:cNvSpPr>
          <p:nvPr/>
        </p:nvSpPr>
        <p:spPr bwMode="auto">
          <a:xfrm>
            <a:off x="609600" y="3276600"/>
            <a:ext cx="6934200" cy="3505200"/>
          </a:xfrm>
          <a:prstGeom prst="ellips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pSp>
        <p:nvGrpSpPr>
          <p:cNvPr id="73745" name="Group 17">
            <a:extLst>
              <a:ext uri="{FF2B5EF4-FFF2-40B4-BE49-F238E27FC236}">
                <a16:creationId xmlns:a16="http://schemas.microsoft.com/office/drawing/2014/main" id="{AA4B384A-DBD0-4AAE-926C-EFFBF54B57E5}"/>
              </a:ext>
            </a:extLst>
          </p:cNvPr>
          <p:cNvGrpSpPr>
            <a:grpSpLocks/>
          </p:cNvGrpSpPr>
          <p:nvPr/>
        </p:nvGrpSpPr>
        <p:grpSpPr bwMode="auto">
          <a:xfrm>
            <a:off x="2667000" y="6019800"/>
            <a:ext cx="2895600" cy="685800"/>
            <a:chOff x="1680" y="3696"/>
            <a:chExt cx="1824" cy="432"/>
          </a:xfrm>
        </p:grpSpPr>
        <p:sp>
          <p:nvSpPr>
            <p:cNvPr id="73752" name="Line 18">
              <a:extLst>
                <a:ext uri="{FF2B5EF4-FFF2-40B4-BE49-F238E27FC236}">
                  <a16:creationId xmlns:a16="http://schemas.microsoft.com/office/drawing/2014/main" id="{1E76C19C-DCE2-4365-A127-A9D7F4ECA37E}"/>
                </a:ext>
              </a:extLst>
            </p:cNvPr>
            <p:cNvSpPr>
              <a:spLocks noChangeShapeType="1"/>
            </p:cNvSpPr>
            <p:nvPr/>
          </p:nvSpPr>
          <p:spPr bwMode="auto">
            <a:xfrm>
              <a:off x="1680" y="3696"/>
              <a:ext cx="18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3" name="Line 19">
              <a:extLst>
                <a:ext uri="{FF2B5EF4-FFF2-40B4-BE49-F238E27FC236}">
                  <a16:creationId xmlns:a16="http://schemas.microsoft.com/office/drawing/2014/main" id="{E95F1ED4-4C05-4CC0-868E-8F73210722D6}"/>
                </a:ext>
              </a:extLst>
            </p:cNvPr>
            <p:cNvSpPr>
              <a:spLocks noChangeShapeType="1"/>
            </p:cNvSpPr>
            <p:nvPr/>
          </p:nvSpPr>
          <p:spPr bwMode="auto">
            <a:xfrm flipH="1">
              <a:off x="1920"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4" name="Line 20">
              <a:extLst>
                <a:ext uri="{FF2B5EF4-FFF2-40B4-BE49-F238E27FC236}">
                  <a16:creationId xmlns:a16="http://schemas.microsoft.com/office/drawing/2014/main" id="{E2655B5F-A175-486D-9598-EF9C1E5EB299}"/>
                </a:ext>
              </a:extLst>
            </p:cNvPr>
            <p:cNvSpPr>
              <a:spLocks noChangeShapeType="1"/>
            </p:cNvSpPr>
            <p:nvPr/>
          </p:nvSpPr>
          <p:spPr bwMode="auto">
            <a:xfrm flipH="1">
              <a:off x="2160"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5" name="Line 21">
              <a:extLst>
                <a:ext uri="{FF2B5EF4-FFF2-40B4-BE49-F238E27FC236}">
                  <a16:creationId xmlns:a16="http://schemas.microsoft.com/office/drawing/2014/main" id="{016C1554-73FF-4435-AF5D-39F9D1C8A052}"/>
                </a:ext>
              </a:extLst>
            </p:cNvPr>
            <p:cNvSpPr>
              <a:spLocks noChangeShapeType="1"/>
            </p:cNvSpPr>
            <p:nvPr/>
          </p:nvSpPr>
          <p:spPr bwMode="auto">
            <a:xfrm flipH="1">
              <a:off x="2352"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6" name="Line 22">
              <a:extLst>
                <a:ext uri="{FF2B5EF4-FFF2-40B4-BE49-F238E27FC236}">
                  <a16:creationId xmlns:a16="http://schemas.microsoft.com/office/drawing/2014/main" id="{D4CE52E7-BFA3-4B62-A625-0FB74787C211}"/>
                </a:ext>
              </a:extLst>
            </p:cNvPr>
            <p:cNvSpPr>
              <a:spLocks noChangeShapeType="1"/>
            </p:cNvSpPr>
            <p:nvPr/>
          </p:nvSpPr>
          <p:spPr bwMode="auto">
            <a:xfrm flipH="1">
              <a:off x="2544"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7" name="Line 23">
              <a:extLst>
                <a:ext uri="{FF2B5EF4-FFF2-40B4-BE49-F238E27FC236}">
                  <a16:creationId xmlns:a16="http://schemas.microsoft.com/office/drawing/2014/main" id="{91426207-2B8B-44C9-80AC-51B5B9D3D008}"/>
                </a:ext>
              </a:extLst>
            </p:cNvPr>
            <p:cNvSpPr>
              <a:spLocks noChangeShapeType="1"/>
            </p:cNvSpPr>
            <p:nvPr/>
          </p:nvSpPr>
          <p:spPr bwMode="auto">
            <a:xfrm flipH="1">
              <a:off x="1680"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8" name="Line 24">
              <a:extLst>
                <a:ext uri="{FF2B5EF4-FFF2-40B4-BE49-F238E27FC236}">
                  <a16:creationId xmlns:a16="http://schemas.microsoft.com/office/drawing/2014/main" id="{52ED3626-6B13-4973-94CA-191A52E0CB57}"/>
                </a:ext>
              </a:extLst>
            </p:cNvPr>
            <p:cNvSpPr>
              <a:spLocks noChangeShapeType="1"/>
            </p:cNvSpPr>
            <p:nvPr/>
          </p:nvSpPr>
          <p:spPr bwMode="auto">
            <a:xfrm flipH="1">
              <a:off x="2736"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9" name="Line 25">
              <a:extLst>
                <a:ext uri="{FF2B5EF4-FFF2-40B4-BE49-F238E27FC236}">
                  <a16:creationId xmlns:a16="http://schemas.microsoft.com/office/drawing/2014/main" id="{99B482F2-834D-4544-89EA-080D237896D3}"/>
                </a:ext>
              </a:extLst>
            </p:cNvPr>
            <p:cNvSpPr>
              <a:spLocks noChangeShapeType="1"/>
            </p:cNvSpPr>
            <p:nvPr/>
          </p:nvSpPr>
          <p:spPr bwMode="auto">
            <a:xfrm flipH="1">
              <a:off x="2976"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0" name="Line 26">
              <a:extLst>
                <a:ext uri="{FF2B5EF4-FFF2-40B4-BE49-F238E27FC236}">
                  <a16:creationId xmlns:a16="http://schemas.microsoft.com/office/drawing/2014/main" id="{FD0D3236-87B3-418A-95CF-900335E718F6}"/>
                </a:ext>
              </a:extLst>
            </p:cNvPr>
            <p:cNvSpPr>
              <a:spLocks noChangeShapeType="1"/>
            </p:cNvSpPr>
            <p:nvPr/>
          </p:nvSpPr>
          <p:spPr bwMode="auto">
            <a:xfrm flipH="1">
              <a:off x="3216"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1" name="Rectangle 27">
              <a:extLst>
                <a:ext uri="{FF2B5EF4-FFF2-40B4-BE49-F238E27FC236}">
                  <a16:creationId xmlns:a16="http://schemas.microsoft.com/office/drawing/2014/main" id="{77BDFDE9-9BE4-46D5-80DC-4CCF0E31419C}"/>
                </a:ext>
              </a:extLst>
            </p:cNvPr>
            <p:cNvSpPr>
              <a:spLocks noChangeArrowheads="1"/>
            </p:cNvSpPr>
            <p:nvPr/>
          </p:nvSpPr>
          <p:spPr bwMode="auto">
            <a:xfrm>
              <a:off x="2448" y="3792"/>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66FF33"/>
                  </a:solidFill>
                  <a:latin typeface="Times New Roman" panose="02020603050405020304" pitchFamily="18" charset="0"/>
                </a:rPr>
                <a:t>t</a:t>
              </a:r>
              <a:r>
                <a:rPr kumimoji="0" lang="en-US" altLang="zh-CN" baseline="-25000">
                  <a:solidFill>
                    <a:srgbClr val="66FF33"/>
                  </a:solidFill>
                  <a:latin typeface="Times New Roman" panose="02020603050405020304" pitchFamily="18" charset="0"/>
                </a:rPr>
                <a:t>0</a:t>
              </a:r>
            </a:p>
          </p:txBody>
        </p:sp>
      </p:grpSp>
      <p:sp>
        <p:nvSpPr>
          <p:cNvPr id="73746" name="AutoShape 28">
            <a:extLst>
              <a:ext uri="{FF2B5EF4-FFF2-40B4-BE49-F238E27FC236}">
                <a16:creationId xmlns:a16="http://schemas.microsoft.com/office/drawing/2014/main" id="{9E8D9A75-BD5F-43CA-917A-63124569F3EF}"/>
              </a:ext>
            </a:extLst>
          </p:cNvPr>
          <p:cNvSpPr>
            <a:spLocks noChangeArrowheads="1"/>
          </p:cNvSpPr>
          <p:nvPr/>
        </p:nvSpPr>
        <p:spPr bwMode="auto">
          <a:xfrm>
            <a:off x="4038600" y="5334000"/>
            <a:ext cx="219075" cy="609600"/>
          </a:xfrm>
          <a:prstGeom prst="downArrow">
            <a:avLst>
              <a:gd name="adj1" fmla="val 50000"/>
              <a:gd name="adj2" fmla="val 69565"/>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73747" name="Rectangle 29">
            <a:extLst>
              <a:ext uri="{FF2B5EF4-FFF2-40B4-BE49-F238E27FC236}">
                <a16:creationId xmlns:a16="http://schemas.microsoft.com/office/drawing/2014/main" id="{1C3704CA-C4B2-4577-A8AB-DBF8A839ADDA}"/>
              </a:ext>
            </a:extLst>
          </p:cNvPr>
          <p:cNvSpPr>
            <a:spLocks noChangeArrowheads="1"/>
          </p:cNvSpPr>
          <p:nvPr/>
        </p:nvSpPr>
        <p:spPr bwMode="auto">
          <a:xfrm>
            <a:off x="4343400" y="53340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Q</a:t>
            </a:r>
          </a:p>
        </p:txBody>
      </p:sp>
      <p:graphicFrame>
        <p:nvGraphicFramePr>
          <p:cNvPr id="598046" name="Object 30">
            <a:extLst>
              <a:ext uri="{FF2B5EF4-FFF2-40B4-BE49-F238E27FC236}">
                <a16:creationId xmlns:a16="http://schemas.microsoft.com/office/drawing/2014/main" id="{BC42A4B6-1857-4036-917E-72CBBCA3302B}"/>
              </a:ext>
            </a:extLst>
          </p:cNvPr>
          <p:cNvGraphicFramePr>
            <a:graphicFrameLocks noChangeAspect="1"/>
          </p:cNvGraphicFramePr>
          <p:nvPr/>
        </p:nvGraphicFramePr>
        <p:xfrm>
          <a:off x="685800" y="1066800"/>
          <a:ext cx="4129088" cy="1166813"/>
        </p:xfrm>
        <a:graphic>
          <a:graphicData uri="http://schemas.openxmlformats.org/presentationml/2006/ole">
            <mc:AlternateContent xmlns:mc="http://schemas.openxmlformats.org/markup-compatibility/2006">
              <mc:Choice xmlns:v="urn:schemas-microsoft-com:vml" Requires="v">
                <p:oleObj spid="_x0000_s73788" name="Equation" r:id="rId4" imgW="1492448" imgH="400050" progId="Equation.DSMT4">
                  <p:embed/>
                </p:oleObj>
              </mc:Choice>
              <mc:Fallback>
                <p:oleObj name="Equation" r:id="rId4" imgW="1492448" imgH="400050" progId="Equation.DSMT4">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066800"/>
                        <a:ext cx="4129088" cy="11668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8047" name="Object 31">
            <a:extLst>
              <a:ext uri="{FF2B5EF4-FFF2-40B4-BE49-F238E27FC236}">
                <a16:creationId xmlns:a16="http://schemas.microsoft.com/office/drawing/2014/main" id="{B74D4AFE-5B55-4AF7-BD87-95FD733FDBB2}"/>
              </a:ext>
            </a:extLst>
          </p:cNvPr>
          <p:cNvGraphicFramePr>
            <a:graphicFrameLocks noChangeAspect="1"/>
          </p:cNvGraphicFramePr>
          <p:nvPr/>
        </p:nvGraphicFramePr>
        <p:xfrm>
          <a:off x="4800600" y="1371600"/>
          <a:ext cx="2409825" cy="479425"/>
        </p:xfrm>
        <a:graphic>
          <a:graphicData uri="http://schemas.openxmlformats.org/presentationml/2006/ole">
            <mc:AlternateContent xmlns:mc="http://schemas.openxmlformats.org/markup-compatibility/2006">
              <mc:Choice xmlns:v="urn:schemas-microsoft-com:vml" Requires="v">
                <p:oleObj spid="_x0000_s73789" name="Equation" r:id="rId6" imgW="857320" imgH="146141" progId="Equation.DSMT4">
                  <p:embed/>
                </p:oleObj>
              </mc:Choice>
              <mc:Fallback>
                <p:oleObj name="Equation" r:id="rId6" imgW="857320" imgH="146141" progId="Equation.DSMT4">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1371600"/>
                        <a:ext cx="2409825" cy="4794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8048" name="Rectangle 32">
            <a:extLst>
              <a:ext uri="{FF2B5EF4-FFF2-40B4-BE49-F238E27FC236}">
                <a16:creationId xmlns:a16="http://schemas.microsoft.com/office/drawing/2014/main" id="{1A749615-A581-4DB1-BE0D-A305602C9E92}"/>
              </a:ext>
            </a:extLst>
          </p:cNvPr>
          <p:cNvSpPr>
            <a:spLocks noChangeArrowheads="1"/>
          </p:cNvSpPr>
          <p:nvPr/>
        </p:nvSpPr>
        <p:spPr bwMode="auto">
          <a:xfrm>
            <a:off x="7391400" y="1295400"/>
            <a:ext cx="175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zh-CN" altLang="en-US">
                <a:solidFill>
                  <a:srgbClr val="66FF33"/>
                </a:solidFill>
                <a:latin typeface="Times New Roman" panose="02020603050405020304" pitchFamily="18" charset="0"/>
              </a:rPr>
              <a:t>不可能</a:t>
            </a:r>
          </a:p>
        </p:txBody>
      </p:sp>
      <p:sp>
        <p:nvSpPr>
          <p:cNvPr id="598049" name="Rectangle 33">
            <a:extLst>
              <a:ext uri="{FF2B5EF4-FFF2-40B4-BE49-F238E27FC236}">
                <a16:creationId xmlns:a16="http://schemas.microsoft.com/office/drawing/2014/main" id="{BA6F08DF-7DE9-4FF1-8FA4-15DBDC1D7865}"/>
              </a:ext>
            </a:extLst>
          </p:cNvPr>
          <p:cNvSpPr>
            <a:spLocks noChangeArrowheads="1"/>
          </p:cNvSpPr>
          <p:nvPr/>
        </p:nvSpPr>
        <p:spPr bwMode="auto">
          <a:xfrm>
            <a:off x="581025" y="2209800"/>
            <a:ext cx="6943725"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SzTx/>
              <a:buFontTx/>
              <a:buNone/>
            </a:pPr>
            <a:r>
              <a:rPr lang="zh-CN" altLang="en-US">
                <a:solidFill>
                  <a:srgbClr val="66FF33"/>
                </a:solidFill>
                <a:latin typeface="Times New Roman" panose="02020603050405020304" pitchFamily="18" charset="0"/>
              </a:rPr>
              <a:t>注意：</a:t>
            </a:r>
            <a:r>
              <a:rPr lang="zh-CN" altLang="en-US">
                <a:solidFill>
                  <a:srgbClr val="CCFFFF"/>
                </a:solidFill>
                <a:latin typeface="Times New Roman" panose="02020603050405020304" pitchFamily="18" charset="0"/>
              </a:rPr>
              <a:t>热一律与热二律同时满足</a:t>
            </a:r>
          </a:p>
          <a:p>
            <a:pPr eaLnBrk="1" hangingPunct="1">
              <a:buSzTx/>
              <a:buFontTx/>
              <a:buNone/>
            </a:pPr>
            <a:r>
              <a:rPr lang="zh-CN" altLang="en-US">
                <a:solidFill>
                  <a:srgbClr val="CCFFFF"/>
                </a:solidFill>
                <a:latin typeface="Times New Roman" panose="02020603050405020304" pitchFamily="18" charset="0"/>
              </a:rPr>
              <a:t>             孤立系选取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98046"/>
                                        </p:tgtEl>
                                        <p:attrNameLst>
                                          <p:attrName>style.visibility</p:attrName>
                                        </p:attrNameLst>
                                      </p:cBhvr>
                                      <p:to>
                                        <p:strVal val="visible"/>
                                      </p:to>
                                    </p:set>
                                    <p:anim calcmode="lin" valueType="num">
                                      <p:cBhvr additive="base">
                                        <p:cTn id="7" dur="500" fill="hold"/>
                                        <p:tgtEl>
                                          <p:spTgt spid="598046"/>
                                        </p:tgtEl>
                                        <p:attrNameLst>
                                          <p:attrName>ppt_x</p:attrName>
                                        </p:attrNameLst>
                                      </p:cBhvr>
                                      <p:tavLst>
                                        <p:tav tm="0">
                                          <p:val>
                                            <p:strVal val="0-#ppt_w/2"/>
                                          </p:val>
                                        </p:tav>
                                        <p:tav tm="100000">
                                          <p:val>
                                            <p:strVal val="#ppt_x"/>
                                          </p:val>
                                        </p:tav>
                                      </p:tavLst>
                                    </p:anim>
                                    <p:anim calcmode="lin" valueType="num">
                                      <p:cBhvr additive="base">
                                        <p:cTn id="8" dur="500" fill="hold"/>
                                        <p:tgtEl>
                                          <p:spTgt spid="5980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98047"/>
                                        </p:tgtEl>
                                        <p:attrNameLst>
                                          <p:attrName>style.visibility</p:attrName>
                                        </p:attrNameLst>
                                      </p:cBhvr>
                                      <p:to>
                                        <p:strVal val="visible"/>
                                      </p:to>
                                    </p:set>
                                    <p:anim calcmode="lin" valueType="num">
                                      <p:cBhvr additive="base">
                                        <p:cTn id="13" dur="500" fill="hold"/>
                                        <p:tgtEl>
                                          <p:spTgt spid="598047"/>
                                        </p:tgtEl>
                                        <p:attrNameLst>
                                          <p:attrName>ppt_x</p:attrName>
                                        </p:attrNameLst>
                                      </p:cBhvr>
                                      <p:tavLst>
                                        <p:tav tm="0">
                                          <p:val>
                                            <p:strVal val="1+#ppt_w/2"/>
                                          </p:val>
                                        </p:tav>
                                        <p:tav tm="100000">
                                          <p:val>
                                            <p:strVal val="#ppt_x"/>
                                          </p:val>
                                        </p:tav>
                                      </p:tavLst>
                                    </p:anim>
                                    <p:anim calcmode="lin" valueType="num">
                                      <p:cBhvr additive="base">
                                        <p:cTn id="14" dur="500" fill="hold"/>
                                        <p:tgtEl>
                                          <p:spTgt spid="5980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98048"/>
                                        </p:tgtEl>
                                        <p:attrNameLst>
                                          <p:attrName>style.visibility</p:attrName>
                                        </p:attrNameLst>
                                      </p:cBhvr>
                                      <p:to>
                                        <p:strVal val="visible"/>
                                      </p:to>
                                    </p:set>
                                    <p:anim calcmode="lin" valueType="num">
                                      <p:cBhvr additive="base">
                                        <p:cTn id="19" dur="500" fill="hold"/>
                                        <p:tgtEl>
                                          <p:spTgt spid="598048"/>
                                        </p:tgtEl>
                                        <p:attrNameLst>
                                          <p:attrName>ppt_x</p:attrName>
                                        </p:attrNameLst>
                                      </p:cBhvr>
                                      <p:tavLst>
                                        <p:tav tm="0">
                                          <p:val>
                                            <p:strVal val="1+#ppt_w/2"/>
                                          </p:val>
                                        </p:tav>
                                        <p:tav tm="100000">
                                          <p:val>
                                            <p:strVal val="#ppt_x"/>
                                          </p:val>
                                        </p:tav>
                                      </p:tavLst>
                                    </p:anim>
                                    <p:anim calcmode="lin" valueType="num">
                                      <p:cBhvr additive="base">
                                        <p:cTn id="20" dur="500" fill="hold"/>
                                        <p:tgtEl>
                                          <p:spTgt spid="5980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8049"/>
                                        </p:tgtEl>
                                        <p:attrNameLst>
                                          <p:attrName>style.visibility</p:attrName>
                                        </p:attrNameLst>
                                      </p:cBhvr>
                                      <p:to>
                                        <p:strVal val="visible"/>
                                      </p:to>
                                    </p:set>
                                    <p:anim calcmode="lin" valueType="num">
                                      <p:cBhvr additive="base">
                                        <p:cTn id="25" dur="500" fill="hold"/>
                                        <p:tgtEl>
                                          <p:spTgt spid="598049"/>
                                        </p:tgtEl>
                                        <p:attrNameLst>
                                          <p:attrName>ppt_x</p:attrName>
                                        </p:attrNameLst>
                                      </p:cBhvr>
                                      <p:tavLst>
                                        <p:tav tm="0">
                                          <p:val>
                                            <p:strVal val="0-#ppt_w/2"/>
                                          </p:val>
                                        </p:tav>
                                        <p:tav tm="100000">
                                          <p:val>
                                            <p:strVal val="#ppt_x"/>
                                          </p:val>
                                        </p:tav>
                                      </p:tavLst>
                                    </p:anim>
                                    <p:anim calcmode="lin" valueType="num">
                                      <p:cBhvr additive="base">
                                        <p:cTn id="26" dur="500" fill="hold"/>
                                        <p:tgtEl>
                                          <p:spTgt spid="5980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48" grpId="0" autoUpdateAnimBg="0"/>
      <p:bldP spid="59804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4F4E4D72-2193-4360-BDB3-08ACF91A38FF}"/>
              </a:ext>
            </a:extLst>
          </p:cNvPr>
          <p:cNvSpPr>
            <a:spLocks noGrp="1" noChangeArrowheads="1"/>
          </p:cNvSpPr>
          <p:nvPr>
            <p:ph type="title"/>
          </p:nvPr>
        </p:nvSpPr>
        <p:spPr>
          <a:xfrm>
            <a:off x="685800" y="198438"/>
            <a:ext cx="7772400" cy="823912"/>
          </a:xfrm>
        </p:spPr>
        <p:txBody>
          <a:bodyPr/>
          <a:lstStyle/>
          <a:p>
            <a:pPr eaLnBrk="1" hangingPunct="1"/>
            <a:r>
              <a:rPr lang="zh-CN" altLang="en-US" sz="4800" b="1">
                <a:solidFill>
                  <a:srgbClr val="FFCC00"/>
                </a:solidFill>
                <a:ea typeface="楷体_GB2312" pitchFamily="49" charset="-122"/>
              </a:rPr>
              <a:t>第四章   习题课</a:t>
            </a:r>
            <a:r>
              <a:rPr lang="en-US" altLang="zh-CN" sz="4800" b="1">
                <a:solidFill>
                  <a:srgbClr val="00FF00"/>
                </a:solidFill>
                <a:latin typeface="楷体_GB2312" pitchFamily="49" charset="-122"/>
                <a:ea typeface="楷体_GB2312" pitchFamily="49" charset="-122"/>
              </a:rPr>
              <a:t>(</a:t>
            </a:r>
            <a:r>
              <a:rPr lang="zh-CN" altLang="en-US" sz="4800" b="1">
                <a:solidFill>
                  <a:srgbClr val="00FF00"/>
                </a:solidFill>
                <a:latin typeface="楷体_GB2312" pitchFamily="49" charset="-122"/>
                <a:ea typeface="楷体_GB2312" pitchFamily="49" charset="-122"/>
              </a:rPr>
              <a:t>一</a:t>
            </a:r>
            <a:r>
              <a:rPr lang="en-US" altLang="zh-CN" sz="4800" b="1">
                <a:solidFill>
                  <a:srgbClr val="00FF00"/>
                </a:solidFill>
                <a:latin typeface="楷体_GB2312" pitchFamily="49" charset="-122"/>
                <a:ea typeface="楷体_GB2312" pitchFamily="49" charset="-122"/>
              </a:rPr>
              <a:t>)</a:t>
            </a:r>
          </a:p>
        </p:txBody>
      </p:sp>
      <p:sp>
        <p:nvSpPr>
          <p:cNvPr id="75779" name="Text Box 3">
            <a:extLst>
              <a:ext uri="{FF2B5EF4-FFF2-40B4-BE49-F238E27FC236}">
                <a16:creationId xmlns:a16="http://schemas.microsoft.com/office/drawing/2014/main" id="{779B6C93-3282-45B5-88BB-5C0C2424B298}"/>
              </a:ext>
            </a:extLst>
          </p:cNvPr>
          <p:cNvSpPr txBox="1">
            <a:spLocks noChangeArrowheads="1"/>
          </p:cNvSpPr>
          <p:nvPr/>
        </p:nvSpPr>
        <p:spPr bwMode="auto">
          <a:xfrm>
            <a:off x="457200" y="1017588"/>
            <a:ext cx="8153400"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chemeClr val="tx2"/>
                </a:solidFill>
                <a:latin typeface="Times New Roman" panose="02020603050405020304" pitchFamily="18" charset="0"/>
              </a:rPr>
              <a:t>（</a:t>
            </a:r>
            <a:r>
              <a:rPr lang="en-US" altLang="zh-CN">
                <a:solidFill>
                  <a:schemeClr val="tx2"/>
                </a:solidFill>
                <a:latin typeface="Times New Roman" panose="02020603050405020304" pitchFamily="18" charset="0"/>
              </a:rPr>
              <a:t>4-7</a:t>
            </a:r>
            <a:r>
              <a:rPr lang="zh-CN" altLang="en-US">
                <a:solidFill>
                  <a:schemeClr val="tx2"/>
                </a:solidFill>
                <a:latin typeface="Times New Roman" panose="02020603050405020304" pitchFamily="18" charset="0"/>
              </a:rPr>
              <a:t>）</a:t>
            </a:r>
            <a:r>
              <a:rPr lang="zh-CN" altLang="en-US">
                <a:latin typeface="Times New Roman" panose="02020603050405020304" pitchFamily="18" charset="0"/>
              </a:rPr>
              <a:t>设有一个能同时产生冷空气和热空气的装置，参数如图所示，判断此装置是否可能？ </a:t>
            </a:r>
          </a:p>
          <a:p>
            <a:pPr eaLnBrk="1" hangingPunct="1">
              <a:spcBef>
                <a:spcPct val="0"/>
              </a:spcBef>
              <a:buSzTx/>
              <a:buFontTx/>
              <a:buNone/>
            </a:pPr>
            <a:r>
              <a:rPr lang="zh-CN" altLang="en-US">
                <a:latin typeface="Times New Roman" panose="02020603050405020304" pitchFamily="18" charset="0"/>
              </a:rPr>
              <a:t>        如果不可能，在维持各处原摩尔数和 </a:t>
            </a:r>
            <a:r>
              <a:rPr lang="en-US" altLang="zh-CN">
                <a:solidFill>
                  <a:srgbClr val="66FF33"/>
                </a:solidFill>
                <a:latin typeface="Times New Roman" panose="02020603050405020304" pitchFamily="18" charset="0"/>
              </a:rPr>
              <a:t>t</a:t>
            </a:r>
            <a:r>
              <a:rPr lang="en-US" altLang="zh-CN" baseline="-25000">
                <a:solidFill>
                  <a:srgbClr val="66FF33"/>
                </a:solidFill>
                <a:latin typeface="Times New Roman" panose="02020603050405020304" pitchFamily="18" charset="0"/>
              </a:rPr>
              <a:t>0 </a:t>
            </a:r>
            <a:r>
              <a:rPr lang="zh-CN" altLang="en-US">
                <a:latin typeface="Times New Roman" panose="02020603050405020304" pitchFamily="18" charset="0"/>
              </a:rPr>
              <a:t>不变的情况下，改变哪一个参数就能实现。</a:t>
            </a:r>
            <a:endParaRPr lang="zh-CN" altLang="en-US">
              <a:solidFill>
                <a:schemeClr val="tx2"/>
              </a:solidFill>
              <a:latin typeface="Times New Roman" panose="02020603050405020304" pitchFamily="18" charset="0"/>
            </a:endParaRPr>
          </a:p>
        </p:txBody>
      </p:sp>
      <p:sp>
        <p:nvSpPr>
          <p:cNvPr id="75780" name="Rectangle 4">
            <a:extLst>
              <a:ext uri="{FF2B5EF4-FFF2-40B4-BE49-F238E27FC236}">
                <a16:creationId xmlns:a16="http://schemas.microsoft.com/office/drawing/2014/main" id="{63696AE8-3674-468F-AF04-A59256A5A78A}"/>
              </a:ext>
            </a:extLst>
          </p:cNvPr>
          <p:cNvSpPr>
            <a:spLocks noChangeArrowheads="1"/>
          </p:cNvSpPr>
          <p:nvPr/>
        </p:nvSpPr>
        <p:spPr bwMode="auto">
          <a:xfrm>
            <a:off x="2514600" y="4648200"/>
            <a:ext cx="3048000" cy="838200"/>
          </a:xfrm>
          <a:prstGeom prst="rect">
            <a:avLst/>
          </a:prstGeom>
          <a:solidFill>
            <a:srgbClr val="66FF33"/>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75781" name="Line 5">
            <a:extLst>
              <a:ext uri="{FF2B5EF4-FFF2-40B4-BE49-F238E27FC236}">
                <a16:creationId xmlns:a16="http://schemas.microsoft.com/office/drawing/2014/main" id="{4BDF2C54-AD22-4CFB-BBEC-0D107A1834A8}"/>
              </a:ext>
            </a:extLst>
          </p:cNvPr>
          <p:cNvSpPr>
            <a:spLocks noChangeShapeType="1"/>
          </p:cNvSpPr>
          <p:nvPr/>
        </p:nvSpPr>
        <p:spPr bwMode="auto">
          <a:xfrm>
            <a:off x="4038600" y="3886200"/>
            <a:ext cx="0" cy="76200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2" name="Line 6">
            <a:extLst>
              <a:ext uri="{FF2B5EF4-FFF2-40B4-BE49-F238E27FC236}">
                <a16:creationId xmlns:a16="http://schemas.microsoft.com/office/drawing/2014/main" id="{7F84985E-C188-4634-A05E-D4F68D84D75F}"/>
              </a:ext>
            </a:extLst>
          </p:cNvPr>
          <p:cNvSpPr>
            <a:spLocks noChangeShapeType="1"/>
          </p:cNvSpPr>
          <p:nvPr/>
        </p:nvSpPr>
        <p:spPr bwMode="auto">
          <a:xfrm>
            <a:off x="5562600" y="5029200"/>
            <a:ext cx="1295400" cy="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3" name="Line 7">
            <a:extLst>
              <a:ext uri="{FF2B5EF4-FFF2-40B4-BE49-F238E27FC236}">
                <a16:creationId xmlns:a16="http://schemas.microsoft.com/office/drawing/2014/main" id="{F6E85A42-A796-44A5-8FD4-C4CF77E9676D}"/>
              </a:ext>
            </a:extLst>
          </p:cNvPr>
          <p:cNvSpPr>
            <a:spLocks noChangeShapeType="1"/>
          </p:cNvSpPr>
          <p:nvPr/>
        </p:nvSpPr>
        <p:spPr bwMode="auto">
          <a:xfrm flipH="1">
            <a:off x="1447800" y="5029200"/>
            <a:ext cx="1066800" cy="0"/>
          </a:xfrm>
          <a:prstGeom prst="line">
            <a:avLst/>
          </a:prstGeom>
          <a:noFill/>
          <a:ln w="254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4" name="Rectangle 8">
            <a:extLst>
              <a:ext uri="{FF2B5EF4-FFF2-40B4-BE49-F238E27FC236}">
                <a16:creationId xmlns:a16="http://schemas.microsoft.com/office/drawing/2014/main" id="{2313F30B-A01A-4B05-A428-54EE5893460D}"/>
              </a:ext>
            </a:extLst>
          </p:cNvPr>
          <p:cNvSpPr>
            <a:spLocks noChangeArrowheads="1"/>
          </p:cNvSpPr>
          <p:nvPr/>
        </p:nvSpPr>
        <p:spPr bwMode="auto">
          <a:xfrm>
            <a:off x="3810000" y="34290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a</a:t>
            </a:r>
          </a:p>
        </p:txBody>
      </p:sp>
      <p:sp>
        <p:nvSpPr>
          <p:cNvPr id="75785" name="Rectangle 9">
            <a:extLst>
              <a:ext uri="{FF2B5EF4-FFF2-40B4-BE49-F238E27FC236}">
                <a16:creationId xmlns:a16="http://schemas.microsoft.com/office/drawing/2014/main" id="{E7DBB1F8-5F31-46AD-BE2E-7FE23E11B412}"/>
              </a:ext>
            </a:extLst>
          </p:cNvPr>
          <p:cNvSpPr>
            <a:spLocks noChangeArrowheads="1"/>
          </p:cNvSpPr>
          <p:nvPr/>
        </p:nvSpPr>
        <p:spPr bwMode="auto">
          <a:xfrm>
            <a:off x="4267200" y="35814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2</a:t>
            </a:r>
            <a:r>
              <a:rPr kumimoji="0" lang="en-US" altLang="zh-CN">
                <a:solidFill>
                  <a:srgbClr val="FFCC99"/>
                </a:solidFill>
                <a:latin typeface="Times New Roman" panose="02020603050405020304" pitchFamily="18" charset="0"/>
              </a:rPr>
              <a:t> </a:t>
            </a:r>
            <a:r>
              <a:rPr kumimoji="0" lang="en-US" altLang="zh-CN">
                <a:latin typeface="Times New Roman" panose="02020603050405020304" pitchFamily="18" charset="0"/>
              </a:rPr>
              <a:t>kmol</a:t>
            </a:r>
          </a:p>
          <a:p>
            <a:pPr eaLnBrk="1" hangingPunct="1">
              <a:spcBef>
                <a:spcPct val="0"/>
              </a:spcBef>
              <a:buFontTx/>
              <a:buNone/>
            </a:pPr>
            <a:r>
              <a:rPr kumimoji="0" lang="en-US" altLang="zh-CN">
                <a:latin typeface="Times New Roman" panose="02020603050405020304" pitchFamily="18" charset="0"/>
              </a:rPr>
              <a:t>1 atm</a:t>
            </a:r>
          </a:p>
        </p:txBody>
      </p:sp>
      <p:sp>
        <p:nvSpPr>
          <p:cNvPr id="75786" name="Rectangle 10">
            <a:extLst>
              <a:ext uri="{FF2B5EF4-FFF2-40B4-BE49-F238E27FC236}">
                <a16:creationId xmlns:a16="http://schemas.microsoft.com/office/drawing/2014/main" id="{364DD211-A579-4870-9C7C-DBA627C88502}"/>
              </a:ext>
            </a:extLst>
          </p:cNvPr>
          <p:cNvSpPr>
            <a:spLocks noChangeArrowheads="1"/>
          </p:cNvSpPr>
          <p:nvPr/>
        </p:nvSpPr>
        <p:spPr bwMode="auto">
          <a:xfrm>
            <a:off x="2743200" y="3962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25</a:t>
            </a:r>
            <a:r>
              <a:rPr kumimoji="0" lang="en-US" altLang="zh-CN">
                <a:latin typeface="Times New Roman" panose="02020603050405020304" pitchFamily="18" charset="0"/>
                <a:cs typeface="Times New Roman" panose="02020603050405020304" pitchFamily="18" charset="0"/>
              </a:rPr>
              <a:t>℃</a:t>
            </a:r>
            <a:endParaRPr kumimoji="0" lang="en-US" altLang="zh-CN">
              <a:latin typeface="Times New Roman" panose="02020603050405020304" pitchFamily="18" charset="0"/>
            </a:endParaRPr>
          </a:p>
        </p:txBody>
      </p:sp>
      <p:sp>
        <p:nvSpPr>
          <p:cNvPr id="75787" name="Rectangle 11">
            <a:extLst>
              <a:ext uri="{FF2B5EF4-FFF2-40B4-BE49-F238E27FC236}">
                <a16:creationId xmlns:a16="http://schemas.microsoft.com/office/drawing/2014/main" id="{779D67DF-0C25-4A37-97D2-FEE60C24B981}"/>
              </a:ext>
            </a:extLst>
          </p:cNvPr>
          <p:cNvSpPr>
            <a:spLocks noChangeArrowheads="1"/>
          </p:cNvSpPr>
          <p:nvPr/>
        </p:nvSpPr>
        <p:spPr bwMode="auto">
          <a:xfrm>
            <a:off x="990600" y="47244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b</a:t>
            </a:r>
          </a:p>
        </p:txBody>
      </p:sp>
      <p:sp>
        <p:nvSpPr>
          <p:cNvPr id="75788" name="Rectangle 12">
            <a:extLst>
              <a:ext uri="{FF2B5EF4-FFF2-40B4-BE49-F238E27FC236}">
                <a16:creationId xmlns:a16="http://schemas.microsoft.com/office/drawing/2014/main" id="{FD838DA9-E829-4100-84AC-8DF6B6F8CC3D}"/>
              </a:ext>
            </a:extLst>
          </p:cNvPr>
          <p:cNvSpPr>
            <a:spLocks noChangeArrowheads="1"/>
          </p:cNvSpPr>
          <p:nvPr/>
        </p:nvSpPr>
        <p:spPr bwMode="auto">
          <a:xfrm>
            <a:off x="1066800" y="51816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 kmol</a:t>
            </a:r>
          </a:p>
          <a:p>
            <a:pPr eaLnBrk="1" hangingPunct="1">
              <a:spcBef>
                <a:spcPct val="0"/>
              </a:spcBef>
              <a:buFontTx/>
              <a:buNone/>
            </a:pPr>
            <a:r>
              <a:rPr kumimoji="0" lang="en-US" altLang="zh-CN">
                <a:latin typeface="Times New Roman" panose="02020603050405020304" pitchFamily="18" charset="0"/>
              </a:rPr>
              <a:t>1 atm</a:t>
            </a:r>
          </a:p>
        </p:txBody>
      </p:sp>
      <p:sp>
        <p:nvSpPr>
          <p:cNvPr id="75789" name="Rectangle 13">
            <a:extLst>
              <a:ext uri="{FF2B5EF4-FFF2-40B4-BE49-F238E27FC236}">
                <a16:creationId xmlns:a16="http://schemas.microsoft.com/office/drawing/2014/main" id="{EB9B5DD8-2426-4C7F-BA3C-F896D2519273}"/>
              </a:ext>
            </a:extLst>
          </p:cNvPr>
          <p:cNvSpPr>
            <a:spLocks noChangeArrowheads="1"/>
          </p:cNvSpPr>
          <p:nvPr/>
        </p:nvSpPr>
        <p:spPr bwMode="auto">
          <a:xfrm>
            <a:off x="5715000" y="51816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a:t>
            </a:r>
            <a:r>
              <a:rPr kumimoji="0" lang="en-US" altLang="zh-CN">
                <a:solidFill>
                  <a:srgbClr val="FFCC99"/>
                </a:solidFill>
                <a:latin typeface="Times New Roman" panose="02020603050405020304" pitchFamily="18" charset="0"/>
              </a:rPr>
              <a:t> </a:t>
            </a:r>
            <a:r>
              <a:rPr kumimoji="0" lang="en-US" altLang="zh-CN">
                <a:latin typeface="Times New Roman" panose="02020603050405020304" pitchFamily="18" charset="0"/>
              </a:rPr>
              <a:t>kmol</a:t>
            </a:r>
          </a:p>
          <a:p>
            <a:pPr eaLnBrk="1" hangingPunct="1">
              <a:spcBef>
                <a:spcPct val="0"/>
              </a:spcBef>
              <a:buFontTx/>
              <a:buNone/>
            </a:pPr>
            <a:r>
              <a:rPr kumimoji="0" lang="en-US" altLang="zh-CN">
                <a:latin typeface="Times New Roman" panose="02020603050405020304" pitchFamily="18" charset="0"/>
              </a:rPr>
              <a:t>1 atm</a:t>
            </a:r>
          </a:p>
        </p:txBody>
      </p:sp>
      <p:sp>
        <p:nvSpPr>
          <p:cNvPr id="75790" name="Rectangle 14">
            <a:extLst>
              <a:ext uri="{FF2B5EF4-FFF2-40B4-BE49-F238E27FC236}">
                <a16:creationId xmlns:a16="http://schemas.microsoft.com/office/drawing/2014/main" id="{C8FE313F-4B54-4A67-802D-017F3F297E00}"/>
              </a:ext>
            </a:extLst>
          </p:cNvPr>
          <p:cNvSpPr>
            <a:spLocks noChangeArrowheads="1"/>
          </p:cNvSpPr>
          <p:nvPr/>
        </p:nvSpPr>
        <p:spPr bwMode="auto">
          <a:xfrm>
            <a:off x="1295400" y="4343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-15 </a:t>
            </a:r>
            <a:r>
              <a:rPr kumimoji="0" lang="en-US" altLang="zh-CN">
                <a:latin typeface="Times New Roman" panose="02020603050405020304" pitchFamily="18" charset="0"/>
                <a:cs typeface="Times New Roman" panose="02020603050405020304" pitchFamily="18" charset="0"/>
              </a:rPr>
              <a:t>℃</a:t>
            </a:r>
            <a:r>
              <a:rPr kumimoji="0" lang="en-US" altLang="zh-CN">
                <a:latin typeface="Times New Roman" panose="02020603050405020304" pitchFamily="18" charset="0"/>
              </a:rPr>
              <a:t> </a:t>
            </a:r>
          </a:p>
        </p:txBody>
      </p:sp>
      <p:sp>
        <p:nvSpPr>
          <p:cNvPr id="75791" name="Rectangle 15">
            <a:extLst>
              <a:ext uri="{FF2B5EF4-FFF2-40B4-BE49-F238E27FC236}">
                <a16:creationId xmlns:a16="http://schemas.microsoft.com/office/drawing/2014/main" id="{20743D27-8290-48C4-A18A-AA22DFE85A0B}"/>
              </a:ext>
            </a:extLst>
          </p:cNvPr>
          <p:cNvSpPr>
            <a:spLocks noChangeArrowheads="1"/>
          </p:cNvSpPr>
          <p:nvPr/>
        </p:nvSpPr>
        <p:spPr bwMode="auto">
          <a:xfrm>
            <a:off x="5791200" y="44958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60 </a:t>
            </a:r>
            <a:r>
              <a:rPr kumimoji="0" lang="en-US" altLang="zh-CN">
                <a:latin typeface="Times New Roman" panose="02020603050405020304" pitchFamily="18" charset="0"/>
                <a:cs typeface="Times New Roman" panose="02020603050405020304" pitchFamily="18" charset="0"/>
              </a:rPr>
              <a:t>℃</a:t>
            </a:r>
            <a:r>
              <a:rPr kumimoji="0" lang="en-US" altLang="zh-CN">
                <a:latin typeface="Times New Roman" panose="02020603050405020304" pitchFamily="18" charset="0"/>
              </a:rPr>
              <a:t> </a:t>
            </a:r>
          </a:p>
        </p:txBody>
      </p:sp>
      <p:sp>
        <p:nvSpPr>
          <p:cNvPr id="75792" name="Rectangle 16">
            <a:extLst>
              <a:ext uri="{FF2B5EF4-FFF2-40B4-BE49-F238E27FC236}">
                <a16:creationId xmlns:a16="http://schemas.microsoft.com/office/drawing/2014/main" id="{5AF3D1A6-5A04-4C0C-A13E-5A75BC0A7DC6}"/>
              </a:ext>
            </a:extLst>
          </p:cNvPr>
          <p:cNvSpPr>
            <a:spLocks noChangeArrowheads="1"/>
          </p:cNvSpPr>
          <p:nvPr/>
        </p:nvSpPr>
        <p:spPr bwMode="auto">
          <a:xfrm>
            <a:off x="6858000" y="47244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c</a:t>
            </a:r>
          </a:p>
        </p:txBody>
      </p:sp>
      <p:grpSp>
        <p:nvGrpSpPr>
          <p:cNvPr id="75793" name="Group 17">
            <a:extLst>
              <a:ext uri="{FF2B5EF4-FFF2-40B4-BE49-F238E27FC236}">
                <a16:creationId xmlns:a16="http://schemas.microsoft.com/office/drawing/2014/main" id="{374B85BC-9EC4-4DF2-A5D9-488528E74CC5}"/>
              </a:ext>
            </a:extLst>
          </p:cNvPr>
          <p:cNvGrpSpPr>
            <a:grpSpLocks/>
          </p:cNvGrpSpPr>
          <p:nvPr/>
        </p:nvGrpSpPr>
        <p:grpSpPr bwMode="auto">
          <a:xfrm>
            <a:off x="2667000" y="6019800"/>
            <a:ext cx="2895600" cy="685800"/>
            <a:chOff x="1680" y="3696"/>
            <a:chExt cx="1824" cy="432"/>
          </a:xfrm>
        </p:grpSpPr>
        <p:sp>
          <p:nvSpPr>
            <p:cNvPr id="75806" name="Line 18">
              <a:extLst>
                <a:ext uri="{FF2B5EF4-FFF2-40B4-BE49-F238E27FC236}">
                  <a16:creationId xmlns:a16="http://schemas.microsoft.com/office/drawing/2014/main" id="{183B15D8-09E1-49B9-8A8A-8243709747FC}"/>
                </a:ext>
              </a:extLst>
            </p:cNvPr>
            <p:cNvSpPr>
              <a:spLocks noChangeShapeType="1"/>
            </p:cNvSpPr>
            <p:nvPr/>
          </p:nvSpPr>
          <p:spPr bwMode="auto">
            <a:xfrm>
              <a:off x="1680" y="3696"/>
              <a:ext cx="18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7" name="Line 19">
              <a:extLst>
                <a:ext uri="{FF2B5EF4-FFF2-40B4-BE49-F238E27FC236}">
                  <a16:creationId xmlns:a16="http://schemas.microsoft.com/office/drawing/2014/main" id="{EA745635-AF88-4EC5-A359-B4CA1CF06655}"/>
                </a:ext>
              </a:extLst>
            </p:cNvPr>
            <p:cNvSpPr>
              <a:spLocks noChangeShapeType="1"/>
            </p:cNvSpPr>
            <p:nvPr/>
          </p:nvSpPr>
          <p:spPr bwMode="auto">
            <a:xfrm flipH="1">
              <a:off x="1920"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8" name="Line 20">
              <a:extLst>
                <a:ext uri="{FF2B5EF4-FFF2-40B4-BE49-F238E27FC236}">
                  <a16:creationId xmlns:a16="http://schemas.microsoft.com/office/drawing/2014/main" id="{A055680E-B05A-43CF-B143-2DD021CDA0DE}"/>
                </a:ext>
              </a:extLst>
            </p:cNvPr>
            <p:cNvSpPr>
              <a:spLocks noChangeShapeType="1"/>
            </p:cNvSpPr>
            <p:nvPr/>
          </p:nvSpPr>
          <p:spPr bwMode="auto">
            <a:xfrm flipH="1">
              <a:off x="2160"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9" name="Line 21">
              <a:extLst>
                <a:ext uri="{FF2B5EF4-FFF2-40B4-BE49-F238E27FC236}">
                  <a16:creationId xmlns:a16="http://schemas.microsoft.com/office/drawing/2014/main" id="{C8F84356-1FC5-4251-9C32-6DEF95B39842}"/>
                </a:ext>
              </a:extLst>
            </p:cNvPr>
            <p:cNvSpPr>
              <a:spLocks noChangeShapeType="1"/>
            </p:cNvSpPr>
            <p:nvPr/>
          </p:nvSpPr>
          <p:spPr bwMode="auto">
            <a:xfrm flipH="1">
              <a:off x="2352"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0" name="Line 22">
              <a:extLst>
                <a:ext uri="{FF2B5EF4-FFF2-40B4-BE49-F238E27FC236}">
                  <a16:creationId xmlns:a16="http://schemas.microsoft.com/office/drawing/2014/main" id="{D7CC833E-C2A6-406C-895C-F8F138DAA92B}"/>
                </a:ext>
              </a:extLst>
            </p:cNvPr>
            <p:cNvSpPr>
              <a:spLocks noChangeShapeType="1"/>
            </p:cNvSpPr>
            <p:nvPr/>
          </p:nvSpPr>
          <p:spPr bwMode="auto">
            <a:xfrm flipH="1">
              <a:off x="2544"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1" name="Line 23">
              <a:extLst>
                <a:ext uri="{FF2B5EF4-FFF2-40B4-BE49-F238E27FC236}">
                  <a16:creationId xmlns:a16="http://schemas.microsoft.com/office/drawing/2014/main" id="{97268357-5872-429F-8853-490B7B8DEE21}"/>
                </a:ext>
              </a:extLst>
            </p:cNvPr>
            <p:cNvSpPr>
              <a:spLocks noChangeShapeType="1"/>
            </p:cNvSpPr>
            <p:nvPr/>
          </p:nvSpPr>
          <p:spPr bwMode="auto">
            <a:xfrm flipH="1">
              <a:off x="1680"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2" name="Line 24">
              <a:extLst>
                <a:ext uri="{FF2B5EF4-FFF2-40B4-BE49-F238E27FC236}">
                  <a16:creationId xmlns:a16="http://schemas.microsoft.com/office/drawing/2014/main" id="{EE9BAC23-C454-4382-B521-759927C5558F}"/>
                </a:ext>
              </a:extLst>
            </p:cNvPr>
            <p:cNvSpPr>
              <a:spLocks noChangeShapeType="1"/>
            </p:cNvSpPr>
            <p:nvPr/>
          </p:nvSpPr>
          <p:spPr bwMode="auto">
            <a:xfrm flipH="1">
              <a:off x="2736"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3" name="Line 25">
              <a:extLst>
                <a:ext uri="{FF2B5EF4-FFF2-40B4-BE49-F238E27FC236}">
                  <a16:creationId xmlns:a16="http://schemas.microsoft.com/office/drawing/2014/main" id="{4B48B60F-F7A0-4351-97F4-292D155A5A90}"/>
                </a:ext>
              </a:extLst>
            </p:cNvPr>
            <p:cNvSpPr>
              <a:spLocks noChangeShapeType="1"/>
            </p:cNvSpPr>
            <p:nvPr/>
          </p:nvSpPr>
          <p:spPr bwMode="auto">
            <a:xfrm flipH="1">
              <a:off x="2976"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4" name="Line 26">
              <a:extLst>
                <a:ext uri="{FF2B5EF4-FFF2-40B4-BE49-F238E27FC236}">
                  <a16:creationId xmlns:a16="http://schemas.microsoft.com/office/drawing/2014/main" id="{9CFCFBB2-A274-4986-B028-10C014517F23}"/>
                </a:ext>
              </a:extLst>
            </p:cNvPr>
            <p:cNvSpPr>
              <a:spLocks noChangeShapeType="1"/>
            </p:cNvSpPr>
            <p:nvPr/>
          </p:nvSpPr>
          <p:spPr bwMode="auto">
            <a:xfrm flipH="1">
              <a:off x="3216"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5" name="Rectangle 27">
              <a:extLst>
                <a:ext uri="{FF2B5EF4-FFF2-40B4-BE49-F238E27FC236}">
                  <a16:creationId xmlns:a16="http://schemas.microsoft.com/office/drawing/2014/main" id="{EFC86CAA-DC84-4A1C-B5B9-9A4A69A0A016}"/>
                </a:ext>
              </a:extLst>
            </p:cNvPr>
            <p:cNvSpPr>
              <a:spLocks noChangeArrowheads="1"/>
            </p:cNvSpPr>
            <p:nvPr/>
          </p:nvSpPr>
          <p:spPr bwMode="auto">
            <a:xfrm>
              <a:off x="2448" y="3792"/>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66FF33"/>
                  </a:solidFill>
                  <a:latin typeface="Times New Roman" panose="02020603050405020304" pitchFamily="18" charset="0"/>
                </a:rPr>
                <a:t>t</a:t>
              </a:r>
              <a:r>
                <a:rPr kumimoji="0" lang="en-US" altLang="zh-CN" baseline="-25000">
                  <a:solidFill>
                    <a:srgbClr val="66FF33"/>
                  </a:solidFill>
                  <a:latin typeface="Times New Roman" panose="02020603050405020304" pitchFamily="18" charset="0"/>
                </a:rPr>
                <a:t>0</a:t>
              </a:r>
            </a:p>
          </p:txBody>
        </p:sp>
      </p:grpSp>
      <p:sp>
        <p:nvSpPr>
          <p:cNvPr id="599068" name="Rectangle 28">
            <a:extLst>
              <a:ext uri="{FF2B5EF4-FFF2-40B4-BE49-F238E27FC236}">
                <a16:creationId xmlns:a16="http://schemas.microsoft.com/office/drawing/2014/main" id="{5575F234-9B2B-4DD3-9C82-9C5ECC06F268}"/>
              </a:ext>
            </a:extLst>
          </p:cNvPr>
          <p:cNvSpPr>
            <a:spLocks noChangeArrowheads="1"/>
          </p:cNvSpPr>
          <p:nvPr/>
        </p:nvSpPr>
        <p:spPr bwMode="auto">
          <a:xfrm>
            <a:off x="4191000" y="4191000"/>
            <a:ext cx="1295400" cy="381000"/>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599069" name="Rectangle 29">
            <a:extLst>
              <a:ext uri="{FF2B5EF4-FFF2-40B4-BE49-F238E27FC236}">
                <a16:creationId xmlns:a16="http://schemas.microsoft.com/office/drawing/2014/main" id="{DE8347C1-C265-45C5-8948-B94ABCB5B097}"/>
              </a:ext>
            </a:extLst>
          </p:cNvPr>
          <p:cNvSpPr>
            <a:spLocks noChangeArrowheads="1"/>
          </p:cNvSpPr>
          <p:nvPr/>
        </p:nvSpPr>
        <p:spPr bwMode="auto">
          <a:xfrm>
            <a:off x="4375150" y="3929063"/>
            <a:ext cx="520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i="1">
                <a:latin typeface="Times New Roman" panose="02020603050405020304" pitchFamily="18" charset="0"/>
              </a:rPr>
              <a:t>p</a:t>
            </a:r>
            <a:r>
              <a:rPr kumimoji="0" lang="en-US" altLang="zh-CN" i="1" baseline="-25000">
                <a:latin typeface="Times New Roman" panose="02020603050405020304" pitchFamily="18" charset="0"/>
              </a:rPr>
              <a:t>a</a:t>
            </a:r>
          </a:p>
        </p:txBody>
      </p:sp>
      <p:sp>
        <p:nvSpPr>
          <p:cNvPr id="599070" name="Rectangle 30">
            <a:extLst>
              <a:ext uri="{FF2B5EF4-FFF2-40B4-BE49-F238E27FC236}">
                <a16:creationId xmlns:a16="http://schemas.microsoft.com/office/drawing/2014/main" id="{D60F7AB3-7B19-4D5E-BA95-8B1EEC15CC9E}"/>
              </a:ext>
            </a:extLst>
          </p:cNvPr>
          <p:cNvSpPr>
            <a:spLocks noChangeArrowheads="1"/>
          </p:cNvSpPr>
          <p:nvPr/>
        </p:nvSpPr>
        <p:spPr bwMode="auto">
          <a:xfrm>
            <a:off x="2667000" y="4038600"/>
            <a:ext cx="1295400" cy="381000"/>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599071" name="Rectangle 31">
            <a:extLst>
              <a:ext uri="{FF2B5EF4-FFF2-40B4-BE49-F238E27FC236}">
                <a16:creationId xmlns:a16="http://schemas.microsoft.com/office/drawing/2014/main" id="{CF3A5261-092C-41D1-A81B-CD359A789F7C}"/>
              </a:ext>
            </a:extLst>
          </p:cNvPr>
          <p:cNvSpPr>
            <a:spLocks noChangeArrowheads="1"/>
          </p:cNvSpPr>
          <p:nvPr/>
        </p:nvSpPr>
        <p:spPr bwMode="auto">
          <a:xfrm>
            <a:off x="3200400" y="3962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latin typeface="Times New Roman" panose="02020603050405020304" pitchFamily="18" charset="0"/>
              </a:rPr>
              <a:t>T</a:t>
            </a:r>
            <a:r>
              <a:rPr kumimoji="0" lang="en-US" altLang="zh-CN" i="1" baseline="-25000">
                <a:latin typeface="Times New Roman" panose="02020603050405020304" pitchFamily="18" charset="0"/>
              </a:rPr>
              <a:t>a</a:t>
            </a:r>
            <a:endParaRPr kumimoji="0" lang="en-US" altLang="zh-CN" i="1">
              <a:latin typeface="Times New Roman" panose="02020603050405020304" pitchFamily="18" charset="0"/>
            </a:endParaRPr>
          </a:p>
        </p:txBody>
      </p:sp>
      <p:sp>
        <p:nvSpPr>
          <p:cNvPr id="599072" name="Rectangle 32">
            <a:extLst>
              <a:ext uri="{FF2B5EF4-FFF2-40B4-BE49-F238E27FC236}">
                <a16:creationId xmlns:a16="http://schemas.microsoft.com/office/drawing/2014/main" id="{4A535EFC-FF31-44F7-8A47-24DBA4F49CD3}"/>
              </a:ext>
            </a:extLst>
          </p:cNvPr>
          <p:cNvSpPr>
            <a:spLocks noChangeArrowheads="1"/>
          </p:cNvSpPr>
          <p:nvPr/>
        </p:nvSpPr>
        <p:spPr bwMode="auto">
          <a:xfrm>
            <a:off x="5715000" y="4572000"/>
            <a:ext cx="1295400" cy="381000"/>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599073" name="Rectangle 33">
            <a:extLst>
              <a:ext uri="{FF2B5EF4-FFF2-40B4-BE49-F238E27FC236}">
                <a16:creationId xmlns:a16="http://schemas.microsoft.com/office/drawing/2014/main" id="{D8EABF43-DDD3-4591-B561-A7BB5F3570E9}"/>
              </a:ext>
            </a:extLst>
          </p:cNvPr>
          <p:cNvSpPr>
            <a:spLocks noChangeArrowheads="1"/>
          </p:cNvSpPr>
          <p:nvPr/>
        </p:nvSpPr>
        <p:spPr bwMode="auto">
          <a:xfrm>
            <a:off x="5943600" y="4495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latin typeface="Times New Roman" panose="02020603050405020304" pitchFamily="18" charset="0"/>
              </a:rPr>
              <a:t>T</a:t>
            </a:r>
            <a:r>
              <a:rPr kumimoji="0" lang="en-US" altLang="zh-CN" i="1" baseline="-25000">
                <a:latin typeface="Times New Roman" panose="02020603050405020304" pitchFamily="18" charset="0"/>
              </a:rPr>
              <a:t>c</a:t>
            </a:r>
            <a:endParaRPr kumimoji="0" lang="en-US" altLang="zh-CN" i="1">
              <a:latin typeface="Times New Roman" panose="02020603050405020304" pitchFamily="18" charset="0"/>
            </a:endParaRPr>
          </a:p>
        </p:txBody>
      </p:sp>
      <p:sp>
        <p:nvSpPr>
          <p:cNvPr id="599074" name="Rectangle 34">
            <a:extLst>
              <a:ext uri="{FF2B5EF4-FFF2-40B4-BE49-F238E27FC236}">
                <a16:creationId xmlns:a16="http://schemas.microsoft.com/office/drawing/2014/main" id="{4DE09803-20C1-4415-987A-3941BDA77D09}"/>
              </a:ext>
            </a:extLst>
          </p:cNvPr>
          <p:cNvSpPr>
            <a:spLocks noChangeArrowheads="1"/>
          </p:cNvSpPr>
          <p:nvPr/>
        </p:nvSpPr>
        <p:spPr bwMode="auto">
          <a:xfrm>
            <a:off x="5791200" y="5791200"/>
            <a:ext cx="1295400" cy="381000"/>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599075" name="Rectangle 35">
            <a:extLst>
              <a:ext uri="{FF2B5EF4-FFF2-40B4-BE49-F238E27FC236}">
                <a16:creationId xmlns:a16="http://schemas.microsoft.com/office/drawing/2014/main" id="{0955F88F-2FEC-493C-8D85-C07F8B76407E}"/>
              </a:ext>
            </a:extLst>
          </p:cNvPr>
          <p:cNvSpPr>
            <a:spLocks noChangeArrowheads="1"/>
          </p:cNvSpPr>
          <p:nvPr/>
        </p:nvSpPr>
        <p:spPr bwMode="auto">
          <a:xfrm>
            <a:off x="6076950" y="5529263"/>
            <a:ext cx="506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i="1">
                <a:latin typeface="Times New Roman" panose="02020603050405020304" pitchFamily="18" charset="0"/>
              </a:rPr>
              <a:t>p</a:t>
            </a:r>
            <a:r>
              <a:rPr kumimoji="0" lang="en-US" altLang="zh-CN" i="1" baseline="-25000">
                <a:latin typeface="Times New Roman" panose="02020603050405020304" pitchFamily="18" charset="0"/>
              </a:rPr>
              <a:t>c</a:t>
            </a:r>
          </a:p>
        </p:txBody>
      </p:sp>
      <p:sp>
        <p:nvSpPr>
          <p:cNvPr id="599076" name="Rectangle 36">
            <a:extLst>
              <a:ext uri="{FF2B5EF4-FFF2-40B4-BE49-F238E27FC236}">
                <a16:creationId xmlns:a16="http://schemas.microsoft.com/office/drawing/2014/main" id="{33307411-DC56-438D-A616-F79954CA9A9B}"/>
              </a:ext>
            </a:extLst>
          </p:cNvPr>
          <p:cNvSpPr>
            <a:spLocks noChangeArrowheads="1"/>
          </p:cNvSpPr>
          <p:nvPr/>
        </p:nvSpPr>
        <p:spPr bwMode="auto">
          <a:xfrm>
            <a:off x="1143000" y="4419600"/>
            <a:ext cx="1295400" cy="381000"/>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599077" name="Rectangle 37">
            <a:extLst>
              <a:ext uri="{FF2B5EF4-FFF2-40B4-BE49-F238E27FC236}">
                <a16:creationId xmlns:a16="http://schemas.microsoft.com/office/drawing/2014/main" id="{6EF69B47-0609-4AEC-89E7-0419C69C919E}"/>
              </a:ext>
            </a:extLst>
          </p:cNvPr>
          <p:cNvSpPr>
            <a:spLocks noChangeArrowheads="1"/>
          </p:cNvSpPr>
          <p:nvPr/>
        </p:nvSpPr>
        <p:spPr bwMode="auto">
          <a:xfrm>
            <a:off x="1676400" y="4343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latin typeface="Times New Roman" panose="02020603050405020304" pitchFamily="18" charset="0"/>
              </a:rPr>
              <a:t>T</a:t>
            </a:r>
            <a:r>
              <a:rPr kumimoji="0" lang="en-US" altLang="zh-CN" i="1" baseline="-25000">
                <a:latin typeface="Times New Roman" panose="02020603050405020304" pitchFamily="18" charset="0"/>
              </a:rPr>
              <a:t>b</a:t>
            </a:r>
            <a:endParaRPr kumimoji="0" lang="en-US" altLang="zh-CN" b="0">
              <a:latin typeface="Times New Roman" panose="02020603050405020304" pitchFamily="18" charset="0"/>
            </a:endParaRPr>
          </a:p>
        </p:txBody>
      </p:sp>
      <p:sp>
        <p:nvSpPr>
          <p:cNvPr id="599078" name="Rectangle 38">
            <a:extLst>
              <a:ext uri="{FF2B5EF4-FFF2-40B4-BE49-F238E27FC236}">
                <a16:creationId xmlns:a16="http://schemas.microsoft.com/office/drawing/2014/main" id="{51D92F95-859B-4C2B-A5DF-DA184AB43301}"/>
              </a:ext>
            </a:extLst>
          </p:cNvPr>
          <p:cNvSpPr>
            <a:spLocks noChangeArrowheads="1"/>
          </p:cNvSpPr>
          <p:nvPr/>
        </p:nvSpPr>
        <p:spPr bwMode="auto">
          <a:xfrm>
            <a:off x="1066800" y="5791200"/>
            <a:ext cx="1295400" cy="381000"/>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599079" name="Rectangle 39">
            <a:extLst>
              <a:ext uri="{FF2B5EF4-FFF2-40B4-BE49-F238E27FC236}">
                <a16:creationId xmlns:a16="http://schemas.microsoft.com/office/drawing/2014/main" id="{B5691DBE-F12D-4000-BD8D-AB67428D5AD2}"/>
              </a:ext>
            </a:extLst>
          </p:cNvPr>
          <p:cNvSpPr>
            <a:spLocks noChangeArrowheads="1"/>
          </p:cNvSpPr>
          <p:nvPr/>
        </p:nvSpPr>
        <p:spPr bwMode="auto">
          <a:xfrm>
            <a:off x="1352550" y="5529263"/>
            <a:ext cx="520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i="1">
                <a:latin typeface="Times New Roman" panose="02020603050405020304" pitchFamily="18" charset="0"/>
              </a:rPr>
              <a:t>p</a:t>
            </a:r>
            <a:r>
              <a:rPr kumimoji="0" lang="en-US" altLang="zh-CN" i="1" baseline="-25000">
                <a:latin typeface="Times New Roman" panose="02020603050405020304" pitchFamily="18" charset="0"/>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906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9906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599070"/>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59907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99072"/>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59907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99074"/>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59907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9076"/>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599077"/>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599078"/>
                                        </p:tgtEl>
                                        <p:attrNameLst>
                                          <p:attrName>style.visibility</p:attrName>
                                        </p:attrNameLst>
                                      </p:cBhvr>
                                      <p:to>
                                        <p:strVal val="visible"/>
                                      </p:to>
                                    </p:set>
                                  </p:childTnLst>
                                </p:cTn>
                              </p:par>
                            </p:childTnLst>
                          </p:cTn>
                        </p:par>
                        <p:par>
                          <p:cTn id="42" fill="hold" nodeType="afterGroup">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599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68" grpId="0" animBg="1"/>
      <p:bldP spid="599069" grpId="0" autoUpdateAnimBg="0"/>
      <p:bldP spid="599070" grpId="0" animBg="1"/>
      <p:bldP spid="599071" grpId="0" autoUpdateAnimBg="0"/>
      <p:bldP spid="599072" grpId="0" animBg="1"/>
      <p:bldP spid="599073" grpId="0" autoUpdateAnimBg="0"/>
      <p:bldP spid="599074" grpId="0" animBg="1"/>
      <p:bldP spid="599075" grpId="0" autoUpdateAnimBg="0"/>
      <p:bldP spid="599076" grpId="0" animBg="1"/>
      <p:bldP spid="599077" grpId="0" autoUpdateAnimBg="0"/>
      <p:bldP spid="599078" grpId="0" animBg="1"/>
      <p:bldP spid="59907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EECA839-2D41-4209-B481-69D5F8406F47}"/>
              </a:ext>
            </a:extLst>
          </p:cNvPr>
          <p:cNvSpPr>
            <a:spLocks noGrp="1" noChangeArrowheads="1"/>
          </p:cNvSpPr>
          <p:nvPr>
            <p:ph type="title"/>
          </p:nvPr>
        </p:nvSpPr>
        <p:spPr>
          <a:xfrm>
            <a:off x="762000" y="228600"/>
            <a:ext cx="7772400" cy="823913"/>
          </a:xfrm>
        </p:spPr>
        <p:txBody>
          <a:bodyPr/>
          <a:lstStyle/>
          <a:p>
            <a:pPr eaLnBrk="1" hangingPunct="1"/>
            <a:r>
              <a:rPr lang="en-US" altLang="zh-CN" sz="4800" b="1">
                <a:solidFill>
                  <a:srgbClr val="FFCC00"/>
                </a:solidFill>
              </a:rPr>
              <a:t>§ </a:t>
            </a:r>
            <a:r>
              <a:rPr lang="en-US" altLang="zh-CN" sz="4800" b="1">
                <a:solidFill>
                  <a:srgbClr val="FFCC00"/>
                </a:solidFill>
                <a:latin typeface="Times New Roman" panose="02020603050405020304" pitchFamily="18" charset="0"/>
              </a:rPr>
              <a:t>4-5 </a:t>
            </a:r>
            <a:r>
              <a:rPr lang="en-US" altLang="zh-CN" b="1">
                <a:solidFill>
                  <a:srgbClr val="FFCC00"/>
                </a:solidFill>
                <a:latin typeface="Times New Roman" panose="02020603050405020304" pitchFamily="18" charset="0"/>
              </a:rPr>
              <a:t> </a:t>
            </a:r>
            <a:r>
              <a:rPr lang="zh-CN" altLang="en-US" sz="4800" b="1">
                <a:ea typeface="楷体_GB2312" pitchFamily="49" charset="-122"/>
              </a:rPr>
              <a:t>孤立系统熵增原理</a:t>
            </a:r>
          </a:p>
        </p:txBody>
      </p:sp>
      <p:sp>
        <p:nvSpPr>
          <p:cNvPr id="431107" name="Text Box 3">
            <a:extLst>
              <a:ext uri="{FF2B5EF4-FFF2-40B4-BE49-F238E27FC236}">
                <a16:creationId xmlns:a16="http://schemas.microsoft.com/office/drawing/2014/main" id="{269CD55C-6838-4196-9802-E6DD34EEB3E6}"/>
              </a:ext>
            </a:extLst>
          </p:cNvPr>
          <p:cNvSpPr txBox="1">
            <a:spLocks noChangeArrowheads="1"/>
          </p:cNvSpPr>
          <p:nvPr/>
        </p:nvSpPr>
        <p:spPr bwMode="auto">
          <a:xfrm>
            <a:off x="685800" y="1644650"/>
            <a:ext cx="2019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3600">
                <a:latin typeface="Times New Roman" panose="02020603050405020304" pitchFamily="18" charset="0"/>
              </a:rPr>
              <a:t>孤立系统</a:t>
            </a:r>
          </a:p>
        </p:txBody>
      </p:sp>
      <p:graphicFrame>
        <p:nvGraphicFramePr>
          <p:cNvPr id="431108" name="Object 4">
            <a:extLst>
              <a:ext uri="{FF2B5EF4-FFF2-40B4-BE49-F238E27FC236}">
                <a16:creationId xmlns:a16="http://schemas.microsoft.com/office/drawing/2014/main" id="{BC4E470C-517C-469E-BB1A-BF13BCD3B0ED}"/>
              </a:ext>
            </a:extLst>
          </p:cNvPr>
          <p:cNvGraphicFramePr>
            <a:graphicFrameLocks noChangeAspect="1"/>
          </p:cNvGraphicFramePr>
          <p:nvPr/>
        </p:nvGraphicFramePr>
        <p:xfrm>
          <a:off x="5715000" y="1714500"/>
          <a:ext cx="1490663" cy="647700"/>
        </p:xfrm>
        <a:graphic>
          <a:graphicData uri="http://schemas.openxmlformats.org/presentationml/2006/ole">
            <mc:AlternateContent xmlns:mc="http://schemas.openxmlformats.org/markup-compatibility/2006">
              <mc:Choice xmlns:v="urn:schemas-microsoft-com:vml" Requires="v">
                <p:oleObj spid="_x0000_s219164" name="Equation" r:id="rId4" imgW="463582" imgH="184105" progId="Equation.DSMT4">
                  <p:embed/>
                </p:oleObj>
              </mc:Choice>
              <mc:Fallback>
                <p:oleObj name="Equation" r:id="rId4" imgW="463582" imgH="184105" progId="Equation.DSMT4">
                  <p:embed/>
                  <p:pic>
                    <p:nvPicPr>
                      <p:cNvPr id="431108" name="Object 4">
                        <a:extLst>
                          <a:ext uri="{FF2B5EF4-FFF2-40B4-BE49-F238E27FC236}">
                            <a16:creationId xmlns:a16="http://schemas.microsoft.com/office/drawing/2014/main" id="{BC4E470C-517C-469E-BB1A-BF13BCD3B0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714500"/>
                        <a:ext cx="1490663" cy="6477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1109" name="Text Box 5">
            <a:extLst>
              <a:ext uri="{FF2B5EF4-FFF2-40B4-BE49-F238E27FC236}">
                <a16:creationId xmlns:a16="http://schemas.microsoft.com/office/drawing/2014/main" id="{74C13EB6-37A5-4FA9-9CCD-50B394273577}"/>
              </a:ext>
            </a:extLst>
          </p:cNvPr>
          <p:cNvSpPr txBox="1">
            <a:spLocks noChangeArrowheads="1"/>
          </p:cNvSpPr>
          <p:nvPr/>
        </p:nvSpPr>
        <p:spPr bwMode="auto">
          <a:xfrm>
            <a:off x="3124200" y="1114425"/>
            <a:ext cx="274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latin typeface="Times New Roman" panose="02020603050405020304" pitchFamily="18" charset="0"/>
              </a:rPr>
              <a:t>无质量交换</a:t>
            </a:r>
          </a:p>
        </p:txBody>
      </p:sp>
      <p:graphicFrame>
        <p:nvGraphicFramePr>
          <p:cNvPr id="431110" name="Object 6">
            <a:extLst>
              <a:ext uri="{FF2B5EF4-FFF2-40B4-BE49-F238E27FC236}">
                <a16:creationId xmlns:a16="http://schemas.microsoft.com/office/drawing/2014/main" id="{736E1896-31E0-4B4E-8841-92DEC852D971}"/>
              </a:ext>
            </a:extLst>
          </p:cNvPr>
          <p:cNvGraphicFramePr>
            <a:graphicFrameLocks noChangeAspect="1"/>
          </p:cNvGraphicFramePr>
          <p:nvPr/>
        </p:nvGraphicFramePr>
        <p:xfrm>
          <a:off x="2971800" y="3124200"/>
          <a:ext cx="2800350" cy="723900"/>
        </p:xfrm>
        <a:graphic>
          <a:graphicData uri="http://schemas.openxmlformats.org/presentationml/2006/ole">
            <mc:AlternateContent xmlns:mc="http://schemas.openxmlformats.org/markup-compatibility/2006">
              <mc:Choice xmlns:v="urn:schemas-microsoft-com:vml" Requires="v">
                <p:oleObj spid="_x0000_s219165" name="公式" r:id="rId6" imgW="895305" imgH="209414" progId="Equation.3">
                  <p:embed/>
                </p:oleObj>
              </mc:Choice>
              <mc:Fallback>
                <p:oleObj name="公式" r:id="rId6" imgW="895305" imgH="209414" progId="Equation.3">
                  <p:embed/>
                  <p:pic>
                    <p:nvPicPr>
                      <p:cNvPr id="431110" name="Object 6">
                        <a:extLst>
                          <a:ext uri="{FF2B5EF4-FFF2-40B4-BE49-F238E27FC236}">
                            <a16:creationId xmlns:a16="http://schemas.microsoft.com/office/drawing/2014/main" id="{736E1896-31E0-4B4E-8841-92DEC852D9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3124200"/>
                        <a:ext cx="2800350" cy="723900"/>
                      </a:xfrm>
                      <a:prstGeom prst="rect">
                        <a:avLst/>
                      </a:prstGeom>
                      <a:solidFill>
                        <a:srgbClr val="FFCCFF"/>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1111" name="Text Box 7">
            <a:extLst>
              <a:ext uri="{FF2B5EF4-FFF2-40B4-BE49-F238E27FC236}">
                <a16:creationId xmlns:a16="http://schemas.microsoft.com/office/drawing/2014/main" id="{3118689F-0D0C-413C-8399-912A6F7F6321}"/>
              </a:ext>
            </a:extLst>
          </p:cNvPr>
          <p:cNvSpPr txBox="1">
            <a:spLocks noChangeArrowheads="1"/>
          </p:cNvSpPr>
          <p:nvPr/>
        </p:nvSpPr>
        <p:spPr bwMode="auto">
          <a:xfrm>
            <a:off x="609600" y="4652963"/>
            <a:ext cx="7905750" cy="1554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rgbClr val="000000"/>
                </a:solidFill>
                <a:latin typeface="Times New Roman" panose="02020603050405020304" pitchFamily="18" charset="0"/>
              </a:rPr>
              <a:t>结论：</a:t>
            </a:r>
            <a:r>
              <a:rPr lang="zh-CN" altLang="en-US">
                <a:solidFill>
                  <a:schemeClr val="bg1"/>
                </a:solidFill>
                <a:latin typeface="Times New Roman" panose="02020603050405020304" pitchFamily="18" charset="0"/>
                <a:ea typeface="黑体" panose="02010609060101010101" pitchFamily="49" charset="-122"/>
              </a:rPr>
              <a:t>孤立系统的熵只能增大，或者不变，</a:t>
            </a:r>
          </a:p>
          <a:p>
            <a:pPr eaLnBrk="1" hangingPunct="1">
              <a:spcBef>
                <a:spcPct val="0"/>
              </a:spcBef>
              <a:buSzTx/>
              <a:buFontTx/>
              <a:buNone/>
            </a:pPr>
            <a:r>
              <a:rPr lang="zh-CN" altLang="en-US">
                <a:solidFill>
                  <a:schemeClr val="bg1"/>
                </a:solidFill>
                <a:latin typeface="Times New Roman" panose="02020603050405020304" pitchFamily="18" charset="0"/>
                <a:ea typeface="黑体" panose="02010609060101010101" pitchFamily="49" charset="-122"/>
              </a:rPr>
              <a:t>            绝不能减小</a:t>
            </a:r>
            <a:r>
              <a:rPr lang="zh-CN" altLang="en-US" b="0">
                <a:solidFill>
                  <a:schemeClr val="bg1"/>
                </a:solidFill>
                <a:latin typeface="Times New Roman" panose="02020603050405020304" pitchFamily="18" charset="0"/>
              </a:rPr>
              <a:t>，</a:t>
            </a:r>
            <a:r>
              <a:rPr lang="zh-CN" altLang="en-US">
                <a:solidFill>
                  <a:schemeClr val="bg1"/>
                </a:solidFill>
                <a:latin typeface="Times New Roman" panose="02020603050405020304" pitchFamily="18" charset="0"/>
              </a:rPr>
              <a:t>这一规律称为</a:t>
            </a:r>
            <a:r>
              <a:rPr lang="zh-CN" altLang="en-US" u="sng">
                <a:solidFill>
                  <a:schemeClr val="bg2"/>
                </a:solidFill>
                <a:latin typeface="Times New Roman" panose="02020603050405020304" pitchFamily="18" charset="0"/>
                <a:ea typeface="黑体" panose="02010609060101010101" pitchFamily="49" charset="-122"/>
              </a:rPr>
              <a:t>孤立系统</a:t>
            </a:r>
            <a:endParaRPr lang="zh-CN" altLang="en-US">
              <a:solidFill>
                <a:schemeClr val="bg2"/>
              </a:solidFill>
              <a:latin typeface="Times New Roman" panose="02020603050405020304" pitchFamily="18" charset="0"/>
              <a:ea typeface="黑体" panose="02010609060101010101" pitchFamily="49" charset="-122"/>
            </a:endParaRPr>
          </a:p>
          <a:p>
            <a:pPr eaLnBrk="1" hangingPunct="1">
              <a:spcBef>
                <a:spcPct val="0"/>
              </a:spcBef>
              <a:buSzTx/>
              <a:buFontTx/>
              <a:buNone/>
            </a:pPr>
            <a:r>
              <a:rPr lang="zh-CN" altLang="en-US">
                <a:solidFill>
                  <a:schemeClr val="bg2"/>
                </a:solidFill>
                <a:latin typeface="Times New Roman" panose="02020603050405020304" pitchFamily="18" charset="0"/>
                <a:ea typeface="黑体" panose="02010609060101010101" pitchFamily="49" charset="-122"/>
              </a:rPr>
              <a:t>           </a:t>
            </a:r>
            <a:r>
              <a:rPr lang="zh-CN" altLang="en-US" u="sng">
                <a:solidFill>
                  <a:schemeClr val="bg2"/>
                </a:solidFill>
                <a:latin typeface="Times New Roman" panose="02020603050405020304" pitchFamily="18" charset="0"/>
                <a:ea typeface="黑体" panose="02010609060101010101" pitchFamily="49" charset="-122"/>
              </a:rPr>
              <a:t> 熵增原理</a:t>
            </a:r>
            <a:r>
              <a:rPr lang="zh-CN" altLang="en-US" b="0">
                <a:solidFill>
                  <a:schemeClr val="bg1"/>
                </a:solidFill>
                <a:latin typeface="Times New Roman" panose="02020603050405020304" pitchFamily="18" charset="0"/>
              </a:rPr>
              <a:t>。</a:t>
            </a:r>
          </a:p>
        </p:txBody>
      </p:sp>
      <p:sp>
        <p:nvSpPr>
          <p:cNvPr id="431113" name="Text Box 9">
            <a:extLst>
              <a:ext uri="{FF2B5EF4-FFF2-40B4-BE49-F238E27FC236}">
                <a16:creationId xmlns:a16="http://schemas.microsoft.com/office/drawing/2014/main" id="{55DAEDFF-B02A-4C6E-BA85-A733D2C5F30C}"/>
              </a:ext>
            </a:extLst>
          </p:cNvPr>
          <p:cNvSpPr txBox="1">
            <a:spLocks noChangeArrowheads="1"/>
          </p:cNvSpPr>
          <p:nvPr/>
        </p:nvSpPr>
        <p:spPr bwMode="auto">
          <a:xfrm>
            <a:off x="3124200" y="1752600"/>
            <a:ext cx="26717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latin typeface="Times New Roman" panose="02020603050405020304" pitchFamily="18" charset="0"/>
              </a:rPr>
              <a:t>无热量交换</a:t>
            </a:r>
          </a:p>
        </p:txBody>
      </p:sp>
      <p:sp>
        <p:nvSpPr>
          <p:cNvPr id="431114" name="Text Box 10">
            <a:extLst>
              <a:ext uri="{FF2B5EF4-FFF2-40B4-BE49-F238E27FC236}">
                <a16:creationId xmlns:a16="http://schemas.microsoft.com/office/drawing/2014/main" id="{18A65AFA-74C6-414C-90A4-D5DC54BA4C1C}"/>
              </a:ext>
            </a:extLst>
          </p:cNvPr>
          <p:cNvSpPr txBox="1">
            <a:spLocks noChangeArrowheads="1"/>
          </p:cNvSpPr>
          <p:nvPr/>
        </p:nvSpPr>
        <p:spPr bwMode="auto">
          <a:xfrm>
            <a:off x="3124200" y="2392363"/>
            <a:ext cx="2816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latin typeface="Times New Roman" panose="02020603050405020304" pitchFamily="18" charset="0"/>
              </a:rPr>
              <a:t>无功量交换</a:t>
            </a:r>
          </a:p>
        </p:txBody>
      </p:sp>
      <p:sp>
        <p:nvSpPr>
          <p:cNvPr id="431115" name="AutoShape 11">
            <a:extLst>
              <a:ext uri="{FF2B5EF4-FFF2-40B4-BE49-F238E27FC236}">
                <a16:creationId xmlns:a16="http://schemas.microsoft.com/office/drawing/2014/main" id="{207B3E00-B159-4033-84B9-FC9268FCC541}"/>
              </a:ext>
            </a:extLst>
          </p:cNvPr>
          <p:cNvSpPr>
            <a:spLocks/>
          </p:cNvSpPr>
          <p:nvPr/>
        </p:nvSpPr>
        <p:spPr bwMode="auto">
          <a:xfrm>
            <a:off x="2819400" y="1447800"/>
            <a:ext cx="228600" cy="1295400"/>
          </a:xfrm>
          <a:prstGeom prst="leftBrace">
            <a:avLst>
              <a:gd name="adj1" fmla="val 47222"/>
              <a:gd name="adj2" fmla="val 50000"/>
            </a:avLst>
          </a:prstGeom>
          <a:noFill/>
          <a:ln w="38100" cap="sq">
            <a:solidFill>
              <a:srgbClr val="00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31116" name="Text Box 12">
            <a:extLst>
              <a:ext uri="{FF2B5EF4-FFF2-40B4-BE49-F238E27FC236}">
                <a16:creationId xmlns:a16="http://schemas.microsoft.com/office/drawing/2014/main" id="{A74FDADC-AF07-4B44-8D48-B5D2377A9F7F}"/>
              </a:ext>
            </a:extLst>
          </p:cNvPr>
          <p:cNvSpPr txBox="1">
            <a:spLocks noChangeArrowheads="1"/>
          </p:cNvSpPr>
          <p:nvPr/>
        </p:nvSpPr>
        <p:spPr bwMode="auto">
          <a:xfrm>
            <a:off x="6172200" y="2971800"/>
            <a:ext cx="2971800" cy="1066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a:solidFill>
                  <a:srgbClr val="000000"/>
                </a:solidFill>
                <a:latin typeface="Times New Roman" panose="02020603050405020304" pitchFamily="18" charset="0"/>
              </a:rPr>
              <a:t>=</a:t>
            </a:r>
            <a:r>
              <a:rPr lang="zh-CN" altLang="en-US">
                <a:solidFill>
                  <a:srgbClr val="000000"/>
                </a:solidFill>
                <a:latin typeface="Times New Roman" panose="02020603050405020304" pitchFamily="18" charset="0"/>
              </a:rPr>
              <a:t>：可逆过程</a:t>
            </a:r>
          </a:p>
          <a:p>
            <a:pPr eaLnBrk="1" hangingPunct="1">
              <a:spcBef>
                <a:spcPct val="0"/>
              </a:spcBef>
              <a:buSzTx/>
              <a:buFontTx/>
              <a:buNone/>
            </a:pPr>
            <a:r>
              <a:rPr lang="en-US" altLang="zh-CN">
                <a:solidFill>
                  <a:srgbClr val="000000"/>
                </a:solidFill>
                <a:latin typeface="Times New Roman" panose="02020603050405020304" pitchFamily="18" charset="0"/>
              </a:rPr>
              <a:t>&gt;</a:t>
            </a:r>
            <a:r>
              <a:rPr lang="zh-CN" altLang="en-US">
                <a:solidFill>
                  <a:srgbClr val="000000"/>
                </a:solidFill>
                <a:latin typeface="Times New Roman" panose="02020603050405020304" pitchFamily="18" charset="0"/>
              </a:rPr>
              <a:t>：不可逆过程</a:t>
            </a:r>
          </a:p>
        </p:txBody>
      </p:sp>
      <p:sp>
        <p:nvSpPr>
          <p:cNvPr id="431117" name="Rectangle 13">
            <a:extLst>
              <a:ext uri="{FF2B5EF4-FFF2-40B4-BE49-F238E27FC236}">
                <a16:creationId xmlns:a16="http://schemas.microsoft.com/office/drawing/2014/main" id="{5524879A-2A55-4EBC-BC39-CF2EC898BCBD}"/>
              </a:ext>
            </a:extLst>
          </p:cNvPr>
          <p:cNvSpPr>
            <a:spLocks noChangeArrowheads="1"/>
          </p:cNvSpPr>
          <p:nvPr/>
        </p:nvSpPr>
        <p:spPr bwMode="auto">
          <a:xfrm>
            <a:off x="2800350" y="3886200"/>
            <a:ext cx="3787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chemeClr val="tx2"/>
                </a:solidFill>
                <a:latin typeface="Times New Roman" panose="02020603050405020304" pitchFamily="18" charset="0"/>
              </a:rPr>
              <a:t>热二律表达式之一</a:t>
            </a:r>
          </a:p>
        </p:txBody>
      </p:sp>
    </p:spTree>
    <p:extLst>
      <p:ext uri="{BB962C8B-B14F-4D97-AF65-F5344CB8AC3E}">
        <p14:creationId xmlns:p14="http://schemas.microsoft.com/office/powerpoint/2010/main" val="417505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1107"/>
                                        </p:tgtEl>
                                        <p:attrNameLst>
                                          <p:attrName>style.visibility</p:attrName>
                                        </p:attrNameLst>
                                      </p:cBhvr>
                                      <p:to>
                                        <p:strVal val="visible"/>
                                      </p:to>
                                    </p:set>
                                    <p:anim calcmode="lin" valueType="num">
                                      <p:cBhvr additive="base">
                                        <p:cTn id="7" dur="500" fill="hold"/>
                                        <p:tgtEl>
                                          <p:spTgt spid="431107"/>
                                        </p:tgtEl>
                                        <p:attrNameLst>
                                          <p:attrName>ppt_x</p:attrName>
                                        </p:attrNameLst>
                                      </p:cBhvr>
                                      <p:tavLst>
                                        <p:tav tm="0">
                                          <p:val>
                                            <p:strVal val="0-#ppt_w/2"/>
                                          </p:val>
                                        </p:tav>
                                        <p:tav tm="100000">
                                          <p:val>
                                            <p:strVal val="#ppt_x"/>
                                          </p:val>
                                        </p:tav>
                                      </p:tavLst>
                                    </p:anim>
                                    <p:anim calcmode="lin" valueType="num">
                                      <p:cBhvr additive="base">
                                        <p:cTn id="8" dur="500" fill="hold"/>
                                        <p:tgtEl>
                                          <p:spTgt spid="4311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31115"/>
                                        </p:tgtEl>
                                        <p:attrNameLst>
                                          <p:attrName>style.visibility</p:attrName>
                                        </p:attrNameLst>
                                      </p:cBhvr>
                                      <p:to>
                                        <p:strVal val="visible"/>
                                      </p:to>
                                    </p:set>
                                    <p:anim calcmode="lin" valueType="num">
                                      <p:cBhvr additive="base">
                                        <p:cTn id="13" dur="500" fill="hold"/>
                                        <p:tgtEl>
                                          <p:spTgt spid="431115"/>
                                        </p:tgtEl>
                                        <p:attrNameLst>
                                          <p:attrName>ppt_x</p:attrName>
                                        </p:attrNameLst>
                                      </p:cBhvr>
                                      <p:tavLst>
                                        <p:tav tm="0">
                                          <p:val>
                                            <p:strVal val="1+#ppt_w/2"/>
                                          </p:val>
                                        </p:tav>
                                        <p:tav tm="100000">
                                          <p:val>
                                            <p:strVal val="#ppt_x"/>
                                          </p:val>
                                        </p:tav>
                                      </p:tavLst>
                                    </p:anim>
                                    <p:anim calcmode="lin" valueType="num">
                                      <p:cBhvr additive="base">
                                        <p:cTn id="14" dur="500" fill="hold"/>
                                        <p:tgtEl>
                                          <p:spTgt spid="4311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31109"/>
                                        </p:tgtEl>
                                        <p:attrNameLst>
                                          <p:attrName>style.visibility</p:attrName>
                                        </p:attrNameLst>
                                      </p:cBhvr>
                                      <p:to>
                                        <p:strVal val="visible"/>
                                      </p:to>
                                    </p:set>
                                    <p:anim calcmode="lin" valueType="num">
                                      <p:cBhvr additive="base">
                                        <p:cTn id="19" dur="500" fill="hold"/>
                                        <p:tgtEl>
                                          <p:spTgt spid="431109"/>
                                        </p:tgtEl>
                                        <p:attrNameLst>
                                          <p:attrName>ppt_x</p:attrName>
                                        </p:attrNameLst>
                                      </p:cBhvr>
                                      <p:tavLst>
                                        <p:tav tm="0">
                                          <p:val>
                                            <p:strVal val="1+#ppt_w/2"/>
                                          </p:val>
                                        </p:tav>
                                        <p:tav tm="100000">
                                          <p:val>
                                            <p:strVal val="#ppt_x"/>
                                          </p:val>
                                        </p:tav>
                                      </p:tavLst>
                                    </p:anim>
                                    <p:anim calcmode="lin" valueType="num">
                                      <p:cBhvr additive="base">
                                        <p:cTn id="20" dur="500" fill="hold"/>
                                        <p:tgtEl>
                                          <p:spTgt spid="43110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31113"/>
                                        </p:tgtEl>
                                        <p:attrNameLst>
                                          <p:attrName>style.visibility</p:attrName>
                                        </p:attrNameLst>
                                      </p:cBhvr>
                                      <p:to>
                                        <p:strVal val="visible"/>
                                      </p:to>
                                    </p:set>
                                    <p:anim calcmode="lin" valueType="num">
                                      <p:cBhvr additive="base">
                                        <p:cTn id="25" dur="500" fill="hold"/>
                                        <p:tgtEl>
                                          <p:spTgt spid="431113"/>
                                        </p:tgtEl>
                                        <p:attrNameLst>
                                          <p:attrName>ppt_x</p:attrName>
                                        </p:attrNameLst>
                                      </p:cBhvr>
                                      <p:tavLst>
                                        <p:tav tm="0">
                                          <p:val>
                                            <p:strVal val="1+#ppt_w/2"/>
                                          </p:val>
                                        </p:tav>
                                        <p:tav tm="100000">
                                          <p:val>
                                            <p:strVal val="#ppt_x"/>
                                          </p:val>
                                        </p:tav>
                                      </p:tavLst>
                                    </p:anim>
                                    <p:anim calcmode="lin" valueType="num">
                                      <p:cBhvr additive="base">
                                        <p:cTn id="26" dur="500" fill="hold"/>
                                        <p:tgtEl>
                                          <p:spTgt spid="43111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31114"/>
                                        </p:tgtEl>
                                        <p:attrNameLst>
                                          <p:attrName>style.visibility</p:attrName>
                                        </p:attrNameLst>
                                      </p:cBhvr>
                                      <p:to>
                                        <p:strVal val="visible"/>
                                      </p:to>
                                    </p:set>
                                    <p:anim calcmode="lin" valueType="num">
                                      <p:cBhvr additive="base">
                                        <p:cTn id="31" dur="500" fill="hold"/>
                                        <p:tgtEl>
                                          <p:spTgt spid="431114"/>
                                        </p:tgtEl>
                                        <p:attrNameLst>
                                          <p:attrName>ppt_x</p:attrName>
                                        </p:attrNameLst>
                                      </p:cBhvr>
                                      <p:tavLst>
                                        <p:tav tm="0">
                                          <p:val>
                                            <p:strVal val="1+#ppt_w/2"/>
                                          </p:val>
                                        </p:tav>
                                        <p:tav tm="100000">
                                          <p:val>
                                            <p:strVal val="#ppt_x"/>
                                          </p:val>
                                        </p:tav>
                                      </p:tavLst>
                                    </p:anim>
                                    <p:anim calcmode="lin" valueType="num">
                                      <p:cBhvr additive="base">
                                        <p:cTn id="32" dur="500" fill="hold"/>
                                        <p:tgtEl>
                                          <p:spTgt spid="43111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431108"/>
                                        </p:tgtEl>
                                        <p:attrNameLst>
                                          <p:attrName>style.visibility</p:attrName>
                                        </p:attrNameLst>
                                      </p:cBhvr>
                                      <p:to>
                                        <p:strVal val="visible"/>
                                      </p:to>
                                    </p:set>
                                    <p:anim calcmode="lin" valueType="num">
                                      <p:cBhvr additive="base">
                                        <p:cTn id="37" dur="500" fill="hold"/>
                                        <p:tgtEl>
                                          <p:spTgt spid="431108"/>
                                        </p:tgtEl>
                                        <p:attrNameLst>
                                          <p:attrName>ppt_x</p:attrName>
                                        </p:attrNameLst>
                                      </p:cBhvr>
                                      <p:tavLst>
                                        <p:tav tm="0">
                                          <p:val>
                                            <p:strVal val="1+#ppt_w/2"/>
                                          </p:val>
                                        </p:tav>
                                        <p:tav tm="100000">
                                          <p:val>
                                            <p:strVal val="#ppt_x"/>
                                          </p:val>
                                        </p:tav>
                                      </p:tavLst>
                                    </p:anim>
                                    <p:anim calcmode="lin" valueType="num">
                                      <p:cBhvr additive="base">
                                        <p:cTn id="38" dur="500" fill="hold"/>
                                        <p:tgtEl>
                                          <p:spTgt spid="43110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431110"/>
                                        </p:tgtEl>
                                        <p:attrNameLst>
                                          <p:attrName>style.visibility</p:attrName>
                                        </p:attrNameLst>
                                      </p:cBhvr>
                                      <p:to>
                                        <p:strVal val="visible"/>
                                      </p:to>
                                    </p:set>
                                    <p:anim calcmode="lin" valueType="num">
                                      <p:cBhvr additive="base">
                                        <p:cTn id="43" dur="500" fill="hold"/>
                                        <p:tgtEl>
                                          <p:spTgt spid="431110"/>
                                        </p:tgtEl>
                                        <p:attrNameLst>
                                          <p:attrName>ppt_x</p:attrName>
                                        </p:attrNameLst>
                                      </p:cBhvr>
                                      <p:tavLst>
                                        <p:tav tm="0">
                                          <p:val>
                                            <p:strVal val="0-#ppt_w/2"/>
                                          </p:val>
                                        </p:tav>
                                        <p:tav tm="100000">
                                          <p:val>
                                            <p:strVal val="#ppt_x"/>
                                          </p:val>
                                        </p:tav>
                                      </p:tavLst>
                                    </p:anim>
                                    <p:anim calcmode="lin" valueType="num">
                                      <p:cBhvr additive="base">
                                        <p:cTn id="44" dur="500" fill="hold"/>
                                        <p:tgtEl>
                                          <p:spTgt spid="43111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31116"/>
                                        </p:tgtEl>
                                        <p:attrNameLst>
                                          <p:attrName>style.visibility</p:attrName>
                                        </p:attrNameLst>
                                      </p:cBhvr>
                                      <p:to>
                                        <p:strVal val="visible"/>
                                      </p:to>
                                    </p:set>
                                    <p:anim calcmode="lin" valueType="num">
                                      <p:cBhvr additive="base">
                                        <p:cTn id="49" dur="500" fill="hold"/>
                                        <p:tgtEl>
                                          <p:spTgt spid="431116"/>
                                        </p:tgtEl>
                                        <p:attrNameLst>
                                          <p:attrName>ppt_x</p:attrName>
                                        </p:attrNameLst>
                                      </p:cBhvr>
                                      <p:tavLst>
                                        <p:tav tm="0">
                                          <p:val>
                                            <p:strVal val="1+#ppt_w/2"/>
                                          </p:val>
                                        </p:tav>
                                        <p:tav tm="100000">
                                          <p:val>
                                            <p:strVal val="#ppt_x"/>
                                          </p:val>
                                        </p:tav>
                                      </p:tavLst>
                                    </p:anim>
                                    <p:anim calcmode="lin" valueType="num">
                                      <p:cBhvr additive="base">
                                        <p:cTn id="50" dur="500" fill="hold"/>
                                        <p:tgtEl>
                                          <p:spTgt spid="43111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31117"/>
                                        </p:tgtEl>
                                        <p:attrNameLst>
                                          <p:attrName>style.visibility</p:attrName>
                                        </p:attrNameLst>
                                      </p:cBhvr>
                                      <p:to>
                                        <p:strVal val="visible"/>
                                      </p:to>
                                    </p:set>
                                    <p:anim calcmode="lin" valueType="num">
                                      <p:cBhvr additive="base">
                                        <p:cTn id="55" dur="500" fill="hold"/>
                                        <p:tgtEl>
                                          <p:spTgt spid="431117"/>
                                        </p:tgtEl>
                                        <p:attrNameLst>
                                          <p:attrName>ppt_x</p:attrName>
                                        </p:attrNameLst>
                                      </p:cBhvr>
                                      <p:tavLst>
                                        <p:tav tm="0">
                                          <p:val>
                                            <p:strVal val="0-#ppt_w/2"/>
                                          </p:val>
                                        </p:tav>
                                        <p:tav tm="100000">
                                          <p:val>
                                            <p:strVal val="#ppt_x"/>
                                          </p:val>
                                        </p:tav>
                                      </p:tavLst>
                                    </p:anim>
                                    <p:anim calcmode="lin" valueType="num">
                                      <p:cBhvr additive="base">
                                        <p:cTn id="56" dur="500" fill="hold"/>
                                        <p:tgtEl>
                                          <p:spTgt spid="431117"/>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4" presetClass="entr" presetSubtype="5" fill="hold" grpId="0" nodeType="clickEffect">
                                  <p:stCondLst>
                                    <p:cond delay="0"/>
                                  </p:stCondLst>
                                  <p:childTnLst>
                                    <p:set>
                                      <p:cBhvr>
                                        <p:cTn id="60" dur="1" fill="hold">
                                          <p:stCondLst>
                                            <p:cond delay="0"/>
                                          </p:stCondLst>
                                        </p:cTn>
                                        <p:tgtEl>
                                          <p:spTgt spid="431111"/>
                                        </p:tgtEl>
                                        <p:attrNameLst>
                                          <p:attrName>style.visibility</p:attrName>
                                        </p:attrNameLst>
                                      </p:cBhvr>
                                      <p:to>
                                        <p:strVal val="visible"/>
                                      </p:to>
                                    </p:set>
                                    <p:animEffect transition="in" filter="randombar(vertical)">
                                      <p:cBhvr>
                                        <p:cTn id="61" dur="500"/>
                                        <p:tgtEl>
                                          <p:spTgt spid="431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autoUpdateAnimBg="0"/>
      <p:bldP spid="431109" grpId="0" autoUpdateAnimBg="0"/>
      <p:bldP spid="431111" grpId="0" animBg="1" autoUpdateAnimBg="0"/>
      <p:bldP spid="431113" grpId="0" autoUpdateAnimBg="0"/>
      <p:bldP spid="431114" grpId="0" autoUpdateAnimBg="0"/>
      <p:bldP spid="431115" grpId="0" animBg="1"/>
      <p:bldP spid="431116" grpId="0" animBg="1" autoUpdateAnimBg="0"/>
      <p:bldP spid="43111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86A35FD-43DF-4EBF-AF83-CABA0945F09F}"/>
              </a:ext>
            </a:extLst>
          </p:cNvPr>
          <p:cNvSpPr>
            <a:spLocks noGrp="1" noChangeArrowheads="1"/>
          </p:cNvSpPr>
          <p:nvPr>
            <p:ph type="title"/>
          </p:nvPr>
        </p:nvSpPr>
        <p:spPr>
          <a:xfrm>
            <a:off x="685800" y="122238"/>
            <a:ext cx="7772400" cy="823912"/>
          </a:xfrm>
        </p:spPr>
        <p:txBody>
          <a:bodyPr/>
          <a:lstStyle/>
          <a:p>
            <a:pPr eaLnBrk="1" hangingPunct="1"/>
            <a:r>
              <a:rPr lang="zh-CN" altLang="en-US" sz="4800" b="1">
                <a:solidFill>
                  <a:srgbClr val="FFCC00"/>
                </a:solidFill>
                <a:ea typeface="楷体_GB2312" pitchFamily="49" charset="-122"/>
              </a:rPr>
              <a:t>第四章   习题课</a:t>
            </a:r>
            <a:r>
              <a:rPr lang="en-US" altLang="zh-CN" sz="4800" b="1">
                <a:solidFill>
                  <a:srgbClr val="00FF00"/>
                </a:solidFill>
                <a:latin typeface="楷体_GB2312" pitchFamily="49" charset="-122"/>
                <a:ea typeface="楷体_GB2312" pitchFamily="49" charset="-122"/>
              </a:rPr>
              <a:t>(</a:t>
            </a:r>
            <a:r>
              <a:rPr lang="zh-CN" altLang="en-US" sz="4800" b="1">
                <a:solidFill>
                  <a:srgbClr val="00FF00"/>
                </a:solidFill>
                <a:latin typeface="楷体_GB2312" pitchFamily="49" charset="-122"/>
                <a:ea typeface="楷体_GB2312" pitchFamily="49" charset="-122"/>
              </a:rPr>
              <a:t>一</a:t>
            </a:r>
            <a:r>
              <a:rPr lang="en-US" altLang="zh-CN" sz="4800" b="1">
                <a:solidFill>
                  <a:srgbClr val="00FF00"/>
                </a:solidFill>
                <a:latin typeface="楷体_GB2312" pitchFamily="49" charset="-122"/>
                <a:ea typeface="楷体_GB2312" pitchFamily="49" charset="-122"/>
              </a:rPr>
              <a:t>)</a:t>
            </a:r>
          </a:p>
        </p:txBody>
      </p:sp>
      <p:sp>
        <p:nvSpPr>
          <p:cNvPr id="77827" name="Rectangle 3">
            <a:extLst>
              <a:ext uri="{FF2B5EF4-FFF2-40B4-BE49-F238E27FC236}">
                <a16:creationId xmlns:a16="http://schemas.microsoft.com/office/drawing/2014/main" id="{3874BCBF-577B-4338-85D7-EF06A36C709B}"/>
              </a:ext>
            </a:extLst>
          </p:cNvPr>
          <p:cNvSpPr>
            <a:spLocks noChangeArrowheads="1"/>
          </p:cNvSpPr>
          <p:nvPr/>
        </p:nvSpPr>
        <p:spPr bwMode="auto">
          <a:xfrm>
            <a:off x="2514600" y="4343400"/>
            <a:ext cx="3048000" cy="838200"/>
          </a:xfrm>
          <a:prstGeom prst="rect">
            <a:avLst/>
          </a:prstGeom>
          <a:solidFill>
            <a:srgbClr val="66FF33"/>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77828" name="Line 4">
            <a:extLst>
              <a:ext uri="{FF2B5EF4-FFF2-40B4-BE49-F238E27FC236}">
                <a16:creationId xmlns:a16="http://schemas.microsoft.com/office/drawing/2014/main" id="{A06FA547-9E7F-4D09-9ED9-FAC1B3768689}"/>
              </a:ext>
            </a:extLst>
          </p:cNvPr>
          <p:cNvSpPr>
            <a:spLocks noChangeShapeType="1"/>
          </p:cNvSpPr>
          <p:nvPr/>
        </p:nvSpPr>
        <p:spPr bwMode="auto">
          <a:xfrm>
            <a:off x="4038600" y="3581400"/>
            <a:ext cx="0" cy="76200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29" name="Line 5">
            <a:extLst>
              <a:ext uri="{FF2B5EF4-FFF2-40B4-BE49-F238E27FC236}">
                <a16:creationId xmlns:a16="http://schemas.microsoft.com/office/drawing/2014/main" id="{0BECEEA1-E05D-4183-B275-E745CEC3676D}"/>
              </a:ext>
            </a:extLst>
          </p:cNvPr>
          <p:cNvSpPr>
            <a:spLocks noChangeShapeType="1"/>
          </p:cNvSpPr>
          <p:nvPr/>
        </p:nvSpPr>
        <p:spPr bwMode="auto">
          <a:xfrm>
            <a:off x="5562600" y="4724400"/>
            <a:ext cx="1295400" cy="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0" name="Line 6">
            <a:extLst>
              <a:ext uri="{FF2B5EF4-FFF2-40B4-BE49-F238E27FC236}">
                <a16:creationId xmlns:a16="http://schemas.microsoft.com/office/drawing/2014/main" id="{F4A1BAF0-FEA3-4C73-9B0B-F45BB72B7B4F}"/>
              </a:ext>
            </a:extLst>
          </p:cNvPr>
          <p:cNvSpPr>
            <a:spLocks noChangeShapeType="1"/>
          </p:cNvSpPr>
          <p:nvPr/>
        </p:nvSpPr>
        <p:spPr bwMode="auto">
          <a:xfrm flipH="1">
            <a:off x="1447800" y="4724400"/>
            <a:ext cx="1066800" cy="0"/>
          </a:xfrm>
          <a:prstGeom prst="line">
            <a:avLst/>
          </a:prstGeom>
          <a:noFill/>
          <a:ln w="254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1" name="Rectangle 7">
            <a:extLst>
              <a:ext uri="{FF2B5EF4-FFF2-40B4-BE49-F238E27FC236}">
                <a16:creationId xmlns:a16="http://schemas.microsoft.com/office/drawing/2014/main" id="{0D22F570-49D5-4511-B0A2-51B5B4DEEA93}"/>
              </a:ext>
            </a:extLst>
          </p:cNvPr>
          <p:cNvSpPr>
            <a:spLocks noChangeArrowheads="1"/>
          </p:cNvSpPr>
          <p:nvPr/>
        </p:nvSpPr>
        <p:spPr bwMode="auto">
          <a:xfrm>
            <a:off x="3810000" y="31242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a</a:t>
            </a:r>
          </a:p>
        </p:txBody>
      </p:sp>
      <p:sp>
        <p:nvSpPr>
          <p:cNvPr id="77832" name="Rectangle 8">
            <a:extLst>
              <a:ext uri="{FF2B5EF4-FFF2-40B4-BE49-F238E27FC236}">
                <a16:creationId xmlns:a16="http://schemas.microsoft.com/office/drawing/2014/main" id="{6C936920-0474-4D8D-BD30-430725DD61B8}"/>
              </a:ext>
            </a:extLst>
          </p:cNvPr>
          <p:cNvSpPr>
            <a:spLocks noChangeArrowheads="1"/>
          </p:cNvSpPr>
          <p:nvPr/>
        </p:nvSpPr>
        <p:spPr bwMode="auto">
          <a:xfrm>
            <a:off x="4267200" y="32766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2</a:t>
            </a:r>
            <a:r>
              <a:rPr kumimoji="0" lang="en-US" altLang="zh-CN">
                <a:solidFill>
                  <a:srgbClr val="FFCC99"/>
                </a:solidFill>
                <a:latin typeface="Times New Roman" panose="02020603050405020304" pitchFamily="18" charset="0"/>
              </a:rPr>
              <a:t> </a:t>
            </a:r>
            <a:r>
              <a:rPr kumimoji="0" lang="en-US" altLang="zh-CN">
                <a:latin typeface="Times New Roman" panose="02020603050405020304" pitchFamily="18" charset="0"/>
              </a:rPr>
              <a:t>kmol</a:t>
            </a:r>
          </a:p>
          <a:p>
            <a:pPr eaLnBrk="1" hangingPunct="1">
              <a:spcBef>
                <a:spcPct val="0"/>
              </a:spcBef>
              <a:buFontTx/>
              <a:buNone/>
            </a:pPr>
            <a:r>
              <a:rPr kumimoji="0" lang="en-US" altLang="zh-CN" i="1">
                <a:latin typeface="Times New Roman" panose="02020603050405020304" pitchFamily="18" charset="0"/>
              </a:rPr>
              <a:t>p</a:t>
            </a:r>
            <a:r>
              <a:rPr kumimoji="0" lang="en-US" altLang="zh-CN" i="1" baseline="-25000">
                <a:latin typeface="Times New Roman" panose="02020603050405020304" pitchFamily="18" charset="0"/>
              </a:rPr>
              <a:t>a</a:t>
            </a:r>
          </a:p>
        </p:txBody>
      </p:sp>
      <p:sp>
        <p:nvSpPr>
          <p:cNvPr id="77833" name="Rectangle 9">
            <a:extLst>
              <a:ext uri="{FF2B5EF4-FFF2-40B4-BE49-F238E27FC236}">
                <a16:creationId xmlns:a16="http://schemas.microsoft.com/office/drawing/2014/main" id="{5481A2EE-89CD-4EA1-854C-5D588DAFA4F6}"/>
              </a:ext>
            </a:extLst>
          </p:cNvPr>
          <p:cNvSpPr>
            <a:spLocks noChangeArrowheads="1"/>
          </p:cNvSpPr>
          <p:nvPr/>
        </p:nvSpPr>
        <p:spPr bwMode="auto">
          <a:xfrm>
            <a:off x="990600" y="4419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b</a:t>
            </a:r>
          </a:p>
        </p:txBody>
      </p:sp>
      <p:sp>
        <p:nvSpPr>
          <p:cNvPr id="77834" name="Rectangle 10">
            <a:extLst>
              <a:ext uri="{FF2B5EF4-FFF2-40B4-BE49-F238E27FC236}">
                <a16:creationId xmlns:a16="http://schemas.microsoft.com/office/drawing/2014/main" id="{520ED008-1301-4A27-90DE-BFB05D769620}"/>
              </a:ext>
            </a:extLst>
          </p:cNvPr>
          <p:cNvSpPr>
            <a:spLocks noChangeArrowheads="1"/>
          </p:cNvSpPr>
          <p:nvPr/>
        </p:nvSpPr>
        <p:spPr bwMode="auto">
          <a:xfrm>
            <a:off x="1066800" y="4876800"/>
            <a:ext cx="1371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 kmol</a:t>
            </a:r>
          </a:p>
          <a:p>
            <a:pPr algn="ctr" eaLnBrk="1" hangingPunct="1">
              <a:spcBef>
                <a:spcPct val="0"/>
              </a:spcBef>
              <a:buSzTx/>
              <a:buFontTx/>
              <a:buNone/>
            </a:pPr>
            <a:r>
              <a:rPr kumimoji="0" lang="en-US" altLang="zh-CN" i="1">
                <a:latin typeface="Times New Roman" panose="02020603050405020304" pitchFamily="18" charset="0"/>
              </a:rPr>
              <a:t>p</a:t>
            </a:r>
            <a:r>
              <a:rPr kumimoji="0" lang="en-US" altLang="zh-CN" i="1" baseline="-25000">
                <a:latin typeface="Times New Roman" panose="02020603050405020304" pitchFamily="18" charset="0"/>
              </a:rPr>
              <a:t>b</a:t>
            </a:r>
            <a:endParaRPr kumimoji="0" lang="en-US" altLang="zh-CN">
              <a:latin typeface="Times New Roman" panose="02020603050405020304" pitchFamily="18" charset="0"/>
            </a:endParaRPr>
          </a:p>
        </p:txBody>
      </p:sp>
      <p:sp>
        <p:nvSpPr>
          <p:cNvPr id="77835" name="Rectangle 11">
            <a:extLst>
              <a:ext uri="{FF2B5EF4-FFF2-40B4-BE49-F238E27FC236}">
                <a16:creationId xmlns:a16="http://schemas.microsoft.com/office/drawing/2014/main" id="{420A2A8A-8471-49AC-AD15-846CAF53F6AA}"/>
              </a:ext>
            </a:extLst>
          </p:cNvPr>
          <p:cNvSpPr>
            <a:spLocks noChangeArrowheads="1"/>
          </p:cNvSpPr>
          <p:nvPr/>
        </p:nvSpPr>
        <p:spPr bwMode="auto">
          <a:xfrm>
            <a:off x="5715000" y="48768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a:t>
            </a:r>
            <a:r>
              <a:rPr kumimoji="0" lang="en-US" altLang="zh-CN">
                <a:solidFill>
                  <a:srgbClr val="FFCC99"/>
                </a:solidFill>
                <a:latin typeface="Times New Roman" panose="02020603050405020304" pitchFamily="18" charset="0"/>
              </a:rPr>
              <a:t> </a:t>
            </a:r>
            <a:r>
              <a:rPr kumimoji="0" lang="en-US" altLang="zh-CN">
                <a:latin typeface="Times New Roman" panose="02020603050405020304" pitchFamily="18" charset="0"/>
              </a:rPr>
              <a:t>kmol</a:t>
            </a:r>
          </a:p>
          <a:p>
            <a:pPr eaLnBrk="1" hangingPunct="1">
              <a:spcBef>
                <a:spcPct val="0"/>
              </a:spcBef>
              <a:buFontTx/>
              <a:buNone/>
            </a:pPr>
            <a:r>
              <a:rPr kumimoji="0" lang="en-US" altLang="zh-CN" i="1">
                <a:latin typeface="Times New Roman" panose="02020603050405020304" pitchFamily="18" charset="0"/>
              </a:rPr>
              <a:t>p</a:t>
            </a:r>
            <a:r>
              <a:rPr kumimoji="0" lang="en-US" altLang="zh-CN" i="1" baseline="-25000">
                <a:latin typeface="Times New Roman" panose="02020603050405020304" pitchFamily="18" charset="0"/>
              </a:rPr>
              <a:t>c</a:t>
            </a:r>
          </a:p>
        </p:txBody>
      </p:sp>
      <p:sp>
        <p:nvSpPr>
          <p:cNvPr id="77836" name="Rectangle 12">
            <a:extLst>
              <a:ext uri="{FF2B5EF4-FFF2-40B4-BE49-F238E27FC236}">
                <a16:creationId xmlns:a16="http://schemas.microsoft.com/office/drawing/2014/main" id="{5B172BF1-E571-48B9-B188-88E0E4040078}"/>
              </a:ext>
            </a:extLst>
          </p:cNvPr>
          <p:cNvSpPr>
            <a:spLocks noChangeArrowheads="1"/>
          </p:cNvSpPr>
          <p:nvPr/>
        </p:nvSpPr>
        <p:spPr bwMode="auto">
          <a:xfrm>
            <a:off x="6858000" y="41910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c</a:t>
            </a:r>
          </a:p>
        </p:txBody>
      </p:sp>
      <p:grpSp>
        <p:nvGrpSpPr>
          <p:cNvPr id="77837" name="Group 13">
            <a:extLst>
              <a:ext uri="{FF2B5EF4-FFF2-40B4-BE49-F238E27FC236}">
                <a16:creationId xmlns:a16="http://schemas.microsoft.com/office/drawing/2014/main" id="{D7C81215-5F65-4D5E-BF46-7E7EA363F7B9}"/>
              </a:ext>
            </a:extLst>
          </p:cNvPr>
          <p:cNvGrpSpPr>
            <a:grpSpLocks/>
          </p:cNvGrpSpPr>
          <p:nvPr/>
        </p:nvGrpSpPr>
        <p:grpSpPr bwMode="auto">
          <a:xfrm>
            <a:off x="2667000" y="6019800"/>
            <a:ext cx="2895600" cy="685800"/>
            <a:chOff x="1680" y="3696"/>
            <a:chExt cx="1824" cy="432"/>
          </a:xfrm>
        </p:grpSpPr>
        <p:sp>
          <p:nvSpPr>
            <p:cNvPr id="77847" name="Line 14">
              <a:extLst>
                <a:ext uri="{FF2B5EF4-FFF2-40B4-BE49-F238E27FC236}">
                  <a16:creationId xmlns:a16="http://schemas.microsoft.com/office/drawing/2014/main" id="{3BD029EE-C0FA-485B-A4C0-B7E2F9DAD05C}"/>
                </a:ext>
              </a:extLst>
            </p:cNvPr>
            <p:cNvSpPr>
              <a:spLocks noChangeShapeType="1"/>
            </p:cNvSpPr>
            <p:nvPr/>
          </p:nvSpPr>
          <p:spPr bwMode="auto">
            <a:xfrm>
              <a:off x="1680" y="3696"/>
              <a:ext cx="18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8" name="Line 15">
              <a:extLst>
                <a:ext uri="{FF2B5EF4-FFF2-40B4-BE49-F238E27FC236}">
                  <a16:creationId xmlns:a16="http://schemas.microsoft.com/office/drawing/2014/main" id="{12663A78-2179-4A16-A1E4-43F30FA0CDE0}"/>
                </a:ext>
              </a:extLst>
            </p:cNvPr>
            <p:cNvSpPr>
              <a:spLocks noChangeShapeType="1"/>
            </p:cNvSpPr>
            <p:nvPr/>
          </p:nvSpPr>
          <p:spPr bwMode="auto">
            <a:xfrm flipH="1">
              <a:off x="1920"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9" name="Line 16">
              <a:extLst>
                <a:ext uri="{FF2B5EF4-FFF2-40B4-BE49-F238E27FC236}">
                  <a16:creationId xmlns:a16="http://schemas.microsoft.com/office/drawing/2014/main" id="{9A111E34-C59D-48FE-8547-F715948931BF}"/>
                </a:ext>
              </a:extLst>
            </p:cNvPr>
            <p:cNvSpPr>
              <a:spLocks noChangeShapeType="1"/>
            </p:cNvSpPr>
            <p:nvPr/>
          </p:nvSpPr>
          <p:spPr bwMode="auto">
            <a:xfrm flipH="1">
              <a:off x="2160"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0" name="Line 17">
              <a:extLst>
                <a:ext uri="{FF2B5EF4-FFF2-40B4-BE49-F238E27FC236}">
                  <a16:creationId xmlns:a16="http://schemas.microsoft.com/office/drawing/2014/main" id="{974D07B3-0CA9-4F90-9E33-C439FCBDE184}"/>
                </a:ext>
              </a:extLst>
            </p:cNvPr>
            <p:cNvSpPr>
              <a:spLocks noChangeShapeType="1"/>
            </p:cNvSpPr>
            <p:nvPr/>
          </p:nvSpPr>
          <p:spPr bwMode="auto">
            <a:xfrm flipH="1">
              <a:off x="2352"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1" name="Line 18">
              <a:extLst>
                <a:ext uri="{FF2B5EF4-FFF2-40B4-BE49-F238E27FC236}">
                  <a16:creationId xmlns:a16="http://schemas.microsoft.com/office/drawing/2014/main" id="{C5D8E37B-1465-4880-915F-2C595FC0BCC1}"/>
                </a:ext>
              </a:extLst>
            </p:cNvPr>
            <p:cNvSpPr>
              <a:spLocks noChangeShapeType="1"/>
            </p:cNvSpPr>
            <p:nvPr/>
          </p:nvSpPr>
          <p:spPr bwMode="auto">
            <a:xfrm flipH="1">
              <a:off x="2544"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2" name="Line 19">
              <a:extLst>
                <a:ext uri="{FF2B5EF4-FFF2-40B4-BE49-F238E27FC236}">
                  <a16:creationId xmlns:a16="http://schemas.microsoft.com/office/drawing/2014/main" id="{3AFBDDA0-4160-4D52-A1E6-7D2FEE00AA8B}"/>
                </a:ext>
              </a:extLst>
            </p:cNvPr>
            <p:cNvSpPr>
              <a:spLocks noChangeShapeType="1"/>
            </p:cNvSpPr>
            <p:nvPr/>
          </p:nvSpPr>
          <p:spPr bwMode="auto">
            <a:xfrm flipH="1">
              <a:off x="1680"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3" name="Line 20">
              <a:extLst>
                <a:ext uri="{FF2B5EF4-FFF2-40B4-BE49-F238E27FC236}">
                  <a16:creationId xmlns:a16="http://schemas.microsoft.com/office/drawing/2014/main" id="{65F81312-04F6-495F-AC3D-FDFEFFF10EC6}"/>
                </a:ext>
              </a:extLst>
            </p:cNvPr>
            <p:cNvSpPr>
              <a:spLocks noChangeShapeType="1"/>
            </p:cNvSpPr>
            <p:nvPr/>
          </p:nvSpPr>
          <p:spPr bwMode="auto">
            <a:xfrm flipH="1">
              <a:off x="2736"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4" name="Line 21">
              <a:extLst>
                <a:ext uri="{FF2B5EF4-FFF2-40B4-BE49-F238E27FC236}">
                  <a16:creationId xmlns:a16="http://schemas.microsoft.com/office/drawing/2014/main" id="{3DB9EFEC-136F-4DBD-8BF9-1394968357C0}"/>
                </a:ext>
              </a:extLst>
            </p:cNvPr>
            <p:cNvSpPr>
              <a:spLocks noChangeShapeType="1"/>
            </p:cNvSpPr>
            <p:nvPr/>
          </p:nvSpPr>
          <p:spPr bwMode="auto">
            <a:xfrm flipH="1">
              <a:off x="2976"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5" name="Line 22">
              <a:extLst>
                <a:ext uri="{FF2B5EF4-FFF2-40B4-BE49-F238E27FC236}">
                  <a16:creationId xmlns:a16="http://schemas.microsoft.com/office/drawing/2014/main" id="{A24971FD-883A-4B0C-BFF5-4150A8A808FB}"/>
                </a:ext>
              </a:extLst>
            </p:cNvPr>
            <p:cNvSpPr>
              <a:spLocks noChangeShapeType="1"/>
            </p:cNvSpPr>
            <p:nvPr/>
          </p:nvSpPr>
          <p:spPr bwMode="auto">
            <a:xfrm flipH="1">
              <a:off x="3216"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6" name="Rectangle 23">
              <a:extLst>
                <a:ext uri="{FF2B5EF4-FFF2-40B4-BE49-F238E27FC236}">
                  <a16:creationId xmlns:a16="http://schemas.microsoft.com/office/drawing/2014/main" id="{842A87B1-2BBB-4D91-A65B-70D0F9C72C77}"/>
                </a:ext>
              </a:extLst>
            </p:cNvPr>
            <p:cNvSpPr>
              <a:spLocks noChangeArrowheads="1"/>
            </p:cNvSpPr>
            <p:nvPr/>
          </p:nvSpPr>
          <p:spPr bwMode="auto">
            <a:xfrm>
              <a:off x="2448" y="3792"/>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66FF33"/>
                  </a:solidFill>
                  <a:latin typeface="Times New Roman" panose="02020603050405020304" pitchFamily="18" charset="0"/>
                </a:rPr>
                <a:t>t</a:t>
              </a:r>
              <a:r>
                <a:rPr kumimoji="0" lang="en-US" altLang="zh-CN" baseline="-25000">
                  <a:solidFill>
                    <a:srgbClr val="66FF33"/>
                  </a:solidFill>
                  <a:latin typeface="Times New Roman" panose="02020603050405020304" pitchFamily="18" charset="0"/>
                </a:rPr>
                <a:t>0</a:t>
              </a:r>
            </a:p>
          </p:txBody>
        </p:sp>
      </p:grpSp>
      <p:sp>
        <p:nvSpPr>
          <p:cNvPr id="600088" name="AutoShape 24">
            <a:extLst>
              <a:ext uri="{FF2B5EF4-FFF2-40B4-BE49-F238E27FC236}">
                <a16:creationId xmlns:a16="http://schemas.microsoft.com/office/drawing/2014/main" id="{72C1BB31-3677-4DE3-B866-30FC63067EBB}"/>
              </a:ext>
            </a:extLst>
          </p:cNvPr>
          <p:cNvSpPr>
            <a:spLocks noChangeArrowheads="1"/>
          </p:cNvSpPr>
          <p:nvPr/>
        </p:nvSpPr>
        <p:spPr bwMode="auto">
          <a:xfrm>
            <a:off x="4038600" y="5334000"/>
            <a:ext cx="219075" cy="609600"/>
          </a:xfrm>
          <a:prstGeom prst="downArrow">
            <a:avLst>
              <a:gd name="adj1" fmla="val 50000"/>
              <a:gd name="adj2" fmla="val 69565"/>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600089" name="Rectangle 25">
            <a:extLst>
              <a:ext uri="{FF2B5EF4-FFF2-40B4-BE49-F238E27FC236}">
                <a16:creationId xmlns:a16="http://schemas.microsoft.com/office/drawing/2014/main" id="{6038FE28-29FE-4F02-B8BF-D10E7F15928C}"/>
              </a:ext>
            </a:extLst>
          </p:cNvPr>
          <p:cNvSpPr>
            <a:spLocks noChangeArrowheads="1"/>
          </p:cNvSpPr>
          <p:nvPr/>
        </p:nvSpPr>
        <p:spPr bwMode="auto">
          <a:xfrm>
            <a:off x="4343400" y="53340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Q</a:t>
            </a:r>
          </a:p>
        </p:txBody>
      </p:sp>
      <p:sp>
        <p:nvSpPr>
          <p:cNvPr id="77840" name="Rectangle 26">
            <a:extLst>
              <a:ext uri="{FF2B5EF4-FFF2-40B4-BE49-F238E27FC236}">
                <a16:creationId xmlns:a16="http://schemas.microsoft.com/office/drawing/2014/main" id="{7D2D09AC-C144-44DB-98AD-B6C34153E9CB}"/>
              </a:ext>
            </a:extLst>
          </p:cNvPr>
          <p:cNvSpPr>
            <a:spLocks noChangeArrowheads="1"/>
          </p:cNvSpPr>
          <p:nvPr/>
        </p:nvSpPr>
        <p:spPr bwMode="auto">
          <a:xfrm>
            <a:off x="3048000" y="3581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latin typeface="Times New Roman" panose="02020603050405020304" pitchFamily="18" charset="0"/>
              </a:rPr>
              <a:t>T</a:t>
            </a:r>
            <a:r>
              <a:rPr kumimoji="0" lang="en-US" altLang="zh-CN" i="1" baseline="-25000">
                <a:latin typeface="Times New Roman" panose="02020603050405020304" pitchFamily="18" charset="0"/>
              </a:rPr>
              <a:t>a</a:t>
            </a:r>
            <a:endParaRPr kumimoji="0" lang="en-US" altLang="zh-CN" i="1">
              <a:latin typeface="Times New Roman" panose="02020603050405020304" pitchFamily="18" charset="0"/>
            </a:endParaRPr>
          </a:p>
        </p:txBody>
      </p:sp>
      <p:sp>
        <p:nvSpPr>
          <p:cNvPr id="77841" name="Rectangle 27">
            <a:extLst>
              <a:ext uri="{FF2B5EF4-FFF2-40B4-BE49-F238E27FC236}">
                <a16:creationId xmlns:a16="http://schemas.microsoft.com/office/drawing/2014/main" id="{AF8F44AB-9B1B-47F2-85C6-4EDFBD891A93}"/>
              </a:ext>
            </a:extLst>
          </p:cNvPr>
          <p:cNvSpPr>
            <a:spLocks noChangeArrowheads="1"/>
          </p:cNvSpPr>
          <p:nvPr/>
        </p:nvSpPr>
        <p:spPr bwMode="auto">
          <a:xfrm>
            <a:off x="5943600" y="4114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latin typeface="Times New Roman" panose="02020603050405020304" pitchFamily="18" charset="0"/>
              </a:rPr>
              <a:t>T</a:t>
            </a:r>
            <a:r>
              <a:rPr kumimoji="0" lang="en-US" altLang="zh-CN" i="1" baseline="-25000">
                <a:latin typeface="Times New Roman" panose="02020603050405020304" pitchFamily="18" charset="0"/>
              </a:rPr>
              <a:t>c</a:t>
            </a:r>
            <a:endParaRPr kumimoji="0" lang="en-US" altLang="zh-CN" i="1">
              <a:latin typeface="Times New Roman" panose="02020603050405020304" pitchFamily="18" charset="0"/>
            </a:endParaRPr>
          </a:p>
        </p:txBody>
      </p:sp>
      <p:sp>
        <p:nvSpPr>
          <p:cNvPr id="77842" name="Rectangle 28">
            <a:extLst>
              <a:ext uri="{FF2B5EF4-FFF2-40B4-BE49-F238E27FC236}">
                <a16:creationId xmlns:a16="http://schemas.microsoft.com/office/drawing/2014/main" id="{37919955-B4AB-4530-9CB1-B4EEB7A053E8}"/>
              </a:ext>
            </a:extLst>
          </p:cNvPr>
          <p:cNvSpPr>
            <a:spLocks noChangeArrowheads="1"/>
          </p:cNvSpPr>
          <p:nvPr/>
        </p:nvSpPr>
        <p:spPr bwMode="auto">
          <a:xfrm>
            <a:off x="1676400" y="4038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latin typeface="Times New Roman" panose="02020603050405020304" pitchFamily="18" charset="0"/>
              </a:rPr>
              <a:t>T</a:t>
            </a:r>
            <a:r>
              <a:rPr kumimoji="0" lang="en-US" altLang="zh-CN" i="1" baseline="-25000">
                <a:latin typeface="Times New Roman" panose="02020603050405020304" pitchFamily="18" charset="0"/>
              </a:rPr>
              <a:t>b</a:t>
            </a:r>
            <a:endParaRPr kumimoji="0" lang="en-US" altLang="zh-CN" b="0">
              <a:latin typeface="Times New Roman" panose="02020603050405020304" pitchFamily="18" charset="0"/>
            </a:endParaRPr>
          </a:p>
        </p:txBody>
      </p:sp>
      <p:sp>
        <p:nvSpPr>
          <p:cNvPr id="600093" name="Text Box 29">
            <a:extLst>
              <a:ext uri="{FF2B5EF4-FFF2-40B4-BE49-F238E27FC236}">
                <a16:creationId xmlns:a16="http://schemas.microsoft.com/office/drawing/2014/main" id="{584A62CE-4A73-4C3A-ACC8-D1E31FC855C3}"/>
              </a:ext>
            </a:extLst>
          </p:cNvPr>
          <p:cNvSpPr txBox="1">
            <a:spLocks noChangeArrowheads="1"/>
          </p:cNvSpPr>
          <p:nvPr/>
        </p:nvSpPr>
        <p:spPr bwMode="auto">
          <a:xfrm>
            <a:off x="381000" y="944563"/>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chemeClr val="tx2"/>
                </a:solidFill>
                <a:latin typeface="Times New Roman" panose="02020603050405020304" pitchFamily="18" charset="0"/>
              </a:rPr>
              <a:t>热一律</a:t>
            </a:r>
          </a:p>
        </p:txBody>
      </p:sp>
      <p:graphicFrame>
        <p:nvGraphicFramePr>
          <p:cNvPr id="600094" name="Object 30">
            <a:extLst>
              <a:ext uri="{FF2B5EF4-FFF2-40B4-BE49-F238E27FC236}">
                <a16:creationId xmlns:a16="http://schemas.microsoft.com/office/drawing/2014/main" id="{50FD61E5-C2A5-45CB-BF8F-0684B6D7C598}"/>
              </a:ext>
            </a:extLst>
          </p:cNvPr>
          <p:cNvGraphicFramePr>
            <a:graphicFrameLocks noChangeAspect="1"/>
          </p:cNvGraphicFramePr>
          <p:nvPr/>
        </p:nvGraphicFramePr>
        <p:xfrm>
          <a:off x="2133600" y="990600"/>
          <a:ext cx="2892425" cy="617538"/>
        </p:xfrm>
        <a:graphic>
          <a:graphicData uri="http://schemas.openxmlformats.org/presentationml/2006/ole">
            <mc:AlternateContent xmlns:mc="http://schemas.openxmlformats.org/markup-compatibility/2006">
              <mc:Choice xmlns:v="urn:schemas-microsoft-com:vml" Requires="v">
                <p:oleObj spid="_x0000_s77896" name="Equation" r:id="rId4" imgW="1034993" imgH="196759" progId="Equation.DSMT4">
                  <p:embed/>
                </p:oleObj>
              </mc:Choice>
              <mc:Fallback>
                <p:oleObj name="Equation" r:id="rId4" imgW="1034993" imgH="196759" progId="Equation.DSMT4">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990600"/>
                        <a:ext cx="2892425" cy="61753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0095" name="Object 31">
            <a:extLst>
              <a:ext uri="{FF2B5EF4-FFF2-40B4-BE49-F238E27FC236}">
                <a16:creationId xmlns:a16="http://schemas.microsoft.com/office/drawing/2014/main" id="{037899AB-C96A-45DB-95C2-BAF48E88087C}"/>
              </a:ext>
            </a:extLst>
          </p:cNvPr>
          <p:cNvGraphicFramePr>
            <a:graphicFrameLocks noChangeAspect="1"/>
          </p:cNvGraphicFramePr>
          <p:nvPr/>
        </p:nvGraphicFramePr>
        <p:xfrm>
          <a:off x="2514600" y="1600200"/>
          <a:ext cx="5562600" cy="685800"/>
        </p:xfrm>
        <a:graphic>
          <a:graphicData uri="http://schemas.openxmlformats.org/presentationml/2006/ole">
            <mc:AlternateContent xmlns:mc="http://schemas.openxmlformats.org/markup-compatibility/2006">
              <mc:Choice xmlns:v="urn:schemas-microsoft-com:vml" Requires="v">
                <p:oleObj spid="_x0000_s77897" name="Equation" r:id="rId6" imgW="2025465" imgH="222069" progId="Equation.DSMT4">
                  <p:embed/>
                </p:oleObj>
              </mc:Choice>
              <mc:Fallback>
                <p:oleObj name="Equation" r:id="rId6" imgW="2025465" imgH="222069" progId="Equation.DSMT4">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600200"/>
                        <a:ext cx="5562600" cy="685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0096" name="Object 32">
            <a:extLst>
              <a:ext uri="{FF2B5EF4-FFF2-40B4-BE49-F238E27FC236}">
                <a16:creationId xmlns:a16="http://schemas.microsoft.com/office/drawing/2014/main" id="{1076E77F-440E-4AE4-B805-25958C9A55DF}"/>
              </a:ext>
            </a:extLst>
          </p:cNvPr>
          <p:cNvGraphicFramePr>
            <a:graphicFrameLocks noChangeAspect="1"/>
          </p:cNvGraphicFramePr>
          <p:nvPr/>
        </p:nvGraphicFramePr>
        <p:xfrm>
          <a:off x="2514600" y="2286000"/>
          <a:ext cx="3400425" cy="685800"/>
        </p:xfrm>
        <a:graphic>
          <a:graphicData uri="http://schemas.openxmlformats.org/presentationml/2006/ole">
            <mc:AlternateContent xmlns:mc="http://schemas.openxmlformats.org/markup-compatibility/2006">
              <mc:Choice xmlns:v="urn:schemas-microsoft-com:vml" Requires="v">
                <p:oleObj spid="_x0000_s77898" name="Equation" r:id="rId8" imgW="1225735" imgH="222069" progId="Equation.DSMT4">
                  <p:embed/>
                </p:oleObj>
              </mc:Choice>
              <mc:Fallback>
                <p:oleObj name="Equation" r:id="rId8" imgW="1225735" imgH="222069" progId="Equation.DSMT4">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2286000"/>
                        <a:ext cx="3400425" cy="685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0093"/>
                                        </p:tgtEl>
                                        <p:attrNameLst>
                                          <p:attrName>style.visibility</p:attrName>
                                        </p:attrNameLst>
                                      </p:cBhvr>
                                      <p:to>
                                        <p:strVal val="visible"/>
                                      </p:to>
                                    </p:set>
                                    <p:anim calcmode="lin" valueType="num">
                                      <p:cBhvr additive="base">
                                        <p:cTn id="7" dur="500" fill="hold"/>
                                        <p:tgtEl>
                                          <p:spTgt spid="600093"/>
                                        </p:tgtEl>
                                        <p:attrNameLst>
                                          <p:attrName>ppt_x</p:attrName>
                                        </p:attrNameLst>
                                      </p:cBhvr>
                                      <p:tavLst>
                                        <p:tav tm="0">
                                          <p:val>
                                            <p:strVal val="0-#ppt_w/2"/>
                                          </p:val>
                                        </p:tav>
                                        <p:tav tm="100000">
                                          <p:val>
                                            <p:strVal val="#ppt_x"/>
                                          </p:val>
                                        </p:tav>
                                      </p:tavLst>
                                    </p:anim>
                                    <p:anim calcmode="lin" valueType="num">
                                      <p:cBhvr additive="base">
                                        <p:cTn id="8" dur="500" fill="hold"/>
                                        <p:tgtEl>
                                          <p:spTgt spid="6000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600094"/>
                                        </p:tgtEl>
                                        <p:attrNameLst>
                                          <p:attrName>style.visibility</p:attrName>
                                        </p:attrNameLst>
                                      </p:cBhvr>
                                      <p:to>
                                        <p:strVal val="visible"/>
                                      </p:to>
                                    </p:set>
                                    <p:anim calcmode="lin" valueType="num">
                                      <p:cBhvr additive="base">
                                        <p:cTn id="13" dur="500" fill="hold"/>
                                        <p:tgtEl>
                                          <p:spTgt spid="600094"/>
                                        </p:tgtEl>
                                        <p:attrNameLst>
                                          <p:attrName>ppt_x</p:attrName>
                                        </p:attrNameLst>
                                      </p:cBhvr>
                                      <p:tavLst>
                                        <p:tav tm="0">
                                          <p:val>
                                            <p:strVal val="1+#ppt_w/2"/>
                                          </p:val>
                                        </p:tav>
                                        <p:tav tm="100000">
                                          <p:val>
                                            <p:strVal val="#ppt_x"/>
                                          </p:val>
                                        </p:tav>
                                      </p:tavLst>
                                    </p:anim>
                                    <p:anim calcmode="lin" valueType="num">
                                      <p:cBhvr additive="base">
                                        <p:cTn id="14" dur="500" fill="hold"/>
                                        <p:tgtEl>
                                          <p:spTgt spid="60009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600095"/>
                                        </p:tgtEl>
                                        <p:attrNameLst>
                                          <p:attrName>style.visibility</p:attrName>
                                        </p:attrNameLst>
                                      </p:cBhvr>
                                      <p:to>
                                        <p:strVal val="visible"/>
                                      </p:to>
                                    </p:set>
                                    <p:anim calcmode="lin" valueType="num">
                                      <p:cBhvr additive="base">
                                        <p:cTn id="19" dur="500" fill="hold"/>
                                        <p:tgtEl>
                                          <p:spTgt spid="600095"/>
                                        </p:tgtEl>
                                        <p:attrNameLst>
                                          <p:attrName>ppt_x</p:attrName>
                                        </p:attrNameLst>
                                      </p:cBhvr>
                                      <p:tavLst>
                                        <p:tav tm="0">
                                          <p:val>
                                            <p:strVal val="1+#ppt_w/2"/>
                                          </p:val>
                                        </p:tav>
                                        <p:tav tm="100000">
                                          <p:val>
                                            <p:strVal val="#ppt_x"/>
                                          </p:val>
                                        </p:tav>
                                      </p:tavLst>
                                    </p:anim>
                                    <p:anim calcmode="lin" valueType="num">
                                      <p:cBhvr additive="base">
                                        <p:cTn id="20" dur="500" fill="hold"/>
                                        <p:tgtEl>
                                          <p:spTgt spid="60009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600096"/>
                                        </p:tgtEl>
                                        <p:attrNameLst>
                                          <p:attrName>style.visibility</p:attrName>
                                        </p:attrNameLst>
                                      </p:cBhvr>
                                      <p:to>
                                        <p:strVal val="visible"/>
                                      </p:to>
                                    </p:set>
                                    <p:anim calcmode="lin" valueType="num">
                                      <p:cBhvr additive="base">
                                        <p:cTn id="25" dur="500" fill="hold"/>
                                        <p:tgtEl>
                                          <p:spTgt spid="600096"/>
                                        </p:tgtEl>
                                        <p:attrNameLst>
                                          <p:attrName>ppt_x</p:attrName>
                                        </p:attrNameLst>
                                      </p:cBhvr>
                                      <p:tavLst>
                                        <p:tav tm="0">
                                          <p:val>
                                            <p:strVal val="1+#ppt_w/2"/>
                                          </p:val>
                                        </p:tav>
                                        <p:tav tm="100000">
                                          <p:val>
                                            <p:strVal val="#ppt_x"/>
                                          </p:val>
                                        </p:tav>
                                      </p:tavLst>
                                    </p:anim>
                                    <p:anim calcmode="lin" valueType="num">
                                      <p:cBhvr additive="base">
                                        <p:cTn id="26" dur="500" fill="hold"/>
                                        <p:tgtEl>
                                          <p:spTgt spid="60009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600088"/>
                                        </p:tgtEl>
                                        <p:attrNameLst>
                                          <p:attrName>style.visibility</p:attrName>
                                        </p:attrNameLst>
                                      </p:cBhvr>
                                      <p:to>
                                        <p:strVal val="visible"/>
                                      </p:to>
                                    </p:set>
                                    <p:animEffect transition="in" filter="wipe(up)">
                                      <p:cBhvr>
                                        <p:cTn id="31" dur="500"/>
                                        <p:tgtEl>
                                          <p:spTgt spid="600088"/>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6000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88" grpId="0" animBg="1"/>
      <p:bldP spid="600089" grpId="0" autoUpdateAnimBg="0"/>
      <p:bldP spid="60009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22481E4-4A98-4340-9797-62034DFF6187}"/>
              </a:ext>
            </a:extLst>
          </p:cNvPr>
          <p:cNvSpPr>
            <a:spLocks noGrp="1" noChangeArrowheads="1"/>
          </p:cNvSpPr>
          <p:nvPr>
            <p:ph type="title"/>
          </p:nvPr>
        </p:nvSpPr>
        <p:spPr>
          <a:xfrm>
            <a:off x="685800" y="122238"/>
            <a:ext cx="7772400" cy="823912"/>
          </a:xfrm>
        </p:spPr>
        <p:txBody>
          <a:bodyPr/>
          <a:lstStyle/>
          <a:p>
            <a:pPr eaLnBrk="1" hangingPunct="1"/>
            <a:r>
              <a:rPr lang="zh-CN" altLang="en-US" sz="4800" b="1">
                <a:solidFill>
                  <a:srgbClr val="FFCC00"/>
                </a:solidFill>
                <a:ea typeface="楷体_GB2312" pitchFamily="49" charset="-122"/>
              </a:rPr>
              <a:t>第四章   习题课</a:t>
            </a:r>
            <a:r>
              <a:rPr lang="en-US" altLang="zh-CN" sz="4800" b="1">
                <a:solidFill>
                  <a:srgbClr val="00FF00"/>
                </a:solidFill>
                <a:latin typeface="楷体_GB2312" pitchFamily="49" charset="-122"/>
                <a:ea typeface="楷体_GB2312" pitchFamily="49" charset="-122"/>
              </a:rPr>
              <a:t>(</a:t>
            </a:r>
            <a:r>
              <a:rPr lang="zh-CN" altLang="en-US" sz="4800" b="1">
                <a:solidFill>
                  <a:srgbClr val="00FF00"/>
                </a:solidFill>
                <a:latin typeface="楷体_GB2312" pitchFamily="49" charset="-122"/>
                <a:ea typeface="楷体_GB2312" pitchFamily="49" charset="-122"/>
              </a:rPr>
              <a:t>一</a:t>
            </a:r>
            <a:r>
              <a:rPr lang="en-US" altLang="zh-CN" sz="4800" b="1">
                <a:solidFill>
                  <a:srgbClr val="00FF00"/>
                </a:solidFill>
                <a:latin typeface="楷体_GB2312" pitchFamily="49" charset="-122"/>
                <a:ea typeface="楷体_GB2312" pitchFamily="49" charset="-122"/>
              </a:rPr>
              <a:t>)</a:t>
            </a:r>
          </a:p>
        </p:txBody>
      </p:sp>
      <p:sp>
        <p:nvSpPr>
          <p:cNvPr id="79875" name="Rectangle 3">
            <a:extLst>
              <a:ext uri="{FF2B5EF4-FFF2-40B4-BE49-F238E27FC236}">
                <a16:creationId xmlns:a16="http://schemas.microsoft.com/office/drawing/2014/main" id="{460EFEE0-CB6E-46F6-B2C9-B6C0D0F9D6B4}"/>
              </a:ext>
            </a:extLst>
          </p:cNvPr>
          <p:cNvSpPr>
            <a:spLocks noChangeArrowheads="1"/>
          </p:cNvSpPr>
          <p:nvPr/>
        </p:nvSpPr>
        <p:spPr bwMode="auto">
          <a:xfrm>
            <a:off x="2514600" y="4343400"/>
            <a:ext cx="3048000" cy="838200"/>
          </a:xfrm>
          <a:prstGeom prst="rect">
            <a:avLst/>
          </a:prstGeom>
          <a:solidFill>
            <a:srgbClr val="66FF33"/>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79876" name="Line 4">
            <a:extLst>
              <a:ext uri="{FF2B5EF4-FFF2-40B4-BE49-F238E27FC236}">
                <a16:creationId xmlns:a16="http://schemas.microsoft.com/office/drawing/2014/main" id="{92479884-57A3-4792-A8DD-D24BA30164E8}"/>
              </a:ext>
            </a:extLst>
          </p:cNvPr>
          <p:cNvSpPr>
            <a:spLocks noChangeShapeType="1"/>
          </p:cNvSpPr>
          <p:nvPr/>
        </p:nvSpPr>
        <p:spPr bwMode="auto">
          <a:xfrm>
            <a:off x="4038600" y="3581400"/>
            <a:ext cx="0" cy="76200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77" name="Line 5">
            <a:extLst>
              <a:ext uri="{FF2B5EF4-FFF2-40B4-BE49-F238E27FC236}">
                <a16:creationId xmlns:a16="http://schemas.microsoft.com/office/drawing/2014/main" id="{4067325B-FD6B-4A14-B46F-13BE7739460C}"/>
              </a:ext>
            </a:extLst>
          </p:cNvPr>
          <p:cNvSpPr>
            <a:spLocks noChangeShapeType="1"/>
          </p:cNvSpPr>
          <p:nvPr/>
        </p:nvSpPr>
        <p:spPr bwMode="auto">
          <a:xfrm>
            <a:off x="5562600" y="4724400"/>
            <a:ext cx="1295400" cy="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78" name="Line 6">
            <a:extLst>
              <a:ext uri="{FF2B5EF4-FFF2-40B4-BE49-F238E27FC236}">
                <a16:creationId xmlns:a16="http://schemas.microsoft.com/office/drawing/2014/main" id="{17A62AE7-7A26-4B8E-B4B9-95E4571D6C9B}"/>
              </a:ext>
            </a:extLst>
          </p:cNvPr>
          <p:cNvSpPr>
            <a:spLocks noChangeShapeType="1"/>
          </p:cNvSpPr>
          <p:nvPr/>
        </p:nvSpPr>
        <p:spPr bwMode="auto">
          <a:xfrm flipH="1">
            <a:off x="1447800" y="4724400"/>
            <a:ext cx="1066800" cy="0"/>
          </a:xfrm>
          <a:prstGeom prst="line">
            <a:avLst/>
          </a:prstGeom>
          <a:noFill/>
          <a:ln w="254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79" name="Rectangle 7">
            <a:extLst>
              <a:ext uri="{FF2B5EF4-FFF2-40B4-BE49-F238E27FC236}">
                <a16:creationId xmlns:a16="http://schemas.microsoft.com/office/drawing/2014/main" id="{8A642C64-FF9C-495B-BB15-3395FF8A4395}"/>
              </a:ext>
            </a:extLst>
          </p:cNvPr>
          <p:cNvSpPr>
            <a:spLocks noChangeArrowheads="1"/>
          </p:cNvSpPr>
          <p:nvPr/>
        </p:nvSpPr>
        <p:spPr bwMode="auto">
          <a:xfrm>
            <a:off x="3810000" y="31242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a</a:t>
            </a:r>
          </a:p>
        </p:txBody>
      </p:sp>
      <p:sp>
        <p:nvSpPr>
          <p:cNvPr id="79880" name="Rectangle 8">
            <a:extLst>
              <a:ext uri="{FF2B5EF4-FFF2-40B4-BE49-F238E27FC236}">
                <a16:creationId xmlns:a16="http://schemas.microsoft.com/office/drawing/2014/main" id="{B016558A-D9BF-44E6-BCDF-2A970FC0E1B5}"/>
              </a:ext>
            </a:extLst>
          </p:cNvPr>
          <p:cNvSpPr>
            <a:spLocks noChangeArrowheads="1"/>
          </p:cNvSpPr>
          <p:nvPr/>
        </p:nvSpPr>
        <p:spPr bwMode="auto">
          <a:xfrm>
            <a:off x="4267200" y="32766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2</a:t>
            </a:r>
            <a:r>
              <a:rPr kumimoji="0" lang="en-US" altLang="zh-CN">
                <a:solidFill>
                  <a:srgbClr val="FFCC99"/>
                </a:solidFill>
                <a:latin typeface="Times New Roman" panose="02020603050405020304" pitchFamily="18" charset="0"/>
              </a:rPr>
              <a:t> </a:t>
            </a:r>
            <a:r>
              <a:rPr kumimoji="0" lang="en-US" altLang="zh-CN">
                <a:latin typeface="Times New Roman" panose="02020603050405020304" pitchFamily="18" charset="0"/>
              </a:rPr>
              <a:t>kmol</a:t>
            </a:r>
          </a:p>
          <a:p>
            <a:pPr eaLnBrk="1" hangingPunct="1">
              <a:spcBef>
                <a:spcPct val="0"/>
              </a:spcBef>
              <a:buFontTx/>
              <a:buNone/>
            </a:pPr>
            <a:r>
              <a:rPr kumimoji="0" lang="en-US" altLang="zh-CN" i="1">
                <a:latin typeface="Times New Roman" panose="02020603050405020304" pitchFamily="18" charset="0"/>
              </a:rPr>
              <a:t>p</a:t>
            </a:r>
            <a:r>
              <a:rPr kumimoji="0" lang="en-US" altLang="zh-CN" i="1" baseline="-25000">
                <a:latin typeface="Times New Roman" panose="02020603050405020304" pitchFamily="18" charset="0"/>
              </a:rPr>
              <a:t>a</a:t>
            </a:r>
          </a:p>
        </p:txBody>
      </p:sp>
      <p:sp>
        <p:nvSpPr>
          <p:cNvPr id="79881" name="Rectangle 9">
            <a:extLst>
              <a:ext uri="{FF2B5EF4-FFF2-40B4-BE49-F238E27FC236}">
                <a16:creationId xmlns:a16="http://schemas.microsoft.com/office/drawing/2014/main" id="{F1FB45EC-1295-41FB-8379-12C45F16059B}"/>
              </a:ext>
            </a:extLst>
          </p:cNvPr>
          <p:cNvSpPr>
            <a:spLocks noChangeArrowheads="1"/>
          </p:cNvSpPr>
          <p:nvPr/>
        </p:nvSpPr>
        <p:spPr bwMode="auto">
          <a:xfrm>
            <a:off x="990600" y="4419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b</a:t>
            </a:r>
          </a:p>
        </p:txBody>
      </p:sp>
      <p:sp>
        <p:nvSpPr>
          <p:cNvPr id="79882" name="Rectangle 10">
            <a:extLst>
              <a:ext uri="{FF2B5EF4-FFF2-40B4-BE49-F238E27FC236}">
                <a16:creationId xmlns:a16="http://schemas.microsoft.com/office/drawing/2014/main" id="{2046C0F1-E19F-4578-A8C4-DAEAD380CF02}"/>
              </a:ext>
            </a:extLst>
          </p:cNvPr>
          <p:cNvSpPr>
            <a:spLocks noChangeArrowheads="1"/>
          </p:cNvSpPr>
          <p:nvPr/>
        </p:nvSpPr>
        <p:spPr bwMode="auto">
          <a:xfrm>
            <a:off x="1066800" y="4876800"/>
            <a:ext cx="1371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 kmol</a:t>
            </a:r>
          </a:p>
          <a:p>
            <a:pPr algn="ctr" eaLnBrk="1" hangingPunct="1">
              <a:spcBef>
                <a:spcPct val="0"/>
              </a:spcBef>
              <a:buSzTx/>
              <a:buFontTx/>
              <a:buNone/>
            </a:pPr>
            <a:r>
              <a:rPr kumimoji="0" lang="en-US" altLang="zh-CN" i="1">
                <a:latin typeface="Times New Roman" panose="02020603050405020304" pitchFamily="18" charset="0"/>
              </a:rPr>
              <a:t>p</a:t>
            </a:r>
            <a:r>
              <a:rPr kumimoji="0" lang="en-US" altLang="zh-CN" i="1" baseline="-25000">
                <a:latin typeface="Times New Roman" panose="02020603050405020304" pitchFamily="18" charset="0"/>
              </a:rPr>
              <a:t>b</a:t>
            </a:r>
            <a:endParaRPr kumimoji="0" lang="en-US" altLang="zh-CN">
              <a:latin typeface="Times New Roman" panose="02020603050405020304" pitchFamily="18" charset="0"/>
            </a:endParaRPr>
          </a:p>
        </p:txBody>
      </p:sp>
      <p:sp>
        <p:nvSpPr>
          <p:cNvPr id="79883" name="Rectangle 11">
            <a:extLst>
              <a:ext uri="{FF2B5EF4-FFF2-40B4-BE49-F238E27FC236}">
                <a16:creationId xmlns:a16="http://schemas.microsoft.com/office/drawing/2014/main" id="{FE8099B9-4F14-4055-A8AA-A056A1F15849}"/>
              </a:ext>
            </a:extLst>
          </p:cNvPr>
          <p:cNvSpPr>
            <a:spLocks noChangeArrowheads="1"/>
          </p:cNvSpPr>
          <p:nvPr/>
        </p:nvSpPr>
        <p:spPr bwMode="auto">
          <a:xfrm>
            <a:off x="5715000" y="48768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a:t>
            </a:r>
            <a:r>
              <a:rPr kumimoji="0" lang="en-US" altLang="zh-CN">
                <a:solidFill>
                  <a:srgbClr val="FFCC99"/>
                </a:solidFill>
                <a:latin typeface="Times New Roman" panose="02020603050405020304" pitchFamily="18" charset="0"/>
              </a:rPr>
              <a:t> </a:t>
            </a:r>
            <a:r>
              <a:rPr kumimoji="0" lang="en-US" altLang="zh-CN">
                <a:latin typeface="Times New Roman" panose="02020603050405020304" pitchFamily="18" charset="0"/>
              </a:rPr>
              <a:t>kmol</a:t>
            </a:r>
          </a:p>
          <a:p>
            <a:pPr eaLnBrk="1" hangingPunct="1">
              <a:spcBef>
                <a:spcPct val="0"/>
              </a:spcBef>
              <a:buFontTx/>
              <a:buNone/>
            </a:pPr>
            <a:r>
              <a:rPr kumimoji="0" lang="en-US" altLang="zh-CN" i="1">
                <a:latin typeface="Times New Roman" panose="02020603050405020304" pitchFamily="18" charset="0"/>
              </a:rPr>
              <a:t>p</a:t>
            </a:r>
            <a:r>
              <a:rPr kumimoji="0" lang="en-US" altLang="zh-CN" i="1" baseline="-25000">
                <a:latin typeface="Times New Roman" panose="02020603050405020304" pitchFamily="18" charset="0"/>
              </a:rPr>
              <a:t>c</a:t>
            </a:r>
          </a:p>
        </p:txBody>
      </p:sp>
      <p:sp>
        <p:nvSpPr>
          <p:cNvPr id="79884" name="Rectangle 12">
            <a:extLst>
              <a:ext uri="{FF2B5EF4-FFF2-40B4-BE49-F238E27FC236}">
                <a16:creationId xmlns:a16="http://schemas.microsoft.com/office/drawing/2014/main" id="{FEC2E889-49D8-4ACA-997B-8D22444EF61B}"/>
              </a:ext>
            </a:extLst>
          </p:cNvPr>
          <p:cNvSpPr>
            <a:spLocks noChangeArrowheads="1"/>
          </p:cNvSpPr>
          <p:nvPr/>
        </p:nvSpPr>
        <p:spPr bwMode="auto">
          <a:xfrm>
            <a:off x="6858000" y="41910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c</a:t>
            </a:r>
          </a:p>
        </p:txBody>
      </p:sp>
      <p:grpSp>
        <p:nvGrpSpPr>
          <p:cNvPr id="79885" name="Group 13">
            <a:extLst>
              <a:ext uri="{FF2B5EF4-FFF2-40B4-BE49-F238E27FC236}">
                <a16:creationId xmlns:a16="http://schemas.microsoft.com/office/drawing/2014/main" id="{A4FDB342-B50D-4507-A237-A08559149E7B}"/>
              </a:ext>
            </a:extLst>
          </p:cNvPr>
          <p:cNvGrpSpPr>
            <a:grpSpLocks/>
          </p:cNvGrpSpPr>
          <p:nvPr/>
        </p:nvGrpSpPr>
        <p:grpSpPr bwMode="auto">
          <a:xfrm>
            <a:off x="2667000" y="6019800"/>
            <a:ext cx="2895600" cy="685800"/>
            <a:chOff x="1680" y="3696"/>
            <a:chExt cx="1824" cy="432"/>
          </a:xfrm>
        </p:grpSpPr>
        <p:sp>
          <p:nvSpPr>
            <p:cNvPr id="79895" name="Line 14">
              <a:extLst>
                <a:ext uri="{FF2B5EF4-FFF2-40B4-BE49-F238E27FC236}">
                  <a16:creationId xmlns:a16="http://schemas.microsoft.com/office/drawing/2014/main" id="{95CA9D7D-3F54-4B4D-9EE0-1A4B1C1DE5A7}"/>
                </a:ext>
              </a:extLst>
            </p:cNvPr>
            <p:cNvSpPr>
              <a:spLocks noChangeShapeType="1"/>
            </p:cNvSpPr>
            <p:nvPr/>
          </p:nvSpPr>
          <p:spPr bwMode="auto">
            <a:xfrm>
              <a:off x="1680" y="3696"/>
              <a:ext cx="18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6" name="Line 15">
              <a:extLst>
                <a:ext uri="{FF2B5EF4-FFF2-40B4-BE49-F238E27FC236}">
                  <a16:creationId xmlns:a16="http://schemas.microsoft.com/office/drawing/2014/main" id="{9FFE8E5A-4688-4562-9B35-52EFEAED6563}"/>
                </a:ext>
              </a:extLst>
            </p:cNvPr>
            <p:cNvSpPr>
              <a:spLocks noChangeShapeType="1"/>
            </p:cNvSpPr>
            <p:nvPr/>
          </p:nvSpPr>
          <p:spPr bwMode="auto">
            <a:xfrm flipH="1">
              <a:off x="1920"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7" name="Line 16">
              <a:extLst>
                <a:ext uri="{FF2B5EF4-FFF2-40B4-BE49-F238E27FC236}">
                  <a16:creationId xmlns:a16="http://schemas.microsoft.com/office/drawing/2014/main" id="{A27A5E60-8EF9-483B-82FB-78178134D830}"/>
                </a:ext>
              </a:extLst>
            </p:cNvPr>
            <p:cNvSpPr>
              <a:spLocks noChangeShapeType="1"/>
            </p:cNvSpPr>
            <p:nvPr/>
          </p:nvSpPr>
          <p:spPr bwMode="auto">
            <a:xfrm flipH="1">
              <a:off x="2160"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8" name="Line 17">
              <a:extLst>
                <a:ext uri="{FF2B5EF4-FFF2-40B4-BE49-F238E27FC236}">
                  <a16:creationId xmlns:a16="http://schemas.microsoft.com/office/drawing/2014/main" id="{99D4CB7D-C605-4C81-B227-57D853DC89F5}"/>
                </a:ext>
              </a:extLst>
            </p:cNvPr>
            <p:cNvSpPr>
              <a:spLocks noChangeShapeType="1"/>
            </p:cNvSpPr>
            <p:nvPr/>
          </p:nvSpPr>
          <p:spPr bwMode="auto">
            <a:xfrm flipH="1">
              <a:off x="2352"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9" name="Line 18">
              <a:extLst>
                <a:ext uri="{FF2B5EF4-FFF2-40B4-BE49-F238E27FC236}">
                  <a16:creationId xmlns:a16="http://schemas.microsoft.com/office/drawing/2014/main" id="{82B7462E-BD25-40F5-A538-3D46F780221F}"/>
                </a:ext>
              </a:extLst>
            </p:cNvPr>
            <p:cNvSpPr>
              <a:spLocks noChangeShapeType="1"/>
            </p:cNvSpPr>
            <p:nvPr/>
          </p:nvSpPr>
          <p:spPr bwMode="auto">
            <a:xfrm flipH="1">
              <a:off x="2544"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0" name="Line 19">
              <a:extLst>
                <a:ext uri="{FF2B5EF4-FFF2-40B4-BE49-F238E27FC236}">
                  <a16:creationId xmlns:a16="http://schemas.microsoft.com/office/drawing/2014/main" id="{1BEC8392-1B1D-40FD-A631-CFD3AAC882E5}"/>
                </a:ext>
              </a:extLst>
            </p:cNvPr>
            <p:cNvSpPr>
              <a:spLocks noChangeShapeType="1"/>
            </p:cNvSpPr>
            <p:nvPr/>
          </p:nvSpPr>
          <p:spPr bwMode="auto">
            <a:xfrm flipH="1">
              <a:off x="1680"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1" name="Line 20">
              <a:extLst>
                <a:ext uri="{FF2B5EF4-FFF2-40B4-BE49-F238E27FC236}">
                  <a16:creationId xmlns:a16="http://schemas.microsoft.com/office/drawing/2014/main" id="{ED020E70-8222-426F-BA4F-380385DAC18A}"/>
                </a:ext>
              </a:extLst>
            </p:cNvPr>
            <p:cNvSpPr>
              <a:spLocks noChangeShapeType="1"/>
            </p:cNvSpPr>
            <p:nvPr/>
          </p:nvSpPr>
          <p:spPr bwMode="auto">
            <a:xfrm flipH="1">
              <a:off x="2736"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2" name="Line 21">
              <a:extLst>
                <a:ext uri="{FF2B5EF4-FFF2-40B4-BE49-F238E27FC236}">
                  <a16:creationId xmlns:a16="http://schemas.microsoft.com/office/drawing/2014/main" id="{45DB2FA7-AF35-437F-B396-78988311E71D}"/>
                </a:ext>
              </a:extLst>
            </p:cNvPr>
            <p:cNvSpPr>
              <a:spLocks noChangeShapeType="1"/>
            </p:cNvSpPr>
            <p:nvPr/>
          </p:nvSpPr>
          <p:spPr bwMode="auto">
            <a:xfrm flipH="1">
              <a:off x="2976"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3" name="Line 22">
              <a:extLst>
                <a:ext uri="{FF2B5EF4-FFF2-40B4-BE49-F238E27FC236}">
                  <a16:creationId xmlns:a16="http://schemas.microsoft.com/office/drawing/2014/main" id="{2713862C-CD3C-45FD-B6B8-069999A0C3EC}"/>
                </a:ext>
              </a:extLst>
            </p:cNvPr>
            <p:cNvSpPr>
              <a:spLocks noChangeShapeType="1"/>
            </p:cNvSpPr>
            <p:nvPr/>
          </p:nvSpPr>
          <p:spPr bwMode="auto">
            <a:xfrm flipH="1">
              <a:off x="3216" y="3696"/>
              <a:ext cx="144"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4" name="Rectangle 23">
              <a:extLst>
                <a:ext uri="{FF2B5EF4-FFF2-40B4-BE49-F238E27FC236}">
                  <a16:creationId xmlns:a16="http://schemas.microsoft.com/office/drawing/2014/main" id="{04B1384E-0356-4086-A25F-F7339A2B9077}"/>
                </a:ext>
              </a:extLst>
            </p:cNvPr>
            <p:cNvSpPr>
              <a:spLocks noChangeArrowheads="1"/>
            </p:cNvSpPr>
            <p:nvPr/>
          </p:nvSpPr>
          <p:spPr bwMode="auto">
            <a:xfrm>
              <a:off x="2448" y="3792"/>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66FF33"/>
                  </a:solidFill>
                  <a:latin typeface="Times New Roman" panose="02020603050405020304" pitchFamily="18" charset="0"/>
                </a:rPr>
                <a:t>t</a:t>
              </a:r>
              <a:r>
                <a:rPr kumimoji="0" lang="en-US" altLang="zh-CN" baseline="-25000">
                  <a:solidFill>
                    <a:srgbClr val="66FF33"/>
                  </a:solidFill>
                  <a:latin typeface="Times New Roman" panose="02020603050405020304" pitchFamily="18" charset="0"/>
                </a:rPr>
                <a:t>0</a:t>
              </a:r>
            </a:p>
          </p:txBody>
        </p:sp>
      </p:grpSp>
      <p:sp>
        <p:nvSpPr>
          <p:cNvPr id="79886" name="AutoShape 24">
            <a:extLst>
              <a:ext uri="{FF2B5EF4-FFF2-40B4-BE49-F238E27FC236}">
                <a16:creationId xmlns:a16="http://schemas.microsoft.com/office/drawing/2014/main" id="{51AACBAA-EFE2-4E28-A3FB-005D0B12CC88}"/>
              </a:ext>
            </a:extLst>
          </p:cNvPr>
          <p:cNvSpPr>
            <a:spLocks noChangeArrowheads="1"/>
          </p:cNvSpPr>
          <p:nvPr/>
        </p:nvSpPr>
        <p:spPr bwMode="auto">
          <a:xfrm>
            <a:off x="4038600" y="5334000"/>
            <a:ext cx="219075" cy="609600"/>
          </a:xfrm>
          <a:prstGeom prst="downArrow">
            <a:avLst>
              <a:gd name="adj1" fmla="val 50000"/>
              <a:gd name="adj2" fmla="val 69565"/>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79887" name="Rectangle 25">
            <a:extLst>
              <a:ext uri="{FF2B5EF4-FFF2-40B4-BE49-F238E27FC236}">
                <a16:creationId xmlns:a16="http://schemas.microsoft.com/office/drawing/2014/main" id="{5979663A-48E2-489C-AD72-5E5091A45BF8}"/>
              </a:ext>
            </a:extLst>
          </p:cNvPr>
          <p:cNvSpPr>
            <a:spLocks noChangeArrowheads="1"/>
          </p:cNvSpPr>
          <p:nvPr/>
        </p:nvSpPr>
        <p:spPr bwMode="auto">
          <a:xfrm>
            <a:off x="4343400" y="53340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sz="3600" i="1">
                <a:solidFill>
                  <a:srgbClr val="66FF33"/>
                </a:solidFill>
                <a:latin typeface="Times New Roman" panose="02020603050405020304" pitchFamily="18" charset="0"/>
              </a:rPr>
              <a:t>Q</a:t>
            </a:r>
          </a:p>
        </p:txBody>
      </p:sp>
      <p:sp>
        <p:nvSpPr>
          <p:cNvPr id="79888" name="Rectangle 26">
            <a:extLst>
              <a:ext uri="{FF2B5EF4-FFF2-40B4-BE49-F238E27FC236}">
                <a16:creationId xmlns:a16="http://schemas.microsoft.com/office/drawing/2014/main" id="{811EF5A0-D286-443A-996D-3A502FF14C3A}"/>
              </a:ext>
            </a:extLst>
          </p:cNvPr>
          <p:cNvSpPr>
            <a:spLocks noChangeArrowheads="1"/>
          </p:cNvSpPr>
          <p:nvPr/>
        </p:nvSpPr>
        <p:spPr bwMode="auto">
          <a:xfrm>
            <a:off x="3048000" y="3581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latin typeface="Times New Roman" panose="02020603050405020304" pitchFamily="18" charset="0"/>
              </a:rPr>
              <a:t>T</a:t>
            </a:r>
            <a:r>
              <a:rPr kumimoji="0" lang="en-US" altLang="zh-CN" i="1" baseline="-25000">
                <a:latin typeface="Times New Roman" panose="02020603050405020304" pitchFamily="18" charset="0"/>
              </a:rPr>
              <a:t>a</a:t>
            </a:r>
            <a:endParaRPr kumimoji="0" lang="en-US" altLang="zh-CN" i="1">
              <a:latin typeface="Times New Roman" panose="02020603050405020304" pitchFamily="18" charset="0"/>
            </a:endParaRPr>
          </a:p>
        </p:txBody>
      </p:sp>
      <p:sp>
        <p:nvSpPr>
          <p:cNvPr id="79889" name="Rectangle 27">
            <a:extLst>
              <a:ext uri="{FF2B5EF4-FFF2-40B4-BE49-F238E27FC236}">
                <a16:creationId xmlns:a16="http://schemas.microsoft.com/office/drawing/2014/main" id="{629B81E7-1ECA-4F20-8C34-E8B0C82BE98B}"/>
              </a:ext>
            </a:extLst>
          </p:cNvPr>
          <p:cNvSpPr>
            <a:spLocks noChangeArrowheads="1"/>
          </p:cNvSpPr>
          <p:nvPr/>
        </p:nvSpPr>
        <p:spPr bwMode="auto">
          <a:xfrm>
            <a:off x="5943600" y="4114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latin typeface="Times New Roman" panose="02020603050405020304" pitchFamily="18" charset="0"/>
              </a:rPr>
              <a:t>T</a:t>
            </a:r>
            <a:r>
              <a:rPr kumimoji="0" lang="en-US" altLang="zh-CN" i="1" baseline="-25000">
                <a:latin typeface="Times New Roman" panose="02020603050405020304" pitchFamily="18" charset="0"/>
              </a:rPr>
              <a:t>c</a:t>
            </a:r>
            <a:endParaRPr kumimoji="0" lang="en-US" altLang="zh-CN" i="1">
              <a:latin typeface="Times New Roman" panose="02020603050405020304" pitchFamily="18" charset="0"/>
            </a:endParaRPr>
          </a:p>
        </p:txBody>
      </p:sp>
      <p:sp>
        <p:nvSpPr>
          <p:cNvPr id="79890" name="Rectangle 28">
            <a:extLst>
              <a:ext uri="{FF2B5EF4-FFF2-40B4-BE49-F238E27FC236}">
                <a16:creationId xmlns:a16="http://schemas.microsoft.com/office/drawing/2014/main" id="{1CE5F0B6-D889-4A6D-BFA4-A1D25B8FD3E5}"/>
              </a:ext>
            </a:extLst>
          </p:cNvPr>
          <p:cNvSpPr>
            <a:spLocks noChangeArrowheads="1"/>
          </p:cNvSpPr>
          <p:nvPr/>
        </p:nvSpPr>
        <p:spPr bwMode="auto">
          <a:xfrm>
            <a:off x="1676400" y="4038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latin typeface="Times New Roman" panose="02020603050405020304" pitchFamily="18" charset="0"/>
              </a:rPr>
              <a:t>T</a:t>
            </a:r>
            <a:r>
              <a:rPr kumimoji="0" lang="en-US" altLang="zh-CN" i="1" baseline="-25000">
                <a:latin typeface="Times New Roman" panose="02020603050405020304" pitchFamily="18" charset="0"/>
              </a:rPr>
              <a:t>b</a:t>
            </a:r>
            <a:endParaRPr kumimoji="0" lang="en-US" altLang="zh-CN" b="0">
              <a:latin typeface="Times New Roman" panose="02020603050405020304" pitchFamily="18" charset="0"/>
            </a:endParaRPr>
          </a:p>
        </p:txBody>
      </p:sp>
      <p:sp>
        <p:nvSpPr>
          <p:cNvPr id="601117" name="Text Box 29">
            <a:extLst>
              <a:ext uri="{FF2B5EF4-FFF2-40B4-BE49-F238E27FC236}">
                <a16:creationId xmlns:a16="http://schemas.microsoft.com/office/drawing/2014/main" id="{563A51C2-7BEC-432C-9DCB-BD3937847545}"/>
              </a:ext>
            </a:extLst>
          </p:cNvPr>
          <p:cNvSpPr txBox="1">
            <a:spLocks noChangeArrowheads="1"/>
          </p:cNvSpPr>
          <p:nvPr/>
        </p:nvSpPr>
        <p:spPr bwMode="auto">
          <a:xfrm>
            <a:off x="381000" y="944563"/>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chemeClr val="tx2"/>
                </a:solidFill>
                <a:latin typeface="Times New Roman" panose="02020603050405020304" pitchFamily="18" charset="0"/>
              </a:rPr>
              <a:t>热二律</a:t>
            </a:r>
          </a:p>
        </p:txBody>
      </p:sp>
      <p:sp>
        <p:nvSpPr>
          <p:cNvPr id="601118" name="Oval 30">
            <a:extLst>
              <a:ext uri="{FF2B5EF4-FFF2-40B4-BE49-F238E27FC236}">
                <a16:creationId xmlns:a16="http://schemas.microsoft.com/office/drawing/2014/main" id="{C335CCB1-828A-4232-B703-3D732559F158}"/>
              </a:ext>
            </a:extLst>
          </p:cNvPr>
          <p:cNvSpPr>
            <a:spLocks noChangeArrowheads="1"/>
          </p:cNvSpPr>
          <p:nvPr/>
        </p:nvSpPr>
        <p:spPr bwMode="auto">
          <a:xfrm>
            <a:off x="609600" y="3276600"/>
            <a:ext cx="6934200" cy="3505200"/>
          </a:xfrm>
          <a:prstGeom prst="ellips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aphicFrame>
        <p:nvGraphicFramePr>
          <p:cNvPr id="601119" name="Object 31">
            <a:extLst>
              <a:ext uri="{FF2B5EF4-FFF2-40B4-BE49-F238E27FC236}">
                <a16:creationId xmlns:a16="http://schemas.microsoft.com/office/drawing/2014/main" id="{E3F5D247-7890-42CB-AFDE-6AA520FCB527}"/>
              </a:ext>
            </a:extLst>
          </p:cNvPr>
          <p:cNvGraphicFramePr>
            <a:graphicFrameLocks noChangeAspect="1"/>
          </p:cNvGraphicFramePr>
          <p:nvPr/>
        </p:nvGraphicFramePr>
        <p:xfrm>
          <a:off x="685800" y="1728788"/>
          <a:ext cx="8291513" cy="3910012"/>
        </p:xfrm>
        <a:graphic>
          <a:graphicData uri="http://schemas.openxmlformats.org/presentationml/2006/ole">
            <mc:AlternateContent xmlns:mc="http://schemas.openxmlformats.org/markup-compatibility/2006">
              <mc:Choice xmlns:v="urn:schemas-microsoft-com:vml" Requires="v">
                <p:oleObj spid="_x0000_s79931" name="Equation" r:id="rId4" imgW="3029007" imgH="1416095" progId="Equation.DSMT4">
                  <p:embed/>
                </p:oleObj>
              </mc:Choice>
              <mc:Fallback>
                <p:oleObj name="Equation" r:id="rId4" imgW="3029007" imgH="1416095" progId="Equation.DSMT4">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728788"/>
                        <a:ext cx="8291513" cy="39100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1120" name="Object 32">
            <a:extLst>
              <a:ext uri="{FF2B5EF4-FFF2-40B4-BE49-F238E27FC236}">
                <a16:creationId xmlns:a16="http://schemas.microsoft.com/office/drawing/2014/main" id="{D1E790E4-4019-4737-8EA3-A9451F83AB76}"/>
              </a:ext>
            </a:extLst>
          </p:cNvPr>
          <p:cNvGraphicFramePr>
            <a:graphicFrameLocks noChangeAspect="1"/>
          </p:cNvGraphicFramePr>
          <p:nvPr/>
        </p:nvGraphicFramePr>
        <p:xfrm>
          <a:off x="1973263" y="914400"/>
          <a:ext cx="4884737" cy="652463"/>
        </p:xfrm>
        <a:graphic>
          <a:graphicData uri="http://schemas.openxmlformats.org/presentationml/2006/ole">
            <mc:AlternateContent xmlns:mc="http://schemas.openxmlformats.org/markup-compatibility/2006">
              <mc:Choice xmlns:v="urn:schemas-microsoft-com:vml" Requires="v">
                <p:oleObj spid="_x0000_s79932" name="Equation" r:id="rId6" imgW="1771822" imgH="209414" progId="Equation.DSMT4">
                  <p:embed/>
                </p:oleObj>
              </mc:Choice>
              <mc:Fallback>
                <p:oleObj name="Equation" r:id="rId6" imgW="1771822" imgH="209414" progId="Equation.DSMT4">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3263" y="914400"/>
                        <a:ext cx="4884737" cy="65246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1117"/>
                                        </p:tgtEl>
                                        <p:attrNameLst>
                                          <p:attrName>style.visibility</p:attrName>
                                        </p:attrNameLst>
                                      </p:cBhvr>
                                      <p:to>
                                        <p:strVal val="visible"/>
                                      </p:to>
                                    </p:set>
                                    <p:anim calcmode="lin" valueType="num">
                                      <p:cBhvr additive="base">
                                        <p:cTn id="7" dur="500" fill="hold"/>
                                        <p:tgtEl>
                                          <p:spTgt spid="601117"/>
                                        </p:tgtEl>
                                        <p:attrNameLst>
                                          <p:attrName>ppt_x</p:attrName>
                                        </p:attrNameLst>
                                      </p:cBhvr>
                                      <p:tavLst>
                                        <p:tav tm="0">
                                          <p:val>
                                            <p:strVal val="0-#ppt_w/2"/>
                                          </p:val>
                                        </p:tav>
                                        <p:tav tm="100000">
                                          <p:val>
                                            <p:strVal val="#ppt_x"/>
                                          </p:val>
                                        </p:tav>
                                      </p:tavLst>
                                    </p:anim>
                                    <p:anim calcmode="lin" valueType="num">
                                      <p:cBhvr additive="base">
                                        <p:cTn id="8" dur="500" fill="hold"/>
                                        <p:tgtEl>
                                          <p:spTgt spid="6011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01118"/>
                                        </p:tgtEl>
                                        <p:attrNameLst>
                                          <p:attrName>style.visibility</p:attrName>
                                        </p:attrNameLst>
                                      </p:cBhvr>
                                      <p:to>
                                        <p:strVal val="visible"/>
                                      </p:to>
                                    </p:set>
                                    <p:anim calcmode="lin" valueType="num">
                                      <p:cBhvr>
                                        <p:cTn id="13" dur="500" fill="hold"/>
                                        <p:tgtEl>
                                          <p:spTgt spid="601118"/>
                                        </p:tgtEl>
                                        <p:attrNameLst>
                                          <p:attrName>ppt_w</p:attrName>
                                        </p:attrNameLst>
                                      </p:cBhvr>
                                      <p:tavLst>
                                        <p:tav tm="0">
                                          <p:val>
                                            <p:fltVal val="0"/>
                                          </p:val>
                                        </p:tav>
                                        <p:tav tm="100000">
                                          <p:val>
                                            <p:strVal val="#ppt_w"/>
                                          </p:val>
                                        </p:tav>
                                      </p:tavLst>
                                    </p:anim>
                                    <p:anim calcmode="lin" valueType="num">
                                      <p:cBhvr>
                                        <p:cTn id="14" dur="500" fill="hold"/>
                                        <p:tgtEl>
                                          <p:spTgt spid="601118"/>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601120"/>
                                        </p:tgtEl>
                                        <p:attrNameLst>
                                          <p:attrName>style.visibility</p:attrName>
                                        </p:attrNameLst>
                                      </p:cBhvr>
                                      <p:to>
                                        <p:strVal val="visible"/>
                                      </p:to>
                                    </p:set>
                                    <p:anim calcmode="lin" valueType="num">
                                      <p:cBhvr additive="base">
                                        <p:cTn id="19" dur="500" fill="hold"/>
                                        <p:tgtEl>
                                          <p:spTgt spid="601120"/>
                                        </p:tgtEl>
                                        <p:attrNameLst>
                                          <p:attrName>ppt_x</p:attrName>
                                        </p:attrNameLst>
                                      </p:cBhvr>
                                      <p:tavLst>
                                        <p:tav tm="0">
                                          <p:val>
                                            <p:strVal val="1+#ppt_w/2"/>
                                          </p:val>
                                        </p:tav>
                                        <p:tav tm="100000">
                                          <p:val>
                                            <p:strVal val="#ppt_x"/>
                                          </p:val>
                                        </p:tav>
                                      </p:tavLst>
                                    </p:anim>
                                    <p:anim calcmode="lin" valueType="num">
                                      <p:cBhvr additive="base">
                                        <p:cTn id="20" dur="500" fill="hold"/>
                                        <p:tgtEl>
                                          <p:spTgt spid="60112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601119"/>
                                        </p:tgtEl>
                                        <p:attrNameLst>
                                          <p:attrName>style.visibility</p:attrName>
                                        </p:attrNameLst>
                                      </p:cBhvr>
                                      <p:to>
                                        <p:strVal val="visible"/>
                                      </p:to>
                                    </p:set>
                                    <p:animEffect transition="in" filter="checkerboard(across)">
                                      <p:cBhvr>
                                        <p:cTn id="25" dur="500"/>
                                        <p:tgtEl>
                                          <p:spTgt spid="601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117" grpId="0" autoUpdateAnimBg="0"/>
      <p:bldP spid="6011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188815F-3FF9-46AF-A72D-D7D31B6F4A0A}"/>
              </a:ext>
            </a:extLst>
          </p:cNvPr>
          <p:cNvSpPr>
            <a:spLocks noGrp="1" noChangeArrowheads="1"/>
          </p:cNvSpPr>
          <p:nvPr>
            <p:ph type="title"/>
          </p:nvPr>
        </p:nvSpPr>
        <p:spPr>
          <a:xfrm>
            <a:off x="685800" y="122238"/>
            <a:ext cx="7772400" cy="823912"/>
          </a:xfrm>
        </p:spPr>
        <p:txBody>
          <a:bodyPr/>
          <a:lstStyle/>
          <a:p>
            <a:pPr eaLnBrk="1" hangingPunct="1"/>
            <a:r>
              <a:rPr lang="zh-CN" altLang="en-US" sz="4800" b="1">
                <a:solidFill>
                  <a:srgbClr val="FFCC00"/>
                </a:solidFill>
                <a:ea typeface="楷体_GB2312" pitchFamily="49" charset="-122"/>
              </a:rPr>
              <a:t>第四章   习题课</a:t>
            </a:r>
            <a:r>
              <a:rPr lang="en-US" altLang="zh-CN" sz="4800" b="1">
                <a:solidFill>
                  <a:srgbClr val="00FF00"/>
                </a:solidFill>
                <a:latin typeface="楷体_GB2312" pitchFamily="49" charset="-122"/>
                <a:ea typeface="楷体_GB2312" pitchFamily="49" charset="-122"/>
              </a:rPr>
              <a:t>(</a:t>
            </a:r>
            <a:r>
              <a:rPr lang="zh-CN" altLang="en-US" sz="4800" b="1">
                <a:solidFill>
                  <a:srgbClr val="00FF00"/>
                </a:solidFill>
                <a:latin typeface="楷体_GB2312" pitchFamily="49" charset="-122"/>
                <a:ea typeface="楷体_GB2312" pitchFamily="49" charset="-122"/>
              </a:rPr>
              <a:t>一</a:t>
            </a:r>
            <a:r>
              <a:rPr lang="en-US" altLang="zh-CN" sz="4800" b="1">
                <a:solidFill>
                  <a:srgbClr val="00FF00"/>
                </a:solidFill>
                <a:latin typeface="楷体_GB2312" pitchFamily="49" charset="-122"/>
                <a:ea typeface="楷体_GB2312" pitchFamily="49" charset="-122"/>
              </a:rPr>
              <a:t>)</a:t>
            </a:r>
          </a:p>
        </p:txBody>
      </p:sp>
      <p:graphicFrame>
        <p:nvGraphicFramePr>
          <p:cNvPr id="81923" name="Object 3">
            <a:extLst>
              <a:ext uri="{FF2B5EF4-FFF2-40B4-BE49-F238E27FC236}">
                <a16:creationId xmlns:a16="http://schemas.microsoft.com/office/drawing/2014/main" id="{5FBCAEB5-8341-4189-9751-A421103E514D}"/>
              </a:ext>
            </a:extLst>
          </p:cNvPr>
          <p:cNvGraphicFramePr>
            <a:graphicFrameLocks noChangeAspect="1"/>
          </p:cNvGraphicFramePr>
          <p:nvPr/>
        </p:nvGraphicFramePr>
        <p:xfrm>
          <a:off x="0" y="914400"/>
          <a:ext cx="9186863" cy="1268413"/>
        </p:xfrm>
        <a:graphic>
          <a:graphicData uri="http://schemas.openxmlformats.org/presentationml/2006/ole">
            <mc:AlternateContent xmlns:mc="http://schemas.openxmlformats.org/markup-compatibility/2006">
              <mc:Choice xmlns:v="urn:schemas-microsoft-com:vml" Requires="v">
                <p:oleObj spid="_x0000_s82001" name="Equation" r:id="rId4" imgW="3359029" imgH="438014" progId="Equation.DSMT4">
                  <p:embed/>
                </p:oleObj>
              </mc:Choice>
              <mc:Fallback>
                <p:oleObj name="Equation" r:id="rId4" imgW="3359029" imgH="438014"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14400"/>
                        <a:ext cx="9186863" cy="12684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2116" name="Rectangle 4">
            <a:extLst>
              <a:ext uri="{FF2B5EF4-FFF2-40B4-BE49-F238E27FC236}">
                <a16:creationId xmlns:a16="http://schemas.microsoft.com/office/drawing/2014/main" id="{5BD14493-74FC-4360-981B-8D3E985BE05D}"/>
              </a:ext>
            </a:extLst>
          </p:cNvPr>
          <p:cNvSpPr>
            <a:spLocks noChangeArrowheads="1"/>
          </p:cNvSpPr>
          <p:nvPr/>
        </p:nvSpPr>
        <p:spPr bwMode="auto">
          <a:xfrm>
            <a:off x="381000" y="2362200"/>
            <a:ext cx="342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  </a:t>
            </a:r>
            <a:r>
              <a:rPr kumimoji="0" lang="zh-CN" altLang="en-US">
                <a:latin typeface="Times New Roman" panose="02020603050405020304" pitchFamily="18" charset="0"/>
              </a:rPr>
              <a:t>当</a:t>
            </a:r>
            <a:r>
              <a:rPr kumimoji="0" lang="en-US" altLang="zh-CN" i="1">
                <a:solidFill>
                  <a:srgbClr val="66FF33"/>
                </a:solidFill>
                <a:latin typeface="Times New Roman" panose="02020603050405020304" pitchFamily="18" charset="0"/>
              </a:rPr>
              <a:t>T</a:t>
            </a:r>
            <a:r>
              <a:rPr kumimoji="0" lang="en-US" altLang="zh-CN" i="1" baseline="-25000">
                <a:solidFill>
                  <a:srgbClr val="66FF33"/>
                </a:solidFill>
                <a:latin typeface="Times New Roman" panose="02020603050405020304" pitchFamily="18" charset="0"/>
              </a:rPr>
              <a:t>a</a:t>
            </a:r>
            <a:r>
              <a:rPr kumimoji="0" lang="en-US" altLang="zh-CN" baseline="-25000">
                <a:solidFill>
                  <a:srgbClr val="66FF33"/>
                </a:solidFill>
                <a:latin typeface="Times New Roman" panose="02020603050405020304" pitchFamily="18" charset="0"/>
              </a:rPr>
              <a:t> </a:t>
            </a:r>
            <a:r>
              <a:rPr kumimoji="0" lang="en-US" altLang="zh-CN" i="1">
                <a:solidFill>
                  <a:srgbClr val="66FF33"/>
                </a:solidFill>
                <a:latin typeface="Times New Roman" panose="02020603050405020304" pitchFamily="18" charset="0"/>
              </a:rPr>
              <a:t>T</a:t>
            </a:r>
            <a:r>
              <a:rPr kumimoji="0" lang="en-US" altLang="zh-CN" i="1" baseline="-25000">
                <a:solidFill>
                  <a:srgbClr val="66FF33"/>
                </a:solidFill>
                <a:latin typeface="Times New Roman" panose="02020603050405020304" pitchFamily="18" charset="0"/>
              </a:rPr>
              <a:t>b </a:t>
            </a:r>
            <a:r>
              <a:rPr kumimoji="0" lang="en-US" altLang="zh-CN" i="1">
                <a:solidFill>
                  <a:srgbClr val="66FF33"/>
                </a:solidFill>
                <a:latin typeface="Times New Roman" panose="02020603050405020304" pitchFamily="18" charset="0"/>
              </a:rPr>
              <a:t>T</a:t>
            </a:r>
            <a:r>
              <a:rPr kumimoji="0" lang="en-US" altLang="zh-CN" i="1" baseline="-25000">
                <a:solidFill>
                  <a:srgbClr val="66FF33"/>
                </a:solidFill>
                <a:latin typeface="Times New Roman" panose="02020603050405020304" pitchFamily="18" charset="0"/>
              </a:rPr>
              <a:t>c</a:t>
            </a:r>
            <a:r>
              <a:rPr kumimoji="0" lang="zh-CN" altLang="zh-CN">
                <a:latin typeface="Times New Roman" panose="02020603050405020304" pitchFamily="18" charset="0"/>
              </a:rPr>
              <a:t>不变</a:t>
            </a:r>
            <a:endParaRPr kumimoji="0" lang="zh-CN" altLang="en-US">
              <a:latin typeface="Times New Roman" panose="02020603050405020304" pitchFamily="18" charset="0"/>
            </a:endParaRPr>
          </a:p>
        </p:txBody>
      </p:sp>
      <p:sp>
        <p:nvSpPr>
          <p:cNvPr id="602117" name="AutoShape 5">
            <a:extLst>
              <a:ext uri="{FF2B5EF4-FFF2-40B4-BE49-F238E27FC236}">
                <a16:creationId xmlns:a16="http://schemas.microsoft.com/office/drawing/2014/main" id="{91797553-641B-41A8-B9C3-47C26264EB6F}"/>
              </a:ext>
            </a:extLst>
          </p:cNvPr>
          <p:cNvSpPr>
            <a:spLocks noChangeArrowheads="1"/>
          </p:cNvSpPr>
          <p:nvPr/>
        </p:nvSpPr>
        <p:spPr bwMode="auto">
          <a:xfrm>
            <a:off x="3352800" y="990600"/>
            <a:ext cx="1905000" cy="1219200"/>
          </a:xfrm>
          <a:prstGeom prst="wedgeRoundRectCallout">
            <a:avLst>
              <a:gd name="adj1" fmla="val -18750"/>
              <a:gd name="adj2" fmla="val 60676"/>
              <a:gd name="adj3" fmla="val 16667"/>
            </a:avLst>
          </a:prstGeom>
          <a:noFill/>
          <a:ln w="38100" cap="sq">
            <a:solidFill>
              <a:srgbClr val="00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zh-CN" sz="2400">
              <a:solidFill>
                <a:schemeClr val="tx2"/>
              </a:solidFill>
              <a:latin typeface="Times New Roman" panose="02020603050405020304" pitchFamily="18" charset="0"/>
              <a:ea typeface="黑体" panose="02010609060101010101" pitchFamily="49" charset="-122"/>
            </a:endParaRPr>
          </a:p>
        </p:txBody>
      </p:sp>
      <p:sp>
        <p:nvSpPr>
          <p:cNvPr id="602118" name="AutoShape 6">
            <a:extLst>
              <a:ext uri="{FF2B5EF4-FFF2-40B4-BE49-F238E27FC236}">
                <a16:creationId xmlns:a16="http://schemas.microsoft.com/office/drawing/2014/main" id="{5620AE14-C43D-4396-ADE4-158C69161A09}"/>
              </a:ext>
            </a:extLst>
          </p:cNvPr>
          <p:cNvSpPr>
            <a:spLocks noChangeArrowheads="1"/>
          </p:cNvSpPr>
          <p:nvPr/>
        </p:nvSpPr>
        <p:spPr bwMode="auto">
          <a:xfrm>
            <a:off x="3810000" y="1905000"/>
            <a:ext cx="363538" cy="533400"/>
          </a:xfrm>
          <a:prstGeom prst="downArrow">
            <a:avLst>
              <a:gd name="adj1" fmla="val 50000"/>
              <a:gd name="adj2" fmla="val 36681"/>
            </a:avLst>
          </a:prstGeom>
          <a:solidFill>
            <a:schemeClr val="tx2"/>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pSp>
        <p:nvGrpSpPr>
          <p:cNvPr id="2" name="Group 7">
            <a:extLst>
              <a:ext uri="{FF2B5EF4-FFF2-40B4-BE49-F238E27FC236}">
                <a16:creationId xmlns:a16="http://schemas.microsoft.com/office/drawing/2014/main" id="{DFCD374C-72CC-4329-80AB-50D06CAE9F40}"/>
              </a:ext>
            </a:extLst>
          </p:cNvPr>
          <p:cNvGrpSpPr>
            <a:grpSpLocks/>
          </p:cNvGrpSpPr>
          <p:nvPr/>
        </p:nvGrpSpPr>
        <p:grpSpPr bwMode="auto">
          <a:xfrm>
            <a:off x="4114800" y="2133600"/>
            <a:ext cx="3271838" cy="609600"/>
            <a:chOff x="2592" y="1344"/>
            <a:chExt cx="2061" cy="384"/>
          </a:xfrm>
        </p:grpSpPr>
        <p:sp>
          <p:nvSpPr>
            <p:cNvPr id="81947" name="Rectangle 8">
              <a:extLst>
                <a:ext uri="{FF2B5EF4-FFF2-40B4-BE49-F238E27FC236}">
                  <a16:creationId xmlns:a16="http://schemas.microsoft.com/office/drawing/2014/main" id="{17952775-DF68-4306-B2CE-0BDE7AE4E520}"/>
                </a:ext>
              </a:extLst>
            </p:cNvPr>
            <p:cNvSpPr>
              <a:spLocks noChangeArrowheads="1"/>
            </p:cNvSpPr>
            <p:nvPr/>
          </p:nvSpPr>
          <p:spPr bwMode="auto">
            <a:xfrm>
              <a:off x="2592" y="1344"/>
              <a:ext cx="201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zh-CN" altLang="en-US">
                  <a:latin typeface="Times New Roman" panose="02020603050405020304" pitchFamily="18" charset="0"/>
                </a:rPr>
                <a:t>当</a:t>
              </a:r>
              <a:r>
                <a:rPr kumimoji="0" lang="en-US" altLang="zh-CN" i="1">
                  <a:solidFill>
                    <a:srgbClr val="CCFFFF"/>
                  </a:solidFill>
                  <a:latin typeface="Times New Roman" panose="02020603050405020304" pitchFamily="18" charset="0"/>
                </a:rPr>
                <a:t>p</a:t>
              </a:r>
              <a:r>
                <a:rPr kumimoji="0" lang="en-US" altLang="zh-CN" baseline="-25000">
                  <a:solidFill>
                    <a:srgbClr val="CCFFFF"/>
                  </a:solidFill>
                  <a:latin typeface="Times New Roman" panose="02020603050405020304" pitchFamily="18" charset="0"/>
                </a:rPr>
                <a:t>b</a:t>
              </a:r>
              <a:r>
                <a:rPr kumimoji="0" lang="zh-CN" altLang="en-US">
                  <a:latin typeface="Times New Roman" panose="02020603050405020304" pitchFamily="18" charset="0"/>
                </a:rPr>
                <a:t>、</a:t>
              </a:r>
              <a:r>
                <a:rPr kumimoji="0" lang="en-US" altLang="zh-CN" i="1">
                  <a:solidFill>
                    <a:srgbClr val="CCFFFF"/>
                  </a:solidFill>
                  <a:latin typeface="Times New Roman" panose="02020603050405020304" pitchFamily="18" charset="0"/>
                </a:rPr>
                <a:t>p</a:t>
              </a:r>
              <a:r>
                <a:rPr kumimoji="0" lang="en-US" altLang="zh-CN" baseline="-25000">
                  <a:solidFill>
                    <a:srgbClr val="CCFFFF"/>
                  </a:solidFill>
                  <a:latin typeface="Times New Roman" panose="02020603050405020304" pitchFamily="18" charset="0"/>
                </a:rPr>
                <a:t>c</a:t>
              </a:r>
              <a:r>
                <a:rPr kumimoji="0" lang="zh-CN" altLang="zh-CN">
                  <a:latin typeface="Times New Roman" panose="02020603050405020304" pitchFamily="18" charset="0"/>
                </a:rPr>
                <a:t>不变,  </a:t>
              </a:r>
              <a:r>
                <a:rPr kumimoji="0" lang="en-US" altLang="zh-CN" i="1">
                  <a:solidFill>
                    <a:srgbClr val="CCFFFF"/>
                  </a:solidFill>
                  <a:latin typeface="Times New Roman" panose="02020603050405020304" pitchFamily="18" charset="0"/>
                </a:rPr>
                <a:t>p</a:t>
              </a:r>
              <a:r>
                <a:rPr kumimoji="0" lang="en-US" altLang="zh-CN" i="1" baseline="-25000">
                  <a:solidFill>
                    <a:srgbClr val="CCFFFF"/>
                  </a:solidFill>
                  <a:latin typeface="Times New Roman" panose="02020603050405020304" pitchFamily="18" charset="0"/>
                </a:rPr>
                <a:t>a</a:t>
              </a:r>
            </a:p>
          </p:txBody>
        </p:sp>
        <p:sp>
          <p:nvSpPr>
            <p:cNvPr id="81948" name="AutoShape 9">
              <a:extLst>
                <a:ext uri="{FF2B5EF4-FFF2-40B4-BE49-F238E27FC236}">
                  <a16:creationId xmlns:a16="http://schemas.microsoft.com/office/drawing/2014/main" id="{E8EF0313-F73E-4B93-B046-D009B451D730}"/>
                </a:ext>
              </a:extLst>
            </p:cNvPr>
            <p:cNvSpPr>
              <a:spLocks noChangeArrowheads="1"/>
            </p:cNvSpPr>
            <p:nvPr/>
          </p:nvSpPr>
          <p:spPr bwMode="auto">
            <a:xfrm>
              <a:off x="4560" y="1440"/>
              <a:ext cx="93" cy="288"/>
            </a:xfrm>
            <a:prstGeom prst="upArrow">
              <a:avLst>
                <a:gd name="adj1" fmla="val 50000"/>
                <a:gd name="adj2" fmla="val 77419"/>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pSp>
      <p:grpSp>
        <p:nvGrpSpPr>
          <p:cNvPr id="3" name="Group 10">
            <a:extLst>
              <a:ext uri="{FF2B5EF4-FFF2-40B4-BE49-F238E27FC236}">
                <a16:creationId xmlns:a16="http://schemas.microsoft.com/office/drawing/2014/main" id="{4CC79597-BC0C-4CA5-BF20-43E2CB7325D0}"/>
              </a:ext>
            </a:extLst>
          </p:cNvPr>
          <p:cNvGrpSpPr>
            <a:grpSpLocks/>
          </p:cNvGrpSpPr>
          <p:nvPr/>
        </p:nvGrpSpPr>
        <p:grpSpPr bwMode="auto">
          <a:xfrm>
            <a:off x="4114800" y="2895600"/>
            <a:ext cx="3886200" cy="533400"/>
            <a:chOff x="2592" y="1824"/>
            <a:chExt cx="2448" cy="336"/>
          </a:xfrm>
        </p:grpSpPr>
        <p:sp>
          <p:nvSpPr>
            <p:cNvPr id="81944" name="Rectangle 11">
              <a:extLst>
                <a:ext uri="{FF2B5EF4-FFF2-40B4-BE49-F238E27FC236}">
                  <a16:creationId xmlns:a16="http://schemas.microsoft.com/office/drawing/2014/main" id="{A9DF59CE-6195-4B34-A907-64E2EDF6C031}"/>
                </a:ext>
              </a:extLst>
            </p:cNvPr>
            <p:cNvSpPr>
              <a:spLocks noChangeArrowheads="1"/>
            </p:cNvSpPr>
            <p:nvPr/>
          </p:nvSpPr>
          <p:spPr bwMode="auto">
            <a:xfrm>
              <a:off x="2592" y="1824"/>
              <a:ext cx="24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zh-CN" altLang="en-US">
                  <a:latin typeface="Times New Roman" panose="02020603050405020304" pitchFamily="18" charset="0"/>
                </a:rPr>
                <a:t>当</a:t>
              </a:r>
              <a:r>
                <a:rPr kumimoji="0" lang="en-US" altLang="zh-CN" i="1">
                  <a:solidFill>
                    <a:srgbClr val="CCFFFF"/>
                  </a:solidFill>
                  <a:latin typeface="Times New Roman" panose="02020603050405020304" pitchFamily="18" charset="0"/>
                </a:rPr>
                <a:t>p</a:t>
              </a:r>
              <a:r>
                <a:rPr kumimoji="0" lang="en-US" altLang="zh-CN" i="1" baseline="-25000">
                  <a:solidFill>
                    <a:srgbClr val="CCFFFF"/>
                  </a:solidFill>
                  <a:latin typeface="Times New Roman" panose="02020603050405020304" pitchFamily="18" charset="0"/>
                </a:rPr>
                <a:t>a</a:t>
              </a:r>
              <a:r>
                <a:rPr kumimoji="0" lang="zh-CN" altLang="zh-CN">
                  <a:latin typeface="Times New Roman" panose="02020603050405020304" pitchFamily="18" charset="0"/>
                </a:rPr>
                <a:t>不变,  </a:t>
              </a:r>
              <a:r>
                <a:rPr kumimoji="0" lang="en-US" altLang="zh-CN" i="1">
                  <a:solidFill>
                    <a:srgbClr val="CCFFFF"/>
                  </a:solidFill>
                  <a:latin typeface="Times New Roman" panose="02020603050405020304" pitchFamily="18" charset="0"/>
                </a:rPr>
                <a:t>p</a:t>
              </a:r>
              <a:r>
                <a:rPr kumimoji="0" lang="en-US" altLang="zh-CN" baseline="-25000">
                  <a:solidFill>
                    <a:srgbClr val="CCFFFF"/>
                  </a:solidFill>
                  <a:latin typeface="Times New Roman" panose="02020603050405020304" pitchFamily="18" charset="0"/>
                </a:rPr>
                <a:t>b        </a:t>
              </a:r>
              <a:r>
                <a:rPr kumimoji="0" lang="en-US" altLang="zh-CN" i="1">
                  <a:solidFill>
                    <a:srgbClr val="CCFFFF"/>
                  </a:solidFill>
                  <a:latin typeface="Times New Roman" panose="02020603050405020304" pitchFamily="18" charset="0"/>
                </a:rPr>
                <a:t>p</a:t>
              </a:r>
              <a:r>
                <a:rPr kumimoji="0" lang="en-US" altLang="zh-CN" baseline="-25000">
                  <a:solidFill>
                    <a:srgbClr val="CCFFFF"/>
                  </a:solidFill>
                  <a:latin typeface="Times New Roman" panose="02020603050405020304" pitchFamily="18" charset="0"/>
                </a:rPr>
                <a:t>c</a:t>
              </a:r>
              <a:endParaRPr kumimoji="0" lang="en-US" altLang="zh-CN">
                <a:solidFill>
                  <a:srgbClr val="CCFFFF"/>
                </a:solidFill>
                <a:latin typeface="Times New Roman" panose="02020603050405020304" pitchFamily="18" charset="0"/>
              </a:endParaRPr>
            </a:p>
          </p:txBody>
        </p:sp>
        <p:sp>
          <p:nvSpPr>
            <p:cNvPr id="81945" name="AutoShape 12">
              <a:extLst>
                <a:ext uri="{FF2B5EF4-FFF2-40B4-BE49-F238E27FC236}">
                  <a16:creationId xmlns:a16="http://schemas.microsoft.com/office/drawing/2014/main" id="{9E2E504F-CD9B-40A7-862A-4CF475FAF5A9}"/>
                </a:ext>
              </a:extLst>
            </p:cNvPr>
            <p:cNvSpPr>
              <a:spLocks noChangeArrowheads="1"/>
            </p:cNvSpPr>
            <p:nvPr/>
          </p:nvSpPr>
          <p:spPr bwMode="auto">
            <a:xfrm>
              <a:off x="4128" y="1872"/>
              <a:ext cx="93" cy="274"/>
            </a:xfrm>
            <a:prstGeom prst="downArrow">
              <a:avLst>
                <a:gd name="adj1" fmla="val 50000"/>
                <a:gd name="adj2" fmla="val 73656"/>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81946" name="AutoShape 13">
              <a:extLst>
                <a:ext uri="{FF2B5EF4-FFF2-40B4-BE49-F238E27FC236}">
                  <a16:creationId xmlns:a16="http://schemas.microsoft.com/office/drawing/2014/main" id="{5EEA1A87-8DC9-4747-B984-13D3B3405C6D}"/>
                </a:ext>
              </a:extLst>
            </p:cNvPr>
            <p:cNvSpPr>
              <a:spLocks noChangeArrowheads="1"/>
            </p:cNvSpPr>
            <p:nvPr/>
          </p:nvSpPr>
          <p:spPr bwMode="auto">
            <a:xfrm>
              <a:off x="4656" y="1872"/>
              <a:ext cx="93" cy="274"/>
            </a:xfrm>
            <a:prstGeom prst="downArrow">
              <a:avLst>
                <a:gd name="adj1" fmla="val 50000"/>
                <a:gd name="adj2" fmla="val 73656"/>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pSp>
      <p:sp>
        <p:nvSpPr>
          <p:cNvPr id="602126" name="Rectangle 14">
            <a:extLst>
              <a:ext uri="{FF2B5EF4-FFF2-40B4-BE49-F238E27FC236}">
                <a16:creationId xmlns:a16="http://schemas.microsoft.com/office/drawing/2014/main" id="{3ED84ED6-B5F1-4761-954C-E47C7941C7D5}"/>
              </a:ext>
            </a:extLst>
          </p:cNvPr>
          <p:cNvSpPr>
            <a:spLocks noChangeArrowheads="1"/>
          </p:cNvSpPr>
          <p:nvPr/>
        </p:nvSpPr>
        <p:spPr bwMode="auto">
          <a:xfrm>
            <a:off x="6172200" y="3505200"/>
            <a:ext cx="2743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zh-CN" altLang="en-US">
                <a:solidFill>
                  <a:srgbClr val="FFFF66"/>
                </a:solidFill>
                <a:latin typeface="Times New Roman" panose="02020603050405020304" pitchFamily="18" charset="0"/>
              </a:rPr>
              <a:t>真空不易实现</a:t>
            </a:r>
          </a:p>
        </p:txBody>
      </p:sp>
      <p:sp>
        <p:nvSpPr>
          <p:cNvPr id="602127" name="Rectangle 15">
            <a:extLst>
              <a:ext uri="{FF2B5EF4-FFF2-40B4-BE49-F238E27FC236}">
                <a16:creationId xmlns:a16="http://schemas.microsoft.com/office/drawing/2014/main" id="{AB10A8BB-EC5C-44F8-A455-3DA5AE225453}"/>
              </a:ext>
            </a:extLst>
          </p:cNvPr>
          <p:cNvSpPr>
            <a:spLocks noChangeArrowheads="1"/>
          </p:cNvSpPr>
          <p:nvPr/>
        </p:nvSpPr>
        <p:spPr bwMode="auto">
          <a:xfrm>
            <a:off x="6553200" y="1981200"/>
            <a:ext cx="949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sz="6000">
                <a:solidFill>
                  <a:schemeClr val="tx2"/>
                </a:solidFill>
                <a:latin typeface="宋体" panose="02010600030101010101" pitchFamily="2" charset="-122"/>
              </a:rPr>
              <a:t>√</a:t>
            </a:r>
          </a:p>
        </p:txBody>
      </p:sp>
      <p:sp>
        <p:nvSpPr>
          <p:cNvPr id="602128" name="Rectangle 16">
            <a:extLst>
              <a:ext uri="{FF2B5EF4-FFF2-40B4-BE49-F238E27FC236}">
                <a16:creationId xmlns:a16="http://schemas.microsoft.com/office/drawing/2014/main" id="{891DFE19-C655-4AC4-96C1-8A3BE28A62EE}"/>
              </a:ext>
            </a:extLst>
          </p:cNvPr>
          <p:cNvSpPr>
            <a:spLocks noChangeArrowheads="1"/>
          </p:cNvSpPr>
          <p:nvPr/>
        </p:nvSpPr>
        <p:spPr bwMode="auto">
          <a:xfrm>
            <a:off x="381000" y="4060825"/>
            <a:ext cx="342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a:latin typeface="Times New Roman" panose="02020603050405020304" pitchFamily="18" charset="0"/>
              </a:rPr>
              <a:t>1)  </a:t>
            </a:r>
            <a:r>
              <a:rPr kumimoji="0" lang="zh-CN" altLang="en-US">
                <a:latin typeface="Times New Roman" panose="02020603050405020304" pitchFamily="18" charset="0"/>
              </a:rPr>
              <a:t>当</a:t>
            </a:r>
            <a:r>
              <a:rPr kumimoji="0" lang="en-US" altLang="zh-CN" i="1">
                <a:solidFill>
                  <a:srgbClr val="CCFFFF"/>
                </a:solidFill>
                <a:latin typeface="Times New Roman" panose="02020603050405020304" pitchFamily="18" charset="0"/>
              </a:rPr>
              <a:t>p</a:t>
            </a:r>
            <a:r>
              <a:rPr kumimoji="0" lang="en-US" altLang="zh-CN" i="1" baseline="-25000">
                <a:solidFill>
                  <a:srgbClr val="CCFFFF"/>
                </a:solidFill>
                <a:latin typeface="Times New Roman" panose="02020603050405020304" pitchFamily="18" charset="0"/>
              </a:rPr>
              <a:t>a</a:t>
            </a:r>
            <a:r>
              <a:rPr kumimoji="0" lang="en-US" altLang="zh-CN" baseline="-25000">
                <a:solidFill>
                  <a:srgbClr val="CCFFFF"/>
                </a:solidFill>
                <a:latin typeface="Times New Roman" panose="02020603050405020304" pitchFamily="18" charset="0"/>
              </a:rPr>
              <a:t> </a:t>
            </a:r>
            <a:r>
              <a:rPr kumimoji="0" lang="en-US" altLang="zh-CN" i="1">
                <a:solidFill>
                  <a:srgbClr val="CCFFFF"/>
                </a:solidFill>
                <a:latin typeface="Times New Roman" panose="02020603050405020304" pitchFamily="18" charset="0"/>
              </a:rPr>
              <a:t>p</a:t>
            </a:r>
            <a:r>
              <a:rPr kumimoji="0" lang="en-US" altLang="zh-CN" i="1" baseline="-25000">
                <a:solidFill>
                  <a:srgbClr val="CCFFFF"/>
                </a:solidFill>
                <a:latin typeface="Times New Roman" panose="02020603050405020304" pitchFamily="18" charset="0"/>
              </a:rPr>
              <a:t>b </a:t>
            </a:r>
            <a:r>
              <a:rPr kumimoji="0" lang="en-US" altLang="zh-CN" i="1">
                <a:solidFill>
                  <a:srgbClr val="CCFFFF"/>
                </a:solidFill>
                <a:latin typeface="Times New Roman" panose="02020603050405020304" pitchFamily="18" charset="0"/>
              </a:rPr>
              <a:t>p</a:t>
            </a:r>
            <a:r>
              <a:rPr kumimoji="0" lang="en-US" altLang="zh-CN" i="1" baseline="-25000">
                <a:solidFill>
                  <a:srgbClr val="CCFFFF"/>
                </a:solidFill>
                <a:latin typeface="Times New Roman" panose="02020603050405020304" pitchFamily="18" charset="0"/>
              </a:rPr>
              <a:t>c</a:t>
            </a:r>
            <a:r>
              <a:rPr kumimoji="0" lang="zh-CN" altLang="zh-CN">
                <a:latin typeface="Times New Roman" panose="02020603050405020304" pitchFamily="18" charset="0"/>
              </a:rPr>
              <a:t>不变</a:t>
            </a:r>
            <a:endParaRPr kumimoji="0" lang="zh-CN" altLang="en-US">
              <a:latin typeface="Times New Roman" panose="02020603050405020304" pitchFamily="18" charset="0"/>
            </a:endParaRPr>
          </a:p>
        </p:txBody>
      </p:sp>
      <p:graphicFrame>
        <p:nvGraphicFramePr>
          <p:cNvPr id="602129" name="Object 17">
            <a:extLst>
              <a:ext uri="{FF2B5EF4-FFF2-40B4-BE49-F238E27FC236}">
                <a16:creationId xmlns:a16="http://schemas.microsoft.com/office/drawing/2014/main" id="{1D437825-73AD-47DF-BF83-8ACBCE6363E7}"/>
              </a:ext>
            </a:extLst>
          </p:cNvPr>
          <p:cNvGraphicFramePr>
            <a:graphicFrameLocks noChangeAspect="1"/>
          </p:cNvGraphicFramePr>
          <p:nvPr/>
        </p:nvGraphicFramePr>
        <p:xfrm>
          <a:off x="3657600" y="3789363"/>
          <a:ext cx="2546350" cy="1200150"/>
        </p:xfrm>
        <a:graphic>
          <a:graphicData uri="http://schemas.openxmlformats.org/presentationml/2006/ole">
            <mc:AlternateContent xmlns:mc="http://schemas.openxmlformats.org/markup-compatibility/2006">
              <mc:Choice xmlns:v="urn:schemas-microsoft-com:vml" Requires="v">
                <p:oleObj spid="_x0000_s82002" name="Equation" r:id="rId6" imgW="907967" imgH="412705" progId="Equation.DSMT4">
                  <p:embed/>
                </p:oleObj>
              </mc:Choice>
              <mc:Fallback>
                <p:oleObj name="Equation" r:id="rId6" imgW="907967" imgH="412705"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3789363"/>
                        <a:ext cx="2546350" cy="12001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2130" name="Object 18">
            <a:extLst>
              <a:ext uri="{FF2B5EF4-FFF2-40B4-BE49-F238E27FC236}">
                <a16:creationId xmlns:a16="http://schemas.microsoft.com/office/drawing/2014/main" id="{048B16C4-D4D9-4B3C-9BA1-DACCB0419115}"/>
              </a:ext>
            </a:extLst>
          </p:cNvPr>
          <p:cNvGraphicFramePr>
            <a:graphicFrameLocks noChangeAspect="1"/>
          </p:cNvGraphicFramePr>
          <p:nvPr/>
        </p:nvGraphicFramePr>
        <p:xfrm>
          <a:off x="6629400" y="4365625"/>
          <a:ext cx="1547813" cy="617538"/>
        </p:xfrm>
        <a:graphic>
          <a:graphicData uri="http://schemas.openxmlformats.org/presentationml/2006/ole">
            <mc:AlternateContent xmlns:mc="http://schemas.openxmlformats.org/markup-compatibility/2006">
              <mc:Choice xmlns:v="urn:schemas-microsoft-com:vml" Requires="v">
                <p:oleObj spid="_x0000_s82003" name="Equation" r:id="rId8" imgW="539552" imgH="196759" progId="Equation.DSMT4">
                  <p:embed/>
                </p:oleObj>
              </mc:Choice>
              <mc:Fallback>
                <p:oleObj name="Equation" r:id="rId8" imgW="539552" imgH="196759" progId="Equation.DSMT4">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4365625"/>
                        <a:ext cx="1547813" cy="61753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2131" name="Object 19">
            <a:extLst>
              <a:ext uri="{FF2B5EF4-FFF2-40B4-BE49-F238E27FC236}">
                <a16:creationId xmlns:a16="http://schemas.microsoft.com/office/drawing/2014/main" id="{74EB3477-BD3F-48E1-8DF9-560CFCD592F1}"/>
              </a:ext>
            </a:extLst>
          </p:cNvPr>
          <p:cNvGraphicFramePr>
            <a:graphicFrameLocks noChangeAspect="1"/>
          </p:cNvGraphicFramePr>
          <p:nvPr/>
        </p:nvGraphicFramePr>
        <p:xfrm>
          <a:off x="381000" y="5013325"/>
          <a:ext cx="3956050" cy="1200150"/>
        </p:xfrm>
        <a:graphic>
          <a:graphicData uri="http://schemas.openxmlformats.org/presentationml/2006/ole">
            <mc:AlternateContent xmlns:mc="http://schemas.openxmlformats.org/markup-compatibility/2006">
              <mc:Choice xmlns:v="urn:schemas-microsoft-com:vml" Requires="v">
                <p:oleObj spid="_x0000_s82004" name="Equation" r:id="rId10" imgW="1428731" imgH="412705" progId="Equation.DSMT4">
                  <p:embed/>
                </p:oleObj>
              </mc:Choice>
              <mc:Fallback>
                <p:oleObj name="Equation" r:id="rId10" imgW="1428731" imgH="412705" progId="Equation.DSMT4">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5013325"/>
                        <a:ext cx="3956050" cy="12001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2132" name="Rectangle 20">
            <a:extLst>
              <a:ext uri="{FF2B5EF4-FFF2-40B4-BE49-F238E27FC236}">
                <a16:creationId xmlns:a16="http://schemas.microsoft.com/office/drawing/2014/main" id="{13D38AF3-09C6-49A0-9EDD-D3E651AAFADF}"/>
              </a:ext>
            </a:extLst>
          </p:cNvPr>
          <p:cNvSpPr>
            <a:spLocks noChangeArrowheads="1"/>
          </p:cNvSpPr>
          <p:nvPr/>
        </p:nvSpPr>
        <p:spPr bwMode="auto">
          <a:xfrm>
            <a:off x="4495800" y="5300663"/>
            <a:ext cx="18145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i="1">
                <a:solidFill>
                  <a:srgbClr val="66FF33"/>
                </a:solidFill>
                <a:latin typeface="Times New Roman" panose="02020603050405020304" pitchFamily="18" charset="0"/>
              </a:rPr>
              <a:t>T</a:t>
            </a:r>
            <a:r>
              <a:rPr kumimoji="0" lang="en-US" altLang="zh-CN" i="1" baseline="-25000">
                <a:solidFill>
                  <a:srgbClr val="66FF33"/>
                </a:solidFill>
                <a:latin typeface="Times New Roman" panose="02020603050405020304" pitchFamily="18" charset="0"/>
              </a:rPr>
              <a:t>b </a:t>
            </a:r>
            <a:r>
              <a:rPr kumimoji="0" lang="en-US" altLang="zh-CN" i="1">
                <a:solidFill>
                  <a:srgbClr val="66FF33"/>
                </a:solidFill>
                <a:latin typeface="Times New Roman" panose="02020603050405020304" pitchFamily="18" charset="0"/>
              </a:rPr>
              <a:t>T</a:t>
            </a:r>
            <a:r>
              <a:rPr kumimoji="0" lang="en-US" altLang="zh-CN" i="1" baseline="-25000">
                <a:solidFill>
                  <a:srgbClr val="66FF33"/>
                </a:solidFill>
                <a:latin typeface="Times New Roman" panose="02020603050405020304" pitchFamily="18" charset="0"/>
              </a:rPr>
              <a:t>c</a:t>
            </a:r>
            <a:r>
              <a:rPr kumimoji="0" lang="zh-CN" altLang="zh-CN">
                <a:latin typeface="Times New Roman" panose="02020603050405020304" pitchFamily="18" charset="0"/>
              </a:rPr>
              <a:t>不变</a:t>
            </a:r>
            <a:endParaRPr kumimoji="0" lang="zh-CN" altLang="en-US">
              <a:latin typeface="Times New Roman" panose="02020603050405020304" pitchFamily="18" charset="0"/>
            </a:endParaRPr>
          </a:p>
        </p:txBody>
      </p:sp>
      <p:sp>
        <p:nvSpPr>
          <p:cNvPr id="602133" name="Rectangle 21">
            <a:extLst>
              <a:ext uri="{FF2B5EF4-FFF2-40B4-BE49-F238E27FC236}">
                <a16:creationId xmlns:a16="http://schemas.microsoft.com/office/drawing/2014/main" id="{B6CE9F16-0E49-4733-B3F1-962FA7A9BA96}"/>
              </a:ext>
            </a:extLst>
          </p:cNvPr>
          <p:cNvSpPr>
            <a:spLocks noChangeArrowheads="1"/>
          </p:cNvSpPr>
          <p:nvPr/>
        </p:nvSpPr>
        <p:spPr bwMode="auto">
          <a:xfrm>
            <a:off x="6372225" y="5229225"/>
            <a:ext cx="565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i="1">
                <a:solidFill>
                  <a:srgbClr val="66FF33"/>
                </a:solidFill>
                <a:latin typeface="Times New Roman" panose="02020603050405020304" pitchFamily="18" charset="0"/>
              </a:rPr>
              <a:t>T</a:t>
            </a:r>
            <a:r>
              <a:rPr kumimoji="0" lang="en-US" altLang="zh-CN" i="1" baseline="-25000">
                <a:solidFill>
                  <a:srgbClr val="66FF33"/>
                </a:solidFill>
                <a:latin typeface="Times New Roman" panose="02020603050405020304" pitchFamily="18" charset="0"/>
              </a:rPr>
              <a:t>a</a:t>
            </a:r>
          </a:p>
        </p:txBody>
      </p:sp>
      <p:sp>
        <p:nvSpPr>
          <p:cNvPr id="602134" name="AutoShape 22">
            <a:extLst>
              <a:ext uri="{FF2B5EF4-FFF2-40B4-BE49-F238E27FC236}">
                <a16:creationId xmlns:a16="http://schemas.microsoft.com/office/drawing/2014/main" id="{A57113C0-DFA6-4C75-B98F-DEC8F0491C34}"/>
              </a:ext>
            </a:extLst>
          </p:cNvPr>
          <p:cNvSpPr>
            <a:spLocks noChangeArrowheads="1"/>
          </p:cNvSpPr>
          <p:nvPr/>
        </p:nvSpPr>
        <p:spPr bwMode="auto">
          <a:xfrm rot="10800000">
            <a:off x="7019925" y="5300663"/>
            <a:ext cx="147638" cy="434975"/>
          </a:xfrm>
          <a:prstGeom prst="downArrow">
            <a:avLst>
              <a:gd name="adj1" fmla="val 50000"/>
              <a:gd name="adj2" fmla="val 73656"/>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602135" name="Rectangle 23">
            <a:extLst>
              <a:ext uri="{FF2B5EF4-FFF2-40B4-BE49-F238E27FC236}">
                <a16:creationId xmlns:a16="http://schemas.microsoft.com/office/drawing/2014/main" id="{F015B24A-CC11-472B-90AC-AF3C1B79EEA7}"/>
              </a:ext>
            </a:extLst>
          </p:cNvPr>
          <p:cNvSpPr>
            <a:spLocks noChangeArrowheads="1"/>
          </p:cNvSpPr>
          <p:nvPr/>
        </p:nvSpPr>
        <p:spPr bwMode="auto">
          <a:xfrm>
            <a:off x="7239000" y="2209800"/>
            <a:ext cx="190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CCFFFF"/>
                </a:solidFill>
                <a:latin typeface="Times New Roman" panose="02020603050405020304" pitchFamily="18" charset="0"/>
              </a:rPr>
              <a:t>1.026atm</a:t>
            </a:r>
            <a:endParaRPr kumimoji="0" lang="en-US" altLang="zh-CN">
              <a:solidFill>
                <a:srgbClr val="CCFFFF"/>
              </a:solidFill>
              <a:latin typeface="Times New Roman" panose="02020603050405020304" pitchFamily="18" charset="0"/>
              <a:cs typeface="Times New Roman" panose="02020603050405020304" pitchFamily="18" charset="0"/>
            </a:endParaRPr>
          </a:p>
        </p:txBody>
      </p:sp>
      <p:sp>
        <p:nvSpPr>
          <p:cNvPr id="602136" name="Rectangle 24">
            <a:extLst>
              <a:ext uri="{FF2B5EF4-FFF2-40B4-BE49-F238E27FC236}">
                <a16:creationId xmlns:a16="http://schemas.microsoft.com/office/drawing/2014/main" id="{A8165BD0-B5ED-4355-80E1-34D0A7B2E037}"/>
              </a:ext>
            </a:extLst>
          </p:cNvPr>
          <p:cNvSpPr>
            <a:spLocks noChangeArrowheads="1"/>
          </p:cNvSpPr>
          <p:nvPr/>
        </p:nvSpPr>
        <p:spPr bwMode="auto">
          <a:xfrm>
            <a:off x="7451725" y="5229225"/>
            <a:ext cx="949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sz="6000">
                <a:solidFill>
                  <a:schemeClr val="tx2"/>
                </a:solidFill>
                <a:latin typeface="宋体" panose="02010600030101010101" pitchFamily="2" charset="-122"/>
              </a:rPr>
              <a:t>√</a:t>
            </a:r>
          </a:p>
        </p:txBody>
      </p:sp>
      <p:grpSp>
        <p:nvGrpSpPr>
          <p:cNvPr id="4" name="Group 25">
            <a:extLst>
              <a:ext uri="{FF2B5EF4-FFF2-40B4-BE49-F238E27FC236}">
                <a16:creationId xmlns:a16="http://schemas.microsoft.com/office/drawing/2014/main" id="{5188A3BB-B112-4C49-9C80-A3CAFDD77B90}"/>
              </a:ext>
            </a:extLst>
          </p:cNvPr>
          <p:cNvGrpSpPr>
            <a:grpSpLocks/>
          </p:cNvGrpSpPr>
          <p:nvPr/>
        </p:nvGrpSpPr>
        <p:grpSpPr bwMode="auto">
          <a:xfrm>
            <a:off x="5867400" y="5195888"/>
            <a:ext cx="3048000" cy="1117600"/>
            <a:chOff x="3696" y="3273"/>
            <a:chExt cx="1920" cy="704"/>
          </a:xfrm>
        </p:grpSpPr>
        <p:sp>
          <p:nvSpPr>
            <p:cNvPr id="81941" name="Rectangle 26">
              <a:extLst>
                <a:ext uri="{FF2B5EF4-FFF2-40B4-BE49-F238E27FC236}">
                  <a16:creationId xmlns:a16="http://schemas.microsoft.com/office/drawing/2014/main" id="{C372FDDB-C190-4A23-A107-02ACBC640800}"/>
                </a:ext>
              </a:extLst>
            </p:cNvPr>
            <p:cNvSpPr>
              <a:spLocks noChangeArrowheads="1"/>
            </p:cNvSpPr>
            <p:nvPr/>
          </p:nvSpPr>
          <p:spPr bwMode="auto">
            <a:xfrm>
              <a:off x="4597" y="3273"/>
              <a:ext cx="101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66FF33"/>
                  </a:solidFill>
                  <a:latin typeface="Times New Roman" panose="02020603050405020304" pitchFamily="18" charset="0"/>
                </a:rPr>
                <a:t>316.35K</a:t>
              </a:r>
            </a:p>
            <a:p>
              <a:pPr algn="ctr" eaLnBrk="1" hangingPunct="1">
                <a:spcBef>
                  <a:spcPct val="0"/>
                </a:spcBef>
                <a:buSzTx/>
                <a:buFontTx/>
                <a:buNone/>
              </a:pPr>
              <a:r>
                <a:rPr kumimoji="0" lang="en-US" altLang="zh-CN">
                  <a:solidFill>
                    <a:srgbClr val="66FF33"/>
                  </a:solidFill>
                  <a:latin typeface="Times New Roman" panose="02020603050405020304" pitchFamily="18" charset="0"/>
                </a:rPr>
                <a:t>43.2 </a:t>
              </a:r>
              <a:r>
                <a:rPr kumimoji="0" lang="en-US" altLang="zh-CN">
                  <a:solidFill>
                    <a:srgbClr val="66FF33"/>
                  </a:solidFill>
                  <a:latin typeface="Times New Roman" panose="02020603050405020304" pitchFamily="18" charset="0"/>
                  <a:cs typeface="Times New Roman" panose="02020603050405020304" pitchFamily="18" charset="0"/>
                </a:rPr>
                <a:t>℃</a:t>
              </a:r>
            </a:p>
          </p:txBody>
        </p:sp>
        <p:sp>
          <p:nvSpPr>
            <p:cNvPr id="81942" name="Rectangle 27">
              <a:extLst>
                <a:ext uri="{FF2B5EF4-FFF2-40B4-BE49-F238E27FC236}">
                  <a16:creationId xmlns:a16="http://schemas.microsoft.com/office/drawing/2014/main" id="{66028DD0-BD95-4C9A-9076-5F64732A63C5}"/>
                </a:ext>
              </a:extLst>
            </p:cNvPr>
            <p:cNvSpPr>
              <a:spLocks noChangeArrowheads="1"/>
            </p:cNvSpPr>
            <p:nvPr/>
          </p:nvSpPr>
          <p:spPr bwMode="auto">
            <a:xfrm>
              <a:off x="3696" y="3612"/>
              <a:ext cx="8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66FF33"/>
                  </a:solidFill>
                  <a:latin typeface="Times New Roman" panose="02020603050405020304" pitchFamily="18" charset="0"/>
                </a:rPr>
                <a:t>(25 </a:t>
              </a:r>
              <a:r>
                <a:rPr kumimoji="0" lang="en-US" altLang="zh-CN">
                  <a:solidFill>
                    <a:srgbClr val="66FF33"/>
                  </a:solidFill>
                  <a:latin typeface="Times New Roman" panose="02020603050405020304" pitchFamily="18" charset="0"/>
                  <a:cs typeface="Times New Roman" panose="02020603050405020304" pitchFamily="18" charset="0"/>
                </a:rPr>
                <a:t>℃)</a:t>
              </a:r>
            </a:p>
          </p:txBody>
        </p:sp>
        <p:sp>
          <p:nvSpPr>
            <p:cNvPr id="81943" name="AutoShape 28">
              <a:extLst>
                <a:ext uri="{FF2B5EF4-FFF2-40B4-BE49-F238E27FC236}">
                  <a16:creationId xmlns:a16="http://schemas.microsoft.com/office/drawing/2014/main" id="{738AA98B-DFF7-4B20-B1EC-AC8D0312C884}"/>
                </a:ext>
              </a:extLst>
            </p:cNvPr>
            <p:cNvSpPr>
              <a:spLocks noChangeArrowheads="1"/>
            </p:cNvSpPr>
            <p:nvPr/>
          </p:nvSpPr>
          <p:spPr bwMode="auto">
            <a:xfrm rot="10800000">
              <a:off x="4560" y="3652"/>
              <a:ext cx="93" cy="274"/>
            </a:xfrm>
            <a:prstGeom prst="downArrow">
              <a:avLst>
                <a:gd name="adj1" fmla="val 50000"/>
                <a:gd name="adj2" fmla="val 73656"/>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2116"/>
                                        </p:tgtEl>
                                        <p:attrNameLst>
                                          <p:attrName>style.visibility</p:attrName>
                                        </p:attrNameLst>
                                      </p:cBhvr>
                                      <p:to>
                                        <p:strVal val="visible"/>
                                      </p:to>
                                    </p:set>
                                    <p:anim calcmode="lin" valueType="num">
                                      <p:cBhvr additive="base">
                                        <p:cTn id="7" dur="500" fill="hold"/>
                                        <p:tgtEl>
                                          <p:spTgt spid="602116"/>
                                        </p:tgtEl>
                                        <p:attrNameLst>
                                          <p:attrName>ppt_x</p:attrName>
                                        </p:attrNameLst>
                                      </p:cBhvr>
                                      <p:tavLst>
                                        <p:tav tm="0">
                                          <p:val>
                                            <p:strVal val="0-#ppt_w/2"/>
                                          </p:val>
                                        </p:tav>
                                        <p:tav tm="100000">
                                          <p:val>
                                            <p:strVal val="#ppt_x"/>
                                          </p:val>
                                        </p:tav>
                                      </p:tavLst>
                                    </p:anim>
                                    <p:anim calcmode="lin" valueType="num">
                                      <p:cBhvr additive="base">
                                        <p:cTn id="8" dur="500" fill="hold"/>
                                        <p:tgtEl>
                                          <p:spTgt spid="6021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602117"/>
                                        </p:tgtEl>
                                        <p:attrNameLst>
                                          <p:attrName>style.visibility</p:attrName>
                                        </p:attrNameLst>
                                      </p:cBhvr>
                                      <p:to>
                                        <p:strVal val="visible"/>
                                      </p:to>
                                    </p:set>
                                    <p:anim calcmode="lin" valueType="num">
                                      <p:cBhvr>
                                        <p:cTn id="13" dur="500" fill="hold"/>
                                        <p:tgtEl>
                                          <p:spTgt spid="602117"/>
                                        </p:tgtEl>
                                        <p:attrNameLst>
                                          <p:attrName>ppt_x</p:attrName>
                                        </p:attrNameLst>
                                      </p:cBhvr>
                                      <p:tavLst>
                                        <p:tav tm="0">
                                          <p:val>
                                            <p:strVal val="#ppt_x"/>
                                          </p:val>
                                        </p:tav>
                                        <p:tav tm="100000">
                                          <p:val>
                                            <p:strVal val="#ppt_x"/>
                                          </p:val>
                                        </p:tav>
                                      </p:tavLst>
                                    </p:anim>
                                    <p:anim calcmode="lin" valueType="num">
                                      <p:cBhvr>
                                        <p:cTn id="14" dur="500" fill="hold"/>
                                        <p:tgtEl>
                                          <p:spTgt spid="602117"/>
                                        </p:tgtEl>
                                        <p:attrNameLst>
                                          <p:attrName>ppt_y</p:attrName>
                                        </p:attrNameLst>
                                      </p:cBhvr>
                                      <p:tavLst>
                                        <p:tav tm="0">
                                          <p:val>
                                            <p:strVal val="#ppt_y-#ppt_h/2"/>
                                          </p:val>
                                        </p:tav>
                                        <p:tav tm="100000">
                                          <p:val>
                                            <p:strVal val="#ppt_y"/>
                                          </p:val>
                                        </p:tav>
                                      </p:tavLst>
                                    </p:anim>
                                    <p:anim calcmode="lin" valueType="num">
                                      <p:cBhvr>
                                        <p:cTn id="15" dur="500" fill="hold"/>
                                        <p:tgtEl>
                                          <p:spTgt spid="602117"/>
                                        </p:tgtEl>
                                        <p:attrNameLst>
                                          <p:attrName>ppt_w</p:attrName>
                                        </p:attrNameLst>
                                      </p:cBhvr>
                                      <p:tavLst>
                                        <p:tav tm="0">
                                          <p:val>
                                            <p:strVal val="#ppt_w"/>
                                          </p:val>
                                        </p:tav>
                                        <p:tav tm="100000">
                                          <p:val>
                                            <p:strVal val="#ppt_w"/>
                                          </p:val>
                                        </p:tav>
                                      </p:tavLst>
                                    </p:anim>
                                    <p:anim calcmode="lin" valueType="num">
                                      <p:cBhvr>
                                        <p:cTn id="16" dur="500" fill="hold"/>
                                        <p:tgtEl>
                                          <p:spTgt spid="602117"/>
                                        </p:tgtEl>
                                        <p:attrNameLst>
                                          <p:attrName>ppt_h</p:attrName>
                                        </p:attrNameLst>
                                      </p:cBhvr>
                                      <p:tavLst>
                                        <p:tav tm="0">
                                          <p:val>
                                            <p:fltVal val="0"/>
                                          </p:val>
                                        </p:tav>
                                        <p:tav tm="100000">
                                          <p:val>
                                            <p:strVal val="#ppt_h"/>
                                          </p:val>
                                        </p:tav>
                                      </p:tavLst>
                                    </p:anim>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602118"/>
                                        </p:tgtEl>
                                        <p:attrNameLst>
                                          <p:attrName>style.visibility</p:attrName>
                                        </p:attrNameLst>
                                      </p:cBhvr>
                                      <p:to>
                                        <p:strVal val="visible"/>
                                      </p:to>
                                    </p:set>
                                    <p:animEffect transition="in" filter="wipe(up)">
                                      <p:cBhvr>
                                        <p:cTn id="20" dur="500"/>
                                        <p:tgtEl>
                                          <p:spTgt spid="6021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1+#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02135"/>
                                        </p:tgtEl>
                                        <p:attrNameLst>
                                          <p:attrName>style.visibility</p:attrName>
                                        </p:attrNameLst>
                                      </p:cBhvr>
                                      <p:to>
                                        <p:strVal val="visible"/>
                                      </p:to>
                                    </p:set>
                                    <p:anim calcmode="lin" valueType="num">
                                      <p:cBhvr additive="base">
                                        <p:cTn id="31" dur="500" fill="hold"/>
                                        <p:tgtEl>
                                          <p:spTgt spid="602135"/>
                                        </p:tgtEl>
                                        <p:attrNameLst>
                                          <p:attrName>ppt_x</p:attrName>
                                        </p:attrNameLst>
                                      </p:cBhvr>
                                      <p:tavLst>
                                        <p:tav tm="0">
                                          <p:val>
                                            <p:strVal val="1+#ppt_w/2"/>
                                          </p:val>
                                        </p:tav>
                                        <p:tav tm="100000">
                                          <p:val>
                                            <p:strVal val="#ppt_x"/>
                                          </p:val>
                                        </p:tav>
                                      </p:tavLst>
                                    </p:anim>
                                    <p:anim calcmode="lin" valueType="num">
                                      <p:cBhvr additive="base">
                                        <p:cTn id="32" dur="500" fill="hold"/>
                                        <p:tgtEl>
                                          <p:spTgt spid="60213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1+#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02126"/>
                                        </p:tgtEl>
                                        <p:attrNameLst>
                                          <p:attrName>style.visibility</p:attrName>
                                        </p:attrNameLst>
                                      </p:cBhvr>
                                      <p:to>
                                        <p:strVal val="visible"/>
                                      </p:to>
                                    </p:set>
                                    <p:anim calcmode="lin" valueType="num">
                                      <p:cBhvr additive="base">
                                        <p:cTn id="43" dur="500" fill="hold"/>
                                        <p:tgtEl>
                                          <p:spTgt spid="602126"/>
                                        </p:tgtEl>
                                        <p:attrNameLst>
                                          <p:attrName>ppt_x</p:attrName>
                                        </p:attrNameLst>
                                      </p:cBhvr>
                                      <p:tavLst>
                                        <p:tav tm="0">
                                          <p:val>
                                            <p:strVal val="1+#ppt_w/2"/>
                                          </p:val>
                                        </p:tav>
                                        <p:tav tm="100000">
                                          <p:val>
                                            <p:strVal val="#ppt_x"/>
                                          </p:val>
                                        </p:tav>
                                      </p:tavLst>
                                    </p:anim>
                                    <p:anim calcmode="lin" valueType="num">
                                      <p:cBhvr additive="base">
                                        <p:cTn id="44" dur="500" fill="hold"/>
                                        <p:tgtEl>
                                          <p:spTgt spid="60212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02128"/>
                                        </p:tgtEl>
                                        <p:attrNameLst>
                                          <p:attrName>style.visibility</p:attrName>
                                        </p:attrNameLst>
                                      </p:cBhvr>
                                      <p:to>
                                        <p:strVal val="visible"/>
                                      </p:to>
                                    </p:set>
                                    <p:anim calcmode="lin" valueType="num">
                                      <p:cBhvr additive="base">
                                        <p:cTn id="49" dur="500" fill="hold"/>
                                        <p:tgtEl>
                                          <p:spTgt spid="602128"/>
                                        </p:tgtEl>
                                        <p:attrNameLst>
                                          <p:attrName>ppt_x</p:attrName>
                                        </p:attrNameLst>
                                      </p:cBhvr>
                                      <p:tavLst>
                                        <p:tav tm="0">
                                          <p:val>
                                            <p:strVal val="0-#ppt_w/2"/>
                                          </p:val>
                                        </p:tav>
                                        <p:tav tm="100000">
                                          <p:val>
                                            <p:strVal val="#ppt_x"/>
                                          </p:val>
                                        </p:tav>
                                      </p:tavLst>
                                    </p:anim>
                                    <p:anim calcmode="lin" valueType="num">
                                      <p:cBhvr additive="base">
                                        <p:cTn id="50" dur="500" fill="hold"/>
                                        <p:tgtEl>
                                          <p:spTgt spid="602128"/>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ntr" presetSubtype="10" fill="hold" nodeType="clickEffect">
                                  <p:stCondLst>
                                    <p:cond delay="0"/>
                                  </p:stCondLst>
                                  <p:childTnLst>
                                    <p:set>
                                      <p:cBhvr>
                                        <p:cTn id="54" dur="1" fill="hold">
                                          <p:stCondLst>
                                            <p:cond delay="0"/>
                                          </p:stCondLst>
                                        </p:cTn>
                                        <p:tgtEl>
                                          <p:spTgt spid="602129"/>
                                        </p:tgtEl>
                                        <p:attrNameLst>
                                          <p:attrName>style.visibility</p:attrName>
                                        </p:attrNameLst>
                                      </p:cBhvr>
                                      <p:to>
                                        <p:strVal val="visible"/>
                                      </p:to>
                                    </p:set>
                                    <p:animEffect transition="in" filter="checkerboard(across)">
                                      <p:cBhvr>
                                        <p:cTn id="55" dur="500"/>
                                        <p:tgtEl>
                                          <p:spTgt spid="60212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 presetClass="entr" presetSubtype="10" fill="hold" nodeType="clickEffect">
                                  <p:stCondLst>
                                    <p:cond delay="0"/>
                                  </p:stCondLst>
                                  <p:childTnLst>
                                    <p:set>
                                      <p:cBhvr>
                                        <p:cTn id="59" dur="1" fill="hold">
                                          <p:stCondLst>
                                            <p:cond delay="0"/>
                                          </p:stCondLst>
                                        </p:cTn>
                                        <p:tgtEl>
                                          <p:spTgt spid="602130"/>
                                        </p:tgtEl>
                                        <p:attrNameLst>
                                          <p:attrName>style.visibility</p:attrName>
                                        </p:attrNameLst>
                                      </p:cBhvr>
                                      <p:to>
                                        <p:strVal val="visible"/>
                                      </p:to>
                                    </p:set>
                                    <p:animEffect transition="in" filter="checkerboard(across)">
                                      <p:cBhvr>
                                        <p:cTn id="60" dur="500"/>
                                        <p:tgtEl>
                                          <p:spTgt spid="60213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 presetClass="entr" presetSubtype="10" fill="hold" nodeType="clickEffect">
                                  <p:stCondLst>
                                    <p:cond delay="0"/>
                                  </p:stCondLst>
                                  <p:childTnLst>
                                    <p:set>
                                      <p:cBhvr>
                                        <p:cTn id="64" dur="1" fill="hold">
                                          <p:stCondLst>
                                            <p:cond delay="0"/>
                                          </p:stCondLst>
                                        </p:cTn>
                                        <p:tgtEl>
                                          <p:spTgt spid="602131"/>
                                        </p:tgtEl>
                                        <p:attrNameLst>
                                          <p:attrName>style.visibility</p:attrName>
                                        </p:attrNameLst>
                                      </p:cBhvr>
                                      <p:to>
                                        <p:strVal val="visible"/>
                                      </p:to>
                                    </p:set>
                                    <p:animEffect transition="in" filter="checkerboard(across)">
                                      <p:cBhvr>
                                        <p:cTn id="65" dur="500"/>
                                        <p:tgtEl>
                                          <p:spTgt spid="60213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2" fill="hold" grpId="0" nodeType="clickEffect">
                                  <p:stCondLst>
                                    <p:cond delay="0"/>
                                  </p:stCondLst>
                                  <p:childTnLst>
                                    <p:set>
                                      <p:cBhvr>
                                        <p:cTn id="69" dur="1" fill="hold">
                                          <p:stCondLst>
                                            <p:cond delay="0"/>
                                          </p:stCondLst>
                                        </p:cTn>
                                        <p:tgtEl>
                                          <p:spTgt spid="602132"/>
                                        </p:tgtEl>
                                        <p:attrNameLst>
                                          <p:attrName>style.visibility</p:attrName>
                                        </p:attrNameLst>
                                      </p:cBhvr>
                                      <p:to>
                                        <p:strVal val="visible"/>
                                      </p:to>
                                    </p:set>
                                    <p:anim calcmode="lin" valueType="num">
                                      <p:cBhvr additive="base">
                                        <p:cTn id="70" dur="500" fill="hold"/>
                                        <p:tgtEl>
                                          <p:spTgt spid="602132"/>
                                        </p:tgtEl>
                                        <p:attrNameLst>
                                          <p:attrName>ppt_x</p:attrName>
                                        </p:attrNameLst>
                                      </p:cBhvr>
                                      <p:tavLst>
                                        <p:tav tm="0">
                                          <p:val>
                                            <p:strVal val="1+#ppt_w/2"/>
                                          </p:val>
                                        </p:tav>
                                        <p:tav tm="100000">
                                          <p:val>
                                            <p:strVal val="#ppt_x"/>
                                          </p:val>
                                        </p:tav>
                                      </p:tavLst>
                                    </p:anim>
                                    <p:anim calcmode="lin" valueType="num">
                                      <p:cBhvr additive="base">
                                        <p:cTn id="71" dur="500" fill="hold"/>
                                        <p:tgtEl>
                                          <p:spTgt spid="602132"/>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602133"/>
                                        </p:tgtEl>
                                        <p:attrNameLst>
                                          <p:attrName>style.visibility</p:attrName>
                                        </p:attrNameLst>
                                      </p:cBhvr>
                                      <p:to>
                                        <p:strVal val="visible"/>
                                      </p:to>
                                    </p:set>
                                  </p:childTnLst>
                                </p:cTn>
                              </p:par>
                            </p:childTnLst>
                          </p:cTn>
                        </p:par>
                        <p:par>
                          <p:cTn id="76" fill="hold" nodeType="afterGroup">
                            <p:stCondLst>
                              <p:cond delay="500"/>
                            </p:stCondLst>
                            <p:childTnLst>
                              <p:par>
                                <p:cTn id="77" presetID="22" presetClass="entr" presetSubtype="4" fill="hold" grpId="0" nodeType="afterEffect">
                                  <p:stCondLst>
                                    <p:cond delay="0"/>
                                  </p:stCondLst>
                                  <p:childTnLst>
                                    <p:set>
                                      <p:cBhvr>
                                        <p:cTn id="78" dur="1" fill="hold">
                                          <p:stCondLst>
                                            <p:cond delay="0"/>
                                          </p:stCondLst>
                                        </p:cTn>
                                        <p:tgtEl>
                                          <p:spTgt spid="602134"/>
                                        </p:tgtEl>
                                        <p:attrNameLst>
                                          <p:attrName>style.visibility</p:attrName>
                                        </p:attrNameLst>
                                      </p:cBhvr>
                                      <p:to>
                                        <p:strVal val="visible"/>
                                      </p:to>
                                    </p:set>
                                    <p:animEffect transition="in" filter="wipe(down)">
                                      <p:cBhvr>
                                        <p:cTn id="79" dur="500"/>
                                        <p:tgtEl>
                                          <p:spTgt spid="602134"/>
                                        </p:tgtEl>
                                      </p:cBhvr>
                                    </p:animEffect>
                                  </p:childTnLst>
                                </p:cTn>
                              </p:par>
                            </p:childTnLst>
                          </p:cTn>
                        </p:par>
                        <p:par>
                          <p:cTn id="80" fill="hold" nodeType="afterGroup">
                            <p:stCondLst>
                              <p:cond delay="1000"/>
                            </p:stCondLst>
                            <p:childTnLst>
                              <p:par>
                                <p:cTn id="81" presetID="2" presetClass="entr" presetSubtype="4" fill="hold" nodeType="afterEffect">
                                  <p:stCondLst>
                                    <p:cond delay="0"/>
                                  </p:stCondLst>
                                  <p:childTnLst>
                                    <p:set>
                                      <p:cBhvr>
                                        <p:cTn id="82" dur="1" fill="hold">
                                          <p:stCondLst>
                                            <p:cond delay="0"/>
                                          </p:stCondLst>
                                        </p:cTn>
                                        <p:tgtEl>
                                          <p:spTgt spid="4"/>
                                        </p:tgtEl>
                                        <p:attrNameLst>
                                          <p:attrName>style.visibility</p:attrName>
                                        </p:attrNameLst>
                                      </p:cBhvr>
                                      <p:to>
                                        <p:strVal val="visible"/>
                                      </p:to>
                                    </p:set>
                                    <p:anim calcmode="lin" valueType="num">
                                      <p:cBhvr additive="base">
                                        <p:cTn id="83" dur="500" fill="hold"/>
                                        <p:tgtEl>
                                          <p:spTgt spid="4"/>
                                        </p:tgtEl>
                                        <p:attrNameLst>
                                          <p:attrName>ppt_x</p:attrName>
                                        </p:attrNameLst>
                                      </p:cBhvr>
                                      <p:tavLst>
                                        <p:tav tm="0">
                                          <p:val>
                                            <p:strVal val="#ppt_x"/>
                                          </p:val>
                                        </p:tav>
                                        <p:tav tm="100000">
                                          <p:val>
                                            <p:strVal val="#ppt_x"/>
                                          </p:val>
                                        </p:tav>
                                      </p:tavLst>
                                    </p:anim>
                                    <p:anim calcmode="lin" valueType="num">
                                      <p:cBhvr additive="base">
                                        <p:cTn id="8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02127"/>
                                        </p:tgtEl>
                                        <p:attrNameLst>
                                          <p:attrName>style.visibility</p:attrName>
                                        </p:attrNameLst>
                                      </p:cBhvr>
                                      <p:to>
                                        <p:strVal val="visible"/>
                                      </p:to>
                                    </p:set>
                                    <p:animEffect transition="in" filter="dissolve">
                                      <p:cBhvr>
                                        <p:cTn id="89" dur="500"/>
                                        <p:tgtEl>
                                          <p:spTgt spid="60212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602136"/>
                                        </p:tgtEl>
                                        <p:attrNameLst>
                                          <p:attrName>style.visibility</p:attrName>
                                        </p:attrNameLst>
                                      </p:cBhvr>
                                      <p:to>
                                        <p:strVal val="visible"/>
                                      </p:to>
                                    </p:set>
                                    <p:animEffect transition="in" filter="dissolve">
                                      <p:cBhvr>
                                        <p:cTn id="94" dur="500"/>
                                        <p:tgtEl>
                                          <p:spTgt spid="602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6" grpId="0" autoUpdateAnimBg="0"/>
      <p:bldP spid="602117" grpId="0" animBg="1" autoUpdateAnimBg="0"/>
      <p:bldP spid="602118" grpId="0" animBg="1"/>
      <p:bldP spid="602126" grpId="0" autoUpdateAnimBg="0"/>
      <p:bldP spid="602127" grpId="0" autoUpdateAnimBg="0"/>
      <p:bldP spid="602128" grpId="0" autoUpdateAnimBg="0"/>
      <p:bldP spid="602132" grpId="0" autoUpdateAnimBg="0"/>
      <p:bldP spid="602133" grpId="0" autoUpdateAnimBg="0"/>
      <p:bldP spid="602134" grpId="0" animBg="1"/>
      <p:bldP spid="602135" grpId="0" autoUpdateAnimBg="0"/>
      <p:bldP spid="60213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00341EE8-8A51-4EF8-B0FA-D10E899B107C}"/>
              </a:ext>
            </a:extLst>
          </p:cNvPr>
          <p:cNvSpPr>
            <a:spLocks noGrp="1" noChangeArrowheads="1"/>
          </p:cNvSpPr>
          <p:nvPr>
            <p:ph type="title"/>
          </p:nvPr>
        </p:nvSpPr>
        <p:spPr>
          <a:xfrm>
            <a:off x="685800" y="198438"/>
            <a:ext cx="7772400" cy="823912"/>
          </a:xfrm>
        </p:spPr>
        <p:txBody>
          <a:bodyPr/>
          <a:lstStyle/>
          <a:p>
            <a:pPr eaLnBrk="1" hangingPunct="1"/>
            <a:r>
              <a:rPr lang="zh-CN" altLang="en-US" sz="4800" b="1">
                <a:solidFill>
                  <a:srgbClr val="FFCC00"/>
                </a:solidFill>
                <a:ea typeface="楷体_GB2312" pitchFamily="49" charset="-122"/>
              </a:rPr>
              <a:t>第四章   习题课</a:t>
            </a:r>
            <a:r>
              <a:rPr lang="en-US" altLang="zh-CN" sz="4800" b="1">
                <a:solidFill>
                  <a:srgbClr val="00FF00"/>
                </a:solidFill>
                <a:latin typeface="楷体_GB2312" pitchFamily="49" charset="-122"/>
                <a:ea typeface="楷体_GB2312" pitchFamily="49" charset="-122"/>
              </a:rPr>
              <a:t>(</a:t>
            </a:r>
            <a:r>
              <a:rPr lang="zh-CN" altLang="en-US" sz="4800" b="1">
                <a:solidFill>
                  <a:srgbClr val="00FF00"/>
                </a:solidFill>
                <a:latin typeface="楷体_GB2312" pitchFamily="49" charset="-122"/>
                <a:ea typeface="楷体_GB2312" pitchFamily="49" charset="-122"/>
              </a:rPr>
              <a:t>二</a:t>
            </a:r>
            <a:r>
              <a:rPr lang="en-US" altLang="zh-CN" sz="4800" b="1">
                <a:solidFill>
                  <a:srgbClr val="00FF00"/>
                </a:solidFill>
                <a:latin typeface="楷体_GB2312" pitchFamily="49" charset="-122"/>
                <a:ea typeface="楷体_GB2312" pitchFamily="49" charset="-122"/>
              </a:rPr>
              <a:t>)</a:t>
            </a:r>
          </a:p>
        </p:txBody>
      </p:sp>
      <p:sp>
        <p:nvSpPr>
          <p:cNvPr id="83971" name="Text Box 3">
            <a:extLst>
              <a:ext uri="{FF2B5EF4-FFF2-40B4-BE49-F238E27FC236}">
                <a16:creationId xmlns:a16="http://schemas.microsoft.com/office/drawing/2014/main" id="{51DA5FDD-8E0A-4D1B-9835-9CFE3C75ECA1}"/>
              </a:ext>
            </a:extLst>
          </p:cNvPr>
          <p:cNvSpPr txBox="1">
            <a:spLocks noChangeArrowheads="1"/>
          </p:cNvSpPr>
          <p:nvPr/>
        </p:nvSpPr>
        <p:spPr bwMode="auto">
          <a:xfrm>
            <a:off x="457200" y="1017588"/>
            <a:ext cx="81534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latin typeface="Times New Roman" panose="02020603050405020304" pitchFamily="18" charset="0"/>
              </a:rPr>
              <a:t>有人声称已设计成功一种热工设备</a:t>
            </a:r>
            <a:r>
              <a:rPr lang="en-US" altLang="zh-CN">
                <a:latin typeface="Times New Roman" panose="02020603050405020304" pitchFamily="18" charset="0"/>
              </a:rPr>
              <a:t>,</a:t>
            </a:r>
            <a:r>
              <a:rPr lang="zh-CN" altLang="en-US">
                <a:latin typeface="Times New Roman" panose="02020603050405020304" pitchFamily="18" charset="0"/>
              </a:rPr>
              <a:t>不消耗外功</a:t>
            </a:r>
            <a:r>
              <a:rPr lang="en-US" altLang="zh-CN">
                <a:latin typeface="Times New Roman" panose="02020603050405020304" pitchFamily="18" charset="0"/>
              </a:rPr>
              <a:t>,</a:t>
            </a:r>
            <a:r>
              <a:rPr lang="zh-CN" altLang="en-US">
                <a:latin typeface="Times New Roman" panose="02020603050405020304" pitchFamily="18" charset="0"/>
              </a:rPr>
              <a:t>可将</a:t>
            </a:r>
            <a:r>
              <a:rPr lang="en-US" altLang="zh-CN">
                <a:solidFill>
                  <a:srgbClr val="66FF33"/>
                </a:solidFill>
                <a:latin typeface="Times New Roman" panose="02020603050405020304" pitchFamily="18" charset="0"/>
              </a:rPr>
              <a:t>65 </a:t>
            </a:r>
            <a:r>
              <a:rPr kumimoji="0" lang="en-US" altLang="zh-CN">
                <a:solidFill>
                  <a:srgbClr val="66FF33"/>
                </a:solidFill>
                <a:latin typeface="Times New Roman" panose="02020603050405020304" pitchFamily="18" charset="0"/>
                <a:cs typeface="Times New Roman" panose="02020603050405020304" pitchFamily="18" charset="0"/>
              </a:rPr>
              <a:t>℃</a:t>
            </a:r>
            <a:r>
              <a:rPr kumimoji="0" lang="zh-CN" altLang="en-US">
                <a:latin typeface="Times New Roman" panose="02020603050405020304" pitchFamily="18" charset="0"/>
              </a:rPr>
              <a:t>的热水中的</a:t>
            </a:r>
            <a:r>
              <a:rPr kumimoji="0" lang="en-US" altLang="zh-CN">
                <a:solidFill>
                  <a:srgbClr val="66FF33"/>
                </a:solidFill>
                <a:latin typeface="Times New Roman" panose="02020603050405020304" pitchFamily="18" charset="0"/>
              </a:rPr>
              <a:t>20%</a:t>
            </a:r>
            <a:r>
              <a:rPr kumimoji="0" lang="zh-CN" altLang="en-US">
                <a:latin typeface="Times New Roman" panose="02020603050405020304" pitchFamily="18" charset="0"/>
              </a:rPr>
              <a:t>提高到</a:t>
            </a:r>
            <a:r>
              <a:rPr kumimoji="0" lang="en-US" altLang="zh-CN">
                <a:solidFill>
                  <a:srgbClr val="66FF33"/>
                </a:solidFill>
                <a:latin typeface="Times New Roman" panose="02020603050405020304" pitchFamily="18" charset="0"/>
              </a:rPr>
              <a:t>95 ℃</a:t>
            </a:r>
            <a:r>
              <a:rPr kumimoji="0" lang="en-US" altLang="zh-CN">
                <a:latin typeface="Times New Roman" panose="02020603050405020304" pitchFamily="18" charset="0"/>
              </a:rPr>
              <a:t>,</a:t>
            </a:r>
            <a:r>
              <a:rPr kumimoji="0" lang="zh-CN" altLang="en-US">
                <a:latin typeface="Times New Roman" panose="02020603050405020304" pitchFamily="18" charset="0"/>
              </a:rPr>
              <a:t>而其余</a:t>
            </a:r>
            <a:r>
              <a:rPr kumimoji="0" lang="en-US" altLang="zh-CN">
                <a:solidFill>
                  <a:srgbClr val="66FF33"/>
                </a:solidFill>
                <a:latin typeface="Times New Roman" panose="02020603050405020304" pitchFamily="18" charset="0"/>
              </a:rPr>
              <a:t>80%</a:t>
            </a:r>
            <a:r>
              <a:rPr kumimoji="0" lang="zh-CN" altLang="en-US">
                <a:latin typeface="Times New Roman" panose="02020603050405020304" pitchFamily="18" charset="0"/>
              </a:rPr>
              <a:t>的</a:t>
            </a:r>
            <a:r>
              <a:rPr lang="en-US" altLang="zh-CN">
                <a:solidFill>
                  <a:srgbClr val="66FF33"/>
                </a:solidFill>
                <a:latin typeface="Times New Roman" panose="02020603050405020304" pitchFamily="18" charset="0"/>
              </a:rPr>
              <a:t>65 </a:t>
            </a:r>
            <a:r>
              <a:rPr kumimoji="0" lang="en-US" altLang="zh-CN">
                <a:solidFill>
                  <a:srgbClr val="66FF33"/>
                </a:solidFill>
                <a:latin typeface="Times New Roman" panose="02020603050405020304" pitchFamily="18" charset="0"/>
              </a:rPr>
              <a:t>℃</a:t>
            </a:r>
            <a:r>
              <a:rPr kumimoji="0" lang="zh-CN" altLang="en-US">
                <a:latin typeface="Times New Roman" panose="02020603050405020304" pitchFamily="18" charset="0"/>
              </a:rPr>
              <a:t>的热水则降到环境温度</a:t>
            </a:r>
            <a:r>
              <a:rPr kumimoji="0" lang="en-US" altLang="zh-CN">
                <a:solidFill>
                  <a:srgbClr val="66FF33"/>
                </a:solidFill>
                <a:latin typeface="Times New Roman" panose="02020603050405020304" pitchFamily="18" charset="0"/>
              </a:rPr>
              <a:t>15 ℃</a:t>
            </a:r>
            <a:r>
              <a:rPr kumimoji="0" lang="en-US" altLang="zh-CN">
                <a:latin typeface="Times New Roman" panose="02020603050405020304" pitchFamily="18" charset="0"/>
              </a:rPr>
              <a:t>,</a:t>
            </a:r>
            <a:r>
              <a:rPr kumimoji="0" lang="zh-CN" altLang="en-US">
                <a:latin typeface="Times New Roman" panose="02020603050405020304" pitchFamily="18" charset="0"/>
              </a:rPr>
              <a:t>分析是否可能</a:t>
            </a:r>
            <a:r>
              <a:rPr kumimoji="0" lang="en-US" altLang="zh-CN">
                <a:latin typeface="Times New Roman" panose="02020603050405020304" pitchFamily="18" charset="0"/>
              </a:rPr>
              <a:t>?  </a:t>
            </a:r>
            <a:r>
              <a:rPr kumimoji="0" lang="zh-CN" altLang="en-US">
                <a:latin typeface="Times New Roman" panose="02020603050405020304" pitchFamily="18" charset="0"/>
              </a:rPr>
              <a:t>若能实现</a:t>
            </a:r>
            <a:r>
              <a:rPr kumimoji="0" lang="en-US" altLang="zh-CN">
                <a:latin typeface="Times New Roman" panose="02020603050405020304" pitchFamily="18" charset="0"/>
              </a:rPr>
              <a:t>,</a:t>
            </a:r>
            <a:r>
              <a:rPr kumimoji="0" lang="zh-CN" altLang="en-US">
                <a:latin typeface="Times New Roman" panose="02020603050405020304" pitchFamily="18" charset="0"/>
              </a:rPr>
              <a:t>则</a:t>
            </a:r>
            <a:r>
              <a:rPr kumimoji="0" lang="en-US" altLang="zh-CN">
                <a:solidFill>
                  <a:srgbClr val="66FF33"/>
                </a:solidFill>
                <a:latin typeface="Times New Roman" panose="02020603050405020304" pitchFamily="18" charset="0"/>
              </a:rPr>
              <a:t>65 ℃</a:t>
            </a:r>
            <a:r>
              <a:rPr kumimoji="0" lang="zh-CN" altLang="en-US">
                <a:latin typeface="Times New Roman" panose="02020603050405020304" pitchFamily="18" charset="0"/>
              </a:rPr>
              <a:t>热水变成</a:t>
            </a:r>
            <a:r>
              <a:rPr kumimoji="0" lang="en-US" altLang="zh-CN">
                <a:solidFill>
                  <a:srgbClr val="66FF33"/>
                </a:solidFill>
                <a:latin typeface="Times New Roman" panose="02020603050405020304" pitchFamily="18" charset="0"/>
              </a:rPr>
              <a:t>95 ℃</a:t>
            </a:r>
            <a:r>
              <a:rPr kumimoji="0" lang="zh-CN" altLang="en-US">
                <a:latin typeface="Times New Roman" panose="02020603050405020304" pitchFamily="18" charset="0"/>
              </a:rPr>
              <a:t>水的极限比率为多少</a:t>
            </a:r>
            <a:r>
              <a:rPr kumimoji="0" lang="en-US" altLang="zh-CN">
                <a:latin typeface="Times New Roman" panose="02020603050405020304" pitchFamily="18" charset="0"/>
              </a:rPr>
              <a:t>?</a:t>
            </a:r>
          </a:p>
          <a:p>
            <a:pPr eaLnBrk="1" hangingPunct="1">
              <a:spcBef>
                <a:spcPct val="0"/>
              </a:spcBef>
              <a:buSzTx/>
              <a:buFontTx/>
              <a:buNone/>
            </a:pPr>
            <a:r>
              <a:rPr kumimoji="0" lang="zh-CN" altLang="en-US">
                <a:latin typeface="Times New Roman" panose="02020603050405020304" pitchFamily="18" charset="0"/>
              </a:rPr>
              <a:t>已知水的比热容为</a:t>
            </a:r>
            <a:r>
              <a:rPr kumimoji="0" lang="en-US" altLang="zh-CN">
                <a:solidFill>
                  <a:srgbClr val="66FF33"/>
                </a:solidFill>
                <a:latin typeface="Times New Roman" panose="02020603050405020304" pitchFamily="18" charset="0"/>
              </a:rPr>
              <a:t>4.1868kJ/kg.K</a:t>
            </a:r>
            <a:endParaRPr lang="en-US" altLang="zh-CN" sz="2800">
              <a:solidFill>
                <a:srgbClr val="66FF33"/>
              </a:solidFill>
              <a:latin typeface="Times New Roman" panose="02020603050405020304" pitchFamily="18" charset="0"/>
            </a:endParaRPr>
          </a:p>
        </p:txBody>
      </p:sp>
      <p:sp>
        <p:nvSpPr>
          <p:cNvPr id="603140" name="Rectangle 4">
            <a:extLst>
              <a:ext uri="{FF2B5EF4-FFF2-40B4-BE49-F238E27FC236}">
                <a16:creationId xmlns:a16="http://schemas.microsoft.com/office/drawing/2014/main" id="{02A9C429-3B5B-44F1-BE25-0A7720E731D7}"/>
              </a:ext>
            </a:extLst>
          </p:cNvPr>
          <p:cNvSpPr>
            <a:spLocks noChangeArrowheads="1"/>
          </p:cNvSpPr>
          <p:nvPr/>
        </p:nvSpPr>
        <p:spPr bwMode="auto">
          <a:xfrm>
            <a:off x="457200" y="4171950"/>
            <a:ext cx="541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zh-CN" altLang="en-US">
                <a:latin typeface="Times New Roman" panose="02020603050405020304" pitchFamily="18" charset="0"/>
              </a:rPr>
              <a:t>解：热一律</a:t>
            </a:r>
            <a:r>
              <a:rPr kumimoji="0" lang="en-US" altLang="zh-CN">
                <a:latin typeface="Times New Roman" panose="02020603050405020304" pitchFamily="18" charset="0"/>
              </a:rPr>
              <a:t>, </a:t>
            </a:r>
            <a:r>
              <a:rPr kumimoji="0" lang="zh-CN" altLang="en-US">
                <a:latin typeface="Times New Roman" panose="02020603050405020304" pitchFamily="18" charset="0"/>
              </a:rPr>
              <a:t>热平衡</a:t>
            </a:r>
            <a:endParaRPr kumimoji="0" lang="zh-CN" altLang="en-US" b="0">
              <a:latin typeface="Times New Roman" panose="02020603050405020304" pitchFamily="18" charset="0"/>
            </a:endParaRPr>
          </a:p>
          <a:p>
            <a:pPr eaLnBrk="1" hangingPunct="1">
              <a:buFontTx/>
              <a:buNone/>
            </a:pPr>
            <a:endParaRPr kumimoji="0" lang="en-US" altLang="zh-CN" sz="2800">
              <a:latin typeface="Times New Roman" panose="02020603050405020304" pitchFamily="18" charset="0"/>
            </a:endParaRPr>
          </a:p>
        </p:txBody>
      </p:sp>
      <p:sp>
        <p:nvSpPr>
          <p:cNvPr id="603141" name="Rectangle 5">
            <a:extLst>
              <a:ext uri="{FF2B5EF4-FFF2-40B4-BE49-F238E27FC236}">
                <a16:creationId xmlns:a16="http://schemas.microsoft.com/office/drawing/2014/main" id="{C380E26A-7785-40C6-82FE-F878CEBE8F8B}"/>
              </a:ext>
            </a:extLst>
          </p:cNvPr>
          <p:cNvSpPr>
            <a:spLocks noChangeArrowheads="1"/>
          </p:cNvSpPr>
          <p:nvPr/>
        </p:nvSpPr>
        <p:spPr bwMode="auto">
          <a:xfrm>
            <a:off x="4572000" y="4171950"/>
            <a:ext cx="403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zh-CN" altLang="en-US">
                <a:latin typeface="Times New Roman" panose="02020603050405020304" pitchFamily="18" charset="0"/>
              </a:rPr>
              <a:t>设有</a:t>
            </a:r>
            <a:r>
              <a:rPr kumimoji="0" lang="en-US" altLang="zh-CN">
                <a:latin typeface="Times New Roman" panose="02020603050405020304" pitchFamily="18" charset="0"/>
              </a:rPr>
              <a:t>1kg </a:t>
            </a:r>
            <a:r>
              <a:rPr lang="en-US" altLang="zh-CN">
                <a:solidFill>
                  <a:srgbClr val="66FF33"/>
                </a:solidFill>
                <a:latin typeface="Times New Roman" panose="02020603050405020304" pitchFamily="18" charset="0"/>
              </a:rPr>
              <a:t>65</a:t>
            </a:r>
            <a:r>
              <a:rPr lang="en-US" altLang="zh-CN" sz="2800">
                <a:solidFill>
                  <a:srgbClr val="66FF33"/>
                </a:solidFill>
                <a:latin typeface="Times New Roman" panose="02020603050405020304" pitchFamily="18" charset="0"/>
              </a:rPr>
              <a:t> </a:t>
            </a:r>
            <a:r>
              <a:rPr kumimoji="0" lang="en-US" altLang="zh-CN">
                <a:solidFill>
                  <a:srgbClr val="66FF33"/>
                </a:solidFill>
                <a:latin typeface="Times New Roman" panose="02020603050405020304" pitchFamily="18" charset="0"/>
                <a:cs typeface="Times New Roman" panose="02020603050405020304" pitchFamily="18" charset="0"/>
              </a:rPr>
              <a:t>℃</a:t>
            </a:r>
            <a:r>
              <a:rPr kumimoji="0" lang="zh-CN" altLang="en-US">
                <a:latin typeface="Times New Roman" panose="02020603050405020304" pitchFamily="18" charset="0"/>
              </a:rPr>
              <a:t>的热水</a:t>
            </a:r>
            <a:endParaRPr kumimoji="0" lang="zh-CN" altLang="en-US" sz="2800">
              <a:latin typeface="Times New Roman" panose="02020603050405020304" pitchFamily="18" charset="0"/>
            </a:endParaRPr>
          </a:p>
        </p:txBody>
      </p:sp>
      <p:sp>
        <p:nvSpPr>
          <p:cNvPr id="603142" name="Rectangle 6">
            <a:extLst>
              <a:ext uri="{FF2B5EF4-FFF2-40B4-BE49-F238E27FC236}">
                <a16:creationId xmlns:a16="http://schemas.microsoft.com/office/drawing/2014/main" id="{21BA0341-02DF-4AAB-BBBC-F392F35FE5BD}"/>
              </a:ext>
            </a:extLst>
          </p:cNvPr>
          <p:cNvSpPr>
            <a:spLocks noChangeArrowheads="1"/>
          </p:cNvSpPr>
          <p:nvPr/>
        </p:nvSpPr>
        <p:spPr bwMode="auto">
          <a:xfrm>
            <a:off x="1501775" y="4643438"/>
            <a:ext cx="6094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66FF33"/>
                </a:solidFill>
                <a:latin typeface="Times New Roman" panose="02020603050405020304" pitchFamily="18" charset="0"/>
              </a:rPr>
              <a:t>0.2kg</a:t>
            </a:r>
            <a:r>
              <a:rPr kumimoji="0" lang="zh-CN" altLang="en-US">
                <a:latin typeface="Times New Roman" panose="02020603050405020304" pitchFamily="18" charset="0"/>
              </a:rPr>
              <a:t>从</a:t>
            </a:r>
            <a:r>
              <a:rPr lang="en-US" altLang="zh-CN">
                <a:solidFill>
                  <a:srgbClr val="66FF33"/>
                </a:solidFill>
                <a:latin typeface="Times New Roman" panose="02020603050405020304" pitchFamily="18" charset="0"/>
              </a:rPr>
              <a:t>65</a:t>
            </a:r>
            <a:r>
              <a:rPr lang="en-US" altLang="zh-CN" sz="2800">
                <a:solidFill>
                  <a:srgbClr val="66FF33"/>
                </a:solidFill>
                <a:latin typeface="Times New Roman" panose="02020603050405020304" pitchFamily="18" charset="0"/>
              </a:rPr>
              <a:t> </a:t>
            </a:r>
            <a:r>
              <a:rPr kumimoji="0" lang="en-US" altLang="zh-CN">
                <a:solidFill>
                  <a:srgbClr val="66FF33"/>
                </a:solidFill>
                <a:latin typeface="Times New Roman" panose="02020603050405020304" pitchFamily="18" charset="0"/>
                <a:cs typeface="Times New Roman" panose="02020603050405020304" pitchFamily="18" charset="0"/>
              </a:rPr>
              <a:t>℃</a:t>
            </a:r>
            <a:r>
              <a:rPr kumimoji="0" lang="zh-CN" altLang="en-US">
                <a:latin typeface="Times New Roman" panose="02020603050405020304" pitchFamily="18" charset="0"/>
              </a:rPr>
              <a:t>提高到</a:t>
            </a:r>
            <a:r>
              <a:rPr kumimoji="0" lang="en-US" altLang="zh-CN">
                <a:solidFill>
                  <a:srgbClr val="66FF33"/>
                </a:solidFill>
                <a:latin typeface="Times New Roman" panose="02020603050405020304" pitchFamily="18" charset="0"/>
              </a:rPr>
              <a:t>95 ℃</a:t>
            </a:r>
            <a:r>
              <a:rPr kumimoji="0" lang="en-US" altLang="zh-CN">
                <a:latin typeface="Times New Roman" panose="02020603050405020304" pitchFamily="18" charset="0"/>
              </a:rPr>
              <a:t>, </a:t>
            </a:r>
            <a:r>
              <a:rPr kumimoji="0" lang="zh-CN" altLang="en-US">
                <a:solidFill>
                  <a:srgbClr val="FFFF66"/>
                </a:solidFill>
                <a:latin typeface="Times New Roman" panose="02020603050405020304" pitchFamily="18" charset="0"/>
              </a:rPr>
              <a:t>吸热</a:t>
            </a:r>
          </a:p>
        </p:txBody>
      </p:sp>
      <p:sp>
        <p:nvSpPr>
          <p:cNvPr id="603143" name="Rectangle 7">
            <a:extLst>
              <a:ext uri="{FF2B5EF4-FFF2-40B4-BE49-F238E27FC236}">
                <a16:creationId xmlns:a16="http://schemas.microsoft.com/office/drawing/2014/main" id="{BCAF106C-9EFE-43B1-BD31-0D64C8BA60AC}"/>
              </a:ext>
            </a:extLst>
          </p:cNvPr>
          <p:cNvSpPr>
            <a:spLocks noChangeArrowheads="1"/>
          </p:cNvSpPr>
          <p:nvPr/>
        </p:nvSpPr>
        <p:spPr bwMode="auto">
          <a:xfrm>
            <a:off x="1503363" y="5214938"/>
            <a:ext cx="60213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66FF33"/>
                </a:solidFill>
                <a:latin typeface="Times New Roman" panose="02020603050405020304" pitchFamily="18" charset="0"/>
              </a:rPr>
              <a:t>0.8kg</a:t>
            </a:r>
            <a:r>
              <a:rPr kumimoji="0" lang="zh-CN" altLang="en-US">
                <a:latin typeface="Times New Roman" panose="02020603050405020304" pitchFamily="18" charset="0"/>
              </a:rPr>
              <a:t>从</a:t>
            </a:r>
            <a:r>
              <a:rPr lang="en-US" altLang="zh-CN">
                <a:solidFill>
                  <a:srgbClr val="66FF33"/>
                </a:solidFill>
                <a:latin typeface="Times New Roman" panose="02020603050405020304" pitchFamily="18" charset="0"/>
              </a:rPr>
              <a:t>65</a:t>
            </a:r>
            <a:r>
              <a:rPr lang="en-US" altLang="zh-CN" sz="2800">
                <a:solidFill>
                  <a:srgbClr val="66FF33"/>
                </a:solidFill>
                <a:latin typeface="Times New Roman" panose="02020603050405020304" pitchFamily="18" charset="0"/>
              </a:rPr>
              <a:t> </a:t>
            </a:r>
            <a:r>
              <a:rPr kumimoji="0" lang="en-US" altLang="zh-CN">
                <a:solidFill>
                  <a:srgbClr val="66FF33"/>
                </a:solidFill>
                <a:latin typeface="Times New Roman" panose="02020603050405020304" pitchFamily="18" charset="0"/>
                <a:cs typeface="Times New Roman" panose="02020603050405020304" pitchFamily="18" charset="0"/>
              </a:rPr>
              <a:t>℃</a:t>
            </a:r>
            <a:r>
              <a:rPr kumimoji="0" lang="zh-CN" altLang="en-US">
                <a:latin typeface="Times New Roman" panose="02020603050405020304" pitchFamily="18" charset="0"/>
              </a:rPr>
              <a:t>降低到</a:t>
            </a:r>
            <a:r>
              <a:rPr kumimoji="0" lang="en-US" altLang="zh-CN">
                <a:solidFill>
                  <a:srgbClr val="66FF33"/>
                </a:solidFill>
                <a:latin typeface="Times New Roman" panose="02020603050405020304" pitchFamily="18" charset="0"/>
              </a:rPr>
              <a:t>15 ℃</a:t>
            </a:r>
            <a:r>
              <a:rPr kumimoji="0" lang="en-US" altLang="zh-CN">
                <a:latin typeface="Times New Roman" panose="02020603050405020304" pitchFamily="18" charset="0"/>
              </a:rPr>
              <a:t>, </a:t>
            </a:r>
            <a:r>
              <a:rPr kumimoji="0" lang="zh-CN" altLang="en-US">
                <a:solidFill>
                  <a:srgbClr val="FFFF66"/>
                </a:solidFill>
                <a:latin typeface="Times New Roman" panose="02020603050405020304" pitchFamily="18" charset="0"/>
              </a:rPr>
              <a:t>放热</a:t>
            </a:r>
          </a:p>
        </p:txBody>
      </p:sp>
      <p:grpSp>
        <p:nvGrpSpPr>
          <p:cNvPr id="2" name="组合 11">
            <a:extLst>
              <a:ext uri="{FF2B5EF4-FFF2-40B4-BE49-F238E27FC236}">
                <a16:creationId xmlns:a16="http://schemas.microsoft.com/office/drawing/2014/main" id="{E06F48D6-C510-4163-9897-198BCAD74C80}"/>
              </a:ext>
            </a:extLst>
          </p:cNvPr>
          <p:cNvGrpSpPr>
            <a:grpSpLocks/>
          </p:cNvGrpSpPr>
          <p:nvPr/>
        </p:nvGrpSpPr>
        <p:grpSpPr bwMode="auto">
          <a:xfrm>
            <a:off x="1454150" y="5786438"/>
            <a:ext cx="7689850" cy="938212"/>
            <a:chOff x="1454150" y="5786454"/>
            <a:chExt cx="7689850" cy="938213"/>
          </a:xfrm>
        </p:grpSpPr>
        <p:sp>
          <p:nvSpPr>
            <p:cNvPr id="83977" name="Rectangle 8">
              <a:extLst>
                <a:ext uri="{FF2B5EF4-FFF2-40B4-BE49-F238E27FC236}">
                  <a16:creationId xmlns:a16="http://schemas.microsoft.com/office/drawing/2014/main" id="{00E4457A-8557-4C9F-A522-D2FF1E2370A1}"/>
                </a:ext>
              </a:extLst>
            </p:cNvPr>
            <p:cNvSpPr>
              <a:spLocks noChangeArrowheads="1"/>
            </p:cNvSpPr>
            <p:nvPr/>
          </p:nvSpPr>
          <p:spPr bwMode="auto">
            <a:xfrm>
              <a:off x="1454150" y="5786454"/>
              <a:ext cx="3768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如果 </a:t>
              </a:r>
              <a:r>
                <a:rPr kumimoji="0" lang="zh-CN" altLang="en-US">
                  <a:solidFill>
                    <a:srgbClr val="FFFF66"/>
                  </a:solidFill>
                  <a:latin typeface="Times New Roman" panose="02020603050405020304" pitchFamily="18" charset="0"/>
                </a:rPr>
                <a:t>吸热量</a:t>
              </a:r>
              <a:r>
                <a:rPr kumimoji="0" lang="en-US" altLang="zh-CN">
                  <a:latin typeface="Times New Roman" panose="02020603050405020304" pitchFamily="18" charset="0"/>
                </a:rPr>
                <a:t>&gt;</a:t>
              </a:r>
              <a:r>
                <a:rPr kumimoji="0" lang="zh-CN" altLang="en-US">
                  <a:solidFill>
                    <a:srgbClr val="FFFF66"/>
                  </a:solidFill>
                  <a:latin typeface="Times New Roman" panose="02020603050405020304" pitchFamily="18" charset="0"/>
                </a:rPr>
                <a:t>放热量</a:t>
              </a:r>
            </a:p>
          </p:txBody>
        </p:sp>
        <p:grpSp>
          <p:nvGrpSpPr>
            <p:cNvPr id="83978" name="Group 9">
              <a:extLst>
                <a:ext uri="{FF2B5EF4-FFF2-40B4-BE49-F238E27FC236}">
                  <a16:creationId xmlns:a16="http://schemas.microsoft.com/office/drawing/2014/main" id="{BF7378C2-943A-4733-A16B-536331EC2763}"/>
                </a:ext>
              </a:extLst>
            </p:cNvPr>
            <p:cNvGrpSpPr>
              <a:grpSpLocks/>
            </p:cNvGrpSpPr>
            <p:nvPr/>
          </p:nvGrpSpPr>
          <p:grpSpPr bwMode="auto">
            <a:xfrm>
              <a:off x="5334000" y="5810267"/>
              <a:ext cx="3810000" cy="914400"/>
              <a:chOff x="3360" y="3744"/>
              <a:chExt cx="2400" cy="576"/>
            </a:xfrm>
          </p:grpSpPr>
          <p:sp>
            <p:nvSpPr>
              <p:cNvPr id="83979" name="AutoShape 10">
                <a:extLst>
                  <a:ext uri="{FF2B5EF4-FFF2-40B4-BE49-F238E27FC236}">
                    <a16:creationId xmlns:a16="http://schemas.microsoft.com/office/drawing/2014/main" id="{2BBBC396-87DB-4B64-9F36-2D59B011A103}"/>
                  </a:ext>
                </a:extLst>
              </p:cNvPr>
              <p:cNvSpPr>
                <a:spLocks noChangeArrowheads="1"/>
              </p:cNvSpPr>
              <p:nvPr/>
            </p:nvSpPr>
            <p:spPr bwMode="auto">
              <a:xfrm>
                <a:off x="3360" y="3744"/>
                <a:ext cx="2400" cy="576"/>
              </a:xfrm>
              <a:prstGeom prst="irregularSeal1">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83980" name="Rectangle 11">
                <a:extLst>
                  <a:ext uri="{FF2B5EF4-FFF2-40B4-BE49-F238E27FC236}">
                    <a16:creationId xmlns:a16="http://schemas.microsoft.com/office/drawing/2014/main" id="{AFAB030C-CF5A-4D6B-A0FF-F36DB46492E0}"/>
                  </a:ext>
                </a:extLst>
              </p:cNvPr>
              <p:cNvSpPr>
                <a:spLocks noChangeArrowheads="1"/>
              </p:cNvSpPr>
              <p:nvPr/>
            </p:nvSpPr>
            <p:spPr bwMode="auto">
              <a:xfrm>
                <a:off x="3731" y="3849"/>
                <a:ext cx="16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dirty="0">
                    <a:solidFill>
                      <a:schemeClr val="bg1"/>
                    </a:solidFill>
                    <a:latin typeface="Times New Roman" panose="02020603050405020304" pitchFamily="18" charset="0"/>
                  </a:rPr>
                  <a:t>不满足热一律</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3140"/>
                                        </p:tgtEl>
                                        <p:attrNameLst>
                                          <p:attrName>style.visibility</p:attrName>
                                        </p:attrNameLst>
                                      </p:cBhvr>
                                      <p:to>
                                        <p:strVal val="visible"/>
                                      </p:to>
                                    </p:set>
                                    <p:anim calcmode="lin" valueType="num">
                                      <p:cBhvr additive="base">
                                        <p:cTn id="7" dur="500" fill="hold"/>
                                        <p:tgtEl>
                                          <p:spTgt spid="603140"/>
                                        </p:tgtEl>
                                        <p:attrNameLst>
                                          <p:attrName>ppt_x</p:attrName>
                                        </p:attrNameLst>
                                      </p:cBhvr>
                                      <p:tavLst>
                                        <p:tav tm="0">
                                          <p:val>
                                            <p:strVal val="0-#ppt_w/2"/>
                                          </p:val>
                                        </p:tav>
                                        <p:tav tm="100000">
                                          <p:val>
                                            <p:strVal val="#ppt_x"/>
                                          </p:val>
                                        </p:tav>
                                      </p:tavLst>
                                    </p:anim>
                                    <p:anim calcmode="lin" valueType="num">
                                      <p:cBhvr additive="base">
                                        <p:cTn id="8" dur="500" fill="hold"/>
                                        <p:tgtEl>
                                          <p:spTgt spid="6031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03141"/>
                                        </p:tgtEl>
                                        <p:attrNameLst>
                                          <p:attrName>style.visibility</p:attrName>
                                        </p:attrNameLst>
                                      </p:cBhvr>
                                      <p:to>
                                        <p:strVal val="visible"/>
                                      </p:to>
                                    </p:set>
                                    <p:anim calcmode="lin" valueType="num">
                                      <p:cBhvr additive="base">
                                        <p:cTn id="13" dur="500" fill="hold"/>
                                        <p:tgtEl>
                                          <p:spTgt spid="603141"/>
                                        </p:tgtEl>
                                        <p:attrNameLst>
                                          <p:attrName>ppt_x</p:attrName>
                                        </p:attrNameLst>
                                      </p:cBhvr>
                                      <p:tavLst>
                                        <p:tav tm="0">
                                          <p:val>
                                            <p:strVal val="1+#ppt_w/2"/>
                                          </p:val>
                                        </p:tav>
                                        <p:tav tm="100000">
                                          <p:val>
                                            <p:strVal val="#ppt_x"/>
                                          </p:val>
                                        </p:tav>
                                      </p:tavLst>
                                    </p:anim>
                                    <p:anim calcmode="lin" valueType="num">
                                      <p:cBhvr additive="base">
                                        <p:cTn id="14" dur="500" fill="hold"/>
                                        <p:tgtEl>
                                          <p:spTgt spid="60314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3142"/>
                                        </p:tgtEl>
                                        <p:attrNameLst>
                                          <p:attrName>style.visibility</p:attrName>
                                        </p:attrNameLst>
                                      </p:cBhvr>
                                      <p:to>
                                        <p:strVal val="visible"/>
                                      </p:to>
                                    </p:set>
                                    <p:anim calcmode="lin" valueType="num">
                                      <p:cBhvr additive="base">
                                        <p:cTn id="19" dur="500" fill="hold"/>
                                        <p:tgtEl>
                                          <p:spTgt spid="603142"/>
                                        </p:tgtEl>
                                        <p:attrNameLst>
                                          <p:attrName>ppt_x</p:attrName>
                                        </p:attrNameLst>
                                      </p:cBhvr>
                                      <p:tavLst>
                                        <p:tav tm="0">
                                          <p:val>
                                            <p:strVal val="0-#ppt_w/2"/>
                                          </p:val>
                                        </p:tav>
                                        <p:tav tm="100000">
                                          <p:val>
                                            <p:strVal val="#ppt_x"/>
                                          </p:val>
                                        </p:tav>
                                      </p:tavLst>
                                    </p:anim>
                                    <p:anim calcmode="lin" valueType="num">
                                      <p:cBhvr additive="base">
                                        <p:cTn id="20" dur="500" fill="hold"/>
                                        <p:tgtEl>
                                          <p:spTgt spid="60314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3143"/>
                                        </p:tgtEl>
                                        <p:attrNameLst>
                                          <p:attrName>style.visibility</p:attrName>
                                        </p:attrNameLst>
                                      </p:cBhvr>
                                      <p:to>
                                        <p:strVal val="visible"/>
                                      </p:to>
                                    </p:set>
                                    <p:anim calcmode="lin" valueType="num">
                                      <p:cBhvr additive="base">
                                        <p:cTn id="25" dur="500" fill="hold"/>
                                        <p:tgtEl>
                                          <p:spTgt spid="603143"/>
                                        </p:tgtEl>
                                        <p:attrNameLst>
                                          <p:attrName>ppt_x</p:attrName>
                                        </p:attrNameLst>
                                      </p:cBhvr>
                                      <p:tavLst>
                                        <p:tav tm="0">
                                          <p:val>
                                            <p:strVal val="0-#ppt_w/2"/>
                                          </p:val>
                                        </p:tav>
                                        <p:tav tm="100000">
                                          <p:val>
                                            <p:strVal val="#ppt_x"/>
                                          </p:val>
                                        </p:tav>
                                      </p:tavLst>
                                    </p:anim>
                                    <p:anim calcmode="lin" valueType="num">
                                      <p:cBhvr additive="base">
                                        <p:cTn id="26" dur="500" fill="hold"/>
                                        <p:tgtEl>
                                          <p:spTgt spid="60314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0" grpId="0" autoUpdateAnimBg="0"/>
      <p:bldP spid="603141" grpId="0" autoUpdateAnimBg="0"/>
      <p:bldP spid="603142" grpId="0" autoUpdateAnimBg="0"/>
      <p:bldP spid="60314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53DD29D5-DAC9-465D-87EF-551B998C94D6}"/>
              </a:ext>
            </a:extLst>
          </p:cNvPr>
          <p:cNvSpPr>
            <a:spLocks noGrp="1" noChangeArrowheads="1"/>
          </p:cNvSpPr>
          <p:nvPr>
            <p:ph type="title"/>
          </p:nvPr>
        </p:nvSpPr>
        <p:spPr>
          <a:xfrm>
            <a:off x="685800" y="198438"/>
            <a:ext cx="7772400" cy="823912"/>
          </a:xfrm>
        </p:spPr>
        <p:txBody>
          <a:bodyPr/>
          <a:lstStyle/>
          <a:p>
            <a:pPr eaLnBrk="1" hangingPunct="1"/>
            <a:r>
              <a:rPr lang="zh-CN" altLang="en-US" sz="4800" b="1">
                <a:solidFill>
                  <a:srgbClr val="FFCC00"/>
                </a:solidFill>
                <a:ea typeface="楷体_GB2312" pitchFamily="49" charset="-122"/>
              </a:rPr>
              <a:t>第四章   习题课</a:t>
            </a:r>
            <a:r>
              <a:rPr lang="en-US" altLang="zh-CN" sz="4800" b="1">
                <a:solidFill>
                  <a:srgbClr val="00FF00"/>
                </a:solidFill>
                <a:latin typeface="楷体_GB2312" pitchFamily="49" charset="-122"/>
                <a:ea typeface="楷体_GB2312" pitchFamily="49" charset="-122"/>
              </a:rPr>
              <a:t>(</a:t>
            </a:r>
            <a:r>
              <a:rPr lang="zh-CN" altLang="en-US" sz="4800" b="1">
                <a:solidFill>
                  <a:srgbClr val="00FF00"/>
                </a:solidFill>
                <a:latin typeface="楷体_GB2312" pitchFamily="49" charset="-122"/>
                <a:ea typeface="楷体_GB2312" pitchFamily="49" charset="-122"/>
              </a:rPr>
              <a:t>二</a:t>
            </a:r>
            <a:r>
              <a:rPr lang="en-US" altLang="zh-CN" sz="4800" b="1">
                <a:solidFill>
                  <a:srgbClr val="00FF00"/>
                </a:solidFill>
                <a:latin typeface="楷体_GB2312" pitchFamily="49" charset="-122"/>
                <a:ea typeface="楷体_GB2312" pitchFamily="49" charset="-122"/>
              </a:rPr>
              <a:t>)</a:t>
            </a:r>
          </a:p>
        </p:txBody>
      </p:sp>
      <p:graphicFrame>
        <p:nvGraphicFramePr>
          <p:cNvPr id="604163" name="Object 3">
            <a:extLst>
              <a:ext uri="{FF2B5EF4-FFF2-40B4-BE49-F238E27FC236}">
                <a16:creationId xmlns:a16="http://schemas.microsoft.com/office/drawing/2014/main" id="{F80D2297-3E92-4940-9BED-4085099BD429}"/>
              </a:ext>
            </a:extLst>
          </p:cNvPr>
          <p:cNvGraphicFramePr>
            <a:graphicFrameLocks noChangeAspect="1"/>
          </p:cNvGraphicFramePr>
          <p:nvPr/>
        </p:nvGraphicFramePr>
        <p:xfrm>
          <a:off x="742950" y="1752600"/>
          <a:ext cx="8324850" cy="585788"/>
        </p:xfrm>
        <a:graphic>
          <a:graphicData uri="http://schemas.openxmlformats.org/presentationml/2006/ole">
            <mc:AlternateContent xmlns:mc="http://schemas.openxmlformats.org/markup-compatibility/2006">
              <mc:Choice xmlns:v="urn:schemas-microsoft-com:vml" Requires="v">
                <p:oleObj spid="_x0000_s86066" name="Equation" r:id="rId4" imgW="3016346" imgH="184105" progId="Equation.DSMT4">
                  <p:embed/>
                </p:oleObj>
              </mc:Choice>
              <mc:Fallback>
                <p:oleObj name="Equation" r:id="rId4" imgW="3016346" imgH="184105"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950" y="1752600"/>
                        <a:ext cx="8324850" cy="5857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164" name="Rectangle 4">
            <a:extLst>
              <a:ext uri="{FF2B5EF4-FFF2-40B4-BE49-F238E27FC236}">
                <a16:creationId xmlns:a16="http://schemas.microsoft.com/office/drawing/2014/main" id="{3723FBF2-F003-4706-9F9E-853C152039DD}"/>
              </a:ext>
            </a:extLst>
          </p:cNvPr>
          <p:cNvSpPr>
            <a:spLocks noChangeArrowheads="1"/>
          </p:cNvSpPr>
          <p:nvPr/>
        </p:nvSpPr>
        <p:spPr bwMode="auto">
          <a:xfrm>
            <a:off x="639763" y="2514600"/>
            <a:ext cx="64531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66FF33"/>
                </a:solidFill>
                <a:latin typeface="Times New Roman" panose="02020603050405020304" pitchFamily="18" charset="0"/>
              </a:rPr>
              <a:t>0.8kg</a:t>
            </a:r>
            <a:r>
              <a:rPr kumimoji="0" lang="zh-CN" altLang="en-US">
                <a:latin typeface="Times New Roman" panose="02020603050405020304" pitchFamily="18" charset="0"/>
              </a:rPr>
              <a:t>从</a:t>
            </a:r>
            <a:r>
              <a:rPr lang="en-US" altLang="zh-CN">
                <a:solidFill>
                  <a:srgbClr val="66FF33"/>
                </a:solidFill>
                <a:latin typeface="Times New Roman" panose="02020603050405020304" pitchFamily="18" charset="0"/>
              </a:rPr>
              <a:t>65</a:t>
            </a:r>
            <a:r>
              <a:rPr lang="en-US" altLang="zh-CN" sz="2800">
                <a:solidFill>
                  <a:srgbClr val="66FF33"/>
                </a:solidFill>
                <a:latin typeface="Times New Roman" panose="02020603050405020304" pitchFamily="18" charset="0"/>
              </a:rPr>
              <a:t> </a:t>
            </a:r>
            <a:r>
              <a:rPr kumimoji="0" lang="en-US" altLang="zh-CN">
                <a:solidFill>
                  <a:srgbClr val="66FF33"/>
                </a:solidFill>
                <a:latin typeface="Times New Roman" panose="02020603050405020304" pitchFamily="18" charset="0"/>
                <a:cs typeface="Times New Roman" panose="02020603050405020304" pitchFamily="18" charset="0"/>
              </a:rPr>
              <a:t>℃</a:t>
            </a:r>
            <a:r>
              <a:rPr kumimoji="0" lang="zh-CN" altLang="en-US">
                <a:latin typeface="Times New Roman" panose="02020603050405020304" pitchFamily="18" charset="0"/>
              </a:rPr>
              <a:t>降低到</a:t>
            </a:r>
            <a:r>
              <a:rPr kumimoji="0" lang="en-US" altLang="zh-CN">
                <a:solidFill>
                  <a:srgbClr val="66FF33"/>
                </a:solidFill>
                <a:latin typeface="Times New Roman" panose="02020603050405020304" pitchFamily="18" charset="0"/>
              </a:rPr>
              <a:t>15 ℃</a:t>
            </a:r>
            <a:r>
              <a:rPr kumimoji="0" lang="en-US" altLang="zh-CN">
                <a:latin typeface="Times New Roman" panose="02020603050405020304" pitchFamily="18" charset="0"/>
              </a:rPr>
              <a:t>, </a:t>
            </a:r>
            <a:r>
              <a:rPr kumimoji="0" lang="zh-CN" altLang="en-US">
                <a:latin typeface="Times New Roman" panose="02020603050405020304" pitchFamily="18" charset="0"/>
              </a:rPr>
              <a:t>放热量</a:t>
            </a:r>
          </a:p>
        </p:txBody>
      </p:sp>
      <p:sp>
        <p:nvSpPr>
          <p:cNvPr id="604165" name="Rectangle 5">
            <a:extLst>
              <a:ext uri="{FF2B5EF4-FFF2-40B4-BE49-F238E27FC236}">
                <a16:creationId xmlns:a16="http://schemas.microsoft.com/office/drawing/2014/main" id="{3D8534CA-A8DC-42C9-9DFA-D21AEBE73168}"/>
              </a:ext>
            </a:extLst>
          </p:cNvPr>
          <p:cNvSpPr>
            <a:spLocks noChangeArrowheads="1"/>
          </p:cNvSpPr>
          <p:nvPr/>
        </p:nvSpPr>
        <p:spPr bwMode="auto">
          <a:xfrm>
            <a:off x="563563" y="1143000"/>
            <a:ext cx="6816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66FF33"/>
                </a:solidFill>
                <a:latin typeface="Times New Roman" panose="02020603050405020304" pitchFamily="18" charset="0"/>
              </a:rPr>
              <a:t>0.2kg</a:t>
            </a:r>
            <a:r>
              <a:rPr kumimoji="0" lang="zh-CN" altLang="en-US">
                <a:latin typeface="Times New Roman" panose="02020603050405020304" pitchFamily="18" charset="0"/>
              </a:rPr>
              <a:t>从</a:t>
            </a:r>
            <a:r>
              <a:rPr lang="en-US" altLang="zh-CN">
                <a:solidFill>
                  <a:srgbClr val="66FF33"/>
                </a:solidFill>
                <a:latin typeface="Times New Roman" panose="02020603050405020304" pitchFamily="18" charset="0"/>
              </a:rPr>
              <a:t>65</a:t>
            </a:r>
            <a:r>
              <a:rPr lang="en-US" altLang="zh-CN" sz="2800">
                <a:solidFill>
                  <a:srgbClr val="66FF33"/>
                </a:solidFill>
                <a:latin typeface="Times New Roman" panose="02020603050405020304" pitchFamily="18" charset="0"/>
              </a:rPr>
              <a:t> </a:t>
            </a:r>
            <a:r>
              <a:rPr kumimoji="0" lang="en-US" altLang="zh-CN">
                <a:solidFill>
                  <a:srgbClr val="66FF33"/>
                </a:solidFill>
                <a:latin typeface="Times New Roman" panose="02020603050405020304" pitchFamily="18" charset="0"/>
                <a:cs typeface="Times New Roman" panose="02020603050405020304" pitchFamily="18" charset="0"/>
              </a:rPr>
              <a:t>℃</a:t>
            </a:r>
            <a:r>
              <a:rPr kumimoji="0" lang="zh-CN" altLang="en-US">
                <a:latin typeface="Times New Roman" panose="02020603050405020304" pitchFamily="18" charset="0"/>
              </a:rPr>
              <a:t>提高到</a:t>
            </a:r>
            <a:r>
              <a:rPr kumimoji="0" lang="en-US" altLang="zh-CN">
                <a:solidFill>
                  <a:srgbClr val="66FF33"/>
                </a:solidFill>
                <a:latin typeface="Times New Roman" panose="02020603050405020304" pitchFamily="18" charset="0"/>
              </a:rPr>
              <a:t>95 ℃</a:t>
            </a:r>
            <a:r>
              <a:rPr kumimoji="0" lang="en-US" altLang="zh-CN">
                <a:latin typeface="Times New Roman" panose="02020603050405020304" pitchFamily="18" charset="0"/>
              </a:rPr>
              <a:t>, </a:t>
            </a:r>
            <a:r>
              <a:rPr kumimoji="0" lang="zh-CN" altLang="en-US">
                <a:latin typeface="Times New Roman" panose="02020603050405020304" pitchFamily="18" charset="0"/>
              </a:rPr>
              <a:t>吸热量</a:t>
            </a:r>
          </a:p>
        </p:txBody>
      </p:sp>
      <p:graphicFrame>
        <p:nvGraphicFramePr>
          <p:cNvPr id="604166" name="Object 6">
            <a:extLst>
              <a:ext uri="{FF2B5EF4-FFF2-40B4-BE49-F238E27FC236}">
                <a16:creationId xmlns:a16="http://schemas.microsoft.com/office/drawing/2014/main" id="{7EF1559B-73C8-4FDC-82CC-854D10FCA1FD}"/>
              </a:ext>
            </a:extLst>
          </p:cNvPr>
          <p:cNvGraphicFramePr>
            <a:graphicFrameLocks noChangeAspect="1"/>
          </p:cNvGraphicFramePr>
          <p:nvPr/>
        </p:nvGraphicFramePr>
        <p:xfrm>
          <a:off x="796925" y="3124200"/>
          <a:ext cx="6556375" cy="585788"/>
        </p:xfrm>
        <a:graphic>
          <a:graphicData uri="http://schemas.openxmlformats.org/presentationml/2006/ole">
            <mc:AlternateContent xmlns:mc="http://schemas.openxmlformats.org/markup-compatibility/2006">
              <mc:Choice xmlns:v="urn:schemas-microsoft-com:vml" Requires="v">
                <p:oleObj spid="_x0000_s86067" name="Equation" r:id="rId6" imgW="2368556" imgH="184105" progId="Equation.DSMT4">
                  <p:embed/>
                </p:oleObj>
              </mc:Choice>
              <mc:Fallback>
                <p:oleObj name="Equation" r:id="rId6" imgW="2368556" imgH="184105"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925" y="3124200"/>
                        <a:ext cx="6556375" cy="5857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167" name="Rectangle 7">
            <a:extLst>
              <a:ext uri="{FF2B5EF4-FFF2-40B4-BE49-F238E27FC236}">
                <a16:creationId xmlns:a16="http://schemas.microsoft.com/office/drawing/2014/main" id="{A6359043-149C-4CC9-BA24-3C9796D0C5A3}"/>
              </a:ext>
            </a:extLst>
          </p:cNvPr>
          <p:cNvSpPr>
            <a:spLocks noChangeArrowheads="1"/>
          </p:cNvSpPr>
          <p:nvPr/>
        </p:nvSpPr>
        <p:spPr bwMode="auto">
          <a:xfrm>
            <a:off x="690563" y="3886200"/>
            <a:ext cx="2854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rgbClr val="FFFF66"/>
                </a:solidFill>
                <a:latin typeface="Times New Roman" panose="02020603050405020304" pitchFamily="18" charset="0"/>
              </a:rPr>
              <a:t>吸热量</a:t>
            </a:r>
            <a:r>
              <a:rPr kumimoji="0" lang="en-US" altLang="zh-CN">
                <a:solidFill>
                  <a:srgbClr val="FFFF66"/>
                </a:solidFill>
                <a:latin typeface="Times New Roman" panose="02020603050405020304" pitchFamily="18" charset="0"/>
              </a:rPr>
              <a:t>&lt;</a:t>
            </a:r>
            <a:r>
              <a:rPr kumimoji="0" lang="zh-CN" altLang="en-US">
                <a:solidFill>
                  <a:srgbClr val="FFFF66"/>
                </a:solidFill>
                <a:latin typeface="Times New Roman" panose="02020603050405020304" pitchFamily="18" charset="0"/>
              </a:rPr>
              <a:t>放热量</a:t>
            </a:r>
          </a:p>
        </p:txBody>
      </p:sp>
      <p:sp>
        <p:nvSpPr>
          <p:cNvPr id="604168" name="Rectangle 8">
            <a:extLst>
              <a:ext uri="{FF2B5EF4-FFF2-40B4-BE49-F238E27FC236}">
                <a16:creationId xmlns:a16="http://schemas.microsoft.com/office/drawing/2014/main" id="{824ADAFD-6997-41EE-8A70-E185AE896C19}"/>
              </a:ext>
            </a:extLst>
          </p:cNvPr>
          <p:cNvSpPr>
            <a:spLocks noChangeArrowheads="1"/>
          </p:cNvSpPr>
          <p:nvPr/>
        </p:nvSpPr>
        <p:spPr bwMode="auto">
          <a:xfrm>
            <a:off x="3886200" y="3886200"/>
            <a:ext cx="3133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符合热一律</a:t>
            </a:r>
          </a:p>
        </p:txBody>
      </p:sp>
      <p:sp>
        <p:nvSpPr>
          <p:cNvPr id="604169" name="Rectangle 9">
            <a:extLst>
              <a:ext uri="{FF2B5EF4-FFF2-40B4-BE49-F238E27FC236}">
                <a16:creationId xmlns:a16="http://schemas.microsoft.com/office/drawing/2014/main" id="{F51C31FF-AFC4-427B-B4E7-E441658FBF0E}"/>
              </a:ext>
            </a:extLst>
          </p:cNvPr>
          <p:cNvSpPr>
            <a:spLocks noChangeArrowheads="1"/>
          </p:cNvSpPr>
          <p:nvPr/>
        </p:nvSpPr>
        <p:spPr bwMode="auto">
          <a:xfrm>
            <a:off x="323850" y="4581525"/>
            <a:ext cx="6424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多余热量放给环境</a:t>
            </a:r>
            <a:r>
              <a:rPr kumimoji="0" lang="en-US" altLang="zh-CN">
                <a:latin typeface="Times New Roman" panose="02020603050405020304" pitchFamily="18" charset="0"/>
              </a:rPr>
              <a:t>,</a:t>
            </a:r>
            <a:r>
              <a:rPr kumimoji="0" lang="zh-CN" altLang="en-US">
                <a:latin typeface="Times New Roman" panose="02020603050405020304" pitchFamily="18" charset="0"/>
              </a:rPr>
              <a:t>环境吸热量</a:t>
            </a:r>
          </a:p>
        </p:txBody>
      </p:sp>
      <p:graphicFrame>
        <p:nvGraphicFramePr>
          <p:cNvPr id="604170" name="Object 10">
            <a:extLst>
              <a:ext uri="{FF2B5EF4-FFF2-40B4-BE49-F238E27FC236}">
                <a16:creationId xmlns:a16="http://schemas.microsoft.com/office/drawing/2014/main" id="{4AAFD50F-845B-468B-96A6-3A3EAFCE2D06}"/>
              </a:ext>
            </a:extLst>
          </p:cNvPr>
          <p:cNvGraphicFramePr>
            <a:graphicFrameLocks noChangeAspect="1"/>
          </p:cNvGraphicFramePr>
          <p:nvPr/>
        </p:nvGraphicFramePr>
        <p:xfrm>
          <a:off x="914400" y="5187950"/>
          <a:ext cx="4335463" cy="688975"/>
        </p:xfrm>
        <a:graphic>
          <a:graphicData uri="http://schemas.openxmlformats.org/presentationml/2006/ole">
            <mc:AlternateContent xmlns:mc="http://schemas.openxmlformats.org/markup-compatibility/2006">
              <mc:Choice xmlns:v="urn:schemas-microsoft-com:vml" Requires="v">
                <p:oleObj spid="_x0000_s86068" name="Equation" r:id="rId8" imgW="1555756" imgH="222069" progId="Equation.DSMT4">
                  <p:embed/>
                </p:oleObj>
              </mc:Choice>
              <mc:Fallback>
                <p:oleObj name="Equation" r:id="rId8" imgW="1555756" imgH="222069"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5187950"/>
                        <a:ext cx="4335463" cy="6889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65"/>
                                        </p:tgtEl>
                                        <p:attrNameLst>
                                          <p:attrName>style.visibility</p:attrName>
                                        </p:attrNameLst>
                                      </p:cBhvr>
                                      <p:to>
                                        <p:strVal val="visible"/>
                                      </p:to>
                                    </p:set>
                                    <p:anim calcmode="lin" valueType="num">
                                      <p:cBhvr additive="base">
                                        <p:cTn id="7" dur="500" fill="hold"/>
                                        <p:tgtEl>
                                          <p:spTgt spid="604165"/>
                                        </p:tgtEl>
                                        <p:attrNameLst>
                                          <p:attrName>ppt_x</p:attrName>
                                        </p:attrNameLst>
                                      </p:cBhvr>
                                      <p:tavLst>
                                        <p:tav tm="0">
                                          <p:val>
                                            <p:strVal val="0-#ppt_w/2"/>
                                          </p:val>
                                        </p:tav>
                                        <p:tav tm="100000">
                                          <p:val>
                                            <p:strVal val="#ppt_x"/>
                                          </p:val>
                                        </p:tav>
                                      </p:tavLst>
                                    </p:anim>
                                    <p:anim calcmode="lin" valueType="num">
                                      <p:cBhvr additive="base">
                                        <p:cTn id="8" dur="500" fill="hold"/>
                                        <p:tgtEl>
                                          <p:spTgt spid="6041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04163"/>
                                        </p:tgtEl>
                                        <p:attrNameLst>
                                          <p:attrName>style.visibility</p:attrName>
                                        </p:attrNameLst>
                                      </p:cBhvr>
                                      <p:to>
                                        <p:strVal val="visible"/>
                                      </p:to>
                                    </p:set>
                                    <p:anim calcmode="lin" valueType="num">
                                      <p:cBhvr additive="base">
                                        <p:cTn id="13" dur="500" fill="hold"/>
                                        <p:tgtEl>
                                          <p:spTgt spid="604163"/>
                                        </p:tgtEl>
                                        <p:attrNameLst>
                                          <p:attrName>ppt_x</p:attrName>
                                        </p:attrNameLst>
                                      </p:cBhvr>
                                      <p:tavLst>
                                        <p:tav tm="0">
                                          <p:val>
                                            <p:strVal val="0-#ppt_w/2"/>
                                          </p:val>
                                        </p:tav>
                                        <p:tav tm="100000">
                                          <p:val>
                                            <p:strVal val="#ppt_x"/>
                                          </p:val>
                                        </p:tav>
                                      </p:tavLst>
                                    </p:anim>
                                    <p:anim calcmode="lin" valueType="num">
                                      <p:cBhvr additive="base">
                                        <p:cTn id="14" dur="500" fill="hold"/>
                                        <p:tgtEl>
                                          <p:spTgt spid="6041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164"/>
                                        </p:tgtEl>
                                        <p:attrNameLst>
                                          <p:attrName>style.visibility</p:attrName>
                                        </p:attrNameLst>
                                      </p:cBhvr>
                                      <p:to>
                                        <p:strVal val="visible"/>
                                      </p:to>
                                    </p:set>
                                    <p:anim calcmode="lin" valueType="num">
                                      <p:cBhvr additive="base">
                                        <p:cTn id="19" dur="500" fill="hold"/>
                                        <p:tgtEl>
                                          <p:spTgt spid="604164"/>
                                        </p:tgtEl>
                                        <p:attrNameLst>
                                          <p:attrName>ppt_x</p:attrName>
                                        </p:attrNameLst>
                                      </p:cBhvr>
                                      <p:tavLst>
                                        <p:tav tm="0">
                                          <p:val>
                                            <p:strVal val="0-#ppt_w/2"/>
                                          </p:val>
                                        </p:tav>
                                        <p:tav tm="100000">
                                          <p:val>
                                            <p:strVal val="#ppt_x"/>
                                          </p:val>
                                        </p:tav>
                                      </p:tavLst>
                                    </p:anim>
                                    <p:anim calcmode="lin" valueType="num">
                                      <p:cBhvr additive="base">
                                        <p:cTn id="20" dur="500" fill="hold"/>
                                        <p:tgtEl>
                                          <p:spTgt spid="6041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04166"/>
                                        </p:tgtEl>
                                        <p:attrNameLst>
                                          <p:attrName>style.visibility</p:attrName>
                                        </p:attrNameLst>
                                      </p:cBhvr>
                                      <p:to>
                                        <p:strVal val="visible"/>
                                      </p:to>
                                    </p:set>
                                    <p:anim calcmode="lin" valueType="num">
                                      <p:cBhvr additive="base">
                                        <p:cTn id="25" dur="500" fill="hold"/>
                                        <p:tgtEl>
                                          <p:spTgt spid="604166"/>
                                        </p:tgtEl>
                                        <p:attrNameLst>
                                          <p:attrName>ppt_x</p:attrName>
                                        </p:attrNameLst>
                                      </p:cBhvr>
                                      <p:tavLst>
                                        <p:tav tm="0">
                                          <p:val>
                                            <p:strVal val="0-#ppt_w/2"/>
                                          </p:val>
                                        </p:tav>
                                        <p:tav tm="100000">
                                          <p:val>
                                            <p:strVal val="#ppt_x"/>
                                          </p:val>
                                        </p:tav>
                                      </p:tavLst>
                                    </p:anim>
                                    <p:anim calcmode="lin" valueType="num">
                                      <p:cBhvr additive="base">
                                        <p:cTn id="26" dur="500" fill="hold"/>
                                        <p:tgtEl>
                                          <p:spTgt spid="60416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04167"/>
                                        </p:tgtEl>
                                        <p:attrNameLst>
                                          <p:attrName>style.visibility</p:attrName>
                                        </p:attrNameLst>
                                      </p:cBhvr>
                                      <p:to>
                                        <p:strVal val="visible"/>
                                      </p:to>
                                    </p:set>
                                    <p:anim calcmode="lin" valueType="num">
                                      <p:cBhvr additive="base">
                                        <p:cTn id="31" dur="500" fill="hold"/>
                                        <p:tgtEl>
                                          <p:spTgt spid="604167"/>
                                        </p:tgtEl>
                                        <p:attrNameLst>
                                          <p:attrName>ppt_x</p:attrName>
                                        </p:attrNameLst>
                                      </p:cBhvr>
                                      <p:tavLst>
                                        <p:tav tm="0">
                                          <p:val>
                                            <p:strVal val="0-#ppt_w/2"/>
                                          </p:val>
                                        </p:tav>
                                        <p:tav tm="100000">
                                          <p:val>
                                            <p:strVal val="#ppt_x"/>
                                          </p:val>
                                        </p:tav>
                                      </p:tavLst>
                                    </p:anim>
                                    <p:anim calcmode="lin" valueType="num">
                                      <p:cBhvr additive="base">
                                        <p:cTn id="32" dur="500" fill="hold"/>
                                        <p:tgtEl>
                                          <p:spTgt spid="60416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04168"/>
                                        </p:tgtEl>
                                        <p:attrNameLst>
                                          <p:attrName>style.visibility</p:attrName>
                                        </p:attrNameLst>
                                      </p:cBhvr>
                                      <p:to>
                                        <p:strVal val="visible"/>
                                      </p:to>
                                    </p:set>
                                    <p:anim calcmode="lin" valueType="num">
                                      <p:cBhvr additive="base">
                                        <p:cTn id="37" dur="500" fill="hold"/>
                                        <p:tgtEl>
                                          <p:spTgt spid="604168"/>
                                        </p:tgtEl>
                                        <p:attrNameLst>
                                          <p:attrName>ppt_x</p:attrName>
                                        </p:attrNameLst>
                                      </p:cBhvr>
                                      <p:tavLst>
                                        <p:tav tm="0">
                                          <p:val>
                                            <p:strVal val="1+#ppt_w/2"/>
                                          </p:val>
                                        </p:tav>
                                        <p:tav tm="100000">
                                          <p:val>
                                            <p:strVal val="#ppt_x"/>
                                          </p:val>
                                        </p:tav>
                                      </p:tavLst>
                                    </p:anim>
                                    <p:anim calcmode="lin" valueType="num">
                                      <p:cBhvr additive="base">
                                        <p:cTn id="38" dur="500" fill="hold"/>
                                        <p:tgtEl>
                                          <p:spTgt spid="60416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04169"/>
                                        </p:tgtEl>
                                        <p:attrNameLst>
                                          <p:attrName>style.visibility</p:attrName>
                                        </p:attrNameLst>
                                      </p:cBhvr>
                                      <p:to>
                                        <p:strVal val="visible"/>
                                      </p:to>
                                    </p:set>
                                    <p:anim calcmode="lin" valueType="num">
                                      <p:cBhvr additive="base">
                                        <p:cTn id="43" dur="500" fill="hold"/>
                                        <p:tgtEl>
                                          <p:spTgt spid="604169"/>
                                        </p:tgtEl>
                                        <p:attrNameLst>
                                          <p:attrName>ppt_x</p:attrName>
                                        </p:attrNameLst>
                                      </p:cBhvr>
                                      <p:tavLst>
                                        <p:tav tm="0">
                                          <p:val>
                                            <p:strVal val="0-#ppt_w/2"/>
                                          </p:val>
                                        </p:tav>
                                        <p:tav tm="100000">
                                          <p:val>
                                            <p:strVal val="#ppt_x"/>
                                          </p:val>
                                        </p:tav>
                                      </p:tavLst>
                                    </p:anim>
                                    <p:anim calcmode="lin" valueType="num">
                                      <p:cBhvr additive="base">
                                        <p:cTn id="44" dur="500" fill="hold"/>
                                        <p:tgtEl>
                                          <p:spTgt spid="60416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604170"/>
                                        </p:tgtEl>
                                        <p:attrNameLst>
                                          <p:attrName>style.visibility</p:attrName>
                                        </p:attrNameLst>
                                      </p:cBhvr>
                                      <p:to>
                                        <p:strVal val="visible"/>
                                      </p:to>
                                    </p:set>
                                    <p:anim calcmode="lin" valueType="num">
                                      <p:cBhvr additive="base">
                                        <p:cTn id="49" dur="500" fill="hold"/>
                                        <p:tgtEl>
                                          <p:spTgt spid="604170"/>
                                        </p:tgtEl>
                                        <p:attrNameLst>
                                          <p:attrName>ppt_x</p:attrName>
                                        </p:attrNameLst>
                                      </p:cBhvr>
                                      <p:tavLst>
                                        <p:tav tm="0">
                                          <p:val>
                                            <p:strVal val="0-#ppt_w/2"/>
                                          </p:val>
                                        </p:tav>
                                        <p:tav tm="100000">
                                          <p:val>
                                            <p:strVal val="#ppt_x"/>
                                          </p:val>
                                        </p:tav>
                                      </p:tavLst>
                                    </p:anim>
                                    <p:anim calcmode="lin" valueType="num">
                                      <p:cBhvr additive="base">
                                        <p:cTn id="50" dur="500" fill="hold"/>
                                        <p:tgtEl>
                                          <p:spTgt spid="6041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4" grpId="0" autoUpdateAnimBg="0"/>
      <p:bldP spid="604165" grpId="0" autoUpdateAnimBg="0"/>
      <p:bldP spid="604167" grpId="0" autoUpdateAnimBg="0"/>
      <p:bldP spid="604168" grpId="0" autoUpdateAnimBg="0"/>
      <p:bldP spid="604169"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788EDD73-80D1-4863-8B24-58A3EFF37D19}"/>
              </a:ext>
            </a:extLst>
          </p:cNvPr>
          <p:cNvSpPr>
            <a:spLocks noGrp="1" noChangeArrowheads="1"/>
          </p:cNvSpPr>
          <p:nvPr>
            <p:ph type="title"/>
          </p:nvPr>
        </p:nvSpPr>
        <p:spPr>
          <a:xfrm>
            <a:off x="685800" y="198438"/>
            <a:ext cx="7772400" cy="823912"/>
          </a:xfrm>
        </p:spPr>
        <p:txBody>
          <a:bodyPr/>
          <a:lstStyle/>
          <a:p>
            <a:pPr eaLnBrk="1" hangingPunct="1"/>
            <a:r>
              <a:rPr lang="zh-CN" altLang="en-US" sz="4800" b="1">
                <a:solidFill>
                  <a:srgbClr val="FFCC00"/>
                </a:solidFill>
                <a:ea typeface="楷体_GB2312" pitchFamily="49" charset="-122"/>
              </a:rPr>
              <a:t>第四章   习题课</a:t>
            </a:r>
            <a:r>
              <a:rPr lang="en-US" altLang="zh-CN" sz="4800" b="1">
                <a:solidFill>
                  <a:srgbClr val="00FF00"/>
                </a:solidFill>
                <a:latin typeface="楷体_GB2312" pitchFamily="49" charset="-122"/>
                <a:ea typeface="楷体_GB2312" pitchFamily="49" charset="-122"/>
              </a:rPr>
              <a:t>(</a:t>
            </a:r>
            <a:r>
              <a:rPr lang="zh-CN" altLang="en-US" sz="4800" b="1">
                <a:solidFill>
                  <a:srgbClr val="00FF00"/>
                </a:solidFill>
                <a:latin typeface="楷体_GB2312" pitchFamily="49" charset="-122"/>
                <a:ea typeface="楷体_GB2312" pitchFamily="49" charset="-122"/>
              </a:rPr>
              <a:t>二</a:t>
            </a:r>
            <a:r>
              <a:rPr lang="en-US" altLang="zh-CN" sz="4800" b="1">
                <a:solidFill>
                  <a:srgbClr val="00FF00"/>
                </a:solidFill>
                <a:latin typeface="楷体_GB2312" pitchFamily="49" charset="-122"/>
                <a:ea typeface="楷体_GB2312" pitchFamily="49" charset="-122"/>
              </a:rPr>
              <a:t>)</a:t>
            </a:r>
          </a:p>
        </p:txBody>
      </p:sp>
      <p:grpSp>
        <p:nvGrpSpPr>
          <p:cNvPr id="2" name="Group 3">
            <a:extLst>
              <a:ext uri="{FF2B5EF4-FFF2-40B4-BE49-F238E27FC236}">
                <a16:creationId xmlns:a16="http://schemas.microsoft.com/office/drawing/2014/main" id="{AA9BA0B6-65A4-4162-8A73-8561197CEBF7}"/>
              </a:ext>
            </a:extLst>
          </p:cNvPr>
          <p:cNvGrpSpPr>
            <a:grpSpLocks/>
          </p:cNvGrpSpPr>
          <p:nvPr/>
        </p:nvGrpSpPr>
        <p:grpSpPr bwMode="auto">
          <a:xfrm>
            <a:off x="6084888" y="1341438"/>
            <a:ext cx="2438400" cy="685800"/>
            <a:chOff x="3552" y="816"/>
            <a:chExt cx="1536" cy="432"/>
          </a:xfrm>
        </p:grpSpPr>
        <p:sp>
          <p:nvSpPr>
            <p:cNvPr id="88106" name="Rectangle 4">
              <a:extLst>
                <a:ext uri="{FF2B5EF4-FFF2-40B4-BE49-F238E27FC236}">
                  <a16:creationId xmlns:a16="http://schemas.microsoft.com/office/drawing/2014/main" id="{6936B292-0C65-420C-BFC6-56CBAE188094}"/>
                </a:ext>
              </a:extLst>
            </p:cNvPr>
            <p:cNvSpPr>
              <a:spLocks noChangeArrowheads="1"/>
            </p:cNvSpPr>
            <p:nvPr/>
          </p:nvSpPr>
          <p:spPr bwMode="auto">
            <a:xfrm>
              <a:off x="3552" y="816"/>
              <a:ext cx="1536"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88107" name="Rectangle 5">
              <a:extLst>
                <a:ext uri="{FF2B5EF4-FFF2-40B4-BE49-F238E27FC236}">
                  <a16:creationId xmlns:a16="http://schemas.microsoft.com/office/drawing/2014/main" id="{844AF585-F5A5-4F01-BD94-E016DF83FB63}"/>
                </a:ext>
              </a:extLst>
            </p:cNvPr>
            <p:cNvSpPr>
              <a:spLocks noChangeArrowheads="1"/>
            </p:cNvSpPr>
            <p:nvPr/>
          </p:nvSpPr>
          <p:spPr bwMode="auto">
            <a:xfrm>
              <a:off x="3552" y="864"/>
              <a:ext cx="70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0.2kg</a:t>
              </a:r>
            </a:p>
          </p:txBody>
        </p:sp>
        <p:sp>
          <p:nvSpPr>
            <p:cNvPr id="88108" name="Rectangle 6">
              <a:extLst>
                <a:ext uri="{FF2B5EF4-FFF2-40B4-BE49-F238E27FC236}">
                  <a16:creationId xmlns:a16="http://schemas.microsoft.com/office/drawing/2014/main" id="{39317966-64A0-482B-B1F6-E8CC569E5B25}"/>
                </a:ext>
              </a:extLst>
            </p:cNvPr>
            <p:cNvSpPr>
              <a:spLocks noChangeArrowheads="1"/>
            </p:cNvSpPr>
            <p:nvPr/>
          </p:nvSpPr>
          <p:spPr bwMode="auto">
            <a:xfrm>
              <a:off x="4368" y="864"/>
              <a:ext cx="6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95 </a:t>
              </a:r>
              <a:r>
                <a:rPr kumimoji="0" lang="en-US" altLang="zh-CN">
                  <a:solidFill>
                    <a:srgbClr val="000000"/>
                  </a:solidFill>
                  <a:latin typeface="Times New Roman" panose="02020603050405020304" pitchFamily="18" charset="0"/>
                  <a:cs typeface="Times New Roman" panose="02020603050405020304" pitchFamily="18" charset="0"/>
                </a:rPr>
                <a:t>℃</a:t>
              </a:r>
            </a:p>
          </p:txBody>
        </p:sp>
      </p:grpSp>
      <p:grpSp>
        <p:nvGrpSpPr>
          <p:cNvPr id="3" name="Group 7">
            <a:extLst>
              <a:ext uri="{FF2B5EF4-FFF2-40B4-BE49-F238E27FC236}">
                <a16:creationId xmlns:a16="http://schemas.microsoft.com/office/drawing/2014/main" id="{26B73D26-0627-4E04-AF75-7F8A04D295E1}"/>
              </a:ext>
            </a:extLst>
          </p:cNvPr>
          <p:cNvGrpSpPr>
            <a:grpSpLocks/>
          </p:cNvGrpSpPr>
          <p:nvPr/>
        </p:nvGrpSpPr>
        <p:grpSpPr bwMode="auto">
          <a:xfrm>
            <a:off x="3048000" y="3657600"/>
            <a:ext cx="5029200" cy="685800"/>
            <a:chOff x="1920" y="2304"/>
            <a:chExt cx="3168" cy="432"/>
          </a:xfrm>
        </p:grpSpPr>
        <p:sp>
          <p:nvSpPr>
            <p:cNvPr id="88104" name="Rectangle 8">
              <a:extLst>
                <a:ext uri="{FF2B5EF4-FFF2-40B4-BE49-F238E27FC236}">
                  <a16:creationId xmlns:a16="http://schemas.microsoft.com/office/drawing/2014/main" id="{2BA3813A-B4E4-40C9-B2EE-6FE7BE70F99C}"/>
                </a:ext>
              </a:extLst>
            </p:cNvPr>
            <p:cNvSpPr>
              <a:spLocks noChangeArrowheads="1"/>
            </p:cNvSpPr>
            <p:nvPr/>
          </p:nvSpPr>
          <p:spPr bwMode="auto">
            <a:xfrm>
              <a:off x="1920" y="2304"/>
              <a:ext cx="3168"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88105" name="Line 9">
              <a:extLst>
                <a:ext uri="{FF2B5EF4-FFF2-40B4-BE49-F238E27FC236}">
                  <a16:creationId xmlns:a16="http://schemas.microsoft.com/office/drawing/2014/main" id="{1FCD4E3B-E096-4B94-97E3-EE10AA4A920A}"/>
                </a:ext>
              </a:extLst>
            </p:cNvPr>
            <p:cNvSpPr>
              <a:spLocks noChangeShapeType="1"/>
            </p:cNvSpPr>
            <p:nvPr/>
          </p:nvSpPr>
          <p:spPr bwMode="auto">
            <a:xfrm>
              <a:off x="3749" y="2304"/>
              <a:ext cx="0" cy="432"/>
            </a:xfrm>
            <a:prstGeom prst="line">
              <a:avLst/>
            </a:prstGeom>
            <a:noFill/>
            <a:ln w="3175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10">
            <a:extLst>
              <a:ext uri="{FF2B5EF4-FFF2-40B4-BE49-F238E27FC236}">
                <a16:creationId xmlns:a16="http://schemas.microsoft.com/office/drawing/2014/main" id="{EA44B8CB-2EF3-4B69-A04A-BD9A464D07B1}"/>
              </a:ext>
            </a:extLst>
          </p:cNvPr>
          <p:cNvGrpSpPr>
            <a:grpSpLocks/>
          </p:cNvGrpSpPr>
          <p:nvPr/>
        </p:nvGrpSpPr>
        <p:grpSpPr bwMode="auto">
          <a:xfrm>
            <a:off x="3482975" y="3698875"/>
            <a:ext cx="2209800" cy="579438"/>
            <a:chOff x="2496" y="2352"/>
            <a:chExt cx="1392" cy="365"/>
          </a:xfrm>
        </p:grpSpPr>
        <p:sp>
          <p:nvSpPr>
            <p:cNvPr id="88102" name="Rectangle 11">
              <a:extLst>
                <a:ext uri="{FF2B5EF4-FFF2-40B4-BE49-F238E27FC236}">
                  <a16:creationId xmlns:a16="http://schemas.microsoft.com/office/drawing/2014/main" id="{2A6ADBFC-A4FA-40A1-B3EC-63EE3A14B773}"/>
                </a:ext>
              </a:extLst>
            </p:cNvPr>
            <p:cNvSpPr>
              <a:spLocks noChangeArrowheads="1"/>
            </p:cNvSpPr>
            <p:nvPr/>
          </p:nvSpPr>
          <p:spPr bwMode="auto">
            <a:xfrm>
              <a:off x="2496" y="2352"/>
              <a:ext cx="70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0.8kg</a:t>
              </a:r>
            </a:p>
          </p:txBody>
        </p:sp>
        <p:sp>
          <p:nvSpPr>
            <p:cNvPr id="88103" name="Rectangle 12">
              <a:extLst>
                <a:ext uri="{FF2B5EF4-FFF2-40B4-BE49-F238E27FC236}">
                  <a16:creationId xmlns:a16="http://schemas.microsoft.com/office/drawing/2014/main" id="{00A5B45B-14C7-4EC3-B147-F0DF6B4BC647}"/>
                </a:ext>
              </a:extLst>
            </p:cNvPr>
            <p:cNvSpPr>
              <a:spLocks noChangeArrowheads="1"/>
            </p:cNvSpPr>
            <p:nvPr/>
          </p:nvSpPr>
          <p:spPr bwMode="auto">
            <a:xfrm>
              <a:off x="3204" y="2352"/>
              <a:ext cx="6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US" altLang="zh-CN">
                  <a:solidFill>
                    <a:srgbClr val="000000"/>
                  </a:solidFill>
                  <a:latin typeface="Times New Roman" panose="02020603050405020304" pitchFamily="18" charset="0"/>
                </a:rPr>
                <a:t>65</a:t>
              </a:r>
              <a:r>
                <a:rPr lang="en-US" altLang="zh-CN" sz="2800">
                  <a:solidFill>
                    <a:srgbClr val="000000"/>
                  </a:solidFill>
                  <a:latin typeface="Times New Roman" panose="02020603050405020304" pitchFamily="18" charset="0"/>
                </a:rPr>
                <a:t> </a:t>
              </a:r>
              <a:r>
                <a:rPr kumimoji="0" lang="en-US" altLang="zh-CN">
                  <a:solidFill>
                    <a:srgbClr val="000000"/>
                  </a:solidFill>
                  <a:latin typeface="Times New Roman" panose="02020603050405020304" pitchFamily="18" charset="0"/>
                  <a:cs typeface="Times New Roman" panose="02020603050405020304" pitchFamily="18" charset="0"/>
                </a:rPr>
                <a:t>℃</a:t>
              </a:r>
            </a:p>
          </p:txBody>
        </p:sp>
      </p:grpSp>
      <p:grpSp>
        <p:nvGrpSpPr>
          <p:cNvPr id="5" name="Group 13">
            <a:extLst>
              <a:ext uri="{FF2B5EF4-FFF2-40B4-BE49-F238E27FC236}">
                <a16:creationId xmlns:a16="http://schemas.microsoft.com/office/drawing/2014/main" id="{E59CA045-2F77-46AA-AD9D-CCCD00ED21AE}"/>
              </a:ext>
            </a:extLst>
          </p:cNvPr>
          <p:cNvGrpSpPr>
            <a:grpSpLocks/>
          </p:cNvGrpSpPr>
          <p:nvPr/>
        </p:nvGrpSpPr>
        <p:grpSpPr bwMode="auto">
          <a:xfrm>
            <a:off x="6054725" y="2971800"/>
            <a:ext cx="2555875" cy="2209800"/>
            <a:chOff x="3814" y="1872"/>
            <a:chExt cx="1610" cy="1392"/>
          </a:xfrm>
        </p:grpSpPr>
        <p:sp>
          <p:nvSpPr>
            <p:cNvPr id="88099" name="Line 14">
              <a:extLst>
                <a:ext uri="{FF2B5EF4-FFF2-40B4-BE49-F238E27FC236}">
                  <a16:creationId xmlns:a16="http://schemas.microsoft.com/office/drawing/2014/main" id="{6553621B-4F7D-4731-AE33-496B6D5E94F4}"/>
                </a:ext>
              </a:extLst>
            </p:cNvPr>
            <p:cNvSpPr>
              <a:spLocks noChangeShapeType="1"/>
            </p:cNvSpPr>
            <p:nvPr/>
          </p:nvSpPr>
          <p:spPr bwMode="auto">
            <a:xfrm>
              <a:off x="3814" y="3264"/>
              <a:ext cx="1610" cy="0"/>
            </a:xfrm>
            <a:prstGeom prst="line">
              <a:avLst/>
            </a:prstGeom>
            <a:noFill/>
            <a:ln w="3810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100" name="Line 15">
              <a:extLst>
                <a:ext uri="{FF2B5EF4-FFF2-40B4-BE49-F238E27FC236}">
                  <a16:creationId xmlns:a16="http://schemas.microsoft.com/office/drawing/2014/main" id="{36F9EA88-A481-4D07-B41C-6DE8AC755BE5}"/>
                </a:ext>
              </a:extLst>
            </p:cNvPr>
            <p:cNvSpPr>
              <a:spLocks noChangeShapeType="1"/>
            </p:cNvSpPr>
            <p:nvPr/>
          </p:nvSpPr>
          <p:spPr bwMode="auto">
            <a:xfrm flipV="1">
              <a:off x="5424" y="1872"/>
              <a:ext cx="0" cy="1392"/>
            </a:xfrm>
            <a:prstGeom prst="line">
              <a:avLst/>
            </a:prstGeom>
            <a:noFill/>
            <a:ln w="3810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101" name="Line 16">
              <a:extLst>
                <a:ext uri="{FF2B5EF4-FFF2-40B4-BE49-F238E27FC236}">
                  <a16:creationId xmlns:a16="http://schemas.microsoft.com/office/drawing/2014/main" id="{53635597-AB3C-4DD1-9BE1-A0A14448460D}"/>
                </a:ext>
              </a:extLst>
            </p:cNvPr>
            <p:cNvSpPr>
              <a:spLocks noChangeShapeType="1"/>
            </p:cNvSpPr>
            <p:nvPr/>
          </p:nvSpPr>
          <p:spPr bwMode="auto">
            <a:xfrm flipH="1">
              <a:off x="4704" y="1872"/>
              <a:ext cx="720" cy="0"/>
            </a:xfrm>
            <a:prstGeom prst="line">
              <a:avLst/>
            </a:prstGeom>
            <a:noFill/>
            <a:ln w="38100" cap="sq">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17">
            <a:extLst>
              <a:ext uri="{FF2B5EF4-FFF2-40B4-BE49-F238E27FC236}">
                <a16:creationId xmlns:a16="http://schemas.microsoft.com/office/drawing/2014/main" id="{960BF2AB-2C2D-4A18-BA84-B62806A7C7D8}"/>
              </a:ext>
            </a:extLst>
          </p:cNvPr>
          <p:cNvGrpSpPr>
            <a:grpSpLocks/>
          </p:cNvGrpSpPr>
          <p:nvPr/>
        </p:nvGrpSpPr>
        <p:grpSpPr bwMode="auto">
          <a:xfrm>
            <a:off x="5410200" y="4876800"/>
            <a:ext cx="609600" cy="609600"/>
            <a:chOff x="2976" y="3072"/>
            <a:chExt cx="384" cy="384"/>
          </a:xfrm>
        </p:grpSpPr>
        <p:sp>
          <p:nvSpPr>
            <p:cNvPr id="88097" name="Oval 18">
              <a:extLst>
                <a:ext uri="{FF2B5EF4-FFF2-40B4-BE49-F238E27FC236}">
                  <a16:creationId xmlns:a16="http://schemas.microsoft.com/office/drawing/2014/main" id="{16657EB1-3CAA-49D4-93DE-16B51AD8034A}"/>
                </a:ext>
              </a:extLst>
            </p:cNvPr>
            <p:cNvSpPr>
              <a:spLocks noChangeArrowheads="1"/>
            </p:cNvSpPr>
            <p:nvPr/>
          </p:nvSpPr>
          <p:spPr bwMode="auto">
            <a:xfrm>
              <a:off x="2976" y="3072"/>
              <a:ext cx="384" cy="384"/>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88098" name="AutoShape 19">
              <a:extLst>
                <a:ext uri="{FF2B5EF4-FFF2-40B4-BE49-F238E27FC236}">
                  <a16:creationId xmlns:a16="http://schemas.microsoft.com/office/drawing/2014/main" id="{3F23C9EF-85BF-4A71-8C57-D040054FF438}"/>
                </a:ext>
              </a:extLst>
            </p:cNvPr>
            <p:cNvSpPr>
              <a:spLocks noChangeArrowheads="1"/>
            </p:cNvSpPr>
            <p:nvPr/>
          </p:nvSpPr>
          <p:spPr bwMode="auto">
            <a:xfrm>
              <a:off x="3072" y="3216"/>
              <a:ext cx="240" cy="144"/>
            </a:xfrm>
            <a:prstGeom prst="curvedDownArrow">
              <a:avLst>
                <a:gd name="adj1" fmla="val 33333"/>
                <a:gd name="adj2" fmla="val 66667"/>
                <a:gd name="adj3" fmla="val 33333"/>
              </a:avLst>
            </a:prstGeom>
            <a:solidFill>
              <a:srgbClr val="FFFF66"/>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pSp>
      <p:grpSp>
        <p:nvGrpSpPr>
          <p:cNvPr id="7" name="Group 20">
            <a:extLst>
              <a:ext uri="{FF2B5EF4-FFF2-40B4-BE49-F238E27FC236}">
                <a16:creationId xmlns:a16="http://schemas.microsoft.com/office/drawing/2014/main" id="{60065CD7-07B2-461E-9A43-9C8A39B18BCD}"/>
              </a:ext>
            </a:extLst>
          </p:cNvPr>
          <p:cNvGrpSpPr>
            <a:grpSpLocks/>
          </p:cNvGrpSpPr>
          <p:nvPr/>
        </p:nvGrpSpPr>
        <p:grpSpPr bwMode="auto">
          <a:xfrm>
            <a:off x="6858000" y="2590800"/>
            <a:ext cx="609600" cy="609600"/>
            <a:chOff x="4320" y="1632"/>
            <a:chExt cx="384" cy="384"/>
          </a:xfrm>
        </p:grpSpPr>
        <p:sp>
          <p:nvSpPr>
            <p:cNvPr id="88095" name="Oval 21">
              <a:extLst>
                <a:ext uri="{FF2B5EF4-FFF2-40B4-BE49-F238E27FC236}">
                  <a16:creationId xmlns:a16="http://schemas.microsoft.com/office/drawing/2014/main" id="{A96AD560-535C-4595-A4A0-7A053634C49B}"/>
                </a:ext>
              </a:extLst>
            </p:cNvPr>
            <p:cNvSpPr>
              <a:spLocks noChangeArrowheads="1"/>
            </p:cNvSpPr>
            <p:nvPr/>
          </p:nvSpPr>
          <p:spPr bwMode="auto">
            <a:xfrm>
              <a:off x="4320" y="1632"/>
              <a:ext cx="384" cy="384"/>
            </a:xfrm>
            <a:prstGeom prst="ellipse">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88096" name="AutoShape 22">
              <a:extLst>
                <a:ext uri="{FF2B5EF4-FFF2-40B4-BE49-F238E27FC236}">
                  <a16:creationId xmlns:a16="http://schemas.microsoft.com/office/drawing/2014/main" id="{4AC53D57-3818-4445-961E-FC596945F369}"/>
                </a:ext>
              </a:extLst>
            </p:cNvPr>
            <p:cNvSpPr>
              <a:spLocks noChangeArrowheads="1"/>
            </p:cNvSpPr>
            <p:nvPr/>
          </p:nvSpPr>
          <p:spPr bwMode="auto">
            <a:xfrm>
              <a:off x="4368" y="1824"/>
              <a:ext cx="288" cy="144"/>
            </a:xfrm>
            <a:prstGeom prst="curvedUpArrow">
              <a:avLst>
                <a:gd name="adj1" fmla="val 40000"/>
                <a:gd name="adj2" fmla="val 80000"/>
                <a:gd name="adj3" fmla="val 33333"/>
              </a:avLst>
            </a:prstGeom>
            <a:solidFill>
              <a:srgbClr val="FFFF66"/>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pSp>
      <p:grpSp>
        <p:nvGrpSpPr>
          <p:cNvPr id="8" name="Group 23">
            <a:extLst>
              <a:ext uri="{FF2B5EF4-FFF2-40B4-BE49-F238E27FC236}">
                <a16:creationId xmlns:a16="http://schemas.microsoft.com/office/drawing/2014/main" id="{C46DF45A-D0B3-4536-BC14-7D4ACC8E642F}"/>
              </a:ext>
            </a:extLst>
          </p:cNvPr>
          <p:cNvGrpSpPr>
            <a:grpSpLocks/>
          </p:cNvGrpSpPr>
          <p:nvPr/>
        </p:nvGrpSpPr>
        <p:grpSpPr bwMode="auto">
          <a:xfrm>
            <a:off x="7162800" y="1981200"/>
            <a:ext cx="763588" cy="1676400"/>
            <a:chOff x="4512" y="1248"/>
            <a:chExt cx="481" cy="1056"/>
          </a:xfrm>
        </p:grpSpPr>
        <p:sp>
          <p:nvSpPr>
            <p:cNvPr id="88092" name="Line 24">
              <a:extLst>
                <a:ext uri="{FF2B5EF4-FFF2-40B4-BE49-F238E27FC236}">
                  <a16:creationId xmlns:a16="http://schemas.microsoft.com/office/drawing/2014/main" id="{25FF9B15-809F-4605-A8D5-B108E992E9D6}"/>
                </a:ext>
              </a:extLst>
            </p:cNvPr>
            <p:cNvSpPr>
              <a:spLocks noChangeShapeType="1"/>
            </p:cNvSpPr>
            <p:nvPr/>
          </p:nvSpPr>
          <p:spPr bwMode="auto">
            <a:xfrm flipV="1">
              <a:off x="4512" y="2016"/>
              <a:ext cx="0" cy="288"/>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93" name="Line 25">
              <a:extLst>
                <a:ext uri="{FF2B5EF4-FFF2-40B4-BE49-F238E27FC236}">
                  <a16:creationId xmlns:a16="http://schemas.microsoft.com/office/drawing/2014/main" id="{E7CC8984-0DA0-47C1-A086-955028CAE4BD}"/>
                </a:ext>
              </a:extLst>
            </p:cNvPr>
            <p:cNvSpPr>
              <a:spLocks noChangeShapeType="1"/>
            </p:cNvSpPr>
            <p:nvPr/>
          </p:nvSpPr>
          <p:spPr bwMode="auto">
            <a:xfrm flipV="1">
              <a:off x="4512" y="1248"/>
              <a:ext cx="0" cy="384"/>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94" name="Rectangle 26">
              <a:extLst>
                <a:ext uri="{FF2B5EF4-FFF2-40B4-BE49-F238E27FC236}">
                  <a16:creationId xmlns:a16="http://schemas.microsoft.com/office/drawing/2014/main" id="{F1D38D37-99CD-4FF5-96EF-E6B8344CD782}"/>
                </a:ext>
              </a:extLst>
            </p:cNvPr>
            <p:cNvSpPr>
              <a:spLocks noChangeArrowheads="1"/>
            </p:cNvSpPr>
            <p:nvPr/>
          </p:nvSpPr>
          <p:spPr bwMode="auto">
            <a:xfrm>
              <a:off x="4608" y="1248"/>
              <a:ext cx="3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i="1">
                  <a:latin typeface="Times New Roman" panose="02020603050405020304" pitchFamily="18" charset="0"/>
                </a:rPr>
                <a:t>Q</a:t>
              </a:r>
              <a:r>
                <a:rPr kumimoji="0" lang="en-US" altLang="zh-CN" baseline="-25000">
                  <a:latin typeface="Times New Roman" panose="02020603050405020304" pitchFamily="18" charset="0"/>
                </a:rPr>
                <a:t>1</a:t>
              </a:r>
            </a:p>
          </p:txBody>
        </p:sp>
      </p:grpSp>
      <p:grpSp>
        <p:nvGrpSpPr>
          <p:cNvPr id="9" name="Group 27">
            <a:extLst>
              <a:ext uri="{FF2B5EF4-FFF2-40B4-BE49-F238E27FC236}">
                <a16:creationId xmlns:a16="http://schemas.microsoft.com/office/drawing/2014/main" id="{92E5B60B-E19F-44A9-9A71-EC5EFFAACA06}"/>
              </a:ext>
            </a:extLst>
          </p:cNvPr>
          <p:cNvGrpSpPr>
            <a:grpSpLocks/>
          </p:cNvGrpSpPr>
          <p:nvPr/>
        </p:nvGrpSpPr>
        <p:grpSpPr bwMode="auto">
          <a:xfrm>
            <a:off x="4716463" y="4365625"/>
            <a:ext cx="1828800" cy="2286000"/>
            <a:chOff x="2976" y="2736"/>
            <a:chExt cx="1152" cy="1440"/>
          </a:xfrm>
        </p:grpSpPr>
        <p:sp>
          <p:nvSpPr>
            <p:cNvPr id="88086" name="Rectangle 28">
              <a:extLst>
                <a:ext uri="{FF2B5EF4-FFF2-40B4-BE49-F238E27FC236}">
                  <a16:creationId xmlns:a16="http://schemas.microsoft.com/office/drawing/2014/main" id="{5FA1C0D0-B820-46D5-925D-67558AEEB538}"/>
                </a:ext>
              </a:extLst>
            </p:cNvPr>
            <p:cNvSpPr>
              <a:spLocks noChangeArrowheads="1"/>
            </p:cNvSpPr>
            <p:nvPr/>
          </p:nvSpPr>
          <p:spPr bwMode="auto">
            <a:xfrm>
              <a:off x="2976" y="3744"/>
              <a:ext cx="912"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88087" name="Rectangle 29">
              <a:extLst>
                <a:ext uri="{FF2B5EF4-FFF2-40B4-BE49-F238E27FC236}">
                  <a16:creationId xmlns:a16="http://schemas.microsoft.com/office/drawing/2014/main" id="{E72362C0-113A-4EB5-82F8-3EC5113E2E30}"/>
                </a:ext>
              </a:extLst>
            </p:cNvPr>
            <p:cNvSpPr>
              <a:spLocks noChangeArrowheads="1"/>
            </p:cNvSpPr>
            <p:nvPr/>
          </p:nvSpPr>
          <p:spPr bwMode="auto">
            <a:xfrm>
              <a:off x="3120" y="3792"/>
              <a:ext cx="6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15 </a:t>
              </a:r>
              <a:r>
                <a:rPr kumimoji="0" lang="en-US" altLang="zh-CN">
                  <a:solidFill>
                    <a:srgbClr val="000000"/>
                  </a:solidFill>
                  <a:latin typeface="Times New Roman" panose="02020603050405020304" pitchFamily="18" charset="0"/>
                  <a:cs typeface="Times New Roman" panose="02020603050405020304" pitchFamily="18" charset="0"/>
                </a:rPr>
                <a:t>℃</a:t>
              </a:r>
            </a:p>
          </p:txBody>
        </p:sp>
        <p:sp>
          <p:nvSpPr>
            <p:cNvPr id="88088" name="Line 30">
              <a:extLst>
                <a:ext uri="{FF2B5EF4-FFF2-40B4-BE49-F238E27FC236}">
                  <a16:creationId xmlns:a16="http://schemas.microsoft.com/office/drawing/2014/main" id="{1116775C-1611-47C4-905F-6E9F8EB60077}"/>
                </a:ext>
              </a:extLst>
            </p:cNvPr>
            <p:cNvSpPr>
              <a:spLocks noChangeShapeType="1"/>
            </p:cNvSpPr>
            <p:nvPr/>
          </p:nvSpPr>
          <p:spPr bwMode="auto">
            <a:xfrm>
              <a:off x="3599" y="2736"/>
              <a:ext cx="0" cy="336"/>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89" name="Line 31">
              <a:extLst>
                <a:ext uri="{FF2B5EF4-FFF2-40B4-BE49-F238E27FC236}">
                  <a16:creationId xmlns:a16="http://schemas.microsoft.com/office/drawing/2014/main" id="{0F9F2B12-98DD-4CE9-9909-8905C0E3CF5E}"/>
                </a:ext>
              </a:extLst>
            </p:cNvPr>
            <p:cNvSpPr>
              <a:spLocks noChangeShapeType="1"/>
            </p:cNvSpPr>
            <p:nvPr/>
          </p:nvSpPr>
          <p:spPr bwMode="auto">
            <a:xfrm>
              <a:off x="3599" y="3456"/>
              <a:ext cx="0" cy="288"/>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90" name="Rectangle 32">
              <a:extLst>
                <a:ext uri="{FF2B5EF4-FFF2-40B4-BE49-F238E27FC236}">
                  <a16:creationId xmlns:a16="http://schemas.microsoft.com/office/drawing/2014/main" id="{FE4D9478-B028-477A-9F6B-0F3E8B7E05CE}"/>
                </a:ext>
              </a:extLst>
            </p:cNvPr>
            <p:cNvSpPr>
              <a:spLocks noChangeArrowheads="1"/>
            </p:cNvSpPr>
            <p:nvPr/>
          </p:nvSpPr>
          <p:spPr bwMode="auto">
            <a:xfrm>
              <a:off x="3647" y="2736"/>
              <a:ext cx="3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i="1">
                  <a:latin typeface="Times New Roman" panose="02020603050405020304" pitchFamily="18" charset="0"/>
                </a:rPr>
                <a:t>Q</a:t>
              </a:r>
              <a:r>
                <a:rPr kumimoji="0" lang="en-US" altLang="zh-CN" baseline="-25000">
                  <a:latin typeface="Times New Roman" panose="02020603050405020304" pitchFamily="18" charset="0"/>
                </a:rPr>
                <a:t>2</a:t>
              </a:r>
            </a:p>
          </p:txBody>
        </p:sp>
        <p:sp>
          <p:nvSpPr>
            <p:cNvPr id="88091" name="Rectangle 33">
              <a:extLst>
                <a:ext uri="{FF2B5EF4-FFF2-40B4-BE49-F238E27FC236}">
                  <a16:creationId xmlns:a16="http://schemas.microsoft.com/office/drawing/2014/main" id="{BB8A0309-A6CE-4A08-98C0-0242DC03E5EC}"/>
                </a:ext>
              </a:extLst>
            </p:cNvPr>
            <p:cNvSpPr>
              <a:spLocks noChangeArrowheads="1"/>
            </p:cNvSpPr>
            <p:nvPr/>
          </p:nvSpPr>
          <p:spPr bwMode="auto">
            <a:xfrm>
              <a:off x="3743" y="3360"/>
              <a:ext cx="3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i="1">
                  <a:latin typeface="Times New Roman" panose="02020603050405020304" pitchFamily="18" charset="0"/>
                </a:rPr>
                <a:t>Q</a:t>
              </a:r>
              <a:r>
                <a:rPr kumimoji="0" lang="en-US" altLang="zh-CN" baseline="-25000">
                  <a:latin typeface="Times New Roman" panose="02020603050405020304" pitchFamily="18" charset="0"/>
                </a:rPr>
                <a:t>0</a:t>
              </a:r>
            </a:p>
          </p:txBody>
        </p:sp>
      </p:grpSp>
      <p:sp>
        <p:nvSpPr>
          <p:cNvPr id="605218" name="Oval 34">
            <a:extLst>
              <a:ext uri="{FF2B5EF4-FFF2-40B4-BE49-F238E27FC236}">
                <a16:creationId xmlns:a16="http://schemas.microsoft.com/office/drawing/2014/main" id="{945AD884-067B-4F03-8AFF-E9E27DB129A4}"/>
              </a:ext>
            </a:extLst>
          </p:cNvPr>
          <p:cNvSpPr>
            <a:spLocks noChangeArrowheads="1"/>
          </p:cNvSpPr>
          <p:nvPr/>
        </p:nvSpPr>
        <p:spPr bwMode="auto">
          <a:xfrm>
            <a:off x="2895600" y="838200"/>
            <a:ext cx="6248400" cy="6019800"/>
          </a:xfrm>
          <a:prstGeom prst="ellips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605219" name="Rectangle 35">
            <a:extLst>
              <a:ext uri="{FF2B5EF4-FFF2-40B4-BE49-F238E27FC236}">
                <a16:creationId xmlns:a16="http://schemas.microsoft.com/office/drawing/2014/main" id="{014C08C1-C497-4F7E-BC71-FCFB95E27703}"/>
              </a:ext>
            </a:extLst>
          </p:cNvPr>
          <p:cNvSpPr>
            <a:spLocks noChangeArrowheads="1"/>
          </p:cNvSpPr>
          <p:nvPr/>
        </p:nvSpPr>
        <p:spPr bwMode="auto">
          <a:xfrm>
            <a:off x="311150" y="4373563"/>
            <a:ext cx="4692650" cy="579437"/>
          </a:xfrm>
          <a:prstGeom prst="rect">
            <a:avLst/>
          </a:prstGeom>
          <a:solidFill>
            <a:schemeClr val="tx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chemeClr val="bg2"/>
                </a:solidFill>
                <a:latin typeface="Times New Roman" panose="02020603050405020304" pitchFamily="18" charset="0"/>
              </a:rPr>
              <a:t>0.2kg</a:t>
            </a:r>
            <a:r>
              <a:rPr kumimoji="0" lang="zh-CN" altLang="en-US">
                <a:solidFill>
                  <a:schemeClr val="bg2"/>
                </a:solidFill>
                <a:latin typeface="Times New Roman" panose="02020603050405020304" pitchFamily="18" charset="0"/>
              </a:rPr>
              <a:t>从</a:t>
            </a:r>
            <a:r>
              <a:rPr lang="en-US" altLang="zh-CN">
                <a:solidFill>
                  <a:schemeClr val="bg2"/>
                </a:solidFill>
                <a:latin typeface="Times New Roman" panose="02020603050405020304" pitchFamily="18" charset="0"/>
              </a:rPr>
              <a:t>65</a:t>
            </a:r>
            <a:r>
              <a:rPr lang="en-US" altLang="zh-CN" sz="2800">
                <a:solidFill>
                  <a:schemeClr val="bg2"/>
                </a:solidFill>
                <a:latin typeface="Times New Roman" panose="02020603050405020304" pitchFamily="18" charset="0"/>
              </a:rPr>
              <a:t> </a:t>
            </a:r>
            <a:r>
              <a:rPr kumimoji="0" lang="en-US" altLang="zh-CN">
                <a:solidFill>
                  <a:schemeClr val="bg2"/>
                </a:solidFill>
                <a:latin typeface="Times New Roman" panose="02020603050405020304" pitchFamily="18" charset="0"/>
                <a:cs typeface="Times New Roman" panose="02020603050405020304" pitchFamily="18" charset="0"/>
              </a:rPr>
              <a:t>℃</a:t>
            </a:r>
            <a:r>
              <a:rPr kumimoji="0" lang="zh-CN" altLang="en-US">
                <a:solidFill>
                  <a:schemeClr val="bg2"/>
                </a:solidFill>
                <a:latin typeface="Times New Roman" panose="02020603050405020304" pitchFamily="18" charset="0"/>
              </a:rPr>
              <a:t>提高到</a:t>
            </a:r>
            <a:r>
              <a:rPr kumimoji="0" lang="en-US" altLang="zh-CN">
                <a:solidFill>
                  <a:schemeClr val="bg2"/>
                </a:solidFill>
                <a:latin typeface="Times New Roman" panose="02020603050405020304" pitchFamily="18" charset="0"/>
              </a:rPr>
              <a:t>95 ℃</a:t>
            </a:r>
          </a:p>
        </p:txBody>
      </p:sp>
      <p:sp>
        <p:nvSpPr>
          <p:cNvPr id="605220" name="Rectangle 36">
            <a:extLst>
              <a:ext uri="{FF2B5EF4-FFF2-40B4-BE49-F238E27FC236}">
                <a16:creationId xmlns:a16="http://schemas.microsoft.com/office/drawing/2014/main" id="{6AFCD823-1F79-42A2-8140-611BA5AC5B30}"/>
              </a:ext>
            </a:extLst>
          </p:cNvPr>
          <p:cNvSpPr>
            <a:spLocks noChangeArrowheads="1"/>
          </p:cNvSpPr>
          <p:nvPr/>
        </p:nvSpPr>
        <p:spPr bwMode="auto">
          <a:xfrm>
            <a:off x="311150" y="5059363"/>
            <a:ext cx="4765675" cy="579437"/>
          </a:xfrm>
          <a:prstGeom prst="rect">
            <a:avLst/>
          </a:prstGeom>
          <a:solidFill>
            <a:schemeClr val="tx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chemeClr val="bg2"/>
                </a:solidFill>
                <a:latin typeface="Times New Roman" panose="02020603050405020304" pitchFamily="18" charset="0"/>
              </a:rPr>
              <a:t>0.8kg</a:t>
            </a:r>
            <a:r>
              <a:rPr kumimoji="0" lang="zh-CN" altLang="en-US">
                <a:solidFill>
                  <a:schemeClr val="bg2"/>
                </a:solidFill>
                <a:latin typeface="Times New Roman" panose="02020603050405020304" pitchFamily="18" charset="0"/>
              </a:rPr>
              <a:t>从</a:t>
            </a:r>
            <a:r>
              <a:rPr lang="en-US" altLang="zh-CN">
                <a:solidFill>
                  <a:schemeClr val="bg2"/>
                </a:solidFill>
                <a:latin typeface="Times New Roman" panose="02020603050405020304" pitchFamily="18" charset="0"/>
              </a:rPr>
              <a:t>65</a:t>
            </a:r>
            <a:r>
              <a:rPr lang="en-US" altLang="zh-CN" sz="2800">
                <a:solidFill>
                  <a:schemeClr val="bg2"/>
                </a:solidFill>
                <a:latin typeface="Times New Roman" panose="02020603050405020304" pitchFamily="18" charset="0"/>
              </a:rPr>
              <a:t> </a:t>
            </a:r>
            <a:r>
              <a:rPr kumimoji="0" lang="en-US" altLang="zh-CN">
                <a:solidFill>
                  <a:schemeClr val="bg2"/>
                </a:solidFill>
                <a:latin typeface="Times New Roman" panose="02020603050405020304" pitchFamily="18" charset="0"/>
                <a:cs typeface="Times New Roman" panose="02020603050405020304" pitchFamily="18" charset="0"/>
              </a:rPr>
              <a:t>℃</a:t>
            </a:r>
            <a:r>
              <a:rPr kumimoji="0" lang="zh-CN" altLang="en-US">
                <a:solidFill>
                  <a:schemeClr val="bg2"/>
                </a:solidFill>
                <a:latin typeface="Times New Roman" panose="02020603050405020304" pitchFamily="18" charset="0"/>
              </a:rPr>
              <a:t>降低到</a:t>
            </a:r>
            <a:r>
              <a:rPr kumimoji="0" lang="en-US" altLang="zh-CN">
                <a:solidFill>
                  <a:schemeClr val="bg2"/>
                </a:solidFill>
                <a:latin typeface="Times New Roman" panose="02020603050405020304" pitchFamily="18" charset="0"/>
              </a:rPr>
              <a:t>15 ℃</a:t>
            </a:r>
          </a:p>
        </p:txBody>
      </p:sp>
      <p:sp>
        <p:nvSpPr>
          <p:cNvPr id="605221" name="Rectangle 37">
            <a:extLst>
              <a:ext uri="{FF2B5EF4-FFF2-40B4-BE49-F238E27FC236}">
                <a16:creationId xmlns:a16="http://schemas.microsoft.com/office/drawing/2014/main" id="{E5D4C6E9-5535-4985-BC39-946FF2BC0935}"/>
              </a:ext>
            </a:extLst>
          </p:cNvPr>
          <p:cNvSpPr>
            <a:spLocks noChangeArrowheads="1"/>
          </p:cNvSpPr>
          <p:nvPr/>
        </p:nvSpPr>
        <p:spPr bwMode="auto">
          <a:xfrm>
            <a:off x="320675" y="5745163"/>
            <a:ext cx="2163763" cy="579437"/>
          </a:xfrm>
          <a:prstGeom prst="rect">
            <a:avLst/>
          </a:prstGeom>
          <a:solidFill>
            <a:schemeClr val="tx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chemeClr val="bg2"/>
                </a:solidFill>
                <a:latin typeface="Times New Roman" panose="02020603050405020304" pitchFamily="18" charset="0"/>
              </a:rPr>
              <a:t>环境吸热</a:t>
            </a:r>
          </a:p>
        </p:txBody>
      </p:sp>
      <p:sp>
        <p:nvSpPr>
          <p:cNvPr id="605222" name="Rectangle 38">
            <a:extLst>
              <a:ext uri="{FF2B5EF4-FFF2-40B4-BE49-F238E27FC236}">
                <a16:creationId xmlns:a16="http://schemas.microsoft.com/office/drawing/2014/main" id="{21D36AB3-B18B-45FB-B980-2E63974B5403}"/>
              </a:ext>
            </a:extLst>
          </p:cNvPr>
          <p:cNvSpPr>
            <a:spLocks noChangeArrowheads="1"/>
          </p:cNvSpPr>
          <p:nvPr/>
        </p:nvSpPr>
        <p:spPr bwMode="auto">
          <a:xfrm>
            <a:off x="533400" y="868363"/>
            <a:ext cx="1806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热二律</a:t>
            </a:r>
          </a:p>
        </p:txBody>
      </p:sp>
      <p:sp>
        <p:nvSpPr>
          <p:cNvPr id="605223" name="Rectangle 39">
            <a:extLst>
              <a:ext uri="{FF2B5EF4-FFF2-40B4-BE49-F238E27FC236}">
                <a16:creationId xmlns:a16="http://schemas.microsoft.com/office/drawing/2014/main" id="{FA9A5335-D615-41F8-96F1-20335537E517}"/>
              </a:ext>
            </a:extLst>
          </p:cNvPr>
          <p:cNvSpPr>
            <a:spLocks noChangeArrowheads="1"/>
          </p:cNvSpPr>
          <p:nvPr/>
        </p:nvSpPr>
        <p:spPr bwMode="auto">
          <a:xfrm>
            <a:off x="546100" y="1706563"/>
            <a:ext cx="2297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取孤立系</a:t>
            </a:r>
          </a:p>
        </p:txBody>
      </p:sp>
      <p:sp>
        <p:nvSpPr>
          <p:cNvPr id="605224" name="AutoShape 40">
            <a:extLst>
              <a:ext uri="{FF2B5EF4-FFF2-40B4-BE49-F238E27FC236}">
                <a16:creationId xmlns:a16="http://schemas.microsoft.com/office/drawing/2014/main" id="{2340393E-9363-4995-886D-EDA7C7C79CF2}"/>
              </a:ext>
            </a:extLst>
          </p:cNvPr>
          <p:cNvSpPr>
            <a:spLocks/>
          </p:cNvSpPr>
          <p:nvPr/>
        </p:nvSpPr>
        <p:spPr bwMode="auto">
          <a:xfrm>
            <a:off x="179388" y="4648200"/>
            <a:ext cx="76200" cy="1600200"/>
          </a:xfrm>
          <a:prstGeom prst="leftBrace">
            <a:avLst>
              <a:gd name="adj1" fmla="val 175000"/>
              <a:gd name="adj2" fmla="val 50000"/>
            </a:avLst>
          </a:prstGeom>
          <a:noFill/>
          <a:ln w="38100" cap="sq">
            <a:solidFill>
              <a:srgbClr val="FF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605225" name="Rectangle 41">
            <a:extLst>
              <a:ext uri="{FF2B5EF4-FFF2-40B4-BE49-F238E27FC236}">
                <a16:creationId xmlns:a16="http://schemas.microsoft.com/office/drawing/2014/main" id="{DD624E28-E3B4-44FE-8923-66E7ED75709E}"/>
              </a:ext>
            </a:extLst>
          </p:cNvPr>
          <p:cNvSpPr>
            <a:spLocks noChangeArrowheads="1"/>
          </p:cNvSpPr>
          <p:nvPr/>
        </p:nvSpPr>
        <p:spPr bwMode="auto">
          <a:xfrm>
            <a:off x="406400" y="2867025"/>
            <a:ext cx="2436813" cy="701675"/>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sz="4000">
                <a:solidFill>
                  <a:srgbClr val="000000"/>
                </a:solidFill>
                <a:latin typeface="Times New Roman" panose="02020603050405020304" pitchFamily="18" charset="0"/>
              </a:rPr>
              <a:t>黑箱方法</a:t>
            </a:r>
          </a:p>
        </p:txBody>
      </p:sp>
      <p:grpSp>
        <p:nvGrpSpPr>
          <p:cNvPr id="10" name="Group 42">
            <a:extLst>
              <a:ext uri="{FF2B5EF4-FFF2-40B4-BE49-F238E27FC236}">
                <a16:creationId xmlns:a16="http://schemas.microsoft.com/office/drawing/2014/main" id="{1C804FDC-17E4-473D-880C-DA76ADF1703D}"/>
              </a:ext>
            </a:extLst>
          </p:cNvPr>
          <p:cNvGrpSpPr>
            <a:grpSpLocks/>
          </p:cNvGrpSpPr>
          <p:nvPr/>
        </p:nvGrpSpPr>
        <p:grpSpPr bwMode="auto">
          <a:xfrm>
            <a:off x="6011863" y="3700463"/>
            <a:ext cx="2151062" cy="592137"/>
            <a:chOff x="3840" y="2342"/>
            <a:chExt cx="1355" cy="373"/>
          </a:xfrm>
        </p:grpSpPr>
        <p:sp>
          <p:nvSpPr>
            <p:cNvPr id="88084" name="Rectangle 43">
              <a:extLst>
                <a:ext uri="{FF2B5EF4-FFF2-40B4-BE49-F238E27FC236}">
                  <a16:creationId xmlns:a16="http://schemas.microsoft.com/office/drawing/2014/main" id="{7EF26932-C3FC-472E-AFA3-DFB2096B2CEB}"/>
                </a:ext>
              </a:extLst>
            </p:cNvPr>
            <p:cNvSpPr>
              <a:spLocks noChangeArrowheads="1"/>
            </p:cNvSpPr>
            <p:nvPr/>
          </p:nvSpPr>
          <p:spPr bwMode="auto">
            <a:xfrm>
              <a:off x="3840" y="2342"/>
              <a:ext cx="70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0.2kg</a:t>
              </a:r>
            </a:p>
          </p:txBody>
        </p:sp>
        <p:sp>
          <p:nvSpPr>
            <p:cNvPr id="88085" name="Rectangle 44">
              <a:extLst>
                <a:ext uri="{FF2B5EF4-FFF2-40B4-BE49-F238E27FC236}">
                  <a16:creationId xmlns:a16="http://schemas.microsoft.com/office/drawing/2014/main" id="{D043FC4E-1CB4-4E98-BD6B-9CC09AD45DC8}"/>
                </a:ext>
              </a:extLst>
            </p:cNvPr>
            <p:cNvSpPr>
              <a:spLocks noChangeArrowheads="1"/>
            </p:cNvSpPr>
            <p:nvPr/>
          </p:nvSpPr>
          <p:spPr bwMode="auto">
            <a:xfrm>
              <a:off x="4511" y="2350"/>
              <a:ext cx="6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US" altLang="zh-CN">
                  <a:solidFill>
                    <a:srgbClr val="000000"/>
                  </a:solidFill>
                  <a:latin typeface="Times New Roman" panose="02020603050405020304" pitchFamily="18" charset="0"/>
                </a:rPr>
                <a:t>65</a:t>
              </a:r>
              <a:r>
                <a:rPr lang="en-US" altLang="zh-CN" sz="2800">
                  <a:solidFill>
                    <a:srgbClr val="000000"/>
                  </a:solidFill>
                  <a:latin typeface="Times New Roman" panose="02020603050405020304" pitchFamily="18" charset="0"/>
                </a:rPr>
                <a:t> </a:t>
              </a:r>
              <a:r>
                <a:rPr kumimoji="0" lang="en-US" altLang="zh-CN">
                  <a:solidFill>
                    <a:srgbClr val="000000"/>
                  </a:solidFill>
                  <a:latin typeface="Times New Roman" panose="02020603050405020304" pitchFamily="18" charset="0"/>
                  <a:cs typeface="Times New Roman" panose="02020603050405020304"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1+#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8"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slide(fromLeft)">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up)">
                                      <p:cBhvr>
                                        <p:cTn id="44" dur="500"/>
                                        <p:tgtEl>
                                          <p:spTgt spid="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605222"/>
                                        </p:tgtEl>
                                        <p:attrNameLst>
                                          <p:attrName>style.visibility</p:attrName>
                                        </p:attrNameLst>
                                      </p:cBhvr>
                                      <p:to>
                                        <p:strVal val="visible"/>
                                      </p:to>
                                    </p:set>
                                    <p:anim calcmode="lin" valueType="num">
                                      <p:cBhvr additive="base">
                                        <p:cTn id="54" dur="500" fill="hold"/>
                                        <p:tgtEl>
                                          <p:spTgt spid="605222"/>
                                        </p:tgtEl>
                                        <p:attrNameLst>
                                          <p:attrName>ppt_x</p:attrName>
                                        </p:attrNameLst>
                                      </p:cBhvr>
                                      <p:tavLst>
                                        <p:tav tm="0">
                                          <p:val>
                                            <p:strVal val="0-#ppt_w/2"/>
                                          </p:val>
                                        </p:tav>
                                        <p:tav tm="100000">
                                          <p:val>
                                            <p:strVal val="#ppt_x"/>
                                          </p:val>
                                        </p:tav>
                                      </p:tavLst>
                                    </p:anim>
                                    <p:anim calcmode="lin" valueType="num">
                                      <p:cBhvr additive="base">
                                        <p:cTn id="55" dur="500" fill="hold"/>
                                        <p:tgtEl>
                                          <p:spTgt spid="605222"/>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605223"/>
                                        </p:tgtEl>
                                        <p:attrNameLst>
                                          <p:attrName>style.visibility</p:attrName>
                                        </p:attrNameLst>
                                      </p:cBhvr>
                                      <p:to>
                                        <p:strVal val="visible"/>
                                      </p:to>
                                    </p:set>
                                    <p:anim calcmode="lin" valueType="num">
                                      <p:cBhvr additive="base">
                                        <p:cTn id="60" dur="500" fill="hold"/>
                                        <p:tgtEl>
                                          <p:spTgt spid="605223"/>
                                        </p:tgtEl>
                                        <p:attrNameLst>
                                          <p:attrName>ppt_x</p:attrName>
                                        </p:attrNameLst>
                                      </p:cBhvr>
                                      <p:tavLst>
                                        <p:tav tm="0">
                                          <p:val>
                                            <p:strVal val="0-#ppt_w/2"/>
                                          </p:val>
                                        </p:tav>
                                        <p:tav tm="100000">
                                          <p:val>
                                            <p:strVal val="#ppt_x"/>
                                          </p:val>
                                        </p:tav>
                                      </p:tavLst>
                                    </p:anim>
                                    <p:anim calcmode="lin" valueType="num">
                                      <p:cBhvr additive="base">
                                        <p:cTn id="61" dur="500" fill="hold"/>
                                        <p:tgtEl>
                                          <p:spTgt spid="605223"/>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ntr" presetSubtype="16" fill="hold" grpId="0" nodeType="clickEffect">
                                  <p:stCondLst>
                                    <p:cond delay="0"/>
                                  </p:stCondLst>
                                  <p:childTnLst>
                                    <p:set>
                                      <p:cBhvr>
                                        <p:cTn id="65" dur="1" fill="hold">
                                          <p:stCondLst>
                                            <p:cond delay="0"/>
                                          </p:stCondLst>
                                        </p:cTn>
                                        <p:tgtEl>
                                          <p:spTgt spid="605218"/>
                                        </p:tgtEl>
                                        <p:attrNameLst>
                                          <p:attrName>style.visibility</p:attrName>
                                        </p:attrNameLst>
                                      </p:cBhvr>
                                      <p:to>
                                        <p:strVal val="visible"/>
                                      </p:to>
                                    </p:set>
                                    <p:anim calcmode="lin" valueType="num">
                                      <p:cBhvr>
                                        <p:cTn id="66" dur="500" fill="hold"/>
                                        <p:tgtEl>
                                          <p:spTgt spid="605218"/>
                                        </p:tgtEl>
                                        <p:attrNameLst>
                                          <p:attrName>ppt_w</p:attrName>
                                        </p:attrNameLst>
                                      </p:cBhvr>
                                      <p:tavLst>
                                        <p:tav tm="0">
                                          <p:val>
                                            <p:fltVal val="0"/>
                                          </p:val>
                                        </p:tav>
                                        <p:tav tm="100000">
                                          <p:val>
                                            <p:strVal val="#ppt_w"/>
                                          </p:val>
                                        </p:tav>
                                      </p:tavLst>
                                    </p:anim>
                                    <p:anim calcmode="lin" valueType="num">
                                      <p:cBhvr>
                                        <p:cTn id="67" dur="500" fill="hold"/>
                                        <p:tgtEl>
                                          <p:spTgt spid="605218"/>
                                        </p:tgtEl>
                                        <p:attrNameLst>
                                          <p:attrName>ppt_h</p:attrName>
                                        </p:attrNameLst>
                                      </p:cBhvr>
                                      <p:tavLst>
                                        <p:tav tm="0">
                                          <p:val>
                                            <p:fltVal val="0"/>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605225"/>
                                        </p:tgtEl>
                                        <p:attrNameLst>
                                          <p:attrName>style.visibility</p:attrName>
                                        </p:attrNameLst>
                                      </p:cBhvr>
                                      <p:to>
                                        <p:strVal val="visible"/>
                                      </p:to>
                                    </p:set>
                                    <p:anim calcmode="lin" valueType="num">
                                      <p:cBhvr additive="base">
                                        <p:cTn id="72" dur="500" fill="hold"/>
                                        <p:tgtEl>
                                          <p:spTgt spid="605225"/>
                                        </p:tgtEl>
                                        <p:attrNameLst>
                                          <p:attrName>ppt_x</p:attrName>
                                        </p:attrNameLst>
                                      </p:cBhvr>
                                      <p:tavLst>
                                        <p:tav tm="0">
                                          <p:val>
                                            <p:strVal val="0-#ppt_w/2"/>
                                          </p:val>
                                        </p:tav>
                                        <p:tav tm="100000">
                                          <p:val>
                                            <p:strVal val="#ppt_x"/>
                                          </p:val>
                                        </p:tav>
                                      </p:tavLst>
                                    </p:anim>
                                    <p:anim calcmode="lin" valueType="num">
                                      <p:cBhvr additive="base">
                                        <p:cTn id="73" dur="500" fill="hold"/>
                                        <p:tgtEl>
                                          <p:spTgt spid="605225"/>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605224"/>
                                        </p:tgtEl>
                                        <p:attrNameLst>
                                          <p:attrName>style.visibility</p:attrName>
                                        </p:attrNameLst>
                                      </p:cBhvr>
                                      <p:to>
                                        <p:strVal val="visible"/>
                                      </p:to>
                                    </p:set>
                                    <p:anim calcmode="lin" valueType="num">
                                      <p:cBhvr additive="base">
                                        <p:cTn id="78" dur="500" fill="hold"/>
                                        <p:tgtEl>
                                          <p:spTgt spid="605224"/>
                                        </p:tgtEl>
                                        <p:attrNameLst>
                                          <p:attrName>ppt_x</p:attrName>
                                        </p:attrNameLst>
                                      </p:cBhvr>
                                      <p:tavLst>
                                        <p:tav tm="0">
                                          <p:val>
                                            <p:strVal val="0-#ppt_w/2"/>
                                          </p:val>
                                        </p:tav>
                                        <p:tav tm="100000">
                                          <p:val>
                                            <p:strVal val="#ppt_x"/>
                                          </p:val>
                                        </p:tav>
                                      </p:tavLst>
                                    </p:anim>
                                    <p:anim calcmode="lin" valueType="num">
                                      <p:cBhvr additive="base">
                                        <p:cTn id="79" dur="500" fill="hold"/>
                                        <p:tgtEl>
                                          <p:spTgt spid="605224"/>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605219"/>
                                        </p:tgtEl>
                                        <p:attrNameLst>
                                          <p:attrName>style.visibility</p:attrName>
                                        </p:attrNameLst>
                                      </p:cBhvr>
                                      <p:to>
                                        <p:strVal val="visible"/>
                                      </p:to>
                                    </p:set>
                                    <p:anim calcmode="lin" valueType="num">
                                      <p:cBhvr additive="base">
                                        <p:cTn id="84" dur="500" fill="hold"/>
                                        <p:tgtEl>
                                          <p:spTgt spid="605219"/>
                                        </p:tgtEl>
                                        <p:attrNameLst>
                                          <p:attrName>ppt_x</p:attrName>
                                        </p:attrNameLst>
                                      </p:cBhvr>
                                      <p:tavLst>
                                        <p:tav tm="0">
                                          <p:val>
                                            <p:strVal val="0-#ppt_w/2"/>
                                          </p:val>
                                        </p:tav>
                                        <p:tav tm="100000">
                                          <p:val>
                                            <p:strVal val="#ppt_x"/>
                                          </p:val>
                                        </p:tav>
                                      </p:tavLst>
                                    </p:anim>
                                    <p:anim calcmode="lin" valueType="num">
                                      <p:cBhvr additive="base">
                                        <p:cTn id="85" dur="500" fill="hold"/>
                                        <p:tgtEl>
                                          <p:spTgt spid="605219"/>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605220"/>
                                        </p:tgtEl>
                                        <p:attrNameLst>
                                          <p:attrName>style.visibility</p:attrName>
                                        </p:attrNameLst>
                                      </p:cBhvr>
                                      <p:to>
                                        <p:strVal val="visible"/>
                                      </p:to>
                                    </p:set>
                                    <p:anim calcmode="lin" valueType="num">
                                      <p:cBhvr additive="base">
                                        <p:cTn id="90" dur="500" fill="hold"/>
                                        <p:tgtEl>
                                          <p:spTgt spid="605220"/>
                                        </p:tgtEl>
                                        <p:attrNameLst>
                                          <p:attrName>ppt_x</p:attrName>
                                        </p:attrNameLst>
                                      </p:cBhvr>
                                      <p:tavLst>
                                        <p:tav tm="0">
                                          <p:val>
                                            <p:strVal val="0-#ppt_w/2"/>
                                          </p:val>
                                        </p:tav>
                                        <p:tav tm="100000">
                                          <p:val>
                                            <p:strVal val="#ppt_x"/>
                                          </p:val>
                                        </p:tav>
                                      </p:tavLst>
                                    </p:anim>
                                    <p:anim calcmode="lin" valueType="num">
                                      <p:cBhvr additive="base">
                                        <p:cTn id="91" dur="500" fill="hold"/>
                                        <p:tgtEl>
                                          <p:spTgt spid="605220"/>
                                        </p:tgtEl>
                                        <p:attrNameLst>
                                          <p:attrName>ppt_y</p:attrName>
                                        </p:attrNameLst>
                                      </p:cBhvr>
                                      <p:tavLst>
                                        <p:tav tm="0">
                                          <p:val>
                                            <p:strVal val="#ppt_y"/>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8" fill="hold" grpId="0" nodeType="clickEffect">
                                  <p:stCondLst>
                                    <p:cond delay="0"/>
                                  </p:stCondLst>
                                  <p:childTnLst>
                                    <p:set>
                                      <p:cBhvr>
                                        <p:cTn id="95" dur="1" fill="hold">
                                          <p:stCondLst>
                                            <p:cond delay="0"/>
                                          </p:stCondLst>
                                        </p:cTn>
                                        <p:tgtEl>
                                          <p:spTgt spid="605221"/>
                                        </p:tgtEl>
                                        <p:attrNameLst>
                                          <p:attrName>style.visibility</p:attrName>
                                        </p:attrNameLst>
                                      </p:cBhvr>
                                      <p:to>
                                        <p:strVal val="visible"/>
                                      </p:to>
                                    </p:set>
                                    <p:anim calcmode="lin" valueType="num">
                                      <p:cBhvr additive="base">
                                        <p:cTn id="96" dur="500" fill="hold"/>
                                        <p:tgtEl>
                                          <p:spTgt spid="605221"/>
                                        </p:tgtEl>
                                        <p:attrNameLst>
                                          <p:attrName>ppt_x</p:attrName>
                                        </p:attrNameLst>
                                      </p:cBhvr>
                                      <p:tavLst>
                                        <p:tav tm="0">
                                          <p:val>
                                            <p:strVal val="0-#ppt_w/2"/>
                                          </p:val>
                                        </p:tav>
                                        <p:tav tm="100000">
                                          <p:val>
                                            <p:strVal val="#ppt_x"/>
                                          </p:val>
                                        </p:tav>
                                      </p:tavLst>
                                    </p:anim>
                                    <p:anim calcmode="lin" valueType="num">
                                      <p:cBhvr additive="base">
                                        <p:cTn id="97" dur="500" fill="hold"/>
                                        <p:tgtEl>
                                          <p:spTgt spid="605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218" grpId="0" animBg="1"/>
      <p:bldP spid="605219" grpId="0" animBg="1" autoUpdateAnimBg="0"/>
      <p:bldP spid="605220" grpId="0" animBg="1" autoUpdateAnimBg="0"/>
      <p:bldP spid="605221" grpId="0" animBg="1" autoUpdateAnimBg="0"/>
      <p:bldP spid="605222" grpId="0" autoUpdateAnimBg="0"/>
      <p:bldP spid="605223" grpId="0" autoUpdateAnimBg="0"/>
      <p:bldP spid="605224" grpId="0" animBg="1"/>
      <p:bldP spid="605225"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BE8F252F-AF29-43CA-9D64-D81C184564AD}"/>
              </a:ext>
            </a:extLst>
          </p:cNvPr>
          <p:cNvSpPr>
            <a:spLocks noGrp="1" noChangeArrowheads="1"/>
          </p:cNvSpPr>
          <p:nvPr>
            <p:ph type="title"/>
          </p:nvPr>
        </p:nvSpPr>
        <p:spPr>
          <a:xfrm>
            <a:off x="685800" y="198438"/>
            <a:ext cx="7772400" cy="823912"/>
          </a:xfrm>
        </p:spPr>
        <p:txBody>
          <a:bodyPr/>
          <a:lstStyle/>
          <a:p>
            <a:pPr eaLnBrk="1" hangingPunct="1"/>
            <a:r>
              <a:rPr lang="zh-CN" altLang="en-US" sz="4800" b="1">
                <a:solidFill>
                  <a:srgbClr val="FFCC00"/>
                </a:solidFill>
                <a:ea typeface="楷体_GB2312" pitchFamily="49" charset="-122"/>
              </a:rPr>
              <a:t>第四章   习题课</a:t>
            </a:r>
            <a:r>
              <a:rPr lang="en-US" altLang="zh-CN" sz="4800" b="1">
                <a:solidFill>
                  <a:srgbClr val="00FF00"/>
                </a:solidFill>
                <a:latin typeface="楷体_GB2312" pitchFamily="49" charset="-122"/>
                <a:ea typeface="楷体_GB2312" pitchFamily="49" charset="-122"/>
              </a:rPr>
              <a:t>(</a:t>
            </a:r>
            <a:r>
              <a:rPr lang="zh-CN" altLang="en-US" sz="4800" b="1">
                <a:solidFill>
                  <a:srgbClr val="00FF00"/>
                </a:solidFill>
                <a:latin typeface="楷体_GB2312" pitchFamily="49" charset="-122"/>
                <a:ea typeface="楷体_GB2312" pitchFamily="49" charset="-122"/>
              </a:rPr>
              <a:t>二</a:t>
            </a:r>
            <a:r>
              <a:rPr lang="en-US" altLang="zh-CN" sz="4800" b="1">
                <a:solidFill>
                  <a:srgbClr val="00FF00"/>
                </a:solidFill>
                <a:latin typeface="楷体_GB2312" pitchFamily="49" charset="-122"/>
                <a:ea typeface="楷体_GB2312" pitchFamily="49" charset="-122"/>
              </a:rPr>
              <a:t>)</a:t>
            </a:r>
          </a:p>
        </p:txBody>
      </p:sp>
      <p:sp>
        <p:nvSpPr>
          <p:cNvPr id="606211" name="Rectangle 3">
            <a:extLst>
              <a:ext uri="{FF2B5EF4-FFF2-40B4-BE49-F238E27FC236}">
                <a16:creationId xmlns:a16="http://schemas.microsoft.com/office/drawing/2014/main" id="{3C690418-D6B3-4EE6-9F1E-EB7CAA7804AF}"/>
              </a:ext>
            </a:extLst>
          </p:cNvPr>
          <p:cNvSpPr>
            <a:spLocks noChangeArrowheads="1"/>
          </p:cNvSpPr>
          <p:nvPr/>
        </p:nvSpPr>
        <p:spPr bwMode="auto">
          <a:xfrm>
            <a:off x="4800600" y="3276600"/>
            <a:ext cx="3962400" cy="2133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606212" name="Oval 4">
            <a:extLst>
              <a:ext uri="{FF2B5EF4-FFF2-40B4-BE49-F238E27FC236}">
                <a16:creationId xmlns:a16="http://schemas.microsoft.com/office/drawing/2014/main" id="{8AD50C31-42AF-488B-8333-C893F4E33F14}"/>
              </a:ext>
            </a:extLst>
          </p:cNvPr>
          <p:cNvSpPr>
            <a:spLocks noChangeArrowheads="1"/>
          </p:cNvSpPr>
          <p:nvPr/>
        </p:nvSpPr>
        <p:spPr bwMode="auto">
          <a:xfrm>
            <a:off x="4572000" y="1905000"/>
            <a:ext cx="4572000" cy="4343400"/>
          </a:xfrm>
          <a:prstGeom prst="ellips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90117" name="Rectangle 5">
            <a:extLst>
              <a:ext uri="{FF2B5EF4-FFF2-40B4-BE49-F238E27FC236}">
                <a16:creationId xmlns:a16="http://schemas.microsoft.com/office/drawing/2014/main" id="{F34FCEBA-95F6-46C0-8242-958C483107CA}"/>
              </a:ext>
            </a:extLst>
          </p:cNvPr>
          <p:cNvSpPr>
            <a:spLocks noChangeArrowheads="1"/>
          </p:cNvSpPr>
          <p:nvPr/>
        </p:nvSpPr>
        <p:spPr bwMode="auto">
          <a:xfrm>
            <a:off x="533400" y="868363"/>
            <a:ext cx="2022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热二律</a:t>
            </a:r>
          </a:p>
        </p:txBody>
      </p:sp>
      <p:sp>
        <p:nvSpPr>
          <p:cNvPr id="90118" name="Rectangle 6">
            <a:extLst>
              <a:ext uri="{FF2B5EF4-FFF2-40B4-BE49-F238E27FC236}">
                <a16:creationId xmlns:a16="http://schemas.microsoft.com/office/drawing/2014/main" id="{DA75E0DD-5A93-4BDD-BE8D-8250CB42F867}"/>
              </a:ext>
            </a:extLst>
          </p:cNvPr>
          <p:cNvSpPr>
            <a:spLocks noChangeArrowheads="1"/>
          </p:cNvSpPr>
          <p:nvPr/>
        </p:nvSpPr>
        <p:spPr bwMode="auto">
          <a:xfrm>
            <a:off x="2209800" y="838200"/>
            <a:ext cx="26495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取孤立系</a:t>
            </a:r>
          </a:p>
        </p:txBody>
      </p:sp>
      <p:sp>
        <p:nvSpPr>
          <p:cNvPr id="90119" name="Rectangle 7">
            <a:extLst>
              <a:ext uri="{FF2B5EF4-FFF2-40B4-BE49-F238E27FC236}">
                <a16:creationId xmlns:a16="http://schemas.microsoft.com/office/drawing/2014/main" id="{147C9597-58AB-479B-8BC8-A69001557E37}"/>
              </a:ext>
            </a:extLst>
          </p:cNvPr>
          <p:cNvSpPr>
            <a:spLocks noChangeArrowheads="1"/>
          </p:cNvSpPr>
          <p:nvPr/>
        </p:nvSpPr>
        <p:spPr bwMode="auto">
          <a:xfrm>
            <a:off x="6400800" y="990600"/>
            <a:ext cx="2419350" cy="701675"/>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sz="4000">
                <a:solidFill>
                  <a:srgbClr val="000000"/>
                </a:solidFill>
                <a:latin typeface="Times New Roman" panose="02020603050405020304" pitchFamily="18" charset="0"/>
              </a:rPr>
              <a:t>黑箱方法</a:t>
            </a:r>
          </a:p>
        </p:txBody>
      </p:sp>
      <p:grpSp>
        <p:nvGrpSpPr>
          <p:cNvPr id="2" name="Group 8">
            <a:extLst>
              <a:ext uri="{FF2B5EF4-FFF2-40B4-BE49-F238E27FC236}">
                <a16:creationId xmlns:a16="http://schemas.microsoft.com/office/drawing/2014/main" id="{DF72B74F-8580-4D0F-9CCC-888966DA24D1}"/>
              </a:ext>
            </a:extLst>
          </p:cNvPr>
          <p:cNvGrpSpPr>
            <a:grpSpLocks/>
          </p:cNvGrpSpPr>
          <p:nvPr/>
        </p:nvGrpSpPr>
        <p:grpSpPr bwMode="auto">
          <a:xfrm>
            <a:off x="4979988" y="3500438"/>
            <a:ext cx="3810000" cy="585787"/>
            <a:chOff x="3024" y="2208"/>
            <a:chExt cx="2400" cy="369"/>
          </a:xfrm>
        </p:grpSpPr>
        <p:sp>
          <p:nvSpPr>
            <p:cNvPr id="90132" name="Rectangle 9">
              <a:extLst>
                <a:ext uri="{FF2B5EF4-FFF2-40B4-BE49-F238E27FC236}">
                  <a16:creationId xmlns:a16="http://schemas.microsoft.com/office/drawing/2014/main" id="{36472C01-E97A-4E79-92E8-F7A28FE38BF7}"/>
                </a:ext>
              </a:extLst>
            </p:cNvPr>
            <p:cNvSpPr>
              <a:spLocks noChangeArrowheads="1"/>
            </p:cNvSpPr>
            <p:nvPr/>
          </p:nvSpPr>
          <p:spPr bwMode="auto">
            <a:xfrm>
              <a:off x="3024" y="2213"/>
              <a:ext cx="707"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0.2kg</a:t>
              </a:r>
            </a:p>
          </p:txBody>
        </p:sp>
        <p:sp>
          <p:nvSpPr>
            <p:cNvPr id="90133" name="Rectangle 10">
              <a:extLst>
                <a:ext uri="{FF2B5EF4-FFF2-40B4-BE49-F238E27FC236}">
                  <a16:creationId xmlns:a16="http://schemas.microsoft.com/office/drawing/2014/main" id="{3FCB2E4C-C5AB-4018-B93D-C84BFF9EFDD3}"/>
                </a:ext>
              </a:extLst>
            </p:cNvPr>
            <p:cNvSpPr>
              <a:spLocks noChangeArrowheads="1"/>
            </p:cNvSpPr>
            <p:nvPr/>
          </p:nvSpPr>
          <p:spPr bwMode="auto">
            <a:xfrm>
              <a:off x="4732" y="2213"/>
              <a:ext cx="69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95 </a:t>
              </a:r>
              <a:r>
                <a:rPr kumimoji="0" lang="en-US" altLang="zh-CN">
                  <a:solidFill>
                    <a:srgbClr val="000000"/>
                  </a:solidFill>
                  <a:latin typeface="Times New Roman" panose="02020603050405020304" pitchFamily="18" charset="0"/>
                  <a:cs typeface="Times New Roman" panose="02020603050405020304" pitchFamily="18" charset="0"/>
                </a:rPr>
                <a:t>℃</a:t>
              </a:r>
            </a:p>
          </p:txBody>
        </p:sp>
        <p:sp>
          <p:nvSpPr>
            <p:cNvPr id="90134" name="Rectangle 11">
              <a:extLst>
                <a:ext uri="{FF2B5EF4-FFF2-40B4-BE49-F238E27FC236}">
                  <a16:creationId xmlns:a16="http://schemas.microsoft.com/office/drawing/2014/main" id="{08DE73D9-7BF7-4970-8E55-430C238E59B8}"/>
                </a:ext>
              </a:extLst>
            </p:cNvPr>
            <p:cNvSpPr>
              <a:spLocks noChangeArrowheads="1"/>
            </p:cNvSpPr>
            <p:nvPr/>
          </p:nvSpPr>
          <p:spPr bwMode="auto">
            <a:xfrm>
              <a:off x="3888" y="2208"/>
              <a:ext cx="6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65 </a:t>
              </a:r>
              <a:r>
                <a:rPr kumimoji="0" lang="en-US" altLang="zh-CN">
                  <a:solidFill>
                    <a:srgbClr val="000000"/>
                  </a:solidFill>
                  <a:latin typeface="Times New Roman" panose="02020603050405020304" pitchFamily="18" charset="0"/>
                  <a:cs typeface="Times New Roman" panose="02020603050405020304" pitchFamily="18" charset="0"/>
                </a:rPr>
                <a:t>℃</a:t>
              </a:r>
            </a:p>
          </p:txBody>
        </p:sp>
        <p:sp>
          <p:nvSpPr>
            <p:cNvPr id="90135" name="Line 12">
              <a:extLst>
                <a:ext uri="{FF2B5EF4-FFF2-40B4-BE49-F238E27FC236}">
                  <a16:creationId xmlns:a16="http://schemas.microsoft.com/office/drawing/2014/main" id="{20BA14F9-47CC-47CA-85AA-74D33ABF8BF1}"/>
                </a:ext>
              </a:extLst>
            </p:cNvPr>
            <p:cNvSpPr>
              <a:spLocks noChangeShapeType="1"/>
            </p:cNvSpPr>
            <p:nvPr/>
          </p:nvSpPr>
          <p:spPr bwMode="auto">
            <a:xfrm flipV="1">
              <a:off x="4656" y="2256"/>
              <a:ext cx="0" cy="288"/>
            </a:xfrm>
            <a:prstGeom prst="line">
              <a:avLst/>
            </a:prstGeom>
            <a:noFill/>
            <a:ln w="50800" cap="sq">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13">
            <a:extLst>
              <a:ext uri="{FF2B5EF4-FFF2-40B4-BE49-F238E27FC236}">
                <a16:creationId xmlns:a16="http://schemas.microsoft.com/office/drawing/2014/main" id="{6850E6A1-1ADB-42AC-9C15-7CEC8A93A619}"/>
              </a:ext>
            </a:extLst>
          </p:cNvPr>
          <p:cNvGrpSpPr>
            <a:grpSpLocks/>
          </p:cNvGrpSpPr>
          <p:nvPr/>
        </p:nvGrpSpPr>
        <p:grpSpPr bwMode="auto">
          <a:xfrm>
            <a:off x="4979988" y="4076700"/>
            <a:ext cx="3765550" cy="655638"/>
            <a:chOff x="3024" y="2564"/>
            <a:chExt cx="2372" cy="413"/>
          </a:xfrm>
        </p:grpSpPr>
        <p:sp>
          <p:nvSpPr>
            <p:cNvPr id="90128" name="Rectangle 14">
              <a:extLst>
                <a:ext uri="{FF2B5EF4-FFF2-40B4-BE49-F238E27FC236}">
                  <a16:creationId xmlns:a16="http://schemas.microsoft.com/office/drawing/2014/main" id="{94379348-235C-4D4E-86EB-70AD77EF91C0}"/>
                </a:ext>
              </a:extLst>
            </p:cNvPr>
            <p:cNvSpPr>
              <a:spLocks noChangeArrowheads="1"/>
            </p:cNvSpPr>
            <p:nvPr/>
          </p:nvSpPr>
          <p:spPr bwMode="auto">
            <a:xfrm>
              <a:off x="3024" y="2564"/>
              <a:ext cx="70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0.8kg</a:t>
              </a:r>
            </a:p>
          </p:txBody>
        </p:sp>
        <p:sp>
          <p:nvSpPr>
            <p:cNvPr id="90129" name="Rectangle 15">
              <a:extLst>
                <a:ext uri="{FF2B5EF4-FFF2-40B4-BE49-F238E27FC236}">
                  <a16:creationId xmlns:a16="http://schemas.microsoft.com/office/drawing/2014/main" id="{92238432-953D-4516-94C8-1A988D833157}"/>
                </a:ext>
              </a:extLst>
            </p:cNvPr>
            <p:cNvSpPr>
              <a:spLocks noChangeArrowheads="1"/>
            </p:cNvSpPr>
            <p:nvPr/>
          </p:nvSpPr>
          <p:spPr bwMode="auto">
            <a:xfrm>
              <a:off x="3888" y="2611"/>
              <a:ext cx="6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65 </a:t>
              </a:r>
              <a:r>
                <a:rPr kumimoji="0" lang="en-US" altLang="zh-CN">
                  <a:solidFill>
                    <a:srgbClr val="000000"/>
                  </a:solidFill>
                  <a:latin typeface="Times New Roman" panose="02020603050405020304" pitchFamily="18" charset="0"/>
                  <a:cs typeface="Times New Roman" panose="02020603050405020304" pitchFamily="18" charset="0"/>
                </a:rPr>
                <a:t>℃</a:t>
              </a:r>
            </a:p>
          </p:txBody>
        </p:sp>
        <p:sp>
          <p:nvSpPr>
            <p:cNvPr id="90130" name="Rectangle 16">
              <a:extLst>
                <a:ext uri="{FF2B5EF4-FFF2-40B4-BE49-F238E27FC236}">
                  <a16:creationId xmlns:a16="http://schemas.microsoft.com/office/drawing/2014/main" id="{D62DE728-994A-4BE6-8D1E-BA108274AF72}"/>
                </a:ext>
              </a:extLst>
            </p:cNvPr>
            <p:cNvSpPr>
              <a:spLocks noChangeArrowheads="1"/>
            </p:cNvSpPr>
            <p:nvPr/>
          </p:nvSpPr>
          <p:spPr bwMode="auto">
            <a:xfrm>
              <a:off x="4704" y="2612"/>
              <a:ext cx="6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15 </a:t>
              </a:r>
              <a:r>
                <a:rPr kumimoji="0" lang="en-US" altLang="zh-CN">
                  <a:solidFill>
                    <a:srgbClr val="000000"/>
                  </a:solidFill>
                  <a:latin typeface="Times New Roman" panose="02020603050405020304" pitchFamily="18" charset="0"/>
                  <a:cs typeface="Times New Roman" panose="02020603050405020304" pitchFamily="18" charset="0"/>
                </a:rPr>
                <a:t>℃</a:t>
              </a:r>
            </a:p>
          </p:txBody>
        </p:sp>
        <p:sp>
          <p:nvSpPr>
            <p:cNvPr id="90131" name="Line 17">
              <a:extLst>
                <a:ext uri="{FF2B5EF4-FFF2-40B4-BE49-F238E27FC236}">
                  <a16:creationId xmlns:a16="http://schemas.microsoft.com/office/drawing/2014/main" id="{DBFB3E8E-15A7-4D6C-9EF0-63447E5E2967}"/>
                </a:ext>
              </a:extLst>
            </p:cNvPr>
            <p:cNvSpPr>
              <a:spLocks noChangeShapeType="1"/>
            </p:cNvSpPr>
            <p:nvPr/>
          </p:nvSpPr>
          <p:spPr bwMode="auto">
            <a:xfrm rot="10800000" flipV="1">
              <a:off x="4656" y="2688"/>
              <a:ext cx="0" cy="288"/>
            </a:xfrm>
            <a:prstGeom prst="line">
              <a:avLst/>
            </a:prstGeom>
            <a:noFill/>
            <a:ln w="50800" cap="sq">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606226" name="Rectangle 18">
            <a:extLst>
              <a:ext uri="{FF2B5EF4-FFF2-40B4-BE49-F238E27FC236}">
                <a16:creationId xmlns:a16="http://schemas.microsoft.com/office/drawing/2014/main" id="{04780D1F-C31E-4E25-B0DB-7BDA016A3C60}"/>
              </a:ext>
            </a:extLst>
          </p:cNvPr>
          <p:cNvSpPr>
            <a:spLocks noChangeArrowheads="1"/>
          </p:cNvSpPr>
          <p:nvPr/>
        </p:nvSpPr>
        <p:spPr bwMode="auto">
          <a:xfrm>
            <a:off x="4716463" y="4678363"/>
            <a:ext cx="3143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15 </a:t>
            </a:r>
            <a:r>
              <a:rPr kumimoji="0" lang="en-US" altLang="zh-CN">
                <a:solidFill>
                  <a:srgbClr val="000000"/>
                </a:solidFill>
                <a:latin typeface="Times New Roman" panose="02020603050405020304" pitchFamily="18" charset="0"/>
                <a:cs typeface="Times New Roman" panose="02020603050405020304" pitchFamily="18" charset="0"/>
              </a:rPr>
              <a:t>℃</a:t>
            </a:r>
            <a:r>
              <a:rPr kumimoji="0" lang="zh-CN" altLang="en-US">
                <a:solidFill>
                  <a:srgbClr val="000000"/>
                </a:solidFill>
                <a:latin typeface="Times New Roman" panose="02020603050405020304" pitchFamily="18" charset="0"/>
              </a:rPr>
              <a:t>环境吸热</a:t>
            </a:r>
          </a:p>
        </p:txBody>
      </p:sp>
      <p:graphicFrame>
        <p:nvGraphicFramePr>
          <p:cNvPr id="606227" name="Object 19">
            <a:extLst>
              <a:ext uri="{FF2B5EF4-FFF2-40B4-BE49-F238E27FC236}">
                <a16:creationId xmlns:a16="http://schemas.microsoft.com/office/drawing/2014/main" id="{EE57E050-765D-4598-8C4D-205BBCDBEEF7}"/>
              </a:ext>
            </a:extLst>
          </p:cNvPr>
          <p:cNvGraphicFramePr>
            <a:graphicFrameLocks noChangeAspect="1"/>
          </p:cNvGraphicFramePr>
          <p:nvPr/>
        </p:nvGraphicFramePr>
        <p:xfrm>
          <a:off x="242888" y="1693863"/>
          <a:ext cx="5167312" cy="654050"/>
        </p:xfrm>
        <a:graphic>
          <a:graphicData uri="http://schemas.openxmlformats.org/presentationml/2006/ole">
            <mc:AlternateContent xmlns:mc="http://schemas.openxmlformats.org/markup-compatibility/2006">
              <mc:Choice xmlns:v="urn:schemas-microsoft-com:vml" Requires="v">
                <p:oleObj spid="_x0000_s90188" name="Equation" r:id="rId4" imgW="1860454" imgH="209414" progId="Equation.DSMT4">
                  <p:embed/>
                </p:oleObj>
              </mc:Choice>
              <mc:Fallback>
                <p:oleObj name="Equation" r:id="rId4" imgW="1860454" imgH="209414" progId="Equation.DSMT4">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8" y="1693863"/>
                        <a:ext cx="5167312" cy="6540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6228" name="Object 20">
            <a:extLst>
              <a:ext uri="{FF2B5EF4-FFF2-40B4-BE49-F238E27FC236}">
                <a16:creationId xmlns:a16="http://schemas.microsoft.com/office/drawing/2014/main" id="{81EDA1C0-D023-4AFE-A82C-563CEDBBFC9C}"/>
              </a:ext>
            </a:extLst>
          </p:cNvPr>
          <p:cNvGraphicFramePr>
            <a:graphicFrameLocks noChangeAspect="1"/>
          </p:cNvGraphicFramePr>
          <p:nvPr/>
        </p:nvGraphicFramePr>
        <p:xfrm>
          <a:off x="1143000" y="2362200"/>
          <a:ext cx="7699375" cy="1066800"/>
        </p:xfrm>
        <a:graphic>
          <a:graphicData uri="http://schemas.openxmlformats.org/presentationml/2006/ole">
            <mc:AlternateContent xmlns:mc="http://schemas.openxmlformats.org/markup-compatibility/2006">
              <mc:Choice xmlns:v="urn:schemas-microsoft-com:vml" Requires="v">
                <p:oleObj spid="_x0000_s90189" name="Equation" r:id="rId6" imgW="2787618" imgH="362086" progId="Equation.DSMT4">
                  <p:embed/>
                </p:oleObj>
              </mc:Choice>
              <mc:Fallback>
                <p:oleObj name="Equation" r:id="rId6" imgW="2787618" imgH="362086"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362200"/>
                        <a:ext cx="7699375" cy="1066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6229" name="Object 21">
            <a:extLst>
              <a:ext uri="{FF2B5EF4-FFF2-40B4-BE49-F238E27FC236}">
                <a16:creationId xmlns:a16="http://schemas.microsoft.com/office/drawing/2014/main" id="{EF23FB78-D945-488E-A86B-299866A6CB57}"/>
              </a:ext>
            </a:extLst>
          </p:cNvPr>
          <p:cNvGraphicFramePr>
            <a:graphicFrameLocks noChangeAspect="1"/>
          </p:cNvGraphicFramePr>
          <p:nvPr/>
        </p:nvGraphicFramePr>
        <p:xfrm>
          <a:off x="1143000" y="3479800"/>
          <a:ext cx="2601913" cy="482600"/>
        </p:xfrm>
        <a:graphic>
          <a:graphicData uri="http://schemas.openxmlformats.org/presentationml/2006/ole">
            <mc:AlternateContent xmlns:mc="http://schemas.openxmlformats.org/markup-compatibility/2006">
              <mc:Choice xmlns:v="urn:schemas-microsoft-com:vml" Requires="v">
                <p:oleObj spid="_x0000_s90190" name="Equation" r:id="rId8" imgW="920629" imgH="146141" progId="Equation.DSMT4">
                  <p:embed/>
                </p:oleObj>
              </mc:Choice>
              <mc:Fallback>
                <p:oleObj name="Equation" r:id="rId8" imgW="920629" imgH="146141"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3479800"/>
                        <a:ext cx="2601913" cy="482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6230" name="Object 22">
            <a:extLst>
              <a:ext uri="{FF2B5EF4-FFF2-40B4-BE49-F238E27FC236}">
                <a16:creationId xmlns:a16="http://schemas.microsoft.com/office/drawing/2014/main" id="{CF826194-4A75-484D-B816-23C7DCD0367F}"/>
              </a:ext>
            </a:extLst>
          </p:cNvPr>
          <p:cNvGraphicFramePr>
            <a:graphicFrameLocks noChangeAspect="1"/>
          </p:cNvGraphicFramePr>
          <p:nvPr/>
        </p:nvGraphicFramePr>
        <p:xfrm>
          <a:off x="3760788" y="3429000"/>
          <a:ext cx="727075" cy="531813"/>
        </p:xfrm>
        <a:graphic>
          <a:graphicData uri="http://schemas.openxmlformats.org/presentationml/2006/ole">
            <mc:AlternateContent xmlns:mc="http://schemas.openxmlformats.org/markup-compatibility/2006">
              <mc:Choice xmlns:v="urn:schemas-microsoft-com:vml" Requires="v">
                <p:oleObj spid="_x0000_s90191" name="Equation" r:id="rId10" imgW="209531" imgH="146141" progId="Equation.DSMT4">
                  <p:embed/>
                </p:oleObj>
              </mc:Choice>
              <mc:Fallback>
                <p:oleObj name="Equation" r:id="rId10" imgW="209531" imgH="146141" progId="Equation.DSMT4">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60788" y="3429000"/>
                        <a:ext cx="727075" cy="53181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6231" name="Rectangle 23">
            <a:extLst>
              <a:ext uri="{FF2B5EF4-FFF2-40B4-BE49-F238E27FC236}">
                <a16:creationId xmlns:a16="http://schemas.microsoft.com/office/drawing/2014/main" id="{01012E46-CB7B-42A1-A0AC-48F3CB15AB21}"/>
              </a:ext>
            </a:extLst>
          </p:cNvPr>
          <p:cNvSpPr>
            <a:spLocks noChangeArrowheads="1"/>
          </p:cNvSpPr>
          <p:nvPr/>
        </p:nvSpPr>
        <p:spPr bwMode="auto">
          <a:xfrm>
            <a:off x="1158875" y="4162425"/>
            <a:ext cx="2117725" cy="701675"/>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sz="4000">
                <a:solidFill>
                  <a:srgbClr val="000000"/>
                </a:solidFill>
                <a:latin typeface="Times New Roman" panose="02020603050405020304" pitchFamily="18" charset="0"/>
              </a:rPr>
              <a:t>可能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6211"/>
                                        </p:tgtEl>
                                        <p:attrNameLst>
                                          <p:attrName>style.visibility</p:attrName>
                                        </p:attrNameLst>
                                      </p:cBhvr>
                                      <p:to>
                                        <p:strVal val="visible"/>
                                      </p:to>
                                    </p:set>
                                    <p:anim calcmode="lin" valueType="num">
                                      <p:cBhvr additive="base">
                                        <p:cTn id="7" dur="500" fill="hold"/>
                                        <p:tgtEl>
                                          <p:spTgt spid="606211"/>
                                        </p:tgtEl>
                                        <p:attrNameLst>
                                          <p:attrName>ppt_x</p:attrName>
                                        </p:attrNameLst>
                                      </p:cBhvr>
                                      <p:tavLst>
                                        <p:tav tm="0">
                                          <p:val>
                                            <p:strVal val="0-#ppt_w/2"/>
                                          </p:val>
                                        </p:tav>
                                        <p:tav tm="100000">
                                          <p:val>
                                            <p:strVal val="#ppt_x"/>
                                          </p:val>
                                        </p:tav>
                                      </p:tavLst>
                                    </p:anim>
                                    <p:anim calcmode="lin" valueType="num">
                                      <p:cBhvr additive="base">
                                        <p:cTn id="8" dur="500" fill="hold"/>
                                        <p:tgtEl>
                                          <p:spTgt spid="6062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06226"/>
                                        </p:tgtEl>
                                        <p:attrNameLst>
                                          <p:attrName>style.visibility</p:attrName>
                                        </p:attrNameLst>
                                      </p:cBhvr>
                                      <p:to>
                                        <p:strVal val="visible"/>
                                      </p:to>
                                    </p:set>
                                    <p:animEffect transition="in" filter="wipe(left)">
                                      <p:cBhvr>
                                        <p:cTn id="23" dur="500"/>
                                        <p:tgtEl>
                                          <p:spTgt spid="60622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606212"/>
                                        </p:tgtEl>
                                        <p:attrNameLst>
                                          <p:attrName>style.visibility</p:attrName>
                                        </p:attrNameLst>
                                      </p:cBhvr>
                                      <p:to>
                                        <p:strVal val="visible"/>
                                      </p:to>
                                    </p:set>
                                    <p:anim calcmode="lin" valueType="num">
                                      <p:cBhvr>
                                        <p:cTn id="28" dur="500" fill="hold"/>
                                        <p:tgtEl>
                                          <p:spTgt spid="606212"/>
                                        </p:tgtEl>
                                        <p:attrNameLst>
                                          <p:attrName>ppt_w</p:attrName>
                                        </p:attrNameLst>
                                      </p:cBhvr>
                                      <p:tavLst>
                                        <p:tav tm="0">
                                          <p:val>
                                            <p:fltVal val="0"/>
                                          </p:val>
                                        </p:tav>
                                        <p:tav tm="100000">
                                          <p:val>
                                            <p:strVal val="#ppt_w"/>
                                          </p:val>
                                        </p:tav>
                                      </p:tavLst>
                                    </p:anim>
                                    <p:anim calcmode="lin" valueType="num">
                                      <p:cBhvr>
                                        <p:cTn id="29" dur="500" fill="hold"/>
                                        <p:tgtEl>
                                          <p:spTgt spid="606212"/>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606227"/>
                                        </p:tgtEl>
                                        <p:attrNameLst>
                                          <p:attrName>style.visibility</p:attrName>
                                        </p:attrNameLst>
                                      </p:cBhvr>
                                      <p:to>
                                        <p:strVal val="visible"/>
                                      </p:to>
                                    </p:set>
                                    <p:anim calcmode="lin" valueType="num">
                                      <p:cBhvr additive="base">
                                        <p:cTn id="34" dur="500" fill="hold"/>
                                        <p:tgtEl>
                                          <p:spTgt spid="606227"/>
                                        </p:tgtEl>
                                        <p:attrNameLst>
                                          <p:attrName>ppt_x</p:attrName>
                                        </p:attrNameLst>
                                      </p:cBhvr>
                                      <p:tavLst>
                                        <p:tav tm="0">
                                          <p:val>
                                            <p:strVal val="0-#ppt_w/2"/>
                                          </p:val>
                                        </p:tav>
                                        <p:tav tm="100000">
                                          <p:val>
                                            <p:strVal val="#ppt_x"/>
                                          </p:val>
                                        </p:tav>
                                      </p:tavLst>
                                    </p:anim>
                                    <p:anim calcmode="lin" valueType="num">
                                      <p:cBhvr additive="base">
                                        <p:cTn id="35" dur="500" fill="hold"/>
                                        <p:tgtEl>
                                          <p:spTgt spid="606227"/>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nodeType="clickEffect">
                                  <p:stCondLst>
                                    <p:cond delay="0"/>
                                  </p:stCondLst>
                                  <p:childTnLst>
                                    <p:set>
                                      <p:cBhvr>
                                        <p:cTn id="39" dur="1" fill="hold">
                                          <p:stCondLst>
                                            <p:cond delay="0"/>
                                          </p:stCondLst>
                                        </p:cTn>
                                        <p:tgtEl>
                                          <p:spTgt spid="606228"/>
                                        </p:tgtEl>
                                        <p:attrNameLst>
                                          <p:attrName>style.visibility</p:attrName>
                                        </p:attrNameLst>
                                      </p:cBhvr>
                                      <p:to>
                                        <p:strVal val="visible"/>
                                      </p:to>
                                    </p:set>
                                    <p:anim calcmode="lin" valueType="num">
                                      <p:cBhvr additive="base">
                                        <p:cTn id="40" dur="500" fill="hold"/>
                                        <p:tgtEl>
                                          <p:spTgt spid="606228"/>
                                        </p:tgtEl>
                                        <p:attrNameLst>
                                          <p:attrName>ppt_x</p:attrName>
                                        </p:attrNameLst>
                                      </p:cBhvr>
                                      <p:tavLst>
                                        <p:tav tm="0">
                                          <p:val>
                                            <p:strVal val="0-#ppt_w/2"/>
                                          </p:val>
                                        </p:tav>
                                        <p:tav tm="100000">
                                          <p:val>
                                            <p:strVal val="#ppt_x"/>
                                          </p:val>
                                        </p:tav>
                                      </p:tavLst>
                                    </p:anim>
                                    <p:anim calcmode="lin" valueType="num">
                                      <p:cBhvr additive="base">
                                        <p:cTn id="41" dur="500" fill="hold"/>
                                        <p:tgtEl>
                                          <p:spTgt spid="606228"/>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606229"/>
                                        </p:tgtEl>
                                        <p:attrNameLst>
                                          <p:attrName>style.visibility</p:attrName>
                                        </p:attrNameLst>
                                      </p:cBhvr>
                                      <p:to>
                                        <p:strVal val="visible"/>
                                      </p:to>
                                    </p:set>
                                    <p:anim calcmode="lin" valueType="num">
                                      <p:cBhvr additive="base">
                                        <p:cTn id="46" dur="500" fill="hold"/>
                                        <p:tgtEl>
                                          <p:spTgt spid="606229"/>
                                        </p:tgtEl>
                                        <p:attrNameLst>
                                          <p:attrName>ppt_x</p:attrName>
                                        </p:attrNameLst>
                                      </p:cBhvr>
                                      <p:tavLst>
                                        <p:tav tm="0">
                                          <p:val>
                                            <p:strVal val="0-#ppt_w/2"/>
                                          </p:val>
                                        </p:tav>
                                        <p:tav tm="100000">
                                          <p:val>
                                            <p:strVal val="#ppt_x"/>
                                          </p:val>
                                        </p:tav>
                                      </p:tavLst>
                                    </p:anim>
                                    <p:anim calcmode="lin" valueType="num">
                                      <p:cBhvr additive="base">
                                        <p:cTn id="47" dur="500" fill="hold"/>
                                        <p:tgtEl>
                                          <p:spTgt spid="606229"/>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606230"/>
                                        </p:tgtEl>
                                        <p:attrNameLst>
                                          <p:attrName>style.visibility</p:attrName>
                                        </p:attrNameLst>
                                      </p:cBhvr>
                                      <p:to>
                                        <p:strVal val="visible"/>
                                      </p:to>
                                    </p:set>
                                    <p:anim calcmode="lin" valueType="num">
                                      <p:cBhvr additive="base">
                                        <p:cTn id="52" dur="500" fill="hold"/>
                                        <p:tgtEl>
                                          <p:spTgt spid="606230"/>
                                        </p:tgtEl>
                                        <p:attrNameLst>
                                          <p:attrName>ppt_x</p:attrName>
                                        </p:attrNameLst>
                                      </p:cBhvr>
                                      <p:tavLst>
                                        <p:tav tm="0">
                                          <p:val>
                                            <p:strVal val="#ppt_x"/>
                                          </p:val>
                                        </p:tav>
                                        <p:tav tm="100000">
                                          <p:val>
                                            <p:strVal val="#ppt_x"/>
                                          </p:val>
                                        </p:tav>
                                      </p:tavLst>
                                    </p:anim>
                                    <p:anim calcmode="lin" valueType="num">
                                      <p:cBhvr additive="base">
                                        <p:cTn id="53" dur="500" fill="hold"/>
                                        <p:tgtEl>
                                          <p:spTgt spid="606230"/>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606231"/>
                                        </p:tgtEl>
                                        <p:attrNameLst>
                                          <p:attrName>style.visibility</p:attrName>
                                        </p:attrNameLst>
                                      </p:cBhvr>
                                      <p:to>
                                        <p:strVal val="visible"/>
                                      </p:to>
                                    </p:set>
                                    <p:anim calcmode="lin" valueType="num">
                                      <p:cBhvr additive="base">
                                        <p:cTn id="58" dur="500" fill="hold"/>
                                        <p:tgtEl>
                                          <p:spTgt spid="606231"/>
                                        </p:tgtEl>
                                        <p:attrNameLst>
                                          <p:attrName>ppt_x</p:attrName>
                                        </p:attrNameLst>
                                      </p:cBhvr>
                                      <p:tavLst>
                                        <p:tav tm="0">
                                          <p:val>
                                            <p:strVal val="0-#ppt_w/2"/>
                                          </p:val>
                                        </p:tav>
                                        <p:tav tm="100000">
                                          <p:val>
                                            <p:strVal val="#ppt_x"/>
                                          </p:val>
                                        </p:tav>
                                      </p:tavLst>
                                    </p:anim>
                                    <p:anim calcmode="lin" valueType="num">
                                      <p:cBhvr additive="base">
                                        <p:cTn id="59" dur="500" fill="hold"/>
                                        <p:tgtEl>
                                          <p:spTgt spid="6062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1" grpId="0" animBg="1"/>
      <p:bldP spid="606212" grpId="0" animBg="1"/>
      <p:bldP spid="606226" grpId="0" autoUpdateAnimBg="0"/>
      <p:bldP spid="606231"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4F4474A-D5E0-4B17-A3B7-B49BFD460C26}"/>
              </a:ext>
            </a:extLst>
          </p:cNvPr>
          <p:cNvSpPr>
            <a:spLocks noGrp="1" noChangeArrowheads="1"/>
          </p:cNvSpPr>
          <p:nvPr>
            <p:ph type="title"/>
          </p:nvPr>
        </p:nvSpPr>
        <p:spPr>
          <a:xfrm>
            <a:off x="685800" y="198438"/>
            <a:ext cx="7772400" cy="823912"/>
          </a:xfrm>
        </p:spPr>
        <p:txBody>
          <a:bodyPr/>
          <a:lstStyle/>
          <a:p>
            <a:pPr eaLnBrk="1" hangingPunct="1"/>
            <a:r>
              <a:rPr lang="zh-CN" altLang="en-US" sz="4800" b="1">
                <a:solidFill>
                  <a:srgbClr val="FFCC00"/>
                </a:solidFill>
                <a:ea typeface="楷体_GB2312" pitchFamily="49" charset="-122"/>
              </a:rPr>
              <a:t>第四章   习题课</a:t>
            </a:r>
            <a:r>
              <a:rPr lang="en-US" altLang="zh-CN" sz="4800" b="1">
                <a:solidFill>
                  <a:srgbClr val="00FF00"/>
                </a:solidFill>
                <a:latin typeface="楷体_GB2312" pitchFamily="49" charset="-122"/>
                <a:ea typeface="楷体_GB2312" pitchFamily="49" charset="-122"/>
              </a:rPr>
              <a:t>(</a:t>
            </a:r>
            <a:r>
              <a:rPr lang="zh-CN" altLang="en-US" sz="4800" b="1">
                <a:solidFill>
                  <a:srgbClr val="00FF00"/>
                </a:solidFill>
                <a:latin typeface="楷体_GB2312" pitchFamily="49" charset="-122"/>
                <a:ea typeface="楷体_GB2312" pitchFamily="49" charset="-122"/>
              </a:rPr>
              <a:t>二</a:t>
            </a:r>
            <a:r>
              <a:rPr lang="en-US" altLang="zh-CN" sz="4800" b="1">
                <a:solidFill>
                  <a:srgbClr val="00FF00"/>
                </a:solidFill>
                <a:latin typeface="楷体_GB2312" pitchFamily="49" charset="-122"/>
                <a:ea typeface="楷体_GB2312" pitchFamily="49" charset="-122"/>
              </a:rPr>
              <a:t>)</a:t>
            </a:r>
          </a:p>
        </p:txBody>
      </p:sp>
      <p:sp>
        <p:nvSpPr>
          <p:cNvPr id="92163" name="Text Box 3">
            <a:extLst>
              <a:ext uri="{FF2B5EF4-FFF2-40B4-BE49-F238E27FC236}">
                <a16:creationId xmlns:a16="http://schemas.microsoft.com/office/drawing/2014/main" id="{79BC0063-376D-48BC-8170-BF1705FF6927}"/>
              </a:ext>
            </a:extLst>
          </p:cNvPr>
          <p:cNvSpPr txBox="1">
            <a:spLocks noChangeArrowheads="1"/>
          </p:cNvSpPr>
          <p:nvPr/>
        </p:nvSpPr>
        <p:spPr bwMode="auto">
          <a:xfrm>
            <a:off x="457200" y="836613"/>
            <a:ext cx="81534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latin typeface="Times New Roman" panose="02020603050405020304" pitchFamily="18" charset="0"/>
              </a:rPr>
              <a:t>有人声称已设计成功一种热工设备</a:t>
            </a:r>
            <a:r>
              <a:rPr lang="en-US" altLang="zh-CN">
                <a:latin typeface="Times New Roman" panose="02020603050405020304" pitchFamily="18" charset="0"/>
              </a:rPr>
              <a:t>,</a:t>
            </a:r>
            <a:r>
              <a:rPr lang="zh-CN" altLang="en-US">
                <a:latin typeface="Times New Roman" panose="02020603050405020304" pitchFamily="18" charset="0"/>
              </a:rPr>
              <a:t>不消耗外功</a:t>
            </a:r>
            <a:r>
              <a:rPr lang="en-US" altLang="zh-CN">
                <a:latin typeface="Times New Roman" panose="02020603050405020304" pitchFamily="18" charset="0"/>
              </a:rPr>
              <a:t>,</a:t>
            </a:r>
            <a:r>
              <a:rPr lang="zh-CN" altLang="en-US">
                <a:latin typeface="Times New Roman" panose="02020603050405020304" pitchFamily="18" charset="0"/>
              </a:rPr>
              <a:t>可将</a:t>
            </a:r>
            <a:r>
              <a:rPr lang="en-US" altLang="zh-CN">
                <a:solidFill>
                  <a:srgbClr val="66FF33"/>
                </a:solidFill>
                <a:latin typeface="Times New Roman" panose="02020603050405020304" pitchFamily="18" charset="0"/>
              </a:rPr>
              <a:t>65 </a:t>
            </a:r>
            <a:r>
              <a:rPr kumimoji="0" lang="en-US" altLang="zh-CN">
                <a:solidFill>
                  <a:srgbClr val="66FF33"/>
                </a:solidFill>
                <a:latin typeface="Times New Roman" panose="02020603050405020304" pitchFamily="18" charset="0"/>
                <a:cs typeface="Times New Roman" panose="02020603050405020304" pitchFamily="18" charset="0"/>
              </a:rPr>
              <a:t>℃</a:t>
            </a:r>
            <a:r>
              <a:rPr kumimoji="0" lang="zh-CN" altLang="en-US">
                <a:latin typeface="Times New Roman" panose="02020603050405020304" pitchFamily="18" charset="0"/>
              </a:rPr>
              <a:t>的热水中的</a:t>
            </a:r>
            <a:r>
              <a:rPr kumimoji="0" lang="en-US" altLang="zh-CN">
                <a:solidFill>
                  <a:srgbClr val="66FF33"/>
                </a:solidFill>
                <a:latin typeface="Times New Roman" panose="02020603050405020304" pitchFamily="18" charset="0"/>
              </a:rPr>
              <a:t>20%</a:t>
            </a:r>
            <a:r>
              <a:rPr kumimoji="0" lang="zh-CN" altLang="en-US">
                <a:latin typeface="Times New Roman" panose="02020603050405020304" pitchFamily="18" charset="0"/>
              </a:rPr>
              <a:t>提高到</a:t>
            </a:r>
            <a:r>
              <a:rPr kumimoji="0" lang="en-US" altLang="zh-CN">
                <a:solidFill>
                  <a:srgbClr val="66FF33"/>
                </a:solidFill>
                <a:latin typeface="Times New Roman" panose="02020603050405020304" pitchFamily="18" charset="0"/>
              </a:rPr>
              <a:t>95 ℃</a:t>
            </a:r>
            <a:r>
              <a:rPr kumimoji="0" lang="en-US" altLang="zh-CN">
                <a:latin typeface="Times New Roman" panose="02020603050405020304" pitchFamily="18" charset="0"/>
              </a:rPr>
              <a:t>,</a:t>
            </a:r>
            <a:r>
              <a:rPr kumimoji="0" lang="zh-CN" altLang="en-US">
                <a:latin typeface="Times New Roman" panose="02020603050405020304" pitchFamily="18" charset="0"/>
              </a:rPr>
              <a:t>而其余</a:t>
            </a:r>
            <a:r>
              <a:rPr kumimoji="0" lang="en-US" altLang="zh-CN">
                <a:solidFill>
                  <a:srgbClr val="66FF33"/>
                </a:solidFill>
                <a:latin typeface="Times New Roman" panose="02020603050405020304" pitchFamily="18" charset="0"/>
              </a:rPr>
              <a:t>80%</a:t>
            </a:r>
            <a:r>
              <a:rPr kumimoji="0" lang="zh-CN" altLang="en-US">
                <a:latin typeface="Times New Roman" panose="02020603050405020304" pitchFamily="18" charset="0"/>
              </a:rPr>
              <a:t>的</a:t>
            </a:r>
            <a:r>
              <a:rPr lang="en-US" altLang="zh-CN">
                <a:solidFill>
                  <a:srgbClr val="66FF33"/>
                </a:solidFill>
                <a:latin typeface="Times New Roman" panose="02020603050405020304" pitchFamily="18" charset="0"/>
              </a:rPr>
              <a:t>65 </a:t>
            </a:r>
            <a:r>
              <a:rPr kumimoji="0" lang="en-US" altLang="zh-CN">
                <a:solidFill>
                  <a:srgbClr val="66FF33"/>
                </a:solidFill>
                <a:latin typeface="Times New Roman" panose="02020603050405020304" pitchFamily="18" charset="0"/>
              </a:rPr>
              <a:t>℃</a:t>
            </a:r>
            <a:r>
              <a:rPr kumimoji="0" lang="zh-CN" altLang="en-US">
                <a:latin typeface="Times New Roman" panose="02020603050405020304" pitchFamily="18" charset="0"/>
              </a:rPr>
              <a:t>的热水则降到环境温度</a:t>
            </a:r>
            <a:r>
              <a:rPr kumimoji="0" lang="en-US" altLang="zh-CN">
                <a:solidFill>
                  <a:srgbClr val="66FF33"/>
                </a:solidFill>
                <a:latin typeface="Times New Roman" panose="02020603050405020304" pitchFamily="18" charset="0"/>
              </a:rPr>
              <a:t>15 ℃</a:t>
            </a:r>
            <a:r>
              <a:rPr kumimoji="0" lang="en-US" altLang="zh-CN">
                <a:latin typeface="Times New Roman" panose="02020603050405020304" pitchFamily="18" charset="0"/>
              </a:rPr>
              <a:t>,</a:t>
            </a:r>
            <a:r>
              <a:rPr kumimoji="0" lang="zh-CN" altLang="en-US">
                <a:latin typeface="Times New Roman" panose="02020603050405020304" pitchFamily="18" charset="0"/>
              </a:rPr>
              <a:t>分析是否可能</a:t>
            </a:r>
            <a:r>
              <a:rPr kumimoji="0" lang="en-US" altLang="zh-CN">
                <a:latin typeface="Times New Roman" panose="02020603050405020304" pitchFamily="18" charset="0"/>
              </a:rPr>
              <a:t>?  </a:t>
            </a:r>
            <a:r>
              <a:rPr kumimoji="0" lang="zh-CN" altLang="en-US">
                <a:solidFill>
                  <a:srgbClr val="FFFF66"/>
                </a:solidFill>
                <a:latin typeface="Times New Roman" panose="02020603050405020304" pitchFamily="18" charset="0"/>
              </a:rPr>
              <a:t>若能实现</a:t>
            </a:r>
            <a:r>
              <a:rPr kumimoji="0" lang="en-US" altLang="zh-CN">
                <a:solidFill>
                  <a:srgbClr val="FFFF66"/>
                </a:solidFill>
                <a:latin typeface="Times New Roman" panose="02020603050405020304" pitchFamily="18" charset="0"/>
              </a:rPr>
              <a:t>,</a:t>
            </a:r>
            <a:r>
              <a:rPr kumimoji="0" lang="zh-CN" altLang="en-US">
                <a:solidFill>
                  <a:srgbClr val="FFFF66"/>
                </a:solidFill>
                <a:latin typeface="Times New Roman" panose="02020603050405020304" pitchFamily="18" charset="0"/>
              </a:rPr>
              <a:t>则</a:t>
            </a:r>
            <a:r>
              <a:rPr kumimoji="0" lang="en-US" altLang="zh-CN">
                <a:solidFill>
                  <a:srgbClr val="00FF00"/>
                </a:solidFill>
                <a:latin typeface="Times New Roman" panose="02020603050405020304" pitchFamily="18" charset="0"/>
              </a:rPr>
              <a:t>65 ℃</a:t>
            </a:r>
            <a:r>
              <a:rPr kumimoji="0" lang="zh-CN" altLang="en-US">
                <a:solidFill>
                  <a:srgbClr val="FFFF66"/>
                </a:solidFill>
                <a:latin typeface="Times New Roman" panose="02020603050405020304" pitchFamily="18" charset="0"/>
              </a:rPr>
              <a:t>热水变成</a:t>
            </a:r>
            <a:r>
              <a:rPr kumimoji="0" lang="en-US" altLang="zh-CN">
                <a:solidFill>
                  <a:srgbClr val="00FF00"/>
                </a:solidFill>
                <a:latin typeface="Times New Roman" panose="02020603050405020304" pitchFamily="18" charset="0"/>
              </a:rPr>
              <a:t>95 ℃</a:t>
            </a:r>
            <a:r>
              <a:rPr kumimoji="0" lang="zh-CN" altLang="en-US">
                <a:solidFill>
                  <a:srgbClr val="FFFF66"/>
                </a:solidFill>
                <a:latin typeface="Times New Roman" panose="02020603050405020304" pitchFamily="18" charset="0"/>
              </a:rPr>
              <a:t>水的极限比率为多少</a:t>
            </a:r>
            <a:r>
              <a:rPr kumimoji="0" lang="en-US" altLang="zh-CN">
                <a:solidFill>
                  <a:srgbClr val="FFFF66"/>
                </a:solidFill>
                <a:latin typeface="Times New Roman" panose="02020603050405020304" pitchFamily="18" charset="0"/>
              </a:rPr>
              <a:t>?</a:t>
            </a:r>
          </a:p>
          <a:p>
            <a:pPr eaLnBrk="1" hangingPunct="1">
              <a:spcBef>
                <a:spcPct val="0"/>
              </a:spcBef>
              <a:buSzTx/>
              <a:buFontTx/>
              <a:buNone/>
            </a:pPr>
            <a:r>
              <a:rPr kumimoji="0" lang="zh-CN" altLang="en-US">
                <a:latin typeface="Times New Roman" panose="02020603050405020304" pitchFamily="18" charset="0"/>
              </a:rPr>
              <a:t>已知水的比热容为</a:t>
            </a:r>
            <a:r>
              <a:rPr kumimoji="0" lang="en-US" altLang="zh-CN">
                <a:solidFill>
                  <a:srgbClr val="66FF33"/>
                </a:solidFill>
                <a:latin typeface="Times New Roman" panose="02020603050405020304" pitchFamily="18" charset="0"/>
              </a:rPr>
              <a:t>4.1868kJ/kg.K</a:t>
            </a:r>
            <a:endParaRPr lang="en-US" altLang="zh-CN" sz="2800">
              <a:solidFill>
                <a:srgbClr val="66FF33"/>
              </a:solidFill>
              <a:latin typeface="Times New Roman" panose="02020603050405020304" pitchFamily="18" charset="0"/>
            </a:endParaRPr>
          </a:p>
        </p:txBody>
      </p:sp>
      <p:sp>
        <p:nvSpPr>
          <p:cNvPr id="92164" name="Rectangle 4">
            <a:extLst>
              <a:ext uri="{FF2B5EF4-FFF2-40B4-BE49-F238E27FC236}">
                <a16:creationId xmlns:a16="http://schemas.microsoft.com/office/drawing/2014/main" id="{6E59E08D-4BC2-4BB6-9B06-65A98BD159C9}"/>
              </a:ext>
            </a:extLst>
          </p:cNvPr>
          <p:cNvSpPr>
            <a:spLocks noChangeArrowheads="1"/>
          </p:cNvSpPr>
          <p:nvPr/>
        </p:nvSpPr>
        <p:spPr bwMode="auto">
          <a:xfrm>
            <a:off x="457200" y="3716338"/>
            <a:ext cx="541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zh-CN" altLang="en-US">
                <a:latin typeface="Times New Roman" panose="02020603050405020304" pitchFamily="18" charset="0"/>
              </a:rPr>
              <a:t>解：热一律</a:t>
            </a:r>
            <a:r>
              <a:rPr kumimoji="0" lang="en-US" altLang="zh-CN">
                <a:latin typeface="Times New Roman" panose="02020603050405020304" pitchFamily="18" charset="0"/>
              </a:rPr>
              <a:t>, </a:t>
            </a:r>
            <a:r>
              <a:rPr kumimoji="0" lang="zh-CN" altLang="en-US">
                <a:latin typeface="Times New Roman" panose="02020603050405020304" pitchFamily="18" charset="0"/>
              </a:rPr>
              <a:t>热平衡</a:t>
            </a:r>
            <a:endParaRPr kumimoji="0" lang="zh-CN" altLang="en-US" b="0">
              <a:latin typeface="Times New Roman" panose="02020603050405020304" pitchFamily="18" charset="0"/>
            </a:endParaRPr>
          </a:p>
          <a:p>
            <a:pPr eaLnBrk="1" hangingPunct="1">
              <a:buFontTx/>
              <a:buNone/>
            </a:pPr>
            <a:endParaRPr kumimoji="0" lang="en-US" altLang="zh-CN" sz="2800">
              <a:latin typeface="Times New Roman" panose="02020603050405020304" pitchFamily="18" charset="0"/>
            </a:endParaRPr>
          </a:p>
        </p:txBody>
      </p:sp>
      <p:sp>
        <p:nvSpPr>
          <p:cNvPr id="92165" name="Rectangle 5">
            <a:extLst>
              <a:ext uri="{FF2B5EF4-FFF2-40B4-BE49-F238E27FC236}">
                <a16:creationId xmlns:a16="http://schemas.microsoft.com/office/drawing/2014/main" id="{1E9C7970-8D93-4DF9-9F24-3EF64CC68E0A}"/>
              </a:ext>
            </a:extLst>
          </p:cNvPr>
          <p:cNvSpPr>
            <a:spLocks noChangeArrowheads="1"/>
          </p:cNvSpPr>
          <p:nvPr/>
        </p:nvSpPr>
        <p:spPr bwMode="auto">
          <a:xfrm>
            <a:off x="4572000" y="3716338"/>
            <a:ext cx="403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zh-CN" altLang="en-US">
                <a:latin typeface="Times New Roman" panose="02020603050405020304" pitchFamily="18" charset="0"/>
              </a:rPr>
              <a:t>设有</a:t>
            </a:r>
            <a:r>
              <a:rPr kumimoji="0" lang="en-US" altLang="zh-CN">
                <a:latin typeface="Times New Roman" panose="02020603050405020304" pitchFamily="18" charset="0"/>
              </a:rPr>
              <a:t>1kg </a:t>
            </a:r>
            <a:r>
              <a:rPr lang="en-US" altLang="zh-CN">
                <a:solidFill>
                  <a:srgbClr val="66FF33"/>
                </a:solidFill>
                <a:latin typeface="Times New Roman" panose="02020603050405020304" pitchFamily="18" charset="0"/>
              </a:rPr>
              <a:t>65</a:t>
            </a:r>
            <a:r>
              <a:rPr lang="en-US" altLang="zh-CN" sz="2800">
                <a:solidFill>
                  <a:srgbClr val="66FF33"/>
                </a:solidFill>
                <a:latin typeface="Times New Roman" panose="02020603050405020304" pitchFamily="18" charset="0"/>
              </a:rPr>
              <a:t> </a:t>
            </a:r>
            <a:r>
              <a:rPr kumimoji="0" lang="en-US" altLang="zh-CN">
                <a:solidFill>
                  <a:srgbClr val="66FF33"/>
                </a:solidFill>
                <a:latin typeface="Times New Roman" panose="02020603050405020304" pitchFamily="18" charset="0"/>
                <a:cs typeface="Times New Roman" panose="02020603050405020304" pitchFamily="18" charset="0"/>
              </a:rPr>
              <a:t>℃</a:t>
            </a:r>
            <a:r>
              <a:rPr kumimoji="0" lang="zh-CN" altLang="en-US">
                <a:latin typeface="Times New Roman" panose="02020603050405020304" pitchFamily="18" charset="0"/>
              </a:rPr>
              <a:t>的热水</a:t>
            </a:r>
            <a:endParaRPr kumimoji="0" lang="zh-CN" altLang="en-US" b="0">
              <a:latin typeface="Times New Roman" panose="02020603050405020304" pitchFamily="18" charset="0"/>
            </a:endParaRPr>
          </a:p>
          <a:p>
            <a:pPr eaLnBrk="1" hangingPunct="1">
              <a:buFontTx/>
              <a:buNone/>
            </a:pPr>
            <a:endParaRPr kumimoji="0" lang="en-US" altLang="zh-CN" sz="2800">
              <a:latin typeface="Times New Roman" panose="02020603050405020304" pitchFamily="18" charset="0"/>
            </a:endParaRPr>
          </a:p>
        </p:txBody>
      </p:sp>
      <p:sp>
        <p:nvSpPr>
          <p:cNvPr id="607238" name="Rectangle 6">
            <a:extLst>
              <a:ext uri="{FF2B5EF4-FFF2-40B4-BE49-F238E27FC236}">
                <a16:creationId xmlns:a16="http://schemas.microsoft.com/office/drawing/2014/main" id="{F9531D1F-63B6-44D6-8CAB-4C9795E7C9E6}"/>
              </a:ext>
            </a:extLst>
          </p:cNvPr>
          <p:cNvSpPr>
            <a:spLocks noChangeArrowheads="1"/>
          </p:cNvSpPr>
          <p:nvPr/>
        </p:nvSpPr>
        <p:spPr bwMode="auto">
          <a:xfrm>
            <a:off x="1598613" y="4249738"/>
            <a:ext cx="57816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i="1">
                <a:solidFill>
                  <a:srgbClr val="66FF33"/>
                </a:solidFill>
                <a:latin typeface="Times New Roman" panose="02020603050405020304" pitchFamily="18" charset="0"/>
              </a:rPr>
              <a:t>m</a:t>
            </a:r>
            <a:r>
              <a:rPr kumimoji="0" lang="en-US" altLang="zh-CN">
                <a:solidFill>
                  <a:srgbClr val="66FF33"/>
                </a:solidFill>
                <a:latin typeface="Times New Roman" panose="02020603050405020304" pitchFamily="18" charset="0"/>
              </a:rPr>
              <a:t>kg</a:t>
            </a:r>
            <a:r>
              <a:rPr kumimoji="0" lang="zh-CN" altLang="en-US">
                <a:latin typeface="Times New Roman" panose="02020603050405020304" pitchFamily="18" charset="0"/>
              </a:rPr>
              <a:t>从</a:t>
            </a:r>
            <a:r>
              <a:rPr lang="en-US" altLang="zh-CN">
                <a:solidFill>
                  <a:srgbClr val="66FF33"/>
                </a:solidFill>
                <a:latin typeface="Times New Roman" panose="02020603050405020304" pitchFamily="18" charset="0"/>
              </a:rPr>
              <a:t>65</a:t>
            </a:r>
            <a:r>
              <a:rPr lang="en-US" altLang="zh-CN" sz="2800">
                <a:solidFill>
                  <a:srgbClr val="66FF33"/>
                </a:solidFill>
                <a:latin typeface="Times New Roman" panose="02020603050405020304" pitchFamily="18" charset="0"/>
              </a:rPr>
              <a:t> </a:t>
            </a:r>
            <a:r>
              <a:rPr kumimoji="0" lang="en-US" altLang="zh-CN">
                <a:solidFill>
                  <a:srgbClr val="66FF33"/>
                </a:solidFill>
                <a:latin typeface="Times New Roman" panose="02020603050405020304" pitchFamily="18" charset="0"/>
                <a:cs typeface="Times New Roman" panose="02020603050405020304" pitchFamily="18" charset="0"/>
              </a:rPr>
              <a:t>℃</a:t>
            </a:r>
            <a:r>
              <a:rPr kumimoji="0" lang="zh-CN" altLang="en-US">
                <a:latin typeface="Times New Roman" panose="02020603050405020304" pitchFamily="18" charset="0"/>
              </a:rPr>
              <a:t>提高到</a:t>
            </a:r>
            <a:r>
              <a:rPr kumimoji="0" lang="en-US" altLang="zh-CN">
                <a:solidFill>
                  <a:srgbClr val="66FF33"/>
                </a:solidFill>
                <a:latin typeface="Times New Roman" panose="02020603050405020304" pitchFamily="18" charset="0"/>
              </a:rPr>
              <a:t>95 ℃</a:t>
            </a:r>
            <a:r>
              <a:rPr kumimoji="0" lang="en-US" altLang="zh-CN">
                <a:latin typeface="Times New Roman" panose="02020603050405020304" pitchFamily="18" charset="0"/>
              </a:rPr>
              <a:t>, </a:t>
            </a:r>
            <a:r>
              <a:rPr kumimoji="0" lang="zh-CN" altLang="en-US">
                <a:solidFill>
                  <a:srgbClr val="FFFF66"/>
                </a:solidFill>
                <a:latin typeface="Times New Roman" panose="02020603050405020304" pitchFamily="18" charset="0"/>
              </a:rPr>
              <a:t>吸热</a:t>
            </a:r>
          </a:p>
        </p:txBody>
      </p:sp>
      <p:sp>
        <p:nvSpPr>
          <p:cNvPr id="607239" name="Rectangle 7">
            <a:extLst>
              <a:ext uri="{FF2B5EF4-FFF2-40B4-BE49-F238E27FC236}">
                <a16:creationId xmlns:a16="http://schemas.microsoft.com/office/drawing/2014/main" id="{6E4D0A94-700F-4B0B-A670-250457E01FC2}"/>
              </a:ext>
            </a:extLst>
          </p:cNvPr>
          <p:cNvSpPr>
            <a:spLocks noChangeArrowheads="1"/>
          </p:cNvSpPr>
          <p:nvPr/>
        </p:nvSpPr>
        <p:spPr bwMode="auto">
          <a:xfrm>
            <a:off x="1620838" y="4783138"/>
            <a:ext cx="63357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66FF33"/>
                </a:solidFill>
                <a:latin typeface="Times New Roman" panose="02020603050405020304" pitchFamily="18" charset="0"/>
              </a:rPr>
              <a:t>(1-</a:t>
            </a:r>
            <a:r>
              <a:rPr kumimoji="0" lang="en-US" altLang="zh-CN" i="1">
                <a:solidFill>
                  <a:srgbClr val="66FF33"/>
                </a:solidFill>
                <a:latin typeface="Times New Roman" panose="02020603050405020304" pitchFamily="18" charset="0"/>
              </a:rPr>
              <a:t>m</a:t>
            </a:r>
            <a:r>
              <a:rPr kumimoji="0" lang="en-US" altLang="zh-CN">
                <a:solidFill>
                  <a:srgbClr val="66FF33"/>
                </a:solidFill>
                <a:latin typeface="Times New Roman" panose="02020603050405020304" pitchFamily="18" charset="0"/>
              </a:rPr>
              <a:t>)kg</a:t>
            </a:r>
            <a:r>
              <a:rPr kumimoji="0" lang="zh-CN" altLang="en-US">
                <a:latin typeface="Times New Roman" panose="02020603050405020304" pitchFamily="18" charset="0"/>
              </a:rPr>
              <a:t>从</a:t>
            </a:r>
            <a:r>
              <a:rPr lang="en-US" altLang="zh-CN">
                <a:solidFill>
                  <a:srgbClr val="66FF33"/>
                </a:solidFill>
                <a:latin typeface="Times New Roman" panose="02020603050405020304" pitchFamily="18" charset="0"/>
              </a:rPr>
              <a:t>65</a:t>
            </a:r>
            <a:r>
              <a:rPr lang="en-US" altLang="zh-CN" sz="2800">
                <a:solidFill>
                  <a:srgbClr val="66FF33"/>
                </a:solidFill>
                <a:latin typeface="Times New Roman" panose="02020603050405020304" pitchFamily="18" charset="0"/>
              </a:rPr>
              <a:t> </a:t>
            </a:r>
            <a:r>
              <a:rPr kumimoji="0" lang="en-US" altLang="zh-CN">
                <a:solidFill>
                  <a:srgbClr val="66FF33"/>
                </a:solidFill>
                <a:latin typeface="Times New Roman" panose="02020603050405020304" pitchFamily="18" charset="0"/>
                <a:cs typeface="Times New Roman" panose="02020603050405020304" pitchFamily="18" charset="0"/>
              </a:rPr>
              <a:t>℃</a:t>
            </a:r>
            <a:r>
              <a:rPr kumimoji="0" lang="zh-CN" altLang="en-US">
                <a:latin typeface="Times New Roman" panose="02020603050405020304" pitchFamily="18" charset="0"/>
              </a:rPr>
              <a:t>降低到</a:t>
            </a:r>
            <a:r>
              <a:rPr kumimoji="0" lang="en-US" altLang="zh-CN">
                <a:solidFill>
                  <a:srgbClr val="66FF33"/>
                </a:solidFill>
                <a:latin typeface="Times New Roman" panose="02020603050405020304" pitchFamily="18" charset="0"/>
              </a:rPr>
              <a:t>15 ℃</a:t>
            </a:r>
            <a:r>
              <a:rPr kumimoji="0" lang="en-US" altLang="zh-CN">
                <a:latin typeface="Times New Roman" panose="02020603050405020304" pitchFamily="18" charset="0"/>
              </a:rPr>
              <a:t>, </a:t>
            </a:r>
            <a:r>
              <a:rPr kumimoji="0" lang="zh-CN" altLang="en-US">
                <a:solidFill>
                  <a:srgbClr val="FFFF66"/>
                </a:solidFill>
                <a:latin typeface="Times New Roman" panose="02020603050405020304" pitchFamily="18" charset="0"/>
              </a:rPr>
              <a:t>放热</a:t>
            </a:r>
          </a:p>
        </p:txBody>
      </p:sp>
      <p:graphicFrame>
        <p:nvGraphicFramePr>
          <p:cNvPr id="607240" name="Object 8">
            <a:extLst>
              <a:ext uri="{FF2B5EF4-FFF2-40B4-BE49-F238E27FC236}">
                <a16:creationId xmlns:a16="http://schemas.microsoft.com/office/drawing/2014/main" id="{096EF4E1-34CB-494E-8682-0A079D3686FD}"/>
              </a:ext>
            </a:extLst>
          </p:cNvPr>
          <p:cNvGraphicFramePr>
            <a:graphicFrameLocks noChangeAspect="1"/>
          </p:cNvGraphicFramePr>
          <p:nvPr/>
        </p:nvGraphicFramePr>
        <p:xfrm>
          <a:off x="1503363" y="5373688"/>
          <a:ext cx="5964237" cy="654050"/>
        </p:xfrm>
        <a:graphic>
          <a:graphicData uri="http://schemas.openxmlformats.org/presentationml/2006/ole">
            <mc:AlternateContent xmlns:mc="http://schemas.openxmlformats.org/markup-compatibility/2006">
              <mc:Choice xmlns:v="urn:schemas-microsoft-com:vml" Requires="v">
                <p:oleObj spid="_x0000_s92182" name="Equation" r:id="rId4" imgW="2152490" imgH="209414" progId="Equation.DSMT4">
                  <p:embed/>
                </p:oleObj>
              </mc:Choice>
              <mc:Fallback>
                <p:oleObj name="Equation" r:id="rId4" imgW="2152490" imgH="209414"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3363" y="5373688"/>
                        <a:ext cx="5964237" cy="6540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7238"/>
                                        </p:tgtEl>
                                        <p:attrNameLst>
                                          <p:attrName>style.visibility</p:attrName>
                                        </p:attrNameLst>
                                      </p:cBhvr>
                                      <p:to>
                                        <p:strVal val="visible"/>
                                      </p:to>
                                    </p:set>
                                    <p:anim calcmode="lin" valueType="num">
                                      <p:cBhvr additive="base">
                                        <p:cTn id="7" dur="500" fill="hold"/>
                                        <p:tgtEl>
                                          <p:spTgt spid="607238"/>
                                        </p:tgtEl>
                                        <p:attrNameLst>
                                          <p:attrName>ppt_x</p:attrName>
                                        </p:attrNameLst>
                                      </p:cBhvr>
                                      <p:tavLst>
                                        <p:tav tm="0">
                                          <p:val>
                                            <p:strVal val="0-#ppt_w/2"/>
                                          </p:val>
                                        </p:tav>
                                        <p:tav tm="100000">
                                          <p:val>
                                            <p:strVal val="#ppt_x"/>
                                          </p:val>
                                        </p:tav>
                                      </p:tavLst>
                                    </p:anim>
                                    <p:anim calcmode="lin" valueType="num">
                                      <p:cBhvr additive="base">
                                        <p:cTn id="8" dur="500" fill="hold"/>
                                        <p:tgtEl>
                                          <p:spTgt spid="6072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7239"/>
                                        </p:tgtEl>
                                        <p:attrNameLst>
                                          <p:attrName>style.visibility</p:attrName>
                                        </p:attrNameLst>
                                      </p:cBhvr>
                                      <p:to>
                                        <p:strVal val="visible"/>
                                      </p:to>
                                    </p:set>
                                    <p:anim calcmode="lin" valueType="num">
                                      <p:cBhvr additive="base">
                                        <p:cTn id="13" dur="500" fill="hold"/>
                                        <p:tgtEl>
                                          <p:spTgt spid="607239"/>
                                        </p:tgtEl>
                                        <p:attrNameLst>
                                          <p:attrName>ppt_x</p:attrName>
                                        </p:attrNameLst>
                                      </p:cBhvr>
                                      <p:tavLst>
                                        <p:tav tm="0">
                                          <p:val>
                                            <p:strVal val="0-#ppt_w/2"/>
                                          </p:val>
                                        </p:tav>
                                        <p:tav tm="100000">
                                          <p:val>
                                            <p:strVal val="#ppt_x"/>
                                          </p:val>
                                        </p:tav>
                                      </p:tavLst>
                                    </p:anim>
                                    <p:anim calcmode="lin" valueType="num">
                                      <p:cBhvr additive="base">
                                        <p:cTn id="14" dur="500" fill="hold"/>
                                        <p:tgtEl>
                                          <p:spTgt spid="6072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07240"/>
                                        </p:tgtEl>
                                        <p:attrNameLst>
                                          <p:attrName>style.visibility</p:attrName>
                                        </p:attrNameLst>
                                      </p:cBhvr>
                                      <p:to>
                                        <p:strVal val="visible"/>
                                      </p:to>
                                    </p:set>
                                    <p:anim calcmode="lin" valueType="num">
                                      <p:cBhvr additive="base">
                                        <p:cTn id="19" dur="500" fill="hold"/>
                                        <p:tgtEl>
                                          <p:spTgt spid="607240"/>
                                        </p:tgtEl>
                                        <p:attrNameLst>
                                          <p:attrName>ppt_x</p:attrName>
                                        </p:attrNameLst>
                                      </p:cBhvr>
                                      <p:tavLst>
                                        <p:tav tm="0">
                                          <p:val>
                                            <p:strVal val="0-#ppt_w/2"/>
                                          </p:val>
                                        </p:tav>
                                        <p:tav tm="100000">
                                          <p:val>
                                            <p:strVal val="#ppt_x"/>
                                          </p:val>
                                        </p:tav>
                                      </p:tavLst>
                                    </p:anim>
                                    <p:anim calcmode="lin" valueType="num">
                                      <p:cBhvr additive="base">
                                        <p:cTn id="20" dur="500" fill="hold"/>
                                        <p:tgtEl>
                                          <p:spTgt spid="6072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8" grpId="0" autoUpdateAnimBg="0"/>
      <p:bldP spid="60723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B91FAE0A-06D4-4BAA-87D6-1121CF175411}"/>
              </a:ext>
            </a:extLst>
          </p:cNvPr>
          <p:cNvSpPr>
            <a:spLocks noGrp="1" noChangeArrowheads="1"/>
          </p:cNvSpPr>
          <p:nvPr>
            <p:ph type="title"/>
          </p:nvPr>
        </p:nvSpPr>
        <p:spPr>
          <a:xfrm>
            <a:off x="685800" y="198438"/>
            <a:ext cx="7772400" cy="823912"/>
          </a:xfrm>
        </p:spPr>
        <p:txBody>
          <a:bodyPr/>
          <a:lstStyle/>
          <a:p>
            <a:pPr eaLnBrk="1" hangingPunct="1"/>
            <a:r>
              <a:rPr lang="zh-CN" altLang="en-US" sz="4800" b="1">
                <a:solidFill>
                  <a:srgbClr val="FFCC00"/>
                </a:solidFill>
                <a:ea typeface="楷体_GB2312" pitchFamily="49" charset="-122"/>
              </a:rPr>
              <a:t>第四章   习题课</a:t>
            </a:r>
            <a:r>
              <a:rPr lang="en-US" altLang="zh-CN" sz="4800" b="1">
                <a:solidFill>
                  <a:srgbClr val="00FF00"/>
                </a:solidFill>
                <a:latin typeface="楷体_GB2312" pitchFamily="49" charset="-122"/>
                <a:ea typeface="楷体_GB2312" pitchFamily="49" charset="-122"/>
              </a:rPr>
              <a:t>(</a:t>
            </a:r>
            <a:r>
              <a:rPr lang="zh-CN" altLang="en-US" sz="4800" b="1">
                <a:solidFill>
                  <a:srgbClr val="00FF00"/>
                </a:solidFill>
                <a:latin typeface="楷体_GB2312" pitchFamily="49" charset="-122"/>
                <a:ea typeface="楷体_GB2312" pitchFamily="49" charset="-122"/>
              </a:rPr>
              <a:t>二</a:t>
            </a:r>
            <a:r>
              <a:rPr lang="en-US" altLang="zh-CN" sz="4800" b="1">
                <a:solidFill>
                  <a:srgbClr val="00FF00"/>
                </a:solidFill>
                <a:latin typeface="楷体_GB2312" pitchFamily="49" charset="-122"/>
                <a:ea typeface="楷体_GB2312" pitchFamily="49" charset="-122"/>
              </a:rPr>
              <a:t>)</a:t>
            </a:r>
          </a:p>
        </p:txBody>
      </p:sp>
      <p:sp>
        <p:nvSpPr>
          <p:cNvPr id="94211" name="Rectangle 3">
            <a:extLst>
              <a:ext uri="{FF2B5EF4-FFF2-40B4-BE49-F238E27FC236}">
                <a16:creationId xmlns:a16="http://schemas.microsoft.com/office/drawing/2014/main" id="{EC4A974F-1119-4091-B8E2-9BC26FF8AE7D}"/>
              </a:ext>
            </a:extLst>
          </p:cNvPr>
          <p:cNvSpPr>
            <a:spLocks noChangeArrowheads="1"/>
          </p:cNvSpPr>
          <p:nvPr/>
        </p:nvSpPr>
        <p:spPr bwMode="auto">
          <a:xfrm>
            <a:off x="4800600" y="3276600"/>
            <a:ext cx="3962400" cy="2133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608260" name="Oval 4">
            <a:extLst>
              <a:ext uri="{FF2B5EF4-FFF2-40B4-BE49-F238E27FC236}">
                <a16:creationId xmlns:a16="http://schemas.microsoft.com/office/drawing/2014/main" id="{94BCAD51-F526-4359-893D-1A850DA5404F}"/>
              </a:ext>
            </a:extLst>
          </p:cNvPr>
          <p:cNvSpPr>
            <a:spLocks noChangeArrowheads="1"/>
          </p:cNvSpPr>
          <p:nvPr/>
        </p:nvSpPr>
        <p:spPr bwMode="auto">
          <a:xfrm>
            <a:off x="4572000" y="1905000"/>
            <a:ext cx="4572000" cy="4343400"/>
          </a:xfrm>
          <a:prstGeom prst="ellips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94213" name="Rectangle 5">
            <a:extLst>
              <a:ext uri="{FF2B5EF4-FFF2-40B4-BE49-F238E27FC236}">
                <a16:creationId xmlns:a16="http://schemas.microsoft.com/office/drawing/2014/main" id="{D28B97CD-C6BC-46BF-B2AF-362DD5D1F15F}"/>
              </a:ext>
            </a:extLst>
          </p:cNvPr>
          <p:cNvSpPr>
            <a:spLocks noChangeArrowheads="1"/>
          </p:cNvSpPr>
          <p:nvPr/>
        </p:nvSpPr>
        <p:spPr bwMode="auto">
          <a:xfrm>
            <a:off x="533400" y="868363"/>
            <a:ext cx="19510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热二律</a:t>
            </a:r>
          </a:p>
        </p:txBody>
      </p:sp>
      <p:sp>
        <p:nvSpPr>
          <p:cNvPr id="94214" name="Rectangle 6">
            <a:extLst>
              <a:ext uri="{FF2B5EF4-FFF2-40B4-BE49-F238E27FC236}">
                <a16:creationId xmlns:a16="http://schemas.microsoft.com/office/drawing/2014/main" id="{40D3F056-F2E6-454C-B0B8-03EE5E3EB4D7}"/>
              </a:ext>
            </a:extLst>
          </p:cNvPr>
          <p:cNvSpPr>
            <a:spLocks noChangeArrowheads="1"/>
          </p:cNvSpPr>
          <p:nvPr/>
        </p:nvSpPr>
        <p:spPr bwMode="auto">
          <a:xfrm>
            <a:off x="2209800" y="838200"/>
            <a:ext cx="2146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取孤立系</a:t>
            </a:r>
          </a:p>
        </p:txBody>
      </p:sp>
      <p:sp>
        <p:nvSpPr>
          <p:cNvPr id="94215" name="Rectangle 7">
            <a:extLst>
              <a:ext uri="{FF2B5EF4-FFF2-40B4-BE49-F238E27FC236}">
                <a16:creationId xmlns:a16="http://schemas.microsoft.com/office/drawing/2014/main" id="{846765E3-FC98-4B9C-A846-8B6EF72F2419}"/>
              </a:ext>
            </a:extLst>
          </p:cNvPr>
          <p:cNvSpPr>
            <a:spLocks noChangeArrowheads="1"/>
          </p:cNvSpPr>
          <p:nvPr/>
        </p:nvSpPr>
        <p:spPr bwMode="auto">
          <a:xfrm>
            <a:off x="6921500" y="1052513"/>
            <a:ext cx="2222500" cy="701675"/>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sz="4000">
                <a:solidFill>
                  <a:srgbClr val="000000"/>
                </a:solidFill>
                <a:latin typeface="Times New Roman" panose="02020603050405020304" pitchFamily="18" charset="0"/>
              </a:rPr>
              <a:t>黑箱方法</a:t>
            </a:r>
          </a:p>
        </p:txBody>
      </p:sp>
      <p:grpSp>
        <p:nvGrpSpPr>
          <p:cNvPr id="2" name="Group 8">
            <a:extLst>
              <a:ext uri="{FF2B5EF4-FFF2-40B4-BE49-F238E27FC236}">
                <a16:creationId xmlns:a16="http://schemas.microsoft.com/office/drawing/2014/main" id="{B505EA97-2237-4F83-8179-F2FC1741E883}"/>
              </a:ext>
            </a:extLst>
          </p:cNvPr>
          <p:cNvGrpSpPr>
            <a:grpSpLocks/>
          </p:cNvGrpSpPr>
          <p:nvPr/>
        </p:nvGrpSpPr>
        <p:grpSpPr bwMode="auto">
          <a:xfrm>
            <a:off x="4897438" y="3505200"/>
            <a:ext cx="3713162" cy="587375"/>
            <a:chOff x="3085" y="2208"/>
            <a:chExt cx="2339" cy="370"/>
          </a:xfrm>
        </p:grpSpPr>
        <p:sp>
          <p:nvSpPr>
            <p:cNvPr id="94231" name="Rectangle 9">
              <a:extLst>
                <a:ext uri="{FF2B5EF4-FFF2-40B4-BE49-F238E27FC236}">
                  <a16:creationId xmlns:a16="http://schemas.microsoft.com/office/drawing/2014/main" id="{1B395C3E-C472-4D05-BC70-E9868DDDB00D}"/>
                </a:ext>
              </a:extLst>
            </p:cNvPr>
            <p:cNvSpPr>
              <a:spLocks noChangeArrowheads="1"/>
            </p:cNvSpPr>
            <p:nvPr/>
          </p:nvSpPr>
          <p:spPr bwMode="auto">
            <a:xfrm>
              <a:off x="3085" y="2213"/>
              <a:ext cx="5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i="1">
                  <a:solidFill>
                    <a:srgbClr val="000000"/>
                  </a:solidFill>
                  <a:latin typeface="Times New Roman" panose="02020603050405020304" pitchFamily="18" charset="0"/>
                </a:rPr>
                <a:t>m</a:t>
              </a:r>
              <a:r>
                <a:rPr kumimoji="0" lang="en-US" altLang="zh-CN">
                  <a:solidFill>
                    <a:srgbClr val="000000"/>
                  </a:solidFill>
                  <a:latin typeface="Times New Roman" panose="02020603050405020304" pitchFamily="18" charset="0"/>
                </a:rPr>
                <a:t>kg</a:t>
              </a:r>
            </a:p>
          </p:txBody>
        </p:sp>
        <p:sp>
          <p:nvSpPr>
            <p:cNvPr id="94232" name="Rectangle 10">
              <a:extLst>
                <a:ext uri="{FF2B5EF4-FFF2-40B4-BE49-F238E27FC236}">
                  <a16:creationId xmlns:a16="http://schemas.microsoft.com/office/drawing/2014/main" id="{34B0B317-D583-40B5-9C00-7497C5C9BE32}"/>
                </a:ext>
              </a:extLst>
            </p:cNvPr>
            <p:cNvSpPr>
              <a:spLocks noChangeArrowheads="1"/>
            </p:cNvSpPr>
            <p:nvPr/>
          </p:nvSpPr>
          <p:spPr bwMode="auto">
            <a:xfrm>
              <a:off x="4732" y="2213"/>
              <a:ext cx="69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95 </a:t>
              </a:r>
              <a:r>
                <a:rPr kumimoji="0" lang="en-US" altLang="zh-CN">
                  <a:solidFill>
                    <a:srgbClr val="000000"/>
                  </a:solidFill>
                  <a:latin typeface="Times New Roman" panose="02020603050405020304" pitchFamily="18" charset="0"/>
                  <a:cs typeface="Times New Roman" panose="02020603050405020304" pitchFamily="18" charset="0"/>
                </a:rPr>
                <a:t>℃</a:t>
              </a:r>
            </a:p>
          </p:txBody>
        </p:sp>
        <p:sp>
          <p:nvSpPr>
            <p:cNvPr id="94233" name="Rectangle 11">
              <a:extLst>
                <a:ext uri="{FF2B5EF4-FFF2-40B4-BE49-F238E27FC236}">
                  <a16:creationId xmlns:a16="http://schemas.microsoft.com/office/drawing/2014/main" id="{B4E219B5-B5A6-4B4D-A70E-924268FF9C0A}"/>
                </a:ext>
              </a:extLst>
            </p:cNvPr>
            <p:cNvSpPr>
              <a:spLocks noChangeArrowheads="1"/>
            </p:cNvSpPr>
            <p:nvPr/>
          </p:nvSpPr>
          <p:spPr bwMode="auto">
            <a:xfrm>
              <a:off x="3888" y="2208"/>
              <a:ext cx="6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65 </a:t>
              </a:r>
              <a:r>
                <a:rPr kumimoji="0" lang="en-US" altLang="zh-CN">
                  <a:solidFill>
                    <a:srgbClr val="000000"/>
                  </a:solidFill>
                  <a:latin typeface="Times New Roman" panose="02020603050405020304" pitchFamily="18" charset="0"/>
                  <a:cs typeface="Times New Roman" panose="02020603050405020304" pitchFamily="18" charset="0"/>
                </a:rPr>
                <a:t>℃</a:t>
              </a:r>
            </a:p>
          </p:txBody>
        </p:sp>
        <p:sp>
          <p:nvSpPr>
            <p:cNvPr id="94234" name="Line 12">
              <a:extLst>
                <a:ext uri="{FF2B5EF4-FFF2-40B4-BE49-F238E27FC236}">
                  <a16:creationId xmlns:a16="http://schemas.microsoft.com/office/drawing/2014/main" id="{ABF6CC4B-DCD2-49A2-9959-AE6936A128F1}"/>
                </a:ext>
              </a:extLst>
            </p:cNvPr>
            <p:cNvSpPr>
              <a:spLocks noChangeShapeType="1"/>
            </p:cNvSpPr>
            <p:nvPr/>
          </p:nvSpPr>
          <p:spPr bwMode="auto">
            <a:xfrm flipV="1">
              <a:off x="4656" y="2256"/>
              <a:ext cx="0" cy="288"/>
            </a:xfrm>
            <a:prstGeom prst="line">
              <a:avLst/>
            </a:prstGeom>
            <a:noFill/>
            <a:ln w="50800"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13">
            <a:extLst>
              <a:ext uri="{FF2B5EF4-FFF2-40B4-BE49-F238E27FC236}">
                <a16:creationId xmlns:a16="http://schemas.microsoft.com/office/drawing/2014/main" id="{35ADA272-3F58-4BC3-B98F-B0BCAE31E5EB}"/>
              </a:ext>
            </a:extLst>
          </p:cNvPr>
          <p:cNvGrpSpPr>
            <a:grpSpLocks/>
          </p:cNvGrpSpPr>
          <p:nvPr/>
        </p:nvGrpSpPr>
        <p:grpSpPr bwMode="auto">
          <a:xfrm>
            <a:off x="4716463" y="4070350"/>
            <a:ext cx="3970337" cy="655638"/>
            <a:chOff x="2895" y="2564"/>
            <a:chExt cx="2501" cy="413"/>
          </a:xfrm>
        </p:grpSpPr>
        <p:sp>
          <p:nvSpPr>
            <p:cNvPr id="94227" name="Rectangle 14">
              <a:extLst>
                <a:ext uri="{FF2B5EF4-FFF2-40B4-BE49-F238E27FC236}">
                  <a16:creationId xmlns:a16="http://schemas.microsoft.com/office/drawing/2014/main" id="{CF5C1824-0267-4DC1-9B48-A114B0342F8D}"/>
                </a:ext>
              </a:extLst>
            </p:cNvPr>
            <p:cNvSpPr>
              <a:spLocks noChangeArrowheads="1"/>
            </p:cNvSpPr>
            <p:nvPr/>
          </p:nvSpPr>
          <p:spPr bwMode="auto">
            <a:xfrm>
              <a:off x="2895" y="2564"/>
              <a:ext cx="9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(1-</a:t>
              </a:r>
              <a:r>
                <a:rPr kumimoji="0" lang="en-US" altLang="zh-CN" i="1">
                  <a:solidFill>
                    <a:srgbClr val="000000"/>
                  </a:solidFill>
                  <a:latin typeface="Times New Roman" panose="02020603050405020304" pitchFamily="18" charset="0"/>
                </a:rPr>
                <a:t>m</a:t>
              </a:r>
              <a:r>
                <a:rPr kumimoji="0" lang="en-US" altLang="zh-CN">
                  <a:solidFill>
                    <a:srgbClr val="000000"/>
                  </a:solidFill>
                  <a:latin typeface="Times New Roman" panose="02020603050405020304" pitchFamily="18" charset="0"/>
                </a:rPr>
                <a:t>)kg</a:t>
              </a:r>
            </a:p>
          </p:txBody>
        </p:sp>
        <p:sp>
          <p:nvSpPr>
            <p:cNvPr id="94228" name="Rectangle 15">
              <a:extLst>
                <a:ext uri="{FF2B5EF4-FFF2-40B4-BE49-F238E27FC236}">
                  <a16:creationId xmlns:a16="http://schemas.microsoft.com/office/drawing/2014/main" id="{4EBCA09A-427D-4984-8872-F11576D01EAF}"/>
                </a:ext>
              </a:extLst>
            </p:cNvPr>
            <p:cNvSpPr>
              <a:spLocks noChangeArrowheads="1"/>
            </p:cNvSpPr>
            <p:nvPr/>
          </p:nvSpPr>
          <p:spPr bwMode="auto">
            <a:xfrm>
              <a:off x="3888" y="2611"/>
              <a:ext cx="6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65 </a:t>
              </a:r>
              <a:r>
                <a:rPr kumimoji="0" lang="en-US" altLang="zh-CN">
                  <a:solidFill>
                    <a:srgbClr val="000000"/>
                  </a:solidFill>
                  <a:latin typeface="Times New Roman" panose="02020603050405020304" pitchFamily="18" charset="0"/>
                  <a:cs typeface="Times New Roman" panose="02020603050405020304" pitchFamily="18" charset="0"/>
                </a:rPr>
                <a:t>℃</a:t>
              </a:r>
            </a:p>
          </p:txBody>
        </p:sp>
        <p:sp>
          <p:nvSpPr>
            <p:cNvPr id="94229" name="Rectangle 16">
              <a:extLst>
                <a:ext uri="{FF2B5EF4-FFF2-40B4-BE49-F238E27FC236}">
                  <a16:creationId xmlns:a16="http://schemas.microsoft.com/office/drawing/2014/main" id="{DC261CF4-CEEC-46EE-80B7-EBB558B5FB73}"/>
                </a:ext>
              </a:extLst>
            </p:cNvPr>
            <p:cNvSpPr>
              <a:spLocks noChangeArrowheads="1"/>
            </p:cNvSpPr>
            <p:nvPr/>
          </p:nvSpPr>
          <p:spPr bwMode="auto">
            <a:xfrm>
              <a:off x="4704" y="2612"/>
              <a:ext cx="6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15 </a:t>
              </a:r>
              <a:r>
                <a:rPr kumimoji="0" lang="en-US" altLang="zh-CN">
                  <a:solidFill>
                    <a:srgbClr val="000000"/>
                  </a:solidFill>
                  <a:latin typeface="Times New Roman" panose="02020603050405020304" pitchFamily="18" charset="0"/>
                  <a:cs typeface="Times New Roman" panose="02020603050405020304" pitchFamily="18" charset="0"/>
                </a:rPr>
                <a:t>℃</a:t>
              </a:r>
            </a:p>
          </p:txBody>
        </p:sp>
        <p:sp>
          <p:nvSpPr>
            <p:cNvPr id="94230" name="Line 17">
              <a:extLst>
                <a:ext uri="{FF2B5EF4-FFF2-40B4-BE49-F238E27FC236}">
                  <a16:creationId xmlns:a16="http://schemas.microsoft.com/office/drawing/2014/main" id="{EA70CDC2-838A-4B8C-88D7-6DA5E5F3DBA7}"/>
                </a:ext>
              </a:extLst>
            </p:cNvPr>
            <p:cNvSpPr>
              <a:spLocks noChangeShapeType="1"/>
            </p:cNvSpPr>
            <p:nvPr/>
          </p:nvSpPr>
          <p:spPr bwMode="auto">
            <a:xfrm rot="10800000" flipV="1">
              <a:off x="4656" y="2688"/>
              <a:ext cx="0" cy="288"/>
            </a:xfrm>
            <a:prstGeom prst="line">
              <a:avLst/>
            </a:prstGeom>
            <a:noFill/>
            <a:ln w="50800" cap="sq">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608274" name="Rectangle 18">
            <a:extLst>
              <a:ext uri="{FF2B5EF4-FFF2-40B4-BE49-F238E27FC236}">
                <a16:creationId xmlns:a16="http://schemas.microsoft.com/office/drawing/2014/main" id="{830CB791-CB69-49DF-A311-D54415AF6742}"/>
              </a:ext>
            </a:extLst>
          </p:cNvPr>
          <p:cNvSpPr>
            <a:spLocks noChangeArrowheads="1"/>
          </p:cNvSpPr>
          <p:nvPr/>
        </p:nvSpPr>
        <p:spPr bwMode="auto">
          <a:xfrm>
            <a:off x="4813300" y="4678363"/>
            <a:ext cx="3503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en-US" altLang="zh-CN">
                <a:solidFill>
                  <a:srgbClr val="000000"/>
                </a:solidFill>
                <a:latin typeface="Times New Roman" panose="02020603050405020304" pitchFamily="18" charset="0"/>
              </a:rPr>
              <a:t>15 </a:t>
            </a:r>
            <a:r>
              <a:rPr kumimoji="0" lang="en-US" altLang="zh-CN">
                <a:solidFill>
                  <a:srgbClr val="000000"/>
                </a:solidFill>
                <a:latin typeface="Times New Roman" panose="02020603050405020304" pitchFamily="18" charset="0"/>
                <a:cs typeface="Times New Roman" panose="02020603050405020304" pitchFamily="18" charset="0"/>
              </a:rPr>
              <a:t>℃</a:t>
            </a:r>
            <a:r>
              <a:rPr kumimoji="0" lang="zh-CN" altLang="en-US">
                <a:solidFill>
                  <a:srgbClr val="000000"/>
                </a:solidFill>
                <a:latin typeface="Times New Roman" panose="02020603050405020304" pitchFamily="18" charset="0"/>
              </a:rPr>
              <a:t>环境吸热</a:t>
            </a:r>
          </a:p>
        </p:txBody>
      </p:sp>
      <p:graphicFrame>
        <p:nvGraphicFramePr>
          <p:cNvPr id="608275" name="Object 19">
            <a:extLst>
              <a:ext uri="{FF2B5EF4-FFF2-40B4-BE49-F238E27FC236}">
                <a16:creationId xmlns:a16="http://schemas.microsoft.com/office/drawing/2014/main" id="{BB3A87D8-4191-43E5-99BC-EF6E9DFC5D1C}"/>
              </a:ext>
            </a:extLst>
          </p:cNvPr>
          <p:cNvGraphicFramePr>
            <a:graphicFrameLocks noChangeAspect="1"/>
          </p:cNvGraphicFramePr>
          <p:nvPr/>
        </p:nvGraphicFramePr>
        <p:xfrm>
          <a:off x="638175" y="1693863"/>
          <a:ext cx="5305425" cy="654050"/>
        </p:xfrm>
        <a:graphic>
          <a:graphicData uri="http://schemas.openxmlformats.org/presentationml/2006/ole">
            <mc:AlternateContent xmlns:mc="http://schemas.openxmlformats.org/markup-compatibility/2006">
              <mc:Choice xmlns:v="urn:schemas-microsoft-com:vml" Requires="v">
                <p:oleObj spid="_x0000_s94300" name="Equation" r:id="rId4" imgW="1911510" imgH="209414" progId="Equation.DSMT4">
                  <p:embed/>
                </p:oleObj>
              </mc:Choice>
              <mc:Fallback>
                <p:oleObj name="Equation" r:id="rId4" imgW="1911510" imgH="209414" progId="Equation.DSMT4">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5" y="1693863"/>
                        <a:ext cx="5305425" cy="6540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8276" name="Object 20">
            <a:extLst>
              <a:ext uri="{FF2B5EF4-FFF2-40B4-BE49-F238E27FC236}">
                <a16:creationId xmlns:a16="http://schemas.microsoft.com/office/drawing/2014/main" id="{CCF5B256-3F5E-415F-8463-8DF016A88EE2}"/>
              </a:ext>
            </a:extLst>
          </p:cNvPr>
          <p:cNvGraphicFramePr>
            <a:graphicFrameLocks noChangeAspect="1"/>
          </p:cNvGraphicFramePr>
          <p:nvPr/>
        </p:nvGraphicFramePr>
        <p:xfrm>
          <a:off x="7956550" y="3860800"/>
          <a:ext cx="727075" cy="531813"/>
        </p:xfrm>
        <a:graphic>
          <a:graphicData uri="http://schemas.openxmlformats.org/presentationml/2006/ole">
            <mc:AlternateContent xmlns:mc="http://schemas.openxmlformats.org/markup-compatibility/2006">
              <mc:Choice xmlns:v="urn:schemas-microsoft-com:vml" Requires="v">
                <p:oleObj spid="_x0000_s94301" name="Equation" r:id="rId6" imgW="209531" imgH="146141" progId="Equation.DSMT4">
                  <p:embed/>
                </p:oleObj>
              </mc:Choice>
              <mc:Fallback>
                <p:oleObj name="Equation" r:id="rId6" imgW="209531" imgH="146141"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6550" y="3860800"/>
                        <a:ext cx="727075" cy="53181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21">
            <a:extLst>
              <a:ext uri="{FF2B5EF4-FFF2-40B4-BE49-F238E27FC236}">
                <a16:creationId xmlns:a16="http://schemas.microsoft.com/office/drawing/2014/main" id="{39F9FD6D-CEAF-4C91-BF52-FDDCF9AFEAAD}"/>
              </a:ext>
            </a:extLst>
          </p:cNvPr>
          <p:cNvGrpSpPr>
            <a:grpSpLocks/>
          </p:cNvGrpSpPr>
          <p:nvPr/>
        </p:nvGrpSpPr>
        <p:grpSpPr bwMode="auto">
          <a:xfrm>
            <a:off x="1524000" y="2362200"/>
            <a:ext cx="6400800" cy="2244725"/>
            <a:chOff x="960" y="1488"/>
            <a:chExt cx="4032" cy="1414"/>
          </a:xfrm>
        </p:grpSpPr>
        <p:graphicFrame>
          <p:nvGraphicFramePr>
            <p:cNvPr id="94225" name="Object 22">
              <a:extLst>
                <a:ext uri="{FF2B5EF4-FFF2-40B4-BE49-F238E27FC236}">
                  <a16:creationId xmlns:a16="http://schemas.microsoft.com/office/drawing/2014/main" id="{A3D8CDCA-2B2C-4CBB-B87D-46F353BBEC07}"/>
                </a:ext>
              </a:extLst>
            </p:cNvPr>
            <p:cNvGraphicFramePr>
              <a:graphicFrameLocks noChangeAspect="1"/>
            </p:cNvGraphicFramePr>
            <p:nvPr/>
          </p:nvGraphicFramePr>
          <p:xfrm>
            <a:off x="960" y="1488"/>
            <a:ext cx="3692" cy="672"/>
          </p:xfrm>
          <a:graphic>
            <a:graphicData uri="http://schemas.openxmlformats.org/presentationml/2006/ole">
              <mc:AlternateContent xmlns:mc="http://schemas.openxmlformats.org/markup-compatibility/2006">
                <mc:Choice xmlns:v="urn:schemas-microsoft-com:vml" Requires="v">
                  <p:oleObj spid="_x0000_s94302" name="Equation" r:id="rId8" imgW="2114505" imgH="362086" progId="Equation.DSMT4">
                    <p:embed/>
                  </p:oleObj>
                </mc:Choice>
                <mc:Fallback>
                  <p:oleObj name="Equation" r:id="rId8" imgW="2114505" imgH="362086" progId="Equation.DSMT4">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 y="1488"/>
                          <a:ext cx="3692" cy="67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6" name="Object 23">
              <a:extLst>
                <a:ext uri="{FF2B5EF4-FFF2-40B4-BE49-F238E27FC236}">
                  <a16:creationId xmlns:a16="http://schemas.microsoft.com/office/drawing/2014/main" id="{7902415E-B513-4E26-92CA-4884845A5565}"/>
                </a:ext>
              </a:extLst>
            </p:cNvPr>
            <p:cNvGraphicFramePr>
              <a:graphicFrameLocks noChangeAspect="1"/>
            </p:cNvGraphicFramePr>
            <p:nvPr/>
          </p:nvGraphicFramePr>
          <p:xfrm>
            <a:off x="1190" y="2186"/>
            <a:ext cx="3802" cy="716"/>
          </p:xfrm>
          <a:graphic>
            <a:graphicData uri="http://schemas.openxmlformats.org/presentationml/2006/ole">
              <mc:AlternateContent xmlns:mc="http://schemas.openxmlformats.org/markup-compatibility/2006">
                <mc:Choice xmlns:v="urn:schemas-microsoft-com:vml" Requires="v">
                  <p:oleObj spid="_x0000_s94303" name="Equation" r:id="rId10" imgW="2178222" imgH="387395" progId="Equation.DSMT4">
                    <p:embed/>
                  </p:oleObj>
                </mc:Choice>
                <mc:Fallback>
                  <p:oleObj name="Equation" r:id="rId10" imgW="2178222" imgH="387395" progId="Equation.DSMT4">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90" y="2186"/>
                          <a:ext cx="3802" cy="716"/>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08280" name="Rectangle 24">
            <a:extLst>
              <a:ext uri="{FF2B5EF4-FFF2-40B4-BE49-F238E27FC236}">
                <a16:creationId xmlns:a16="http://schemas.microsoft.com/office/drawing/2014/main" id="{39759DD9-09BE-492F-BB06-E0333DD28C52}"/>
              </a:ext>
            </a:extLst>
          </p:cNvPr>
          <p:cNvSpPr>
            <a:spLocks noChangeArrowheads="1"/>
          </p:cNvSpPr>
          <p:nvPr/>
        </p:nvSpPr>
        <p:spPr bwMode="auto">
          <a:xfrm>
            <a:off x="177800" y="4724400"/>
            <a:ext cx="1154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解得</a:t>
            </a:r>
          </a:p>
        </p:txBody>
      </p:sp>
      <p:graphicFrame>
        <p:nvGraphicFramePr>
          <p:cNvPr id="608281" name="Object 25">
            <a:extLst>
              <a:ext uri="{FF2B5EF4-FFF2-40B4-BE49-F238E27FC236}">
                <a16:creationId xmlns:a16="http://schemas.microsoft.com/office/drawing/2014/main" id="{9A7EFA2D-56B2-4180-B8CC-002887F3D525}"/>
              </a:ext>
            </a:extLst>
          </p:cNvPr>
          <p:cNvGraphicFramePr>
            <a:graphicFrameLocks noChangeAspect="1"/>
          </p:cNvGraphicFramePr>
          <p:nvPr/>
        </p:nvGraphicFramePr>
        <p:xfrm>
          <a:off x="1287463" y="4724400"/>
          <a:ext cx="2268537" cy="619125"/>
        </p:xfrm>
        <a:graphic>
          <a:graphicData uri="http://schemas.openxmlformats.org/presentationml/2006/ole">
            <mc:AlternateContent xmlns:mc="http://schemas.openxmlformats.org/markup-compatibility/2006">
              <mc:Choice xmlns:v="urn:schemas-microsoft-com:vml" Requires="v">
                <p:oleObj spid="_x0000_s94304" name="Equation" r:id="rId12" imgW="723600" imgH="177480" progId="Equation.DSMT4">
                  <p:embed/>
                </p:oleObj>
              </mc:Choice>
              <mc:Fallback>
                <p:oleObj name="Equation" r:id="rId12" imgW="723600" imgH="177480" progId="Equation.DSMT4">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87463" y="4724400"/>
                        <a:ext cx="2268537" cy="61912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8282" name="Rectangle 26">
            <a:extLst>
              <a:ext uri="{FF2B5EF4-FFF2-40B4-BE49-F238E27FC236}">
                <a16:creationId xmlns:a16="http://schemas.microsoft.com/office/drawing/2014/main" id="{E7E4130C-66F0-4940-93EF-00D089DE72E7}"/>
              </a:ext>
            </a:extLst>
          </p:cNvPr>
          <p:cNvSpPr>
            <a:spLocks noChangeArrowheads="1"/>
          </p:cNvSpPr>
          <p:nvPr/>
        </p:nvSpPr>
        <p:spPr bwMode="auto">
          <a:xfrm>
            <a:off x="2160588" y="5486400"/>
            <a:ext cx="2339975" cy="579438"/>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rgbClr val="000000"/>
                </a:solidFill>
                <a:latin typeface="Times New Roman" panose="02020603050405020304" pitchFamily="18" charset="0"/>
              </a:rPr>
              <a:t>冷热管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8274"/>
                                        </p:tgtEl>
                                        <p:attrNameLst>
                                          <p:attrName>style.visibility</p:attrName>
                                        </p:attrNameLst>
                                      </p:cBhvr>
                                      <p:to>
                                        <p:strVal val="visible"/>
                                      </p:to>
                                    </p:set>
                                    <p:animEffect transition="in" filter="wipe(left)">
                                      <p:cBhvr>
                                        <p:cTn id="17" dur="500"/>
                                        <p:tgtEl>
                                          <p:spTgt spid="6082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608260"/>
                                        </p:tgtEl>
                                        <p:attrNameLst>
                                          <p:attrName>style.visibility</p:attrName>
                                        </p:attrNameLst>
                                      </p:cBhvr>
                                      <p:to>
                                        <p:strVal val="visible"/>
                                      </p:to>
                                    </p:set>
                                    <p:anim calcmode="lin" valueType="num">
                                      <p:cBhvr>
                                        <p:cTn id="22" dur="500" fill="hold"/>
                                        <p:tgtEl>
                                          <p:spTgt spid="608260"/>
                                        </p:tgtEl>
                                        <p:attrNameLst>
                                          <p:attrName>ppt_w</p:attrName>
                                        </p:attrNameLst>
                                      </p:cBhvr>
                                      <p:tavLst>
                                        <p:tav tm="0">
                                          <p:val>
                                            <p:fltVal val="0"/>
                                          </p:val>
                                        </p:tav>
                                        <p:tav tm="100000">
                                          <p:val>
                                            <p:strVal val="#ppt_w"/>
                                          </p:val>
                                        </p:tav>
                                      </p:tavLst>
                                    </p:anim>
                                    <p:anim calcmode="lin" valueType="num">
                                      <p:cBhvr>
                                        <p:cTn id="23" dur="500" fill="hold"/>
                                        <p:tgtEl>
                                          <p:spTgt spid="608260"/>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608275"/>
                                        </p:tgtEl>
                                        <p:attrNameLst>
                                          <p:attrName>style.visibility</p:attrName>
                                        </p:attrNameLst>
                                      </p:cBhvr>
                                      <p:to>
                                        <p:strVal val="visible"/>
                                      </p:to>
                                    </p:set>
                                    <p:anim calcmode="lin" valueType="num">
                                      <p:cBhvr additive="base">
                                        <p:cTn id="28" dur="500" fill="hold"/>
                                        <p:tgtEl>
                                          <p:spTgt spid="608275"/>
                                        </p:tgtEl>
                                        <p:attrNameLst>
                                          <p:attrName>ppt_x</p:attrName>
                                        </p:attrNameLst>
                                      </p:cBhvr>
                                      <p:tavLst>
                                        <p:tav tm="0">
                                          <p:val>
                                            <p:strVal val="0-#ppt_w/2"/>
                                          </p:val>
                                        </p:tav>
                                        <p:tav tm="100000">
                                          <p:val>
                                            <p:strVal val="#ppt_x"/>
                                          </p:val>
                                        </p:tav>
                                      </p:tavLst>
                                    </p:anim>
                                    <p:anim calcmode="lin" valueType="num">
                                      <p:cBhvr additive="base">
                                        <p:cTn id="29" dur="500" fill="hold"/>
                                        <p:tgtEl>
                                          <p:spTgt spid="608275"/>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0-#ppt_w/2"/>
                                          </p:val>
                                        </p:tav>
                                        <p:tav tm="100000">
                                          <p:val>
                                            <p:strVal val="#ppt_x"/>
                                          </p:val>
                                        </p:tav>
                                      </p:tavLst>
                                    </p:anim>
                                    <p:anim calcmode="lin" valueType="num">
                                      <p:cBhvr additive="base">
                                        <p:cTn id="3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nodeType="clickEffect">
                                  <p:stCondLst>
                                    <p:cond delay="0"/>
                                  </p:stCondLst>
                                  <p:childTnLst>
                                    <p:set>
                                      <p:cBhvr>
                                        <p:cTn id="39" dur="1" fill="hold">
                                          <p:stCondLst>
                                            <p:cond delay="0"/>
                                          </p:stCondLst>
                                        </p:cTn>
                                        <p:tgtEl>
                                          <p:spTgt spid="608276"/>
                                        </p:tgtEl>
                                        <p:attrNameLst>
                                          <p:attrName>style.visibility</p:attrName>
                                        </p:attrNameLst>
                                      </p:cBhvr>
                                      <p:to>
                                        <p:strVal val="visible"/>
                                      </p:to>
                                    </p:set>
                                    <p:anim calcmode="lin" valueType="num">
                                      <p:cBhvr additive="base">
                                        <p:cTn id="40" dur="500" fill="hold"/>
                                        <p:tgtEl>
                                          <p:spTgt spid="608276"/>
                                        </p:tgtEl>
                                        <p:attrNameLst>
                                          <p:attrName>ppt_x</p:attrName>
                                        </p:attrNameLst>
                                      </p:cBhvr>
                                      <p:tavLst>
                                        <p:tav tm="0">
                                          <p:val>
                                            <p:strVal val="1+#ppt_w/2"/>
                                          </p:val>
                                        </p:tav>
                                        <p:tav tm="100000">
                                          <p:val>
                                            <p:strVal val="#ppt_x"/>
                                          </p:val>
                                        </p:tav>
                                      </p:tavLst>
                                    </p:anim>
                                    <p:anim calcmode="lin" valueType="num">
                                      <p:cBhvr additive="base">
                                        <p:cTn id="41" dur="500" fill="hold"/>
                                        <p:tgtEl>
                                          <p:spTgt spid="608276"/>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608280"/>
                                        </p:tgtEl>
                                        <p:attrNameLst>
                                          <p:attrName>style.visibility</p:attrName>
                                        </p:attrNameLst>
                                      </p:cBhvr>
                                      <p:to>
                                        <p:strVal val="visible"/>
                                      </p:to>
                                    </p:set>
                                    <p:anim calcmode="lin" valueType="num">
                                      <p:cBhvr additive="base">
                                        <p:cTn id="46" dur="500" fill="hold"/>
                                        <p:tgtEl>
                                          <p:spTgt spid="608280"/>
                                        </p:tgtEl>
                                        <p:attrNameLst>
                                          <p:attrName>ppt_x</p:attrName>
                                        </p:attrNameLst>
                                      </p:cBhvr>
                                      <p:tavLst>
                                        <p:tav tm="0">
                                          <p:val>
                                            <p:strVal val="0-#ppt_w/2"/>
                                          </p:val>
                                        </p:tav>
                                        <p:tav tm="100000">
                                          <p:val>
                                            <p:strVal val="#ppt_x"/>
                                          </p:val>
                                        </p:tav>
                                      </p:tavLst>
                                    </p:anim>
                                    <p:anim calcmode="lin" valueType="num">
                                      <p:cBhvr additive="base">
                                        <p:cTn id="47" dur="500" fill="hold"/>
                                        <p:tgtEl>
                                          <p:spTgt spid="608280"/>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500"/>
                            </p:stCondLst>
                            <p:childTnLst>
                              <p:par>
                                <p:cTn id="49" presetID="2" presetClass="entr" presetSubtype="4" fill="hold" nodeType="afterEffect">
                                  <p:stCondLst>
                                    <p:cond delay="0"/>
                                  </p:stCondLst>
                                  <p:childTnLst>
                                    <p:set>
                                      <p:cBhvr>
                                        <p:cTn id="50" dur="1" fill="hold">
                                          <p:stCondLst>
                                            <p:cond delay="0"/>
                                          </p:stCondLst>
                                        </p:cTn>
                                        <p:tgtEl>
                                          <p:spTgt spid="608281"/>
                                        </p:tgtEl>
                                        <p:attrNameLst>
                                          <p:attrName>style.visibility</p:attrName>
                                        </p:attrNameLst>
                                      </p:cBhvr>
                                      <p:to>
                                        <p:strVal val="visible"/>
                                      </p:to>
                                    </p:set>
                                    <p:anim calcmode="lin" valueType="num">
                                      <p:cBhvr additive="base">
                                        <p:cTn id="51" dur="500" fill="hold"/>
                                        <p:tgtEl>
                                          <p:spTgt spid="608281"/>
                                        </p:tgtEl>
                                        <p:attrNameLst>
                                          <p:attrName>ppt_x</p:attrName>
                                        </p:attrNameLst>
                                      </p:cBhvr>
                                      <p:tavLst>
                                        <p:tav tm="0">
                                          <p:val>
                                            <p:strVal val="#ppt_x"/>
                                          </p:val>
                                        </p:tav>
                                        <p:tav tm="100000">
                                          <p:val>
                                            <p:strVal val="#ppt_x"/>
                                          </p:val>
                                        </p:tav>
                                      </p:tavLst>
                                    </p:anim>
                                    <p:anim calcmode="lin" valueType="num">
                                      <p:cBhvr additive="base">
                                        <p:cTn id="52" dur="500" fill="hold"/>
                                        <p:tgtEl>
                                          <p:spTgt spid="608281"/>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08282"/>
                                        </p:tgtEl>
                                        <p:attrNameLst>
                                          <p:attrName>style.visibility</p:attrName>
                                        </p:attrNameLst>
                                      </p:cBhvr>
                                      <p:to>
                                        <p:strVal val="visible"/>
                                      </p:to>
                                    </p:set>
                                    <p:anim calcmode="lin" valueType="num">
                                      <p:cBhvr additive="base">
                                        <p:cTn id="57" dur="500" fill="hold"/>
                                        <p:tgtEl>
                                          <p:spTgt spid="608282"/>
                                        </p:tgtEl>
                                        <p:attrNameLst>
                                          <p:attrName>ppt_x</p:attrName>
                                        </p:attrNameLst>
                                      </p:cBhvr>
                                      <p:tavLst>
                                        <p:tav tm="0">
                                          <p:val>
                                            <p:strVal val="#ppt_x"/>
                                          </p:val>
                                        </p:tav>
                                        <p:tav tm="100000">
                                          <p:val>
                                            <p:strVal val="#ppt_x"/>
                                          </p:val>
                                        </p:tav>
                                      </p:tavLst>
                                    </p:anim>
                                    <p:anim calcmode="lin" valueType="num">
                                      <p:cBhvr additive="base">
                                        <p:cTn id="58" dur="500" fill="hold"/>
                                        <p:tgtEl>
                                          <p:spTgt spid="6082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0" grpId="0" animBg="1"/>
      <p:bldP spid="608274" grpId="0" autoUpdateAnimBg="0"/>
      <p:bldP spid="608280" grpId="0" autoUpdateAnimBg="0"/>
      <p:bldP spid="608282"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44198F39-9701-4303-A36D-A792011D2B50}"/>
              </a:ext>
            </a:extLst>
          </p:cNvPr>
          <p:cNvSpPr>
            <a:spLocks noGrp="1" noChangeArrowheads="1"/>
          </p:cNvSpPr>
          <p:nvPr>
            <p:ph type="title"/>
          </p:nvPr>
        </p:nvSpPr>
        <p:spPr>
          <a:xfrm>
            <a:off x="685800" y="411163"/>
            <a:ext cx="7772400" cy="914400"/>
          </a:xfrm>
        </p:spPr>
        <p:txBody>
          <a:bodyPr/>
          <a:lstStyle/>
          <a:p>
            <a:pPr eaLnBrk="1" hangingPunct="1"/>
            <a:r>
              <a:rPr lang="zh-CN" altLang="en-US" sz="5400" b="1">
                <a:latin typeface="楷体_GB2312" pitchFamily="49" charset="-122"/>
                <a:ea typeface="楷体_GB2312" pitchFamily="49" charset="-122"/>
              </a:rPr>
              <a:t>热二律解决的典型问题</a:t>
            </a:r>
          </a:p>
        </p:txBody>
      </p:sp>
      <p:sp>
        <p:nvSpPr>
          <p:cNvPr id="96259" name="Rectangle 3">
            <a:extLst>
              <a:ext uri="{FF2B5EF4-FFF2-40B4-BE49-F238E27FC236}">
                <a16:creationId xmlns:a16="http://schemas.microsoft.com/office/drawing/2014/main" id="{8F39D96F-E61A-4330-9E91-5FCDB8FAD94D}"/>
              </a:ext>
            </a:extLst>
          </p:cNvPr>
          <p:cNvSpPr>
            <a:spLocks noChangeArrowheads="1"/>
          </p:cNvSpPr>
          <p:nvPr/>
        </p:nvSpPr>
        <p:spPr bwMode="auto">
          <a:xfrm>
            <a:off x="609600" y="3657600"/>
            <a:ext cx="8153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b="0">
                <a:solidFill>
                  <a:schemeClr val="tx2"/>
                </a:solidFill>
                <a:latin typeface="Times New Roman" panose="02020603050405020304" pitchFamily="18" charset="0"/>
              </a:rPr>
              <a:t> </a:t>
            </a:r>
            <a:r>
              <a:rPr kumimoji="0" lang="en-US" altLang="zh-CN" sz="4000">
                <a:solidFill>
                  <a:schemeClr val="tx2"/>
                </a:solidFill>
                <a:latin typeface="Times New Roman" panose="02020603050405020304" pitchFamily="18" charset="0"/>
              </a:rPr>
              <a:t>2. </a:t>
            </a:r>
            <a:r>
              <a:rPr kumimoji="0" lang="zh-CN" altLang="en-US" sz="4000">
                <a:solidFill>
                  <a:schemeClr val="tx2"/>
                </a:solidFill>
                <a:latin typeface="Times New Roman" panose="02020603050405020304" pitchFamily="18" charset="0"/>
              </a:rPr>
              <a:t>某循环或过程的最大最小可能性</a:t>
            </a:r>
            <a:endParaRPr kumimoji="0" lang="zh-CN" altLang="en-US" sz="4000">
              <a:latin typeface="Times New Roman" panose="02020603050405020304" pitchFamily="18" charset="0"/>
            </a:endParaRPr>
          </a:p>
        </p:txBody>
      </p:sp>
      <p:sp>
        <p:nvSpPr>
          <p:cNvPr id="96260" name="Rectangle 4">
            <a:extLst>
              <a:ext uri="{FF2B5EF4-FFF2-40B4-BE49-F238E27FC236}">
                <a16:creationId xmlns:a16="http://schemas.microsoft.com/office/drawing/2014/main" id="{46DD45DD-14E1-481A-B4B8-370AF21DD0BC}"/>
              </a:ext>
            </a:extLst>
          </p:cNvPr>
          <p:cNvSpPr>
            <a:spLocks noGrp="1" noChangeArrowheads="1"/>
          </p:cNvSpPr>
          <p:nvPr>
            <p:ph type="body" idx="1"/>
          </p:nvPr>
        </p:nvSpPr>
        <p:spPr/>
        <p:txBody>
          <a:bodyPr/>
          <a:lstStyle/>
          <a:p>
            <a:pPr eaLnBrk="1" hangingPunct="1">
              <a:buFontTx/>
              <a:buNone/>
            </a:pPr>
            <a:r>
              <a:rPr lang="en-US" altLang="zh-CN" sz="4000" b="1">
                <a:solidFill>
                  <a:schemeClr val="tx2"/>
                </a:solidFill>
                <a:latin typeface="Times New Roman" panose="02020603050405020304" pitchFamily="18" charset="0"/>
              </a:rPr>
              <a:t>1.  </a:t>
            </a:r>
            <a:r>
              <a:rPr lang="zh-CN" altLang="en-US" sz="4000" b="1">
                <a:solidFill>
                  <a:schemeClr val="tx2"/>
                </a:solidFill>
                <a:latin typeface="Times New Roman" panose="02020603050405020304" pitchFamily="18" charset="0"/>
              </a:rPr>
              <a:t>某循环或过程能否实现</a:t>
            </a:r>
            <a:r>
              <a:rPr lang="en-US" altLang="zh-CN" sz="4000" b="1">
                <a:solidFill>
                  <a:schemeClr val="tx2"/>
                </a:solidFill>
                <a:latin typeface="Times New Roman" panose="02020603050405020304" pitchFamily="18" charset="0"/>
              </a:rPr>
              <a:t>?</a:t>
            </a:r>
          </a:p>
        </p:txBody>
      </p:sp>
      <p:graphicFrame>
        <p:nvGraphicFramePr>
          <p:cNvPr id="609285" name="Object 5">
            <a:extLst>
              <a:ext uri="{FF2B5EF4-FFF2-40B4-BE49-F238E27FC236}">
                <a16:creationId xmlns:a16="http://schemas.microsoft.com/office/drawing/2014/main" id="{58D4572E-4CE7-4151-9A16-72C94CB47EAF}"/>
              </a:ext>
            </a:extLst>
          </p:cNvPr>
          <p:cNvGraphicFramePr>
            <a:graphicFrameLocks noChangeAspect="1"/>
          </p:cNvGraphicFramePr>
          <p:nvPr/>
        </p:nvGraphicFramePr>
        <p:xfrm>
          <a:off x="2819400" y="2819400"/>
          <a:ext cx="1525588" cy="619125"/>
        </p:xfrm>
        <a:graphic>
          <a:graphicData uri="http://schemas.openxmlformats.org/presentationml/2006/ole">
            <mc:AlternateContent xmlns:mc="http://schemas.openxmlformats.org/markup-compatibility/2006">
              <mc:Choice xmlns:v="urn:schemas-microsoft-com:vml" Requires="v">
                <p:oleObj spid="_x0000_s96290" name="Equation" r:id="rId4" imgW="526890" imgH="196759" progId="Equation.DSMT4">
                  <p:embed/>
                </p:oleObj>
              </mc:Choice>
              <mc:Fallback>
                <p:oleObj name="Equation" r:id="rId4" imgW="526890" imgH="196759"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819400"/>
                        <a:ext cx="1525588" cy="6191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9286" name="Object 6">
            <a:extLst>
              <a:ext uri="{FF2B5EF4-FFF2-40B4-BE49-F238E27FC236}">
                <a16:creationId xmlns:a16="http://schemas.microsoft.com/office/drawing/2014/main" id="{47C4D39F-315E-4926-A01B-5473BDF44579}"/>
              </a:ext>
            </a:extLst>
          </p:cNvPr>
          <p:cNvGraphicFramePr>
            <a:graphicFrameLocks noChangeAspect="1"/>
          </p:cNvGraphicFramePr>
          <p:nvPr/>
        </p:nvGraphicFramePr>
        <p:xfrm>
          <a:off x="3163888" y="4486275"/>
          <a:ext cx="1560512" cy="619125"/>
        </p:xfrm>
        <a:graphic>
          <a:graphicData uri="http://schemas.openxmlformats.org/presentationml/2006/ole">
            <mc:AlternateContent xmlns:mc="http://schemas.openxmlformats.org/markup-compatibility/2006">
              <mc:Choice xmlns:v="urn:schemas-microsoft-com:vml" Requires="v">
                <p:oleObj spid="_x0000_s96291" name="Equation" r:id="rId6" imgW="539552" imgH="196759" progId="Equation.DSMT4">
                  <p:embed/>
                </p:oleObj>
              </mc:Choice>
              <mc:Fallback>
                <p:oleObj name="Equation" r:id="rId6" imgW="539552" imgH="196759"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3888" y="4486275"/>
                        <a:ext cx="1560512" cy="6191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9287" name="Rectangle 7">
            <a:extLst>
              <a:ext uri="{FF2B5EF4-FFF2-40B4-BE49-F238E27FC236}">
                <a16:creationId xmlns:a16="http://schemas.microsoft.com/office/drawing/2014/main" id="{5D065AD6-1ED2-4901-8026-E9F9EBDC0175}"/>
              </a:ext>
            </a:extLst>
          </p:cNvPr>
          <p:cNvSpPr>
            <a:spLocks noChangeArrowheads="1"/>
          </p:cNvSpPr>
          <p:nvPr/>
        </p:nvSpPr>
        <p:spPr bwMode="auto">
          <a:xfrm>
            <a:off x="1219200" y="4419600"/>
            <a:ext cx="17129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sz="4000">
                <a:solidFill>
                  <a:schemeClr val="tx2"/>
                </a:solidFill>
                <a:latin typeface="Times New Roman" panose="02020603050405020304" pitchFamily="18" charset="0"/>
              </a:rPr>
              <a:t>可逆时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09285"/>
                                        </p:tgtEl>
                                        <p:attrNameLst>
                                          <p:attrName>style.visibility</p:attrName>
                                        </p:attrNameLst>
                                      </p:cBhvr>
                                      <p:to>
                                        <p:strVal val="visible"/>
                                      </p:to>
                                    </p:set>
                                    <p:anim calcmode="lin" valueType="num">
                                      <p:cBhvr additive="base">
                                        <p:cTn id="7" dur="500" fill="hold"/>
                                        <p:tgtEl>
                                          <p:spTgt spid="609285"/>
                                        </p:tgtEl>
                                        <p:attrNameLst>
                                          <p:attrName>ppt_x</p:attrName>
                                        </p:attrNameLst>
                                      </p:cBhvr>
                                      <p:tavLst>
                                        <p:tav tm="0">
                                          <p:val>
                                            <p:strVal val="0-#ppt_w/2"/>
                                          </p:val>
                                        </p:tav>
                                        <p:tav tm="100000">
                                          <p:val>
                                            <p:strVal val="#ppt_x"/>
                                          </p:val>
                                        </p:tav>
                                      </p:tavLst>
                                    </p:anim>
                                    <p:anim calcmode="lin" valueType="num">
                                      <p:cBhvr additive="base">
                                        <p:cTn id="8" dur="500" fill="hold"/>
                                        <p:tgtEl>
                                          <p:spTgt spid="6092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9287"/>
                                        </p:tgtEl>
                                        <p:attrNameLst>
                                          <p:attrName>style.visibility</p:attrName>
                                        </p:attrNameLst>
                                      </p:cBhvr>
                                      <p:to>
                                        <p:strVal val="visible"/>
                                      </p:to>
                                    </p:set>
                                    <p:anim calcmode="lin" valueType="num">
                                      <p:cBhvr additive="base">
                                        <p:cTn id="13" dur="500" fill="hold"/>
                                        <p:tgtEl>
                                          <p:spTgt spid="609287"/>
                                        </p:tgtEl>
                                        <p:attrNameLst>
                                          <p:attrName>ppt_x</p:attrName>
                                        </p:attrNameLst>
                                      </p:cBhvr>
                                      <p:tavLst>
                                        <p:tav tm="0">
                                          <p:val>
                                            <p:strVal val="0-#ppt_w/2"/>
                                          </p:val>
                                        </p:tav>
                                        <p:tav tm="100000">
                                          <p:val>
                                            <p:strVal val="#ppt_x"/>
                                          </p:val>
                                        </p:tav>
                                      </p:tavLst>
                                    </p:anim>
                                    <p:anim calcmode="lin" valueType="num">
                                      <p:cBhvr additive="base">
                                        <p:cTn id="14" dur="500" fill="hold"/>
                                        <p:tgtEl>
                                          <p:spTgt spid="609287"/>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nodeType="afterEffect">
                                  <p:stCondLst>
                                    <p:cond delay="0"/>
                                  </p:stCondLst>
                                  <p:childTnLst>
                                    <p:set>
                                      <p:cBhvr>
                                        <p:cTn id="17" dur="1" fill="hold">
                                          <p:stCondLst>
                                            <p:cond delay="0"/>
                                          </p:stCondLst>
                                        </p:cTn>
                                        <p:tgtEl>
                                          <p:spTgt spid="609286"/>
                                        </p:tgtEl>
                                        <p:attrNameLst>
                                          <p:attrName>style.visibility</p:attrName>
                                        </p:attrNameLst>
                                      </p:cBhvr>
                                      <p:to>
                                        <p:strVal val="visible"/>
                                      </p:to>
                                    </p:set>
                                    <p:anim calcmode="lin" valueType="num">
                                      <p:cBhvr additive="base">
                                        <p:cTn id="18" dur="500" fill="hold"/>
                                        <p:tgtEl>
                                          <p:spTgt spid="609286"/>
                                        </p:tgtEl>
                                        <p:attrNameLst>
                                          <p:attrName>ppt_x</p:attrName>
                                        </p:attrNameLst>
                                      </p:cBhvr>
                                      <p:tavLst>
                                        <p:tav tm="0">
                                          <p:val>
                                            <p:strVal val="0-#ppt_w/2"/>
                                          </p:val>
                                        </p:tav>
                                        <p:tav tm="100000">
                                          <p:val>
                                            <p:strVal val="#ppt_x"/>
                                          </p:val>
                                        </p:tav>
                                      </p:tavLst>
                                    </p:anim>
                                    <p:anim calcmode="lin" valueType="num">
                                      <p:cBhvr additive="base">
                                        <p:cTn id="19" dur="500" fill="hold"/>
                                        <p:tgtEl>
                                          <p:spTgt spid="6092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36EE18D-7229-4BCD-9B45-C0A012FAE058}"/>
              </a:ext>
            </a:extLst>
          </p:cNvPr>
          <p:cNvSpPr>
            <a:spLocks noGrp="1" noChangeArrowheads="1"/>
          </p:cNvSpPr>
          <p:nvPr>
            <p:ph type="title"/>
          </p:nvPr>
        </p:nvSpPr>
        <p:spPr>
          <a:xfrm>
            <a:off x="762000" y="228600"/>
            <a:ext cx="7772400" cy="823913"/>
          </a:xfrm>
        </p:spPr>
        <p:txBody>
          <a:bodyPr/>
          <a:lstStyle/>
          <a:p>
            <a:pPr eaLnBrk="1" hangingPunct="1"/>
            <a:r>
              <a:rPr kumimoji="1" lang="en-GB" altLang="zh-CN" sz="4800" b="1">
                <a:latin typeface="Times New Roman" panose="02020603050405020304" pitchFamily="18" charset="0"/>
                <a:ea typeface="楷体_GB2312" pitchFamily="49" charset="-122"/>
              </a:rPr>
              <a:t>Increase of entropy principle</a:t>
            </a:r>
            <a:endParaRPr lang="en-US" altLang="zh-CN" sz="4800" b="1">
              <a:ea typeface="楷体_GB2312" pitchFamily="49" charset="-122"/>
            </a:endParaRPr>
          </a:p>
        </p:txBody>
      </p:sp>
      <p:sp>
        <p:nvSpPr>
          <p:cNvPr id="6147" name="Rectangle 3">
            <a:extLst>
              <a:ext uri="{FF2B5EF4-FFF2-40B4-BE49-F238E27FC236}">
                <a16:creationId xmlns:a16="http://schemas.microsoft.com/office/drawing/2014/main" id="{C401869A-AAF6-47D8-8C85-7B19B81BED5C}"/>
              </a:ext>
            </a:extLst>
          </p:cNvPr>
          <p:cNvSpPr>
            <a:spLocks noChangeArrowheads="1"/>
          </p:cNvSpPr>
          <p:nvPr/>
        </p:nvSpPr>
        <p:spPr bwMode="auto">
          <a:xfrm>
            <a:off x="611188" y="2843213"/>
            <a:ext cx="83058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SzTx/>
              <a:buFontTx/>
              <a:buNone/>
            </a:pPr>
            <a:r>
              <a:rPr lang="en-GB" altLang="zh-CN" dirty="0">
                <a:solidFill>
                  <a:srgbClr val="00FF00"/>
                </a:solidFill>
                <a:latin typeface="Times New Roman" panose="02020603050405020304" pitchFamily="18" charset="0"/>
                <a:ea typeface="楷体_GB2312" pitchFamily="49" charset="-122"/>
              </a:rPr>
              <a:t>       </a:t>
            </a:r>
            <a:r>
              <a:rPr lang="en-GB" altLang="zh-CN" sz="4000" dirty="0">
                <a:latin typeface="Times New Roman" panose="02020603050405020304" pitchFamily="18" charset="0"/>
                <a:ea typeface="楷体_GB2312" pitchFamily="49" charset="-122"/>
              </a:rPr>
              <a:t>The entropy of an isolated system during a process always increase</a:t>
            </a:r>
            <a:r>
              <a:rPr lang="en-US" altLang="zh-CN" sz="4000" dirty="0">
                <a:latin typeface="Times New Roman" panose="02020603050405020304" pitchFamily="18" charset="0"/>
                <a:ea typeface="楷体_GB2312" pitchFamily="49" charset="-122"/>
              </a:rPr>
              <a:t>s</a:t>
            </a:r>
            <a:r>
              <a:rPr lang="en-GB" altLang="zh-CN" sz="4000" dirty="0">
                <a:latin typeface="Times New Roman" panose="02020603050405020304" pitchFamily="18" charset="0"/>
                <a:ea typeface="楷体_GB2312" pitchFamily="49" charset="-122"/>
              </a:rPr>
              <a:t> or, in the limiting case of a reversible process, remains constant.</a:t>
            </a:r>
            <a:endParaRPr lang="en-US" altLang="zh-CN" sz="4000" dirty="0">
              <a:latin typeface="Times New Roman" panose="02020603050405020304" pitchFamily="18" charset="0"/>
              <a:ea typeface="楷体_GB2312" pitchFamily="49" charset="-122"/>
            </a:endParaRPr>
          </a:p>
        </p:txBody>
      </p:sp>
      <p:sp>
        <p:nvSpPr>
          <p:cNvPr id="6148" name="Text Box 4">
            <a:extLst>
              <a:ext uri="{FF2B5EF4-FFF2-40B4-BE49-F238E27FC236}">
                <a16:creationId xmlns:a16="http://schemas.microsoft.com/office/drawing/2014/main" id="{81FBFB2C-532B-4FF0-AFF3-2C125A784D2E}"/>
              </a:ext>
            </a:extLst>
          </p:cNvPr>
          <p:cNvSpPr txBox="1">
            <a:spLocks noChangeArrowheads="1"/>
          </p:cNvSpPr>
          <p:nvPr/>
        </p:nvSpPr>
        <p:spPr bwMode="auto">
          <a:xfrm>
            <a:off x="611188" y="1268413"/>
            <a:ext cx="8001000" cy="11906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3600">
                <a:solidFill>
                  <a:schemeClr val="bg2"/>
                </a:solidFill>
                <a:latin typeface="Times New Roman" panose="02020603050405020304" pitchFamily="18" charset="0"/>
                <a:ea typeface="黑体" panose="02010609060101010101" pitchFamily="49" charset="-122"/>
              </a:rPr>
              <a:t>孤立系统熵增原理</a:t>
            </a:r>
            <a:r>
              <a:rPr lang="zh-CN" altLang="en-US" sz="3600">
                <a:solidFill>
                  <a:srgbClr val="000000"/>
                </a:solidFill>
                <a:latin typeface="Times New Roman" panose="02020603050405020304" pitchFamily="18" charset="0"/>
              </a:rPr>
              <a:t>：</a:t>
            </a:r>
            <a:r>
              <a:rPr lang="zh-CN" altLang="en-US" sz="3600">
                <a:solidFill>
                  <a:schemeClr val="bg1"/>
                </a:solidFill>
                <a:latin typeface="Times New Roman" panose="02020603050405020304" pitchFamily="18" charset="0"/>
                <a:ea typeface="黑体" panose="02010609060101010101" pitchFamily="49" charset="-122"/>
              </a:rPr>
              <a:t>孤立系统的熵只能增大，或者不变，绝不能减小</a:t>
            </a:r>
            <a:r>
              <a:rPr lang="zh-CN" altLang="en-US" sz="3600" b="0">
                <a:solidFill>
                  <a:schemeClr val="bg1"/>
                </a:solidFill>
                <a:latin typeface="Times New Roman" panose="02020603050405020304" pitchFamily="18" charset="0"/>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EDBBD07A-3A92-4CB8-9417-912EB645599A}"/>
              </a:ext>
            </a:extLst>
          </p:cNvPr>
          <p:cNvSpPr>
            <a:spLocks noGrp="1" noChangeArrowheads="1"/>
          </p:cNvSpPr>
          <p:nvPr>
            <p:ph type="title"/>
          </p:nvPr>
        </p:nvSpPr>
        <p:spPr>
          <a:xfrm>
            <a:off x="685800" y="152400"/>
            <a:ext cx="7772400" cy="823913"/>
          </a:xfrm>
        </p:spPr>
        <p:txBody>
          <a:bodyPr/>
          <a:lstStyle/>
          <a:p>
            <a:pPr eaLnBrk="1" hangingPunct="1"/>
            <a:r>
              <a:rPr kumimoji="1" lang="zh-CN" altLang="en-US" sz="4800" b="1">
                <a:latin typeface="Times New Roman" panose="02020603050405020304" pitchFamily="18" charset="0"/>
                <a:ea typeface="楷体_GB2312" pitchFamily="49" charset="-122"/>
              </a:rPr>
              <a:t>第四章讨论    熵的物理意义</a:t>
            </a:r>
            <a:endParaRPr lang="zh-CN" altLang="en-US" sz="4000" b="1">
              <a:latin typeface="Times New Roman" panose="02020603050405020304" pitchFamily="18" charset="0"/>
              <a:ea typeface="楷体_GB2312" pitchFamily="49" charset="-122"/>
            </a:endParaRPr>
          </a:p>
        </p:txBody>
      </p:sp>
      <p:sp>
        <p:nvSpPr>
          <p:cNvPr id="98307" name="Text Box 3">
            <a:extLst>
              <a:ext uri="{FF2B5EF4-FFF2-40B4-BE49-F238E27FC236}">
                <a16:creationId xmlns:a16="http://schemas.microsoft.com/office/drawing/2014/main" id="{B12503BA-3A5C-45EF-A428-A2D485824DB2}"/>
              </a:ext>
            </a:extLst>
          </p:cNvPr>
          <p:cNvSpPr txBox="1">
            <a:spLocks noChangeArrowheads="1"/>
          </p:cNvSpPr>
          <p:nvPr/>
        </p:nvSpPr>
        <p:spPr bwMode="auto">
          <a:xfrm>
            <a:off x="250825" y="1524000"/>
            <a:ext cx="5329238"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GB" altLang="zh-CN" sz="3600">
                <a:latin typeface="Times New Roman" panose="02020603050405020304" pitchFamily="18" charset="0"/>
              </a:rPr>
              <a:t>Entropy can be viewed as a measure of </a:t>
            </a:r>
            <a:r>
              <a:rPr lang="en-GB" altLang="zh-CN" sz="3600">
                <a:solidFill>
                  <a:schemeClr val="tx2"/>
                </a:solidFill>
                <a:latin typeface="Times New Roman" panose="02020603050405020304" pitchFamily="18" charset="0"/>
              </a:rPr>
              <a:t>molecular disorder</a:t>
            </a:r>
            <a:r>
              <a:rPr lang="zh-CN" altLang="en-GB" sz="3600">
                <a:latin typeface="Times New Roman" panose="02020603050405020304" pitchFamily="18" charset="0"/>
              </a:rPr>
              <a:t>, </a:t>
            </a:r>
            <a:r>
              <a:rPr lang="en-GB" altLang="zh-CN" sz="3600">
                <a:latin typeface="Times New Roman" panose="02020603050405020304" pitchFamily="18" charset="0"/>
              </a:rPr>
              <a:t>or </a:t>
            </a:r>
            <a:r>
              <a:rPr lang="en-GB" altLang="zh-CN" sz="3600">
                <a:solidFill>
                  <a:schemeClr val="tx2"/>
                </a:solidFill>
                <a:latin typeface="Times New Roman" panose="02020603050405020304" pitchFamily="18" charset="0"/>
              </a:rPr>
              <a:t>molecular randomness</a:t>
            </a:r>
            <a:r>
              <a:rPr lang="en-GB" altLang="zh-CN" sz="3600">
                <a:latin typeface="Times New Roman" panose="02020603050405020304" pitchFamily="18" charset="0"/>
              </a:rPr>
              <a:t>. As a system becomes more disordered, the positions of the molecules become less predictable and the entropy increase.</a:t>
            </a:r>
            <a:endParaRPr lang="en-US" altLang="zh-CN" sz="3600" b="0">
              <a:latin typeface="Times New Roman" panose="02020603050405020304" pitchFamily="18" charset="0"/>
            </a:endParaRPr>
          </a:p>
        </p:txBody>
      </p:sp>
      <p:sp>
        <p:nvSpPr>
          <p:cNvPr id="98308" name="Rectangle 4">
            <a:extLst>
              <a:ext uri="{FF2B5EF4-FFF2-40B4-BE49-F238E27FC236}">
                <a16:creationId xmlns:a16="http://schemas.microsoft.com/office/drawing/2014/main" id="{5E618395-34FE-472C-A587-DE839A0592F5}"/>
              </a:ext>
            </a:extLst>
          </p:cNvPr>
          <p:cNvSpPr>
            <a:spLocks noChangeArrowheads="1"/>
          </p:cNvSpPr>
          <p:nvPr/>
        </p:nvSpPr>
        <p:spPr bwMode="auto">
          <a:xfrm>
            <a:off x="1219200" y="762000"/>
            <a:ext cx="64658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GB" altLang="zh-CN" sz="4000">
                <a:solidFill>
                  <a:schemeClr val="tx2"/>
                </a:solidFill>
                <a:latin typeface="Times New Roman" panose="02020603050405020304" pitchFamily="18" charset="0"/>
                <a:ea typeface="楷体_GB2312" pitchFamily="49" charset="-122"/>
              </a:rPr>
              <a:t>Physical meaning of Entropy</a:t>
            </a:r>
            <a:endParaRPr lang="en-US" altLang="zh-CN" sz="4000">
              <a:solidFill>
                <a:schemeClr val="tx2"/>
              </a:solidFill>
              <a:latin typeface="Times New Roman" panose="02020603050405020304" pitchFamily="18" charset="0"/>
              <a:ea typeface="楷体_GB2312" pitchFamily="49" charset="-122"/>
            </a:endParaRPr>
          </a:p>
        </p:txBody>
      </p:sp>
      <p:sp>
        <p:nvSpPr>
          <p:cNvPr id="98309" name="Line 5">
            <a:extLst>
              <a:ext uri="{FF2B5EF4-FFF2-40B4-BE49-F238E27FC236}">
                <a16:creationId xmlns:a16="http://schemas.microsoft.com/office/drawing/2014/main" id="{CC05902A-000D-401B-9BA0-EAE4561D7D9A}"/>
              </a:ext>
            </a:extLst>
          </p:cNvPr>
          <p:cNvSpPr>
            <a:spLocks noChangeShapeType="1"/>
          </p:cNvSpPr>
          <p:nvPr/>
        </p:nvSpPr>
        <p:spPr bwMode="auto">
          <a:xfrm>
            <a:off x="6172200" y="6096000"/>
            <a:ext cx="25908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8310" name="Line 6">
            <a:extLst>
              <a:ext uri="{FF2B5EF4-FFF2-40B4-BE49-F238E27FC236}">
                <a16:creationId xmlns:a16="http://schemas.microsoft.com/office/drawing/2014/main" id="{C4EAAD12-33D4-4E74-8862-D2AFD0963AED}"/>
              </a:ext>
            </a:extLst>
          </p:cNvPr>
          <p:cNvSpPr>
            <a:spLocks noChangeShapeType="1"/>
          </p:cNvSpPr>
          <p:nvPr/>
        </p:nvSpPr>
        <p:spPr bwMode="auto">
          <a:xfrm flipV="1">
            <a:off x="7467600" y="2438400"/>
            <a:ext cx="0" cy="36576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8311" name="Rectangle 7">
            <a:extLst>
              <a:ext uri="{FF2B5EF4-FFF2-40B4-BE49-F238E27FC236}">
                <a16:creationId xmlns:a16="http://schemas.microsoft.com/office/drawing/2014/main" id="{057C538B-AA93-485A-8427-FC1A5D210264}"/>
              </a:ext>
            </a:extLst>
          </p:cNvPr>
          <p:cNvSpPr>
            <a:spLocks noChangeArrowheads="1"/>
          </p:cNvSpPr>
          <p:nvPr/>
        </p:nvSpPr>
        <p:spPr bwMode="auto">
          <a:xfrm>
            <a:off x="6553200" y="1524000"/>
            <a:ext cx="180975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GB" altLang="zh-CN" sz="3600">
                <a:solidFill>
                  <a:srgbClr val="00FF00"/>
                </a:solidFill>
                <a:latin typeface="Times New Roman" panose="02020603050405020304" pitchFamily="18" charset="0"/>
                <a:ea typeface="楷体_GB2312" pitchFamily="49" charset="-122"/>
              </a:rPr>
              <a:t>Entropy</a:t>
            </a:r>
          </a:p>
          <a:p>
            <a:pPr algn="ctr" eaLnBrk="1" hangingPunct="1">
              <a:lnSpc>
                <a:spcPct val="90000"/>
              </a:lnSpc>
              <a:spcBef>
                <a:spcPct val="0"/>
              </a:spcBef>
              <a:buSzTx/>
              <a:buFontTx/>
              <a:buNone/>
            </a:pPr>
            <a:r>
              <a:rPr lang="en-GB" altLang="zh-CN" sz="3600">
                <a:solidFill>
                  <a:srgbClr val="00FF00"/>
                </a:solidFill>
                <a:latin typeface="Times New Roman" panose="02020603050405020304" pitchFamily="18" charset="0"/>
                <a:ea typeface="楷体_GB2312" pitchFamily="49" charset="-122"/>
              </a:rPr>
              <a:t>kJ/kg.K</a:t>
            </a:r>
            <a:endParaRPr lang="en-US" altLang="zh-CN" sz="3600">
              <a:solidFill>
                <a:srgbClr val="00FF00"/>
              </a:solidFill>
              <a:latin typeface="Times New Roman" panose="02020603050405020304" pitchFamily="18" charset="0"/>
              <a:ea typeface="楷体_GB2312" pitchFamily="49" charset="-122"/>
            </a:endParaRPr>
          </a:p>
        </p:txBody>
      </p:sp>
      <p:sp>
        <p:nvSpPr>
          <p:cNvPr id="98312" name="AutoShape 8">
            <a:extLst>
              <a:ext uri="{FF2B5EF4-FFF2-40B4-BE49-F238E27FC236}">
                <a16:creationId xmlns:a16="http://schemas.microsoft.com/office/drawing/2014/main" id="{BB377175-3EED-4F74-A563-2C95230F9EC5}"/>
              </a:ext>
            </a:extLst>
          </p:cNvPr>
          <p:cNvSpPr>
            <a:spLocks noChangeArrowheads="1"/>
          </p:cNvSpPr>
          <p:nvPr/>
        </p:nvSpPr>
        <p:spPr bwMode="auto">
          <a:xfrm>
            <a:off x="7620000" y="2667000"/>
            <a:ext cx="1371600" cy="990600"/>
          </a:xfrm>
          <a:prstGeom prst="star8">
            <a:avLst>
              <a:gd name="adj" fmla="val 3825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98313" name="Rectangle 9">
            <a:extLst>
              <a:ext uri="{FF2B5EF4-FFF2-40B4-BE49-F238E27FC236}">
                <a16:creationId xmlns:a16="http://schemas.microsoft.com/office/drawing/2014/main" id="{D79C26F7-9FCE-4535-8001-EDA1E4E5EC21}"/>
              </a:ext>
            </a:extLst>
          </p:cNvPr>
          <p:cNvSpPr>
            <a:spLocks noChangeArrowheads="1"/>
          </p:cNvSpPr>
          <p:nvPr/>
        </p:nvSpPr>
        <p:spPr bwMode="auto">
          <a:xfrm>
            <a:off x="7848600" y="2819400"/>
            <a:ext cx="94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GB" altLang="zh-CN" sz="3600">
                <a:solidFill>
                  <a:srgbClr val="00FF00"/>
                </a:solidFill>
                <a:latin typeface="Times New Roman" panose="02020603050405020304" pitchFamily="18" charset="0"/>
                <a:ea typeface="楷体_GB2312" pitchFamily="49" charset="-122"/>
              </a:rPr>
              <a:t>Gas</a:t>
            </a:r>
            <a:endParaRPr lang="en-US" altLang="zh-CN" sz="3600">
              <a:solidFill>
                <a:srgbClr val="00FF00"/>
              </a:solidFill>
              <a:latin typeface="Times New Roman" panose="02020603050405020304" pitchFamily="18" charset="0"/>
              <a:ea typeface="楷体_GB2312" pitchFamily="49" charset="-122"/>
            </a:endParaRPr>
          </a:p>
        </p:txBody>
      </p:sp>
      <p:sp>
        <p:nvSpPr>
          <p:cNvPr id="98314" name="AutoShape 10">
            <a:extLst>
              <a:ext uri="{FF2B5EF4-FFF2-40B4-BE49-F238E27FC236}">
                <a16:creationId xmlns:a16="http://schemas.microsoft.com/office/drawing/2014/main" id="{80AFE2C6-C151-4DBB-BBCC-002FECAF3BB6}"/>
              </a:ext>
            </a:extLst>
          </p:cNvPr>
          <p:cNvSpPr>
            <a:spLocks noChangeArrowheads="1"/>
          </p:cNvSpPr>
          <p:nvPr/>
        </p:nvSpPr>
        <p:spPr bwMode="auto">
          <a:xfrm>
            <a:off x="7620000" y="3810000"/>
            <a:ext cx="1371600" cy="990600"/>
          </a:xfrm>
          <a:prstGeom prst="star8">
            <a:avLst>
              <a:gd name="adj" fmla="val 3825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98315" name="Rectangle 11">
            <a:extLst>
              <a:ext uri="{FF2B5EF4-FFF2-40B4-BE49-F238E27FC236}">
                <a16:creationId xmlns:a16="http://schemas.microsoft.com/office/drawing/2014/main" id="{5705E56D-9A44-4624-8163-5E3687316CEC}"/>
              </a:ext>
            </a:extLst>
          </p:cNvPr>
          <p:cNvSpPr>
            <a:spLocks noChangeArrowheads="1"/>
          </p:cNvSpPr>
          <p:nvPr/>
        </p:nvSpPr>
        <p:spPr bwMode="auto">
          <a:xfrm>
            <a:off x="7569200" y="3962400"/>
            <a:ext cx="1504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GB" altLang="zh-CN" sz="3600">
                <a:solidFill>
                  <a:srgbClr val="00FF00"/>
                </a:solidFill>
                <a:latin typeface="Times New Roman" panose="02020603050405020304" pitchFamily="18" charset="0"/>
                <a:ea typeface="楷体_GB2312" pitchFamily="49" charset="-122"/>
              </a:rPr>
              <a:t>Liquid</a:t>
            </a:r>
            <a:endParaRPr lang="en-US" altLang="zh-CN" sz="3600">
              <a:solidFill>
                <a:srgbClr val="00FF00"/>
              </a:solidFill>
              <a:latin typeface="Times New Roman" panose="02020603050405020304" pitchFamily="18" charset="0"/>
              <a:ea typeface="楷体_GB2312" pitchFamily="49" charset="-122"/>
            </a:endParaRPr>
          </a:p>
        </p:txBody>
      </p:sp>
      <p:sp>
        <p:nvSpPr>
          <p:cNvPr id="98316" name="AutoShape 12">
            <a:extLst>
              <a:ext uri="{FF2B5EF4-FFF2-40B4-BE49-F238E27FC236}">
                <a16:creationId xmlns:a16="http://schemas.microsoft.com/office/drawing/2014/main" id="{2B8C7A5F-9FAD-4A12-ACB8-E5F7F2338BC6}"/>
              </a:ext>
            </a:extLst>
          </p:cNvPr>
          <p:cNvSpPr>
            <a:spLocks noChangeArrowheads="1"/>
          </p:cNvSpPr>
          <p:nvPr/>
        </p:nvSpPr>
        <p:spPr bwMode="auto">
          <a:xfrm>
            <a:off x="5943600" y="5105400"/>
            <a:ext cx="1371600" cy="990600"/>
          </a:xfrm>
          <a:prstGeom prst="star8">
            <a:avLst>
              <a:gd name="adj" fmla="val 3825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98317" name="Rectangle 13">
            <a:extLst>
              <a:ext uri="{FF2B5EF4-FFF2-40B4-BE49-F238E27FC236}">
                <a16:creationId xmlns:a16="http://schemas.microsoft.com/office/drawing/2014/main" id="{87A33A65-DE48-44DD-863E-DEAC39E05C9D}"/>
              </a:ext>
            </a:extLst>
          </p:cNvPr>
          <p:cNvSpPr>
            <a:spLocks noChangeArrowheads="1"/>
          </p:cNvSpPr>
          <p:nvPr/>
        </p:nvSpPr>
        <p:spPr bwMode="auto">
          <a:xfrm>
            <a:off x="6057900" y="5257800"/>
            <a:ext cx="1174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GB" altLang="zh-CN" sz="3600">
                <a:solidFill>
                  <a:srgbClr val="00FF00"/>
                </a:solidFill>
                <a:latin typeface="Times New Roman" panose="02020603050405020304" pitchFamily="18" charset="0"/>
                <a:ea typeface="楷体_GB2312" pitchFamily="49" charset="-122"/>
              </a:rPr>
              <a:t>Solid</a:t>
            </a:r>
            <a:endParaRPr lang="en-US" altLang="zh-CN" sz="3600">
              <a:solidFill>
                <a:srgbClr val="00FF00"/>
              </a:solidFill>
              <a:latin typeface="Times New Roman" panose="02020603050405020304" pitchFamily="18" charset="0"/>
              <a:ea typeface="楷体_GB2312"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F16124D1-70C8-4E84-B983-0857F6356926}"/>
              </a:ext>
            </a:extLst>
          </p:cNvPr>
          <p:cNvSpPr>
            <a:spLocks noGrp="1" noChangeArrowheads="1"/>
          </p:cNvSpPr>
          <p:nvPr>
            <p:ph type="title"/>
          </p:nvPr>
        </p:nvSpPr>
        <p:spPr>
          <a:xfrm>
            <a:off x="685800" y="350838"/>
            <a:ext cx="7772400" cy="823912"/>
          </a:xfrm>
        </p:spPr>
        <p:txBody>
          <a:bodyPr/>
          <a:lstStyle/>
          <a:p>
            <a:pPr eaLnBrk="1" hangingPunct="1"/>
            <a:r>
              <a:rPr kumimoji="1" lang="zh-CN" altLang="en-US" sz="4800" b="1">
                <a:latin typeface="Times New Roman" panose="02020603050405020304" pitchFamily="18" charset="0"/>
                <a:ea typeface="楷体_GB2312" pitchFamily="49" charset="-122"/>
              </a:rPr>
              <a:t>第四章讨论    熵的统计意义</a:t>
            </a:r>
          </a:p>
        </p:txBody>
      </p:sp>
      <p:graphicFrame>
        <p:nvGraphicFramePr>
          <p:cNvPr id="572419" name="Object 3">
            <a:extLst>
              <a:ext uri="{FF2B5EF4-FFF2-40B4-BE49-F238E27FC236}">
                <a16:creationId xmlns:a16="http://schemas.microsoft.com/office/drawing/2014/main" id="{C87BB62E-7384-43EB-B771-863E87CD98E6}"/>
              </a:ext>
            </a:extLst>
          </p:cNvPr>
          <p:cNvGraphicFramePr>
            <a:graphicFrameLocks noChangeAspect="1"/>
          </p:cNvGraphicFramePr>
          <p:nvPr/>
        </p:nvGraphicFramePr>
        <p:xfrm>
          <a:off x="5232400" y="3048000"/>
          <a:ext cx="2235200" cy="609600"/>
        </p:xfrm>
        <a:graphic>
          <a:graphicData uri="http://schemas.openxmlformats.org/presentationml/2006/ole">
            <mc:AlternateContent xmlns:mc="http://schemas.openxmlformats.org/markup-compatibility/2006">
              <mc:Choice xmlns:v="urn:schemas-microsoft-com:vml" Requires="v">
                <p:oleObj spid="_x0000_s100391" name="Equation" r:id="rId4" imgW="704971" imgH="171450" progId="Equation.DSMT4">
                  <p:embed/>
                </p:oleObj>
              </mc:Choice>
              <mc:Fallback>
                <p:oleObj name="Equation" r:id="rId4" imgW="704971" imgH="17145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3048000"/>
                        <a:ext cx="2235200" cy="6096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2420" name="Text Box 4">
            <a:extLst>
              <a:ext uri="{FF2B5EF4-FFF2-40B4-BE49-F238E27FC236}">
                <a16:creationId xmlns:a16="http://schemas.microsoft.com/office/drawing/2014/main" id="{E0D2F297-4928-498D-B761-8D8097B9CD41}"/>
              </a:ext>
            </a:extLst>
          </p:cNvPr>
          <p:cNvSpPr txBox="1">
            <a:spLocks noChangeArrowheads="1"/>
          </p:cNvSpPr>
          <p:nvPr/>
        </p:nvSpPr>
        <p:spPr bwMode="auto">
          <a:xfrm>
            <a:off x="4495800" y="4092575"/>
            <a:ext cx="3856038"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i="1" dirty="0">
                <a:solidFill>
                  <a:schemeClr val="tx2"/>
                </a:solidFill>
                <a:latin typeface="Times New Roman" panose="02020603050405020304" pitchFamily="18" charset="0"/>
              </a:rPr>
              <a:t>k</a:t>
            </a:r>
            <a:r>
              <a:rPr lang="zh-CN" altLang="en-US" dirty="0">
                <a:latin typeface="Times New Roman" panose="02020603050405020304" pitchFamily="18" charset="0"/>
              </a:rPr>
              <a:t>：</a:t>
            </a:r>
            <a:r>
              <a:rPr lang="zh-CN" altLang="zh-CN" dirty="0">
                <a:latin typeface="Times New Roman" panose="02020603050405020304" pitchFamily="18" charset="0"/>
              </a:rPr>
              <a:t>玻尔兹曼常数</a:t>
            </a:r>
          </a:p>
          <a:p>
            <a:pPr eaLnBrk="1" hangingPunct="1">
              <a:buSzTx/>
              <a:buFontTx/>
              <a:buNone/>
            </a:pPr>
            <a:r>
              <a:rPr lang="zh-CN" altLang="zh-CN" dirty="0">
                <a:latin typeface="Times New Roman" panose="02020603050405020304" pitchFamily="18" charset="0"/>
              </a:rPr>
              <a:t>  ：宏观态所对应的</a:t>
            </a:r>
          </a:p>
          <a:p>
            <a:pPr eaLnBrk="1" hangingPunct="1">
              <a:spcBef>
                <a:spcPct val="0"/>
              </a:spcBef>
              <a:buSzTx/>
              <a:buFontTx/>
              <a:buNone/>
            </a:pPr>
            <a:r>
              <a:rPr lang="zh-CN" altLang="zh-CN" dirty="0">
                <a:latin typeface="Times New Roman" panose="02020603050405020304" pitchFamily="18" charset="0"/>
              </a:rPr>
              <a:t>可能的微观态的数目</a:t>
            </a:r>
            <a:endParaRPr lang="zh-CN" altLang="en-US" dirty="0">
              <a:latin typeface="Times New Roman" panose="02020603050405020304" pitchFamily="18" charset="0"/>
            </a:endParaRPr>
          </a:p>
        </p:txBody>
      </p:sp>
      <p:graphicFrame>
        <p:nvGraphicFramePr>
          <p:cNvPr id="572421" name="Object 5">
            <a:extLst>
              <a:ext uri="{FF2B5EF4-FFF2-40B4-BE49-F238E27FC236}">
                <a16:creationId xmlns:a16="http://schemas.microsoft.com/office/drawing/2014/main" id="{A09B4AAF-B9E0-4234-B20E-57039198559A}"/>
              </a:ext>
            </a:extLst>
          </p:cNvPr>
          <p:cNvGraphicFramePr>
            <a:graphicFrameLocks noChangeAspect="1"/>
          </p:cNvGraphicFramePr>
          <p:nvPr/>
        </p:nvGraphicFramePr>
        <p:xfrm>
          <a:off x="4419600" y="4824413"/>
          <a:ext cx="479425" cy="479425"/>
        </p:xfrm>
        <a:graphic>
          <a:graphicData uri="http://schemas.openxmlformats.org/presentationml/2006/ole">
            <mc:AlternateContent xmlns:mc="http://schemas.openxmlformats.org/markup-compatibility/2006">
              <mc:Choice xmlns:v="urn:schemas-microsoft-com:vml" Requires="v">
                <p:oleObj spid="_x0000_s100392" name="Equation" r:id="rId6" imgW="146222" imgH="146141" progId="Equation.DSMT4">
                  <p:embed/>
                </p:oleObj>
              </mc:Choice>
              <mc:Fallback>
                <p:oleObj name="Equation" r:id="rId6" imgW="146222" imgH="146141"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4824413"/>
                        <a:ext cx="4794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358" name="Text Box 6">
            <a:extLst>
              <a:ext uri="{FF2B5EF4-FFF2-40B4-BE49-F238E27FC236}">
                <a16:creationId xmlns:a16="http://schemas.microsoft.com/office/drawing/2014/main" id="{95D2ADF0-DF04-415D-8B9E-D68CCFE55B56}"/>
              </a:ext>
            </a:extLst>
          </p:cNvPr>
          <p:cNvSpPr txBox="1">
            <a:spLocks noChangeArrowheads="1"/>
          </p:cNvSpPr>
          <p:nvPr/>
        </p:nvSpPr>
        <p:spPr bwMode="auto">
          <a:xfrm>
            <a:off x="609600" y="5991225"/>
            <a:ext cx="8353425" cy="588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zh-CN" dirty="0">
                <a:latin typeface="Times New Roman" panose="02020603050405020304" pitchFamily="18" charset="0"/>
              </a:rPr>
              <a:t>维也纳中央墓地上没有墓志铭的玻尔兹曼墓碑</a:t>
            </a:r>
            <a:endParaRPr lang="zh-CN" altLang="en-US" sz="2400" b="0" dirty="0">
              <a:latin typeface="Times New Roman" panose="02020603050405020304" pitchFamily="18" charset="0"/>
            </a:endParaRPr>
          </a:p>
        </p:txBody>
      </p:sp>
      <p:sp>
        <p:nvSpPr>
          <p:cNvPr id="572423" name="Text Box 7">
            <a:extLst>
              <a:ext uri="{FF2B5EF4-FFF2-40B4-BE49-F238E27FC236}">
                <a16:creationId xmlns:a16="http://schemas.microsoft.com/office/drawing/2014/main" id="{1B141EAF-262F-4A81-B571-24FE7FA2B5F9}"/>
              </a:ext>
            </a:extLst>
          </p:cNvPr>
          <p:cNvSpPr txBox="1">
            <a:spLocks noChangeArrowheads="1"/>
          </p:cNvSpPr>
          <p:nvPr/>
        </p:nvSpPr>
        <p:spPr bwMode="auto">
          <a:xfrm>
            <a:off x="4343400" y="1219200"/>
            <a:ext cx="42672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a:latin typeface="Times New Roman" panose="02020603050405020304" pitchFamily="18" charset="0"/>
              </a:rPr>
              <a:t>Ludwig Boltzmann</a:t>
            </a:r>
          </a:p>
          <a:p>
            <a:pPr eaLnBrk="1" hangingPunct="1">
              <a:spcBef>
                <a:spcPct val="0"/>
              </a:spcBef>
              <a:buSzTx/>
              <a:buFontTx/>
              <a:buNone/>
            </a:pPr>
            <a:r>
              <a:rPr lang="zh-CN" altLang="en-US">
                <a:latin typeface="Times New Roman" panose="02020603050405020304" pitchFamily="18" charset="0"/>
              </a:rPr>
              <a:t>奥地利，</a:t>
            </a:r>
            <a:r>
              <a:rPr lang="en-US" altLang="zh-CN">
                <a:latin typeface="Times New Roman" panose="02020603050405020304" pitchFamily="18" charset="0"/>
              </a:rPr>
              <a:t>1844-1906</a:t>
            </a:r>
          </a:p>
          <a:p>
            <a:pPr eaLnBrk="1" hangingPunct="1">
              <a:spcBef>
                <a:spcPct val="0"/>
              </a:spcBef>
              <a:buSzTx/>
              <a:buFontTx/>
              <a:buNone/>
            </a:pPr>
            <a:r>
              <a:rPr lang="zh-CN" altLang="en-US">
                <a:latin typeface="Times New Roman" panose="02020603050405020304" pitchFamily="18" charset="0"/>
              </a:rPr>
              <a:t>统计物理学</a:t>
            </a:r>
            <a:r>
              <a:rPr lang="zh-CN" altLang="en-US" sz="2800" b="0">
                <a:latin typeface="Times New Roman" panose="02020603050405020304" pitchFamily="18" charset="0"/>
              </a:rPr>
              <a:t> </a:t>
            </a:r>
            <a:endParaRPr lang="zh-CN" altLang="en-US" sz="2400" b="0">
              <a:latin typeface="Times New Roman" panose="02020603050405020304" pitchFamily="18" charset="0"/>
            </a:endParaRPr>
          </a:p>
        </p:txBody>
      </p:sp>
      <p:pic>
        <p:nvPicPr>
          <p:cNvPr id="100376" name="Picture 24" descr="玻尔兹曼——一个悲剧天才，从根本上改变了物理学的几个分支_腾讯新闻">
            <a:extLst>
              <a:ext uri="{FF2B5EF4-FFF2-40B4-BE49-F238E27FC236}">
                <a16:creationId xmlns:a16="http://schemas.microsoft.com/office/drawing/2014/main" id="{D16E5DC5-2BBD-4DE9-8EFA-A9E08E96B0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918" y="1975404"/>
            <a:ext cx="4153382" cy="314570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CA80681C-0A7B-41EA-BBD3-660337F05A63}"/>
              </a:ext>
            </a:extLst>
          </p:cNvPr>
          <p:cNvSpPr/>
          <p:nvPr/>
        </p:nvSpPr>
        <p:spPr bwMode="auto">
          <a:xfrm>
            <a:off x="1691680" y="2420888"/>
            <a:ext cx="864096" cy="288032"/>
          </a:xfrm>
          <a:prstGeom prst="rect">
            <a:avLst/>
          </a:prstGeom>
          <a:noFill/>
          <a:ln w="1905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1" lang="zh-CN" altLang="en-US" sz="2400" b="1" i="0" u="none" strike="noStrike" cap="none" normalizeH="0" baseline="0">
              <a:ln>
                <a:noFill/>
              </a:ln>
              <a:solidFill>
                <a:schemeClr val="tx2"/>
              </a:solidFill>
              <a:effectLst/>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72423"/>
                                        </p:tgtEl>
                                        <p:attrNameLst>
                                          <p:attrName>style.visibility</p:attrName>
                                        </p:attrNameLst>
                                      </p:cBhvr>
                                      <p:to>
                                        <p:strVal val="visible"/>
                                      </p:to>
                                    </p:set>
                                    <p:anim calcmode="lin" valueType="num">
                                      <p:cBhvr additive="base">
                                        <p:cTn id="7" dur="500" fill="hold"/>
                                        <p:tgtEl>
                                          <p:spTgt spid="572423"/>
                                        </p:tgtEl>
                                        <p:attrNameLst>
                                          <p:attrName>ppt_x</p:attrName>
                                        </p:attrNameLst>
                                      </p:cBhvr>
                                      <p:tavLst>
                                        <p:tav tm="0">
                                          <p:val>
                                            <p:strVal val="1+#ppt_w/2"/>
                                          </p:val>
                                        </p:tav>
                                        <p:tav tm="100000">
                                          <p:val>
                                            <p:strVal val="#ppt_x"/>
                                          </p:val>
                                        </p:tav>
                                      </p:tavLst>
                                    </p:anim>
                                    <p:anim calcmode="lin" valueType="num">
                                      <p:cBhvr additive="base">
                                        <p:cTn id="8" dur="500" fill="hold"/>
                                        <p:tgtEl>
                                          <p:spTgt spid="5724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572419"/>
                                        </p:tgtEl>
                                        <p:attrNameLst>
                                          <p:attrName>style.visibility</p:attrName>
                                        </p:attrNameLst>
                                      </p:cBhvr>
                                      <p:to>
                                        <p:strVal val="visible"/>
                                      </p:to>
                                    </p:set>
                                    <p:anim calcmode="lin" valueType="num">
                                      <p:cBhvr additive="base">
                                        <p:cTn id="18" dur="500" fill="hold"/>
                                        <p:tgtEl>
                                          <p:spTgt spid="572419"/>
                                        </p:tgtEl>
                                        <p:attrNameLst>
                                          <p:attrName>ppt_x</p:attrName>
                                        </p:attrNameLst>
                                      </p:cBhvr>
                                      <p:tavLst>
                                        <p:tav tm="0">
                                          <p:val>
                                            <p:strVal val="1+#ppt_w/2"/>
                                          </p:val>
                                        </p:tav>
                                        <p:tav tm="100000">
                                          <p:val>
                                            <p:strVal val="#ppt_x"/>
                                          </p:val>
                                        </p:tav>
                                      </p:tavLst>
                                    </p:anim>
                                    <p:anim calcmode="lin" valueType="num">
                                      <p:cBhvr additive="base">
                                        <p:cTn id="19" dur="500" fill="hold"/>
                                        <p:tgtEl>
                                          <p:spTgt spid="57241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572420"/>
                                        </p:tgtEl>
                                        <p:attrNameLst>
                                          <p:attrName>style.visibility</p:attrName>
                                        </p:attrNameLst>
                                      </p:cBhvr>
                                      <p:to>
                                        <p:strVal val="visible"/>
                                      </p:to>
                                    </p:set>
                                    <p:anim calcmode="lin" valueType="num">
                                      <p:cBhvr additive="base">
                                        <p:cTn id="24" dur="500" fill="hold"/>
                                        <p:tgtEl>
                                          <p:spTgt spid="572420"/>
                                        </p:tgtEl>
                                        <p:attrNameLst>
                                          <p:attrName>ppt_x</p:attrName>
                                        </p:attrNameLst>
                                      </p:cBhvr>
                                      <p:tavLst>
                                        <p:tav tm="0">
                                          <p:val>
                                            <p:strVal val="1+#ppt_w/2"/>
                                          </p:val>
                                        </p:tav>
                                        <p:tav tm="100000">
                                          <p:val>
                                            <p:strVal val="#ppt_x"/>
                                          </p:val>
                                        </p:tav>
                                      </p:tavLst>
                                    </p:anim>
                                    <p:anim calcmode="lin" valueType="num">
                                      <p:cBhvr additive="base">
                                        <p:cTn id="25" dur="500" fill="hold"/>
                                        <p:tgtEl>
                                          <p:spTgt spid="572420"/>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0"/>
                                          </p:stCondLst>
                                        </p:cTn>
                                        <p:tgtEl>
                                          <p:spTgt spid="572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0" grpId="0" autoUpdateAnimBg="0"/>
      <p:bldP spid="572423" grpId="0" autoUpdateAnimBg="0"/>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E7049121-D74E-4C77-9D25-B1E98E757128}"/>
              </a:ext>
            </a:extLst>
          </p:cNvPr>
          <p:cNvSpPr>
            <a:spLocks noGrp="1" noChangeArrowheads="1"/>
          </p:cNvSpPr>
          <p:nvPr>
            <p:ph type="title"/>
          </p:nvPr>
        </p:nvSpPr>
        <p:spPr>
          <a:xfrm>
            <a:off x="228600" y="274638"/>
            <a:ext cx="8686800" cy="762000"/>
          </a:xfrm>
        </p:spPr>
        <p:txBody>
          <a:bodyPr/>
          <a:lstStyle/>
          <a:p>
            <a:pPr eaLnBrk="1" hangingPunct="1"/>
            <a:r>
              <a:rPr kumimoji="1" lang="en-GB" altLang="zh-CN" b="1">
                <a:latin typeface="Times New Roman" panose="02020603050405020304" pitchFamily="18" charset="0"/>
                <a:ea typeface="楷体_GB2312" pitchFamily="49" charset="-122"/>
              </a:rPr>
              <a:t>Statistical thermodynamic point</a:t>
            </a:r>
            <a:endParaRPr lang="en-US" altLang="zh-CN" b="1">
              <a:latin typeface="Times New Roman" panose="02020603050405020304" pitchFamily="18" charset="0"/>
              <a:ea typeface="楷体_GB2312" pitchFamily="49" charset="-122"/>
            </a:endParaRPr>
          </a:p>
        </p:txBody>
      </p:sp>
      <p:graphicFrame>
        <p:nvGraphicFramePr>
          <p:cNvPr id="102403" name="Object 3">
            <a:extLst>
              <a:ext uri="{FF2B5EF4-FFF2-40B4-BE49-F238E27FC236}">
                <a16:creationId xmlns:a16="http://schemas.microsoft.com/office/drawing/2014/main" id="{2E3DD750-48DF-49A2-98FF-34C16B5DF34D}"/>
              </a:ext>
            </a:extLst>
          </p:cNvPr>
          <p:cNvGraphicFramePr>
            <a:graphicFrameLocks noChangeAspect="1"/>
          </p:cNvGraphicFramePr>
          <p:nvPr/>
        </p:nvGraphicFramePr>
        <p:xfrm>
          <a:off x="3200400" y="1295400"/>
          <a:ext cx="2235200" cy="609600"/>
        </p:xfrm>
        <a:graphic>
          <a:graphicData uri="http://schemas.openxmlformats.org/presentationml/2006/ole">
            <mc:AlternateContent xmlns:mc="http://schemas.openxmlformats.org/markup-compatibility/2006">
              <mc:Choice xmlns:v="urn:schemas-microsoft-com:vml" Requires="v">
                <p:oleObj spid="_x0000_s102419" name="Equation" r:id="rId4" imgW="704971" imgH="171450" progId="Equation.DSMT4">
                  <p:embed/>
                </p:oleObj>
              </mc:Choice>
              <mc:Fallback>
                <p:oleObj name="Equation" r:id="rId4" imgW="704971" imgH="17145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295400"/>
                        <a:ext cx="2235200" cy="6096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4" name="Text Box 4">
            <a:extLst>
              <a:ext uri="{FF2B5EF4-FFF2-40B4-BE49-F238E27FC236}">
                <a16:creationId xmlns:a16="http://schemas.microsoft.com/office/drawing/2014/main" id="{0E4A77ED-730F-41BB-A036-E9DCCE0BC830}"/>
              </a:ext>
            </a:extLst>
          </p:cNvPr>
          <p:cNvSpPr txBox="1">
            <a:spLocks noChangeArrowheads="1"/>
          </p:cNvSpPr>
          <p:nvPr/>
        </p:nvSpPr>
        <p:spPr bwMode="auto">
          <a:xfrm>
            <a:off x="685800" y="2025650"/>
            <a:ext cx="8113713"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3600" i="1">
                <a:solidFill>
                  <a:schemeClr val="tx2"/>
                </a:solidFill>
                <a:latin typeface="Times New Roman" panose="02020603050405020304" pitchFamily="18" charset="0"/>
              </a:rPr>
              <a:t>k</a:t>
            </a:r>
            <a:r>
              <a:rPr lang="zh-CN" altLang="en-US" sz="3600">
                <a:latin typeface="Times New Roman" panose="02020603050405020304" pitchFamily="18" charset="0"/>
              </a:rPr>
              <a:t>：</a:t>
            </a:r>
            <a:r>
              <a:rPr lang="en-GB" altLang="zh-CN" sz="3600">
                <a:latin typeface="Times New Roman" panose="02020603050405020304" pitchFamily="18" charset="0"/>
              </a:rPr>
              <a:t>Boltzmann constant=</a:t>
            </a:r>
            <a:r>
              <a:rPr lang="en-GB" altLang="zh-CN" sz="3600">
                <a:solidFill>
                  <a:schemeClr val="tx2"/>
                </a:solidFill>
                <a:latin typeface="Times New Roman" panose="02020603050405020304" pitchFamily="18" charset="0"/>
              </a:rPr>
              <a:t>1.3806</a:t>
            </a:r>
            <a:r>
              <a:rPr lang="en-GB" altLang="zh-CN" sz="3600">
                <a:solidFill>
                  <a:schemeClr val="tx2"/>
                </a:solidFill>
                <a:latin typeface="Times New Roman" panose="02020603050405020304" pitchFamily="18" charset="0"/>
                <a:sym typeface="Symbol" panose="05050102010706020507" pitchFamily="18" charset="2"/>
              </a:rPr>
              <a:t>10</a:t>
            </a:r>
            <a:r>
              <a:rPr lang="en-GB" altLang="zh-CN" sz="3600" baseline="30000">
                <a:solidFill>
                  <a:schemeClr val="tx2"/>
                </a:solidFill>
                <a:latin typeface="Times New Roman" panose="02020603050405020304" pitchFamily="18" charset="0"/>
                <a:sym typeface="Symbol" panose="05050102010706020507" pitchFamily="18" charset="2"/>
              </a:rPr>
              <a:t>-23</a:t>
            </a:r>
            <a:r>
              <a:rPr lang="en-GB" altLang="zh-CN" sz="3600">
                <a:solidFill>
                  <a:schemeClr val="tx2"/>
                </a:solidFill>
                <a:latin typeface="Times New Roman" panose="02020603050405020304" pitchFamily="18" charset="0"/>
                <a:sym typeface="Symbol" panose="05050102010706020507" pitchFamily="18" charset="2"/>
              </a:rPr>
              <a:t>J/K</a:t>
            </a:r>
            <a:endParaRPr lang="zh-CN" altLang="zh-CN" sz="3600">
              <a:solidFill>
                <a:schemeClr val="tx2"/>
              </a:solidFill>
              <a:latin typeface="Times New Roman" panose="02020603050405020304" pitchFamily="18" charset="0"/>
            </a:endParaRPr>
          </a:p>
          <a:p>
            <a:pPr eaLnBrk="1" hangingPunct="1">
              <a:buSzTx/>
              <a:buFontTx/>
              <a:buNone/>
            </a:pPr>
            <a:r>
              <a:rPr lang="zh-CN" altLang="en-GB" sz="3600" i="1">
                <a:solidFill>
                  <a:schemeClr val="tx2"/>
                </a:solidFill>
                <a:latin typeface="Times New Roman" panose="02020603050405020304" pitchFamily="18" charset="0"/>
              </a:rPr>
              <a:t>W</a:t>
            </a:r>
            <a:r>
              <a:rPr lang="zh-CN" altLang="zh-CN" sz="3600">
                <a:latin typeface="Times New Roman" panose="02020603050405020304" pitchFamily="18" charset="0"/>
              </a:rPr>
              <a:t> ：</a:t>
            </a:r>
            <a:r>
              <a:rPr lang="en-GB" altLang="zh-CN" sz="3600">
                <a:latin typeface="Times New Roman" panose="02020603050405020304" pitchFamily="18" charset="0"/>
              </a:rPr>
              <a:t>Thermodynamic probability</a:t>
            </a:r>
            <a:endParaRPr lang="en-US" altLang="zh-CN" sz="3600">
              <a:latin typeface="Times New Roman" panose="02020603050405020304" pitchFamily="18" charset="0"/>
            </a:endParaRPr>
          </a:p>
        </p:txBody>
      </p:sp>
      <p:sp>
        <p:nvSpPr>
          <p:cNvPr id="102405" name="Text Box 6">
            <a:extLst>
              <a:ext uri="{FF2B5EF4-FFF2-40B4-BE49-F238E27FC236}">
                <a16:creationId xmlns:a16="http://schemas.microsoft.com/office/drawing/2014/main" id="{5D353D3E-9BB3-4233-AB6A-30F677C6AA36}"/>
              </a:ext>
            </a:extLst>
          </p:cNvPr>
          <p:cNvSpPr txBox="1">
            <a:spLocks noChangeArrowheads="1"/>
          </p:cNvSpPr>
          <p:nvPr/>
        </p:nvSpPr>
        <p:spPr bwMode="auto">
          <a:xfrm>
            <a:off x="1676400" y="316865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zh-CN" sz="3600">
                <a:latin typeface="Times New Roman" panose="02020603050405020304" pitchFamily="18" charset="0"/>
              </a:rPr>
              <a:t>热力学概率</a:t>
            </a:r>
            <a:endParaRPr lang="zh-CN" altLang="en-US" sz="360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a:extLst>
              <a:ext uri="{FF2B5EF4-FFF2-40B4-BE49-F238E27FC236}">
                <a16:creationId xmlns:a16="http://schemas.microsoft.com/office/drawing/2014/main" id="{9B690472-2E82-4238-91EA-D14E63176441}"/>
              </a:ext>
            </a:extLst>
          </p:cNvPr>
          <p:cNvSpPr txBox="1">
            <a:spLocks noChangeArrowheads="1"/>
          </p:cNvSpPr>
          <p:nvPr/>
        </p:nvSpPr>
        <p:spPr bwMode="auto">
          <a:xfrm>
            <a:off x="755650" y="230188"/>
            <a:ext cx="78486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SzTx/>
              <a:buFontTx/>
              <a:buNone/>
            </a:pPr>
            <a:r>
              <a:rPr lang="zh-CN" altLang="en-US" sz="4800">
                <a:solidFill>
                  <a:schemeClr val="tx2"/>
                </a:solidFill>
                <a:latin typeface="Times New Roman" panose="02020603050405020304" pitchFamily="18" charset="0"/>
                <a:ea typeface="楷体_GB2312" pitchFamily="49" charset="-122"/>
              </a:rPr>
              <a:t>第四章讨论    </a:t>
            </a:r>
            <a:r>
              <a:rPr lang="zh-CN" altLang="en-GB" sz="4800">
                <a:solidFill>
                  <a:schemeClr val="tx2"/>
                </a:solidFill>
                <a:latin typeface="Times New Roman" panose="02020603050405020304" pitchFamily="18" charset="0"/>
                <a:ea typeface="楷体_GB2312" pitchFamily="49" charset="-122"/>
              </a:rPr>
              <a:t>热力学概率</a:t>
            </a:r>
            <a:endParaRPr lang="zh-CN" altLang="en-US" sz="4800">
              <a:solidFill>
                <a:schemeClr val="tx2"/>
              </a:solidFill>
              <a:latin typeface="Times New Roman" panose="02020603050405020304" pitchFamily="18" charset="0"/>
              <a:ea typeface="楷体_GB2312" pitchFamily="49" charset="-122"/>
            </a:endParaRPr>
          </a:p>
        </p:txBody>
      </p:sp>
      <p:sp>
        <p:nvSpPr>
          <p:cNvPr id="104451" name="Rectangle 3">
            <a:extLst>
              <a:ext uri="{FF2B5EF4-FFF2-40B4-BE49-F238E27FC236}">
                <a16:creationId xmlns:a16="http://schemas.microsoft.com/office/drawing/2014/main" id="{DD8BB5D5-09E1-4675-8F90-E57FCA1CCCBF}"/>
              </a:ext>
            </a:extLst>
          </p:cNvPr>
          <p:cNvSpPr>
            <a:spLocks noChangeArrowheads="1"/>
          </p:cNvSpPr>
          <p:nvPr/>
        </p:nvSpPr>
        <p:spPr bwMode="auto">
          <a:xfrm>
            <a:off x="4572000" y="2209800"/>
            <a:ext cx="4038600" cy="22098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4452" name="Line 4">
            <a:extLst>
              <a:ext uri="{FF2B5EF4-FFF2-40B4-BE49-F238E27FC236}">
                <a16:creationId xmlns:a16="http://schemas.microsoft.com/office/drawing/2014/main" id="{8CAF6198-07ED-49BA-84B8-4A5176146819}"/>
              </a:ext>
            </a:extLst>
          </p:cNvPr>
          <p:cNvSpPr>
            <a:spLocks noChangeShapeType="1"/>
          </p:cNvSpPr>
          <p:nvPr/>
        </p:nvSpPr>
        <p:spPr bwMode="auto">
          <a:xfrm>
            <a:off x="6629400" y="2209800"/>
            <a:ext cx="0" cy="2209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104453" name="Group 15">
            <a:extLst>
              <a:ext uri="{FF2B5EF4-FFF2-40B4-BE49-F238E27FC236}">
                <a16:creationId xmlns:a16="http://schemas.microsoft.com/office/drawing/2014/main" id="{553C0AF8-39C9-432D-9C33-3FB6546D5B2F}"/>
              </a:ext>
            </a:extLst>
          </p:cNvPr>
          <p:cNvGrpSpPr>
            <a:grpSpLocks/>
          </p:cNvGrpSpPr>
          <p:nvPr/>
        </p:nvGrpSpPr>
        <p:grpSpPr bwMode="auto">
          <a:xfrm>
            <a:off x="3733800" y="1371600"/>
            <a:ext cx="685800" cy="531813"/>
            <a:chOff x="3648" y="2304"/>
            <a:chExt cx="432" cy="335"/>
          </a:xfrm>
        </p:grpSpPr>
        <p:sp>
          <p:nvSpPr>
            <p:cNvPr id="104464" name="Oval 6">
              <a:extLst>
                <a:ext uri="{FF2B5EF4-FFF2-40B4-BE49-F238E27FC236}">
                  <a16:creationId xmlns:a16="http://schemas.microsoft.com/office/drawing/2014/main" id="{2A5547A8-5DB4-4858-BC8B-B9895183A85E}"/>
                </a:ext>
              </a:extLst>
            </p:cNvPr>
            <p:cNvSpPr>
              <a:spLocks noChangeArrowheads="1"/>
            </p:cNvSpPr>
            <p:nvPr/>
          </p:nvSpPr>
          <p:spPr bwMode="auto">
            <a:xfrm>
              <a:off x="3648" y="240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4465" name="Text Box 11">
              <a:extLst>
                <a:ext uri="{FF2B5EF4-FFF2-40B4-BE49-F238E27FC236}">
                  <a16:creationId xmlns:a16="http://schemas.microsoft.com/office/drawing/2014/main" id="{53306BCE-8871-46F7-8A4C-B19E247F1ED1}"/>
                </a:ext>
              </a:extLst>
            </p:cNvPr>
            <p:cNvSpPr txBox="1">
              <a:spLocks noChangeArrowheads="1"/>
            </p:cNvSpPr>
            <p:nvPr/>
          </p:nvSpPr>
          <p:spPr bwMode="auto">
            <a:xfrm>
              <a:off x="3744" y="230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1</a:t>
              </a:r>
              <a:endParaRPr lang="en-US" altLang="zh-CN" sz="4800">
                <a:solidFill>
                  <a:schemeClr val="tx2"/>
                </a:solidFill>
                <a:latin typeface="Times New Roman" panose="02020603050405020304" pitchFamily="18" charset="0"/>
              </a:endParaRPr>
            </a:p>
          </p:txBody>
        </p:sp>
      </p:grpSp>
      <p:grpSp>
        <p:nvGrpSpPr>
          <p:cNvPr id="104454" name="Group 16">
            <a:extLst>
              <a:ext uri="{FF2B5EF4-FFF2-40B4-BE49-F238E27FC236}">
                <a16:creationId xmlns:a16="http://schemas.microsoft.com/office/drawing/2014/main" id="{D739A697-18F5-4975-8844-3CF434025D83}"/>
              </a:ext>
            </a:extLst>
          </p:cNvPr>
          <p:cNvGrpSpPr>
            <a:grpSpLocks/>
          </p:cNvGrpSpPr>
          <p:nvPr/>
        </p:nvGrpSpPr>
        <p:grpSpPr bwMode="auto">
          <a:xfrm>
            <a:off x="5181600" y="1371600"/>
            <a:ext cx="685800" cy="531813"/>
            <a:chOff x="3360" y="3024"/>
            <a:chExt cx="432" cy="335"/>
          </a:xfrm>
        </p:grpSpPr>
        <p:sp>
          <p:nvSpPr>
            <p:cNvPr id="104462" name="Oval 8">
              <a:extLst>
                <a:ext uri="{FF2B5EF4-FFF2-40B4-BE49-F238E27FC236}">
                  <a16:creationId xmlns:a16="http://schemas.microsoft.com/office/drawing/2014/main" id="{6D4A306D-E92E-4B46-A3E5-4C105DCF5F63}"/>
                </a:ext>
              </a:extLst>
            </p:cNvPr>
            <p:cNvSpPr>
              <a:spLocks noChangeArrowheads="1"/>
            </p:cNvSpPr>
            <p:nvPr/>
          </p:nvSpPr>
          <p:spPr bwMode="auto">
            <a:xfrm>
              <a:off x="3360" y="312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4463" name="Text Box 12">
              <a:extLst>
                <a:ext uri="{FF2B5EF4-FFF2-40B4-BE49-F238E27FC236}">
                  <a16:creationId xmlns:a16="http://schemas.microsoft.com/office/drawing/2014/main" id="{EF940FA9-4BA3-4500-9BE3-5F8FE672772C}"/>
                </a:ext>
              </a:extLst>
            </p:cNvPr>
            <p:cNvSpPr txBox="1">
              <a:spLocks noChangeArrowheads="1"/>
            </p:cNvSpPr>
            <p:nvPr/>
          </p:nvSpPr>
          <p:spPr bwMode="auto">
            <a:xfrm>
              <a:off x="3456" y="302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2</a:t>
              </a:r>
              <a:endParaRPr lang="en-US" altLang="zh-CN" sz="4800">
                <a:solidFill>
                  <a:schemeClr val="tx2"/>
                </a:solidFill>
                <a:latin typeface="Times New Roman" panose="02020603050405020304" pitchFamily="18" charset="0"/>
              </a:endParaRPr>
            </a:p>
          </p:txBody>
        </p:sp>
      </p:grpSp>
      <p:grpSp>
        <p:nvGrpSpPr>
          <p:cNvPr id="104455" name="Group 17">
            <a:extLst>
              <a:ext uri="{FF2B5EF4-FFF2-40B4-BE49-F238E27FC236}">
                <a16:creationId xmlns:a16="http://schemas.microsoft.com/office/drawing/2014/main" id="{46A97695-7E40-4904-8D91-C94E4B377BC6}"/>
              </a:ext>
            </a:extLst>
          </p:cNvPr>
          <p:cNvGrpSpPr>
            <a:grpSpLocks/>
          </p:cNvGrpSpPr>
          <p:nvPr/>
        </p:nvGrpSpPr>
        <p:grpSpPr bwMode="auto">
          <a:xfrm>
            <a:off x="6781800" y="1371600"/>
            <a:ext cx="685800" cy="531813"/>
            <a:chOff x="4752" y="2497"/>
            <a:chExt cx="432" cy="335"/>
          </a:xfrm>
        </p:grpSpPr>
        <p:sp>
          <p:nvSpPr>
            <p:cNvPr id="104460" name="Oval 9">
              <a:extLst>
                <a:ext uri="{FF2B5EF4-FFF2-40B4-BE49-F238E27FC236}">
                  <a16:creationId xmlns:a16="http://schemas.microsoft.com/office/drawing/2014/main" id="{87700176-CDAA-4AD0-B855-1A76A465983F}"/>
                </a:ext>
              </a:extLst>
            </p:cNvPr>
            <p:cNvSpPr>
              <a:spLocks noChangeArrowheads="1"/>
            </p:cNvSpPr>
            <p:nvPr/>
          </p:nvSpPr>
          <p:spPr bwMode="auto">
            <a:xfrm>
              <a:off x="4752" y="2592"/>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4461" name="Text Box 13">
              <a:extLst>
                <a:ext uri="{FF2B5EF4-FFF2-40B4-BE49-F238E27FC236}">
                  <a16:creationId xmlns:a16="http://schemas.microsoft.com/office/drawing/2014/main" id="{81A473A7-C5E8-4F1F-BAD5-EE26E1B19736}"/>
                </a:ext>
              </a:extLst>
            </p:cNvPr>
            <p:cNvSpPr txBox="1">
              <a:spLocks noChangeArrowheads="1"/>
            </p:cNvSpPr>
            <p:nvPr/>
          </p:nvSpPr>
          <p:spPr bwMode="auto">
            <a:xfrm>
              <a:off x="4848" y="2497"/>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3</a:t>
              </a:r>
              <a:endParaRPr lang="en-US" altLang="zh-CN" sz="4800">
                <a:solidFill>
                  <a:schemeClr val="tx2"/>
                </a:solidFill>
                <a:latin typeface="Times New Roman" panose="02020603050405020304" pitchFamily="18" charset="0"/>
              </a:endParaRPr>
            </a:p>
          </p:txBody>
        </p:sp>
      </p:grpSp>
      <p:grpSp>
        <p:nvGrpSpPr>
          <p:cNvPr id="104456" name="Group 18">
            <a:extLst>
              <a:ext uri="{FF2B5EF4-FFF2-40B4-BE49-F238E27FC236}">
                <a16:creationId xmlns:a16="http://schemas.microsoft.com/office/drawing/2014/main" id="{C24066D7-C2A0-4981-8B0E-2708F8F2A840}"/>
              </a:ext>
            </a:extLst>
          </p:cNvPr>
          <p:cNvGrpSpPr>
            <a:grpSpLocks/>
          </p:cNvGrpSpPr>
          <p:nvPr/>
        </p:nvGrpSpPr>
        <p:grpSpPr bwMode="auto">
          <a:xfrm>
            <a:off x="8229600" y="1373188"/>
            <a:ext cx="685800" cy="531812"/>
            <a:chOff x="4704" y="3168"/>
            <a:chExt cx="432" cy="335"/>
          </a:xfrm>
        </p:grpSpPr>
        <p:sp>
          <p:nvSpPr>
            <p:cNvPr id="104458" name="Oval 10">
              <a:extLst>
                <a:ext uri="{FF2B5EF4-FFF2-40B4-BE49-F238E27FC236}">
                  <a16:creationId xmlns:a16="http://schemas.microsoft.com/office/drawing/2014/main" id="{7AEAA619-8C20-4352-8E1E-50DD1F2FD39E}"/>
                </a:ext>
              </a:extLst>
            </p:cNvPr>
            <p:cNvSpPr>
              <a:spLocks noChangeArrowheads="1"/>
            </p:cNvSpPr>
            <p:nvPr/>
          </p:nvSpPr>
          <p:spPr bwMode="auto">
            <a:xfrm>
              <a:off x="4704" y="3264"/>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4459" name="Text Box 14">
              <a:extLst>
                <a:ext uri="{FF2B5EF4-FFF2-40B4-BE49-F238E27FC236}">
                  <a16:creationId xmlns:a16="http://schemas.microsoft.com/office/drawing/2014/main" id="{38A82EB4-2A74-412F-8ED7-0AD24940A02E}"/>
                </a:ext>
              </a:extLst>
            </p:cNvPr>
            <p:cNvSpPr txBox="1">
              <a:spLocks noChangeArrowheads="1"/>
            </p:cNvSpPr>
            <p:nvPr/>
          </p:nvSpPr>
          <p:spPr bwMode="auto">
            <a:xfrm>
              <a:off x="4800" y="3168"/>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4</a:t>
              </a:r>
              <a:endParaRPr lang="en-US" altLang="zh-CN" sz="4800">
                <a:solidFill>
                  <a:schemeClr val="tx2"/>
                </a:solidFill>
                <a:latin typeface="Times New Roman" panose="02020603050405020304" pitchFamily="18" charset="0"/>
              </a:endParaRPr>
            </a:p>
          </p:txBody>
        </p:sp>
      </p:grpSp>
      <p:sp>
        <p:nvSpPr>
          <p:cNvPr id="565267" name="Text Box 19">
            <a:extLst>
              <a:ext uri="{FF2B5EF4-FFF2-40B4-BE49-F238E27FC236}">
                <a16:creationId xmlns:a16="http://schemas.microsoft.com/office/drawing/2014/main" id="{9E971FCA-F106-49FD-BE07-2E44FBAE808E}"/>
              </a:ext>
            </a:extLst>
          </p:cNvPr>
          <p:cNvSpPr txBox="1">
            <a:spLocks noChangeArrowheads="1"/>
          </p:cNvSpPr>
          <p:nvPr/>
        </p:nvSpPr>
        <p:spPr bwMode="auto">
          <a:xfrm>
            <a:off x="914400" y="5105400"/>
            <a:ext cx="7543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4000">
                <a:solidFill>
                  <a:srgbClr val="FFFF00"/>
                </a:solidFill>
                <a:latin typeface="Times New Roman" panose="02020603050405020304" pitchFamily="18" charset="0"/>
              </a:rPr>
              <a:t>可能出现的分布 </a:t>
            </a:r>
            <a:r>
              <a:rPr lang="en-US" altLang="zh-CN" sz="4000">
                <a:solidFill>
                  <a:srgbClr val="00FF00"/>
                </a:solidFill>
                <a:latin typeface="Times New Roman" panose="02020603050405020304" pitchFamily="18" charset="0"/>
              </a:rPr>
              <a:t>2</a:t>
            </a:r>
            <a:r>
              <a:rPr lang="en-US" altLang="zh-CN" sz="4000" baseline="30000">
                <a:solidFill>
                  <a:srgbClr val="00FF00"/>
                </a:solidFill>
                <a:latin typeface="Times New Roman" panose="02020603050405020304" pitchFamily="18" charset="0"/>
              </a:rPr>
              <a:t>4 </a:t>
            </a:r>
            <a:r>
              <a:rPr lang="en-US" altLang="zh-CN" sz="4000">
                <a:solidFill>
                  <a:srgbClr val="00FF00"/>
                </a:solidFill>
                <a:latin typeface="Times New Roman" panose="02020603050405020304" pitchFamily="18" charset="0"/>
              </a:rPr>
              <a:t>= 16</a:t>
            </a:r>
            <a:r>
              <a:rPr lang="zh-CN" altLang="en-US" sz="4000">
                <a:solidFill>
                  <a:srgbClr val="FFFF00"/>
                </a:solidFill>
                <a:latin typeface="Times New Roman" panose="02020603050405020304" pitchFamily="18" charset="0"/>
              </a:rPr>
              <a:t>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65267"/>
                                        </p:tgtEl>
                                        <p:attrNameLst>
                                          <p:attrName>style.visibility</p:attrName>
                                        </p:attrNameLst>
                                      </p:cBhvr>
                                      <p:to>
                                        <p:strVal val="visible"/>
                                      </p:to>
                                    </p:set>
                                    <p:anim calcmode="lin" valueType="num">
                                      <p:cBhvr additive="base">
                                        <p:cTn id="7" dur="500" fill="hold"/>
                                        <p:tgtEl>
                                          <p:spTgt spid="565267"/>
                                        </p:tgtEl>
                                        <p:attrNameLst>
                                          <p:attrName>ppt_x</p:attrName>
                                        </p:attrNameLst>
                                      </p:cBhvr>
                                      <p:tavLst>
                                        <p:tav tm="0">
                                          <p:val>
                                            <p:strVal val="1+#ppt_w/2"/>
                                          </p:val>
                                        </p:tav>
                                        <p:tav tm="100000">
                                          <p:val>
                                            <p:strVal val="#ppt_x"/>
                                          </p:val>
                                        </p:tav>
                                      </p:tavLst>
                                    </p:anim>
                                    <p:anim calcmode="lin" valueType="num">
                                      <p:cBhvr additive="base">
                                        <p:cTn id="8" dur="500" fill="hold"/>
                                        <p:tgtEl>
                                          <p:spTgt spid="5652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6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Group 5">
            <a:extLst>
              <a:ext uri="{FF2B5EF4-FFF2-40B4-BE49-F238E27FC236}">
                <a16:creationId xmlns:a16="http://schemas.microsoft.com/office/drawing/2014/main" id="{75402B96-08AF-48F5-A9D0-382E987E3865}"/>
              </a:ext>
            </a:extLst>
          </p:cNvPr>
          <p:cNvGrpSpPr>
            <a:grpSpLocks/>
          </p:cNvGrpSpPr>
          <p:nvPr/>
        </p:nvGrpSpPr>
        <p:grpSpPr bwMode="auto">
          <a:xfrm>
            <a:off x="5257800" y="1752600"/>
            <a:ext cx="685800" cy="531813"/>
            <a:chOff x="3648" y="2304"/>
            <a:chExt cx="432" cy="335"/>
          </a:xfrm>
        </p:grpSpPr>
        <p:sp>
          <p:nvSpPr>
            <p:cNvPr id="106525" name="Oval 6">
              <a:extLst>
                <a:ext uri="{FF2B5EF4-FFF2-40B4-BE49-F238E27FC236}">
                  <a16:creationId xmlns:a16="http://schemas.microsoft.com/office/drawing/2014/main" id="{2C568B81-FCFB-441B-A114-6734EC228B18}"/>
                </a:ext>
              </a:extLst>
            </p:cNvPr>
            <p:cNvSpPr>
              <a:spLocks noChangeArrowheads="1"/>
            </p:cNvSpPr>
            <p:nvPr/>
          </p:nvSpPr>
          <p:spPr bwMode="auto">
            <a:xfrm>
              <a:off x="3648" y="240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6526" name="Text Box 7">
              <a:extLst>
                <a:ext uri="{FF2B5EF4-FFF2-40B4-BE49-F238E27FC236}">
                  <a16:creationId xmlns:a16="http://schemas.microsoft.com/office/drawing/2014/main" id="{85E7997B-2D11-4D92-89A3-0CC79A0945B8}"/>
                </a:ext>
              </a:extLst>
            </p:cNvPr>
            <p:cNvSpPr txBox="1">
              <a:spLocks noChangeArrowheads="1"/>
            </p:cNvSpPr>
            <p:nvPr/>
          </p:nvSpPr>
          <p:spPr bwMode="auto">
            <a:xfrm>
              <a:off x="3744" y="230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1</a:t>
              </a:r>
              <a:endParaRPr lang="en-US" altLang="zh-CN" sz="4800">
                <a:solidFill>
                  <a:schemeClr val="tx2"/>
                </a:solidFill>
                <a:latin typeface="Times New Roman" panose="02020603050405020304" pitchFamily="18" charset="0"/>
              </a:endParaRPr>
            </a:p>
          </p:txBody>
        </p:sp>
      </p:grpSp>
      <p:grpSp>
        <p:nvGrpSpPr>
          <p:cNvPr id="106499" name="Group 8">
            <a:extLst>
              <a:ext uri="{FF2B5EF4-FFF2-40B4-BE49-F238E27FC236}">
                <a16:creationId xmlns:a16="http://schemas.microsoft.com/office/drawing/2014/main" id="{4A86437E-BE83-4C47-9016-03719AE9B0F1}"/>
              </a:ext>
            </a:extLst>
          </p:cNvPr>
          <p:cNvGrpSpPr>
            <a:grpSpLocks/>
          </p:cNvGrpSpPr>
          <p:nvPr/>
        </p:nvGrpSpPr>
        <p:grpSpPr bwMode="auto">
          <a:xfrm>
            <a:off x="5867400" y="1752600"/>
            <a:ext cx="685800" cy="531813"/>
            <a:chOff x="3360" y="3024"/>
            <a:chExt cx="432" cy="335"/>
          </a:xfrm>
        </p:grpSpPr>
        <p:sp>
          <p:nvSpPr>
            <p:cNvPr id="106523" name="Oval 9">
              <a:extLst>
                <a:ext uri="{FF2B5EF4-FFF2-40B4-BE49-F238E27FC236}">
                  <a16:creationId xmlns:a16="http://schemas.microsoft.com/office/drawing/2014/main" id="{5078B2AC-32DE-4F9D-AA1C-872503925AA3}"/>
                </a:ext>
              </a:extLst>
            </p:cNvPr>
            <p:cNvSpPr>
              <a:spLocks noChangeArrowheads="1"/>
            </p:cNvSpPr>
            <p:nvPr/>
          </p:nvSpPr>
          <p:spPr bwMode="auto">
            <a:xfrm>
              <a:off x="3360" y="312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6524" name="Text Box 10">
              <a:extLst>
                <a:ext uri="{FF2B5EF4-FFF2-40B4-BE49-F238E27FC236}">
                  <a16:creationId xmlns:a16="http://schemas.microsoft.com/office/drawing/2014/main" id="{4AB16C81-890B-49DD-B6A8-09537BD11AD9}"/>
                </a:ext>
              </a:extLst>
            </p:cNvPr>
            <p:cNvSpPr txBox="1">
              <a:spLocks noChangeArrowheads="1"/>
            </p:cNvSpPr>
            <p:nvPr/>
          </p:nvSpPr>
          <p:spPr bwMode="auto">
            <a:xfrm>
              <a:off x="3456" y="302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2</a:t>
              </a:r>
              <a:endParaRPr lang="en-US" altLang="zh-CN" sz="4800">
                <a:solidFill>
                  <a:schemeClr val="tx2"/>
                </a:solidFill>
                <a:latin typeface="Times New Roman" panose="02020603050405020304" pitchFamily="18" charset="0"/>
              </a:endParaRPr>
            </a:p>
          </p:txBody>
        </p:sp>
      </p:grpSp>
      <p:grpSp>
        <p:nvGrpSpPr>
          <p:cNvPr id="106500" name="Group 11">
            <a:extLst>
              <a:ext uri="{FF2B5EF4-FFF2-40B4-BE49-F238E27FC236}">
                <a16:creationId xmlns:a16="http://schemas.microsoft.com/office/drawing/2014/main" id="{4F4979FD-C69A-4E1A-8A6D-21EE6602D2E3}"/>
              </a:ext>
            </a:extLst>
          </p:cNvPr>
          <p:cNvGrpSpPr>
            <a:grpSpLocks/>
          </p:cNvGrpSpPr>
          <p:nvPr/>
        </p:nvGrpSpPr>
        <p:grpSpPr bwMode="auto">
          <a:xfrm>
            <a:off x="6553200" y="1752600"/>
            <a:ext cx="685800" cy="531813"/>
            <a:chOff x="4752" y="2497"/>
            <a:chExt cx="432" cy="335"/>
          </a:xfrm>
        </p:grpSpPr>
        <p:sp>
          <p:nvSpPr>
            <p:cNvPr id="106521" name="Oval 12">
              <a:extLst>
                <a:ext uri="{FF2B5EF4-FFF2-40B4-BE49-F238E27FC236}">
                  <a16:creationId xmlns:a16="http://schemas.microsoft.com/office/drawing/2014/main" id="{9644A5EB-547F-4EC3-A6E0-45C56D162F8B}"/>
                </a:ext>
              </a:extLst>
            </p:cNvPr>
            <p:cNvSpPr>
              <a:spLocks noChangeArrowheads="1"/>
            </p:cNvSpPr>
            <p:nvPr/>
          </p:nvSpPr>
          <p:spPr bwMode="auto">
            <a:xfrm>
              <a:off x="4752" y="2592"/>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6522" name="Text Box 13">
              <a:extLst>
                <a:ext uri="{FF2B5EF4-FFF2-40B4-BE49-F238E27FC236}">
                  <a16:creationId xmlns:a16="http://schemas.microsoft.com/office/drawing/2014/main" id="{3B979E69-F134-49AC-9944-DC63E018A2E6}"/>
                </a:ext>
              </a:extLst>
            </p:cNvPr>
            <p:cNvSpPr txBox="1">
              <a:spLocks noChangeArrowheads="1"/>
            </p:cNvSpPr>
            <p:nvPr/>
          </p:nvSpPr>
          <p:spPr bwMode="auto">
            <a:xfrm>
              <a:off x="4848" y="2497"/>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3</a:t>
              </a:r>
              <a:endParaRPr lang="en-US" altLang="zh-CN" sz="4800">
                <a:solidFill>
                  <a:schemeClr val="tx2"/>
                </a:solidFill>
                <a:latin typeface="Times New Roman" panose="02020603050405020304" pitchFamily="18" charset="0"/>
              </a:endParaRPr>
            </a:p>
          </p:txBody>
        </p:sp>
      </p:grpSp>
      <p:grpSp>
        <p:nvGrpSpPr>
          <p:cNvPr id="106501" name="Group 14">
            <a:extLst>
              <a:ext uri="{FF2B5EF4-FFF2-40B4-BE49-F238E27FC236}">
                <a16:creationId xmlns:a16="http://schemas.microsoft.com/office/drawing/2014/main" id="{389B29E5-FF92-4F9C-91CC-439FB537E8BA}"/>
              </a:ext>
            </a:extLst>
          </p:cNvPr>
          <p:cNvGrpSpPr>
            <a:grpSpLocks/>
          </p:cNvGrpSpPr>
          <p:nvPr/>
        </p:nvGrpSpPr>
        <p:grpSpPr bwMode="auto">
          <a:xfrm>
            <a:off x="7315200" y="1752600"/>
            <a:ext cx="685800" cy="531813"/>
            <a:chOff x="4704" y="3168"/>
            <a:chExt cx="432" cy="335"/>
          </a:xfrm>
        </p:grpSpPr>
        <p:sp>
          <p:nvSpPr>
            <p:cNvPr id="106519" name="Oval 15">
              <a:extLst>
                <a:ext uri="{FF2B5EF4-FFF2-40B4-BE49-F238E27FC236}">
                  <a16:creationId xmlns:a16="http://schemas.microsoft.com/office/drawing/2014/main" id="{9B9BDF1A-94BB-4B8C-9AA7-6045C6127F51}"/>
                </a:ext>
              </a:extLst>
            </p:cNvPr>
            <p:cNvSpPr>
              <a:spLocks noChangeArrowheads="1"/>
            </p:cNvSpPr>
            <p:nvPr/>
          </p:nvSpPr>
          <p:spPr bwMode="auto">
            <a:xfrm>
              <a:off x="4704" y="3264"/>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6520" name="Text Box 16">
              <a:extLst>
                <a:ext uri="{FF2B5EF4-FFF2-40B4-BE49-F238E27FC236}">
                  <a16:creationId xmlns:a16="http://schemas.microsoft.com/office/drawing/2014/main" id="{DFACD70F-17A7-4D8C-A4DD-1F72A1D99C5B}"/>
                </a:ext>
              </a:extLst>
            </p:cNvPr>
            <p:cNvSpPr txBox="1">
              <a:spLocks noChangeArrowheads="1"/>
            </p:cNvSpPr>
            <p:nvPr/>
          </p:nvSpPr>
          <p:spPr bwMode="auto">
            <a:xfrm>
              <a:off x="4800" y="3168"/>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4</a:t>
              </a:r>
              <a:endParaRPr lang="en-US" altLang="zh-CN" sz="4800">
                <a:solidFill>
                  <a:schemeClr val="tx2"/>
                </a:solidFill>
                <a:latin typeface="Times New Roman" panose="02020603050405020304" pitchFamily="18" charset="0"/>
              </a:endParaRPr>
            </a:p>
          </p:txBody>
        </p:sp>
      </p:grpSp>
      <p:sp>
        <p:nvSpPr>
          <p:cNvPr id="106502" name="Text Box 18">
            <a:extLst>
              <a:ext uri="{FF2B5EF4-FFF2-40B4-BE49-F238E27FC236}">
                <a16:creationId xmlns:a16="http://schemas.microsoft.com/office/drawing/2014/main" id="{0D0B3A5D-6576-474A-A7C9-16CB0A144EA0}"/>
              </a:ext>
            </a:extLst>
          </p:cNvPr>
          <p:cNvSpPr txBox="1">
            <a:spLocks noChangeArrowheads="1"/>
          </p:cNvSpPr>
          <p:nvPr/>
        </p:nvSpPr>
        <p:spPr bwMode="auto">
          <a:xfrm>
            <a:off x="2514600" y="1143000"/>
            <a:ext cx="76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4000">
                <a:solidFill>
                  <a:srgbClr val="FFFF00"/>
                </a:solidFill>
                <a:latin typeface="Times New Roman" panose="02020603050405020304" pitchFamily="18" charset="0"/>
              </a:rPr>
              <a:t>A</a:t>
            </a:r>
          </a:p>
        </p:txBody>
      </p:sp>
      <p:sp>
        <p:nvSpPr>
          <p:cNvPr id="106503" name="Text Box 19">
            <a:extLst>
              <a:ext uri="{FF2B5EF4-FFF2-40B4-BE49-F238E27FC236}">
                <a16:creationId xmlns:a16="http://schemas.microsoft.com/office/drawing/2014/main" id="{500B0967-D416-4AEE-9807-3A04BC3147FF}"/>
              </a:ext>
            </a:extLst>
          </p:cNvPr>
          <p:cNvSpPr txBox="1">
            <a:spLocks noChangeArrowheads="1"/>
          </p:cNvSpPr>
          <p:nvPr/>
        </p:nvSpPr>
        <p:spPr bwMode="auto">
          <a:xfrm>
            <a:off x="6248400" y="1143000"/>
            <a:ext cx="76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4000">
                <a:solidFill>
                  <a:srgbClr val="FFFF00"/>
                </a:solidFill>
                <a:latin typeface="Times New Roman" panose="02020603050405020304" pitchFamily="18" charset="0"/>
              </a:rPr>
              <a:t>B</a:t>
            </a:r>
          </a:p>
        </p:txBody>
      </p:sp>
      <p:grpSp>
        <p:nvGrpSpPr>
          <p:cNvPr id="106504" name="Group 20">
            <a:extLst>
              <a:ext uri="{FF2B5EF4-FFF2-40B4-BE49-F238E27FC236}">
                <a16:creationId xmlns:a16="http://schemas.microsoft.com/office/drawing/2014/main" id="{C10193B9-2834-44A2-9128-37F9C4F09662}"/>
              </a:ext>
            </a:extLst>
          </p:cNvPr>
          <p:cNvGrpSpPr>
            <a:grpSpLocks/>
          </p:cNvGrpSpPr>
          <p:nvPr/>
        </p:nvGrpSpPr>
        <p:grpSpPr bwMode="auto">
          <a:xfrm>
            <a:off x="1447800" y="2668588"/>
            <a:ext cx="685800" cy="531812"/>
            <a:chOff x="3648" y="2304"/>
            <a:chExt cx="432" cy="335"/>
          </a:xfrm>
        </p:grpSpPr>
        <p:sp>
          <p:nvSpPr>
            <p:cNvPr id="106517" name="Oval 21">
              <a:extLst>
                <a:ext uri="{FF2B5EF4-FFF2-40B4-BE49-F238E27FC236}">
                  <a16:creationId xmlns:a16="http://schemas.microsoft.com/office/drawing/2014/main" id="{A58A6C16-081B-436E-B588-122306BFF92E}"/>
                </a:ext>
              </a:extLst>
            </p:cNvPr>
            <p:cNvSpPr>
              <a:spLocks noChangeArrowheads="1"/>
            </p:cNvSpPr>
            <p:nvPr/>
          </p:nvSpPr>
          <p:spPr bwMode="auto">
            <a:xfrm>
              <a:off x="3648" y="240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6518" name="Text Box 22">
              <a:extLst>
                <a:ext uri="{FF2B5EF4-FFF2-40B4-BE49-F238E27FC236}">
                  <a16:creationId xmlns:a16="http://schemas.microsoft.com/office/drawing/2014/main" id="{DBE59A87-C220-4A4E-A739-C2459297AF3F}"/>
                </a:ext>
              </a:extLst>
            </p:cNvPr>
            <p:cNvSpPr txBox="1">
              <a:spLocks noChangeArrowheads="1"/>
            </p:cNvSpPr>
            <p:nvPr/>
          </p:nvSpPr>
          <p:spPr bwMode="auto">
            <a:xfrm>
              <a:off x="3744" y="230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1</a:t>
              </a:r>
              <a:endParaRPr lang="en-US" altLang="zh-CN" sz="4800">
                <a:solidFill>
                  <a:schemeClr val="tx2"/>
                </a:solidFill>
                <a:latin typeface="Times New Roman" panose="02020603050405020304" pitchFamily="18" charset="0"/>
              </a:endParaRPr>
            </a:p>
          </p:txBody>
        </p:sp>
      </p:grpSp>
      <p:grpSp>
        <p:nvGrpSpPr>
          <p:cNvPr id="106505" name="Group 29">
            <a:extLst>
              <a:ext uri="{FF2B5EF4-FFF2-40B4-BE49-F238E27FC236}">
                <a16:creationId xmlns:a16="http://schemas.microsoft.com/office/drawing/2014/main" id="{4D246A78-7674-4B2B-B903-4B84675E530A}"/>
              </a:ext>
            </a:extLst>
          </p:cNvPr>
          <p:cNvGrpSpPr>
            <a:grpSpLocks/>
          </p:cNvGrpSpPr>
          <p:nvPr/>
        </p:nvGrpSpPr>
        <p:grpSpPr bwMode="auto">
          <a:xfrm>
            <a:off x="3810000" y="2668588"/>
            <a:ext cx="685800" cy="531812"/>
            <a:chOff x="4704" y="3168"/>
            <a:chExt cx="432" cy="335"/>
          </a:xfrm>
        </p:grpSpPr>
        <p:sp>
          <p:nvSpPr>
            <p:cNvPr id="106515" name="Oval 30">
              <a:extLst>
                <a:ext uri="{FF2B5EF4-FFF2-40B4-BE49-F238E27FC236}">
                  <a16:creationId xmlns:a16="http://schemas.microsoft.com/office/drawing/2014/main" id="{F18F5C57-24DB-4A3B-BC2A-FD4E1C366CF9}"/>
                </a:ext>
              </a:extLst>
            </p:cNvPr>
            <p:cNvSpPr>
              <a:spLocks noChangeArrowheads="1"/>
            </p:cNvSpPr>
            <p:nvPr/>
          </p:nvSpPr>
          <p:spPr bwMode="auto">
            <a:xfrm>
              <a:off x="4704" y="3264"/>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6516" name="Text Box 31">
              <a:extLst>
                <a:ext uri="{FF2B5EF4-FFF2-40B4-BE49-F238E27FC236}">
                  <a16:creationId xmlns:a16="http://schemas.microsoft.com/office/drawing/2014/main" id="{61DDF4B3-6C4C-4410-8A5E-B1DD03903689}"/>
                </a:ext>
              </a:extLst>
            </p:cNvPr>
            <p:cNvSpPr txBox="1">
              <a:spLocks noChangeArrowheads="1"/>
            </p:cNvSpPr>
            <p:nvPr/>
          </p:nvSpPr>
          <p:spPr bwMode="auto">
            <a:xfrm>
              <a:off x="4800" y="3168"/>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4</a:t>
              </a:r>
              <a:endParaRPr lang="en-US" altLang="zh-CN" sz="4800">
                <a:solidFill>
                  <a:schemeClr val="tx2"/>
                </a:solidFill>
                <a:latin typeface="Times New Roman" panose="02020603050405020304" pitchFamily="18" charset="0"/>
              </a:endParaRPr>
            </a:p>
          </p:txBody>
        </p:sp>
      </p:grpSp>
      <p:grpSp>
        <p:nvGrpSpPr>
          <p:cNvPr id="106506" name="Group 32">
            <a:extLst>
              <a:ext uri="{FF2B5EF4-FFF2-40B4-BE49-F238E27FC236}">
                <a16:creationId xmlns:a16="http://schemas.microsoft.com/office/drawing/2014/main" id="{7946152A-914B-49BC-8E3F-3463BFB91CD8}"/>
              </a:ext>
            </a:extLst>
          </p:cNvPr>
          <p:cNvGrpSpPr>
            <a:grpSpLocks/>
          </p:cNvGrpSpPr>
          <p:nvPr/>
        </p:nvGrpSpPr>
        <p:grpSpPr bwMode="auto">
          <a:xfrm>
            <a:off x="2209800" y="2667000"/>
            <a:ext cx="685800" cy="531813"/>
            <a:chOff x="3360" y="3024"/>
            <a:chExt cx="432" cy="335"/>
          </a:xfrm>
        </p:grpSpPr>
        <p:sp>
          <p:nvSpPr>
            <p:cNvPr id="106513" name="Oval 33">
              <a:extLst>
                <a:ext uri="{FF2B5EF4-FFF2-40B4-BE49-F238E27FC236}">
                  <a16:creationId xmlns:a16="http://schemas.microsoft.com/office/drawing/2014/main" id="{18C13F37-EE8C-4211-AA45-E458EEE46B1B}"/>
                </a:ext>
              </a:extLst>
            </p:cNvPr>
            <p:cNvSpPr>
              <a:spLocks noChangeArrowheads="1"/>
            </p:cNvSpPr>
            <p:nvPr/>
          </p:nvSpPr>
          <p:spPr bwMode="auto">
            <a:xfrm>
              <a:off x="3360" y="312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6514" name="Text Box 34">
              <a:extLst>
                <a:ext uri="{FF2B5EF4-FFF2-40B4-BE49-F238E27FC236}">
                  <a16:creationId xmlns:a16="http://schemas.microsoft.com/office/drawing/2014/main" id="{5CCD55E7-7C05-49C6-86CB-196AD742AB3E}"/>
                </a:ext>
              </a:extLst>
            </p:cNvPr>
            <p:cNvSpPr txBox="1">
              <a:spLocks noChangeArrowheads="1"/>
            </p:cNvSpPr>
            <p:nvPr/>
          </p:nvSpPr>
          <p:spPr bwMode="auto">
            <a:xfrm>
              <a:off x="3456" y="302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2</a:t>
              </a:r>
              <a:endParaRPr lang="en-US" altLang="zh-CN" sz="4800">
                <a:solidFill>
                  <a:schemeClr val="tx2"/>
                </a:solidFill>
                <a:latin typeface="Times New Roman" panose="02020603050405020304" pitchFamily="18" charset="0"/>
              </a:endParaRPr>
            </a:p>
          </p:txBody>
        </p:sp>
      </p:grpSp>
      <p:grpSp>
        <p:nvGrpSpPr>
          <p:cNvPr id="106507" name="Group 56">
            <a:extLst>
              <a:ext uri="{FF2B5EF4-FFF2-40B4-BE49-F238E27FC236}">
                <a16:creationId xmlns:a16="http://schemas.microsoft.com/office/drawing/2014/main" id="{8E279740-9255-4078-8662-21953299CCC7}"/>
              </a:ext>
            </a:extLst>
          </p:cNvPr>
          <p:cNvGrpSpPr>
            <a:grpSpLocks/>
          </p:cNvGrpSpPr>
          <p:nvPr/>
        </p:nvGrpSpPr>
        <p:grpSpPr bwMode="auto">
          <a:xfrm>
            <a:off x="3048000" y="2667000"/>
            <a:ext cx="685800" cy="531813"/>
            <a:chOff x="4752" y="2497"/>
            <a:chExt cx="432" cy="335"/>
          </a:xfrm>
        </p:grpSpPr>
        <p:sp>
          <p:nvSpPr>
            <p:cNvPr id="106511" name="Oval 57">
              <a:extLst>
                <a:ext uri="{FF2B5EF4-FFF2-40B4-BE49-F238E27FC236}">
                  <a16:creationId xmlns:a16="http://schemas.microsoft.com/office/drawing/2014/main" id="{50355CCC-0096-4F49-A842-C07074DD759B}"/>
                </a:ext>
              </a:extLst>
            </p:cNvPr>
            <p:cNvSpPr>
              <a:spLocks noChangeArrowheads="1"/>
            </p:cNvSpPr>
            <p:nvPr/>
          </p:nvSpPr>
          <p:spPr bwMode="auto">
            <a:xfrm>
              <a:off x="4752" y="2592"/>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6512" name="Text Box 58">
              <a:extLst>
                <a:ext uri="{FF2B5EF4-FFF2-40B4-BE49-F238E27FC236}">
                  <a16:creationId xmlns:a16="http://schemas.microsoft.com/office/drawing/2014/main" id="{53FB07EF-C710-45F5-ADD7-CA789DF57D2A}"/>
                </a:ext>
              </a:extLst>
            </p:cNvPr>
            <p:cNvSpPr txBox="1">
              <a:spLocks noChangeArrowheads="1"/>
            </p:cNvSpPr>
            <p:nvPr/>
          </p:nvSpPr>
          <p:spPr bwMode="auto">
            <a:xfrm>
              <a:off x="4848" y="2497"/>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3</a:t>
              </a:r>
              <a:endParaRPr lang="en-US" altLang="zh-CN" sz="4800">
                <a:solidFill>
                  <a:schemeClr val="tx2"/>
                </a:solidFill>
                <a:latin typeface="Times New Roman" panose="02020603050405020304" pitchFamily="18" charset="0"/>
              </a:endParaRPr>
            </a:p>
          </p:txBody>
        </p:sp>
      </p:grpSp>
      <p:graphicFrame>
        <p:nvGraphicFramePr>
          <p:cNvPr id="577599" name="Object 63">
            <a:extLst>
              <a:ext uri="{FF2B5EF4-FFF2-40B4-BE49-F238E27FC236}">
                <a16:creationId xmlns:a16="http://schemas.microsoft.com/office/drawing/2014/main" id="{47CCD014-04EC-4D38-BB8A-962062B91B2C}"/>
              </a:ext>
            </a:extLst>
          </p:cNvPr>
          <p:cNvGraphicFramePr>
            <a:graphicFrameLocks noChangeAspect="1"/>
          </p:cNvGraphicFramePr>
          <p:nvPr/>
        </p:nvGraphicFramePr>
        <p:xfrm>
          <a:off x="2362200" y="3505200"/>
          <a:ext cx="817563" cy="1573213"/>
        </p:xfrm>
        <a:graphic>
          <a:graphicData uri="http://schemas.openxmlformats.org/presentationml/2006/ole">
            <mc:AlternateContent xmlns:mc="http://schemas.openxmlformats.org/markup-compatibility/2006">
              <mc:Choice xmlns:v="urn:schemas-microsoft-com:vml" Requires="v">
                <p:oleObj spid="_x0000_s106553" name="Equation" r:id="rId4" imgW="171546" imgH="362086" progId="Equation.DSMT4">
                  <p:embed/>
                </p:oleObj>
              </mc:Choice>
              <mc:Fallback>
                <p:oleObj name="Equation" r:id="rId4" imgW="171546" imgH="362086" progId="Equation.DSMT4">
                  <p:embed/>
                  <p:pic>
                    <p:nvPicPr>
                      <p:cNvPr id="0"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505200"/>
                        <a:ext cx="817563" cy="15732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7600" name="Object 64">
            <a:extLst>
              <a:ext uri="{FF2B5EF4-FFF2-40B4-BE49-F238E27FC236}">
                <a16:creationId xmlns:a16="http://schemas.microsoft.com/office/drawing/2014/main" id="{C3DF95D1-D7B9-4068-98C8-8F6528EC9745}"/>
              </a:ext>
            </a:extLst>
          </p:cNvPr>
          <p:cNvGraphicFramePr>
            <a:graphicFrameLocks noChangeAspect="1"/>
          </p:cNvGraphicFramePr>
          <p:nvPr/>
        </p:nvGraphicFramePr>
        <p:xfrm>
          <a:off x="6324600" y="3505200"/>
          <a:ext cx="817563" cy="1573213"/>
        </p:xfrm>
        <a:graphic>
          <a:graphicData uri="http://schemas.openxmlformats.org/presentationml/2006/ole">
            <mc:AlternateContent xmlns:mc="http://schemas.openxmlformats.org/markup-compatibility/2006">
              <mc:Choice xmlns:v="urn:schemas-microsoft-com:vml" Requires="v">
                <p:oleObj spid="_x0000_s106554" name="Equation" r:id="rId6" imgW="171546" imgH="362086" progId="Equation.DSMT4">
                  <p:embed/>
                </p:oleObj>
              </mc:Choice>
              <mc:Fallback>
                <p:oleObj name="Equation" r:id="rId6" imgW="171546" imgH="362086" progId="Equation.DSMT4">
                  <p:embed/>
                  <p:pic>
                    <p:nvPicPr>
                      <p:cNvPr id="0" name="Object 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3505200"/>
                        <a:ext cx="817563" cy="15732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510" name="Text Box 65">
            <a:extLst>
              <a:ext uri="{FF2B5EF4-FFF2-40B4-BE49-F238E27FC236}">
                <a16:creationId xmlns:a16="http://schemas.microsoft.com/office/drawing/2014/main" id="{8FDAE3ED-D88E-4406-B0D5-C7966E6A9253}"/>
              </a:ext>
            </a:extLst>
          </p:cNvPr>
          <p:cNvSpPr txBox="1">
            <a:spLocks noChangeArrowheads="1"/>
          </p:cNvSpPr>
          <p:nvPr/>
        </p:nvSpPr>
        <p:spPr bwMode="auto">
          <a:xfrm>
            <a:off x="755650" y="230188"/>
            <a:ext cx="78486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SzTx/>
              <a:buFontTx/>
              <a:buNone/>
            </a:pPr>
            <a:r>
              <a:rPr lang="zh-CN" altLang="en-US" sz="4800">
                <a:solidFill>
                  <a:schemeClr val="tx2"/>
                </a:solidFill>
                <a:latin typeface="Times New Roman" panose="02020603050405020304" pitchFamily="18" charset="0"/>
                <a:ea typeface="楷体_GB2312" pitchFamily="49" charset="-122"/>
              </a:rPr>
              <a:t>第四章讨论    </a:t>
            </a:r>
            <a:r>
              <a:rPr lang="zh-CN" altLang="en-GB" sz="4800">
                <a:solidFill>
                  <a:schemeClr val="tx2"/>
                </a:solidFill>
                <a:latin typeface="Times New Roman" panose="02020603050405020304" pitchFamily="18" charset="0"/>
                <a:ea typeface="楷体_GB2312" pitchFamily="49" charset="-122"/>
              </a:rPr>
              <a:t>热力学概率</a:t>
            </a:r>
            <a:endParaRPr lang="zh-CN" altLang="en-US" sz="4800">
              <a:solidFill>
                <a:schemeClr val="tx2"/>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77599"/>
                                        </p:tgtEl>
                                        <p:attrNameLst>
                                          <p:attrName>style.visibility</p:attrName>
                                        </p:attrNameLst>
                                      </p:cBhvr>
                                      <p:to>
                                        <p:strVal val="visible"/>
                                      </p:to>
                                    </p:set>
                                    <p:animEffect transition="in" filter="checkerboard(across)">
                                      <p:cBhvr>
                                        <p:cTn id="7" dur="500"/>
                                        <p:tgtEl>
                                          <p:spTgt spid="577599"/>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577600"/>
                                        </p:tgtEl>
                                        <p:attrNameLst>
                                          <p:attrName>style.visibility</p:attrName>
                                        </p:attrNameLst>
                                      </p:cBhvr>
                                      <p:to>
                                        <p:strVal val="visible"/>
                                      </p:to>
                                    </p:set>
                                    <p:animEffect transition="in" filter="checkerboard(across)">
                                      <p:cBhvr>
                                        <p:cTn id="11" dur="500"/>
                                        <p:tgtEl>
                                          <p:spTgt spid="577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546" name="Group 3">
            <a:extLst>
              <a:ext uri="{FF2B5EF4-FFF2-40B4-BE49-F238E27FC236}">
                <a16:creationId xmlns:a16="http://schemas.microsoft.com/office/drawing/2014/main" id="{7DA10A79-A189-4CCC-9946-B65D2D5D68D1}"/>
              </a:ext>
            </a:extLst>
          </p:cNvPr>
          <p:cNvGrpSpPr>
            <a:grpSpLocks/>
          </p:cNvGrpSpPr>
          <p:nvPr/>
        </p:nvGrpSpPr>
        <p:grpSpPr bwMode="auto">
          <a:xfrm>
            <a:off x="6781800" y="2667000"/>
            <a:ext cx="685800" cy="531813"/>
            <a:chOff x="3648" y="2304"/>
            <a:chExt cx="432" cy="335"/>
          </a:xfrm>
        </p:grpSpPr>
        <p:sp>
          <p:nvSpPr>
            <p:cNvPr id="108645" name="Oval 4">
              <a:extLst>
                <a:ext uri="{FF2B5EF4-FFF2-40B4-BE49-F238E27FC236}">
                  <a16:creationId xmlns:a16="http://schemas.microsoft.com/office/drawing/2014/main" id="{12DA8B6D-854F-4CE6-8DE4-07A390178E4E}"/>
                </a:ext>
              </a:extLst>
            </p:cNvPr>
            <p:cNvSpPr>
              <a:spLocks noChangeArrowheads="1"/>
            </p:cNvSpPr>
            <p:nvPr/>
          </p:nvSpPr>
          <p:spPr bwMode="auto">
            <a:xfrm>
              <a:off x="3648" y="240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46" name="Text Box 5">
              <a:extLst>
                <a:ext uri="{FF2B5EF4-FFF2-40B4-BE49-F238E27FC236}">
                  <a16:creationId xmlns:a16="http://schemas.microsoft.com/office/drawing/2014/main" id="{CC53E641-D833-4E7E-BD7D-1B88A68334F0}"/>
                </a:ext>
              </a:extLst>
            </p:cNvPr>
            <p:cNvSpPr txBox="1">
              <a:spLocks noChangeArrowheads="1"/>
            </p:cNvSpPr>
            <p:nvPr/>
          </p:nvSpPr>
          <p:spPr bwMode="auto">
            <a:xfrm>
              <a:off x="3744" y="230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1</a:t>
              </a:r>
              <a:endParaRPr lang="en-US" altLang="zh-CN" sz="4800">
                <a:solidFill>
                  <a:schemeClr val="tx2"/>
                </a:solidFill>
                <a:latin typeface="Times New Roman" panose="02020603050405020304" pitchFamily="18" charset="0"/>
              </a:endParaRPr>
            </a:p>
          </p:txBody>
        </p:sp>
      </p:grpSp>
      <p:grpSp>
        <p:nvGrpSpPr>
          <p:cNvPr id="108547" name="Group 6">
            <a:extLst>
              <a:ext uri="{FF2B5EF4-FFF2-40B4-BE49-F238E27FC236}">
                <a16:creationId xmlns:a16="http://schemas.microsoft.com/office/drawing/2014/main" id="{C57DCB93-D06E-4E0B-8A12-4F7B66E7FEF5}"/>
              </a:ext>
            </a:extLst>
          </p:cNvPr>
          <p:cNvGrpSpPr>
            <a:grpSpLocks/>
          </p:cNvGrpSpPr>
          <p:nvPr/>
        </p:nvGrpSpPr>
        <p:grpSpPr bwMode="auto">
          <a:xfrm>
            <a:off x="6781800" y="1752600"/>
            <a:ext cx="685800" cy="531813"/>
            <a:chOff x="3360" y="3024"/>
            <a:chExt cx="432" cy="335"/>
          </a:xfrm>
        </p:grpSpPr>
        <p:sp>
          <p:nvSpPr>
            <p:cNvPr id="108643" name="Oval 7">
              <a:extLst>
                <a:ext uri="{FF2B5EF4-FFF2-40B4-BE49-F238E27FC236}">
                  <a16:creationId xmlns:a16="http://schemas.microsoft.com/office/drawing/2014/main" id="{4100C070-6243-4FAB-8FA9-F87059B8FD7D}"/>
                </a:ext>
              </a:extLst>
            </p:cNvPr>
            <p:cNvSpPr>
              <a:spLocks noChangeArrowheads="1"/>
            </p:cNvSpPr>
            <p:nvPr/>
          </p:nvSpPr>
          <p:spPr bwMode="auto">
            <a:xfrm>
              <a:off x="3360" y="312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44" name="Text Box 8">
              <a:extLst>
                <a:ext uri="{FF2B5EF4-FFF2-40B4-BE49-F238E27FC236}">
                  <a16:creationId xmlns:a16="http://schemas.microsoft.com/office/drawing/2014/main" id="{BB04EB1C-257B-4A35-9F35-945519CA22C2}"/>
                </a:ext>
              </a:extLst>
            </p:cNvPr>
            <p:cNvSpPr txBox="1">
              <a:spLocks noChangeArrowheads="1"/>
            </p:cNvSpPr>
            <p:nvPr/>
          </p:nvSpPr>
          <p:spPr bwMode="auto">
            <a:xfrm>
              <a:off x="3456" y="302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2</a:t>
              </a:r>
              <a:endParaRPr lang="en-US" altLang="zh-CN" sz="4800">
                <a:solidFill>
                  <a:schemeClr val="tx2"/>
                </a:solidFill>
                <a:latin typeface="Times New Roman" panose="02020603050405020304" pitchFamily="18" charset="0"/>
              </a:endParaRPr>
            </a:p>
          </p:txBody>
        </p:sp>
      </p:grpSp>
      <p:grpSp>
        <p:nvGrpSpPr>
          <p:cNvPr id="108548" name="Group 9">
            <a:extLst>
              <a:ext uri="{FF2B5EF4-FFF2-40B4-BE49-F238E27FC236}">
                <a16:creationId xmlns:a16="http://schemas.microsoft.com/office/drawing/2014/main" id="{8511FCF2-E95D-418F-A218-053618D7D257}"/>
              </a:ext>
            </a:extLst>
          </p:cNvPr>
          <p:cNvGrpSpPr>
            <a:grpSpLocks/>
          </p:cNvGrpSpPr>
          <p:nvPr/>
        </p:nvGrpSpPr>
        <p:grpSpPr bwMode="auto">
          <a:xfrm>
            <a:off x="7467600" y="1752600"/>
            <a:ext cx="685800" cy="531813"/>
            <a:chOff x="4752" y="2497"/>
            <a:chExt cx="432" cy="335"/>
          </a:xfrm>
        </p:grpSpPr>
        <p:sp>
          <p:nvSpPr>
            <p:cNvPr id="108641" name="Oval 10">
              <a:extLst>
                <a:ext uri="{FF2B5EF4-FFF2-40B4-BE49-F238E27FC236}">
                  <a16:creationId xmlns:a16="http://schemas.microsoft.com/office/drawing/2014/main" id="{37119407-F89C-451F-A15C-489729206AC4}"/>
                </a:ext>
              </a:extLst>
            </p:cNvPr>
            <p:cNvSpPr>
              <a:spLocks noChangeArrowheads="1"/>
            </p:cNvSpPr>
            <p:nvPr/>
          </p:nvSpPr>
          <p:spPr bwMode="auto">
            <a:xfrm>
              <a:off x="4752" y="2592"/>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42" name="Text Box 11">
              <a:extLst>
                <a:ext uri="{FF2B5EF4-FFF2-40B4-BE49-F238E27FC236}">
                  <a16:creationId xmlns:a16="http://schemas.microsoft.com/office/drawing/2014/main" id="{4BD5CBA2-AAED-4D01-B9DE-C4E3938E3AF1}"/>
                </a:ext>
              </a:extLst>
            </p:cNvPr>
            <p:cNvSpPr txBox="1">
              <a:spLocks noChangeArrowheads="1"/>
            </p:cNvSpPr>
            <p:nvPr/>
          </p:nvSpPr>
          <p:spPr bwMode="auto">
            <a:xfrm>
              <a:off x="4848" y="2497"/>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3</a:t>
              </a:r>
              <a:endParaRPr lang="en-US" altLang="zh-CN" sz="4800">
                <a:solidFill>
                  <a:schemeClr val="tx2"/>
                </a:solidFill>
                <a:latin typeface="Times New Roman" panose="02020603050405020304" pitchFamily="18" charset="0"/>
              </a:endParaRPr>
            </a:p>
          </p:txBody>
        </p:sp>
      </p:grpSp>
      <p:grpSp>
        <p:nvGrpSpPr>
          <p:cNvPr id="108549" name="Group 12">
            <a:extLst>
              <a:ext uri="{FF2B5EF4-FFF2-40B4-BE49-F238E27FC236}">
                <a16:creationId xmlns:a16="http://schemas.microsoft.com/office/drawing/2014/main" id="{60F34281-09C8-491D-8A74-8474350D8930}"/>
              </a:ext>
            </a:extLst>
          </p:cNvPr>
          <p:cNvGrpSpPr>
            <a:grpSpLocks/>
          </p:cNvGrpSpPr>
          <p:nvPr/>
        </p:nvGrpSpPr>
        <p:grpSpPr bwMode="auto">
          <a:xfrm>
            <a:off x="8229600" y="1752600"/>
            <a:ext cx="685800" cy="531813"/>
            <a:chOff x="4704" y="3168"/>
            <a:chExt cx="432" cy="335"/>
          </a:xfrm>
        </p:grpSpPr>
        <p:sp>
          <p:nvSpPr>
            <p:cNvPr id="108639" name="Oval 13">
              <a:extLst>
                <a:ext uri="{FF2B5EF4-FFF2-40B4-BE49-F238E27FC236}">
                  <a16:creationId xmlns:a16="http://schemas.microsoft.com/office/drawing/2014/main" id="{83088F95-DC6A-46AD-BB57-475F25D13BD5}"/>
                </a:ext>
              </a:extLst>
            </p:cNvPr>
            <p:cNvSpPr>
              <a:spLocks noChangeArrowheads="1"/>
            </p:cNvSpPr>
            <p:nvPr/>
          </p:nvSpPr>
          <p:spPr bwMode="auto">
            <a:xfrm>
              <a:off x="4704" y="3264"/>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40" name="Text Box 14">
              <a:extLst>
                <a:ext uri="{FF2B5EF4-FFF2-40B4-BE49-F238E27FC236}">
                  <a16:creationId xmlns:a16="http://schemas.microsoft.com/office/drawing/2014/main" id="{5EF30567-381E-4CF2-AA47-B34668D4632D}"/>
                </a:ext>
              </a:extLst>
            </p:cNvPr>
            <p:cNvSpPr txBox="1">
              <a:spLocks noChangeArrowheads="1"/>
            </p:cNvSpPr>
            <p:nvPr/>
          </p:nvSpPr>
          <p:spPr bwMode="auto">
            <a:xfrm>
              <a:off x="4800" y="3168"/>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4</a:t>
              </a:r>
              <a:endParaRPr lang="en-US" altLang="zh-CN" sz="4800">
                <a:solidFill>
                  <a:schemeClr val="tx2"/>
                </a:solidFill>
                <a:latin typeface="Times New Roman" panose="02020603050405020304" pitchFamily="18" charset="0"/>
              </a:endParaRPr>
            </a:p>
          </p:txBody>
        </p:sp>
      </p:grpSp>
      <p:sp>
        <p:nvSpPr>
          <p:cNvPr id="108550" name="Text Box 15">
            <a:extLst>
              <a:ext uri="{FF2B5EF4-FFF2-40B4-BE49-F238E27FC236}">
                <a16:creationId xmlns:a16="http://schemas.microsoft.com/office/drawing/2014/main" id="{D8775331-2E2B-40C7-AD9E-F8DC5F79E75C}"/>
              </a:ext>
            </a:extLst>
          </p:cNvPr>
          <p:cNvSpPr txBox="1">
            <a:spLocks noChangeArrowheads="1"/>
          </p:cNvSpPr>
          <p:nvPr/>
        </p:nvSpPr>
        <p:spPr bwMode="auto">
          <a:xfrm>
            <a:off x="3657600" y="1143000"/>
            <a:ext cx="76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4000">
                <a:solidFill>
                  <a:srgbClr val="FFFF00"/>
                </a:solidFill>
                <a:latin typeface="Times New Roman" panose="02020603050405020304" pitchFamily="18" charset="0"/>
              </a:rPr>
              <a:t>A</a:t>
            </a:r>
          </a:p>
        </p:txBody>
      </p:sp>
      <p:sp>
        <p:nvSpPr>
          <p:cNvPr id="108551" name="Text Box 16">
            <a:extLst>
              <a:ext uri="{FF2B5EF4-FFF2-40B4-BE49-F238E27FC236}">
                <a16:creationId xmlns:a16="http://schemas.microsoft.com/office/drawing/2014/main" id="{2A73EBC7-F608-44DB-961B-C3CEE50725E4}"/>
              </a:ext>
            </a:extLst>
          </p:cNvPr>
          <p:cNvSpPr txBox="1">
            <a:spLocks noChangeArrowheads="1"/>
          </p:cNvSpPr>
          <p:nvPr/>
        </p:nvSpPr>
        <p:spPr bwMode="auto">
          <a:xfrm>
            <a:off x="7162800" y="1143000"/>
            <a:ext cx="76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4000">
                <a:solidFill>
                  <a:srgbClr val="FFFF00"/>
                </a:solidFill>
                <a:latin typeface="Times New Roman" panose="02020603050405020304" pitchFamily="18" charset="0"/>
              </a:rPr>
              <a:t>B</a:t>
            </a:r>
          </a:p>
        </p:txBody>
      </p:sp>
      <p:grpSp>
        <p:nvGrpSpPr>
          <p:cNvPr id="108552" name="Group 17">
            <a:extLst>
              <a:ext uri="{FF2B5EF4-FFF2-40B4-BE49-F238E27FC236}">
                <a16:creationId xmlns:a16="http://schemas.microsoft.com/office/drawing/2014/main" id="{85A6C67A-8485-459E-8204-194E6F021C17}"/>
              </a:ext>
            </a:extLst>
          </p:cNvPr>
          <p:cNvGrpSpPr>
            <a:grpSpLocks/>
          </p:cNvGrpSpPr>
          <p:nvPr/>
        </p:nvGrpSpPr>
        <p:grpSpPr bwMode="auto">
          <a:xfrm>
            <a:off x="3505200" y="1752600"/>
            <a:ext cx="685800" cy="531813"/>
            <a:chOff x="3648" y="2304"/>
            <a:chExt cx="432" cy="335"/>
          </a:xfrm>
        </p:grpSpPr>
        <p:sp>
          <p:nvSpPr>
            <p:cNvPr id="108637" name="Oval 18">
              <a:extLst>
                <a:ext uri="{FF2B5EF4-FFF2-40B4-BE49-F238E27FC236}">
                  <a16:creationId xmlns:a16="http://schemas.microsoft.com/office/drawing/2014/main" id="{443FFF2B-6C4B-46BA-94FC-992B495A8CDB}"/>
                </a:ext>
              </a:extLst>
            </p:cNvPr>
            <p:cNvSpPr>
              <a:spLocks noChangeArrowheads="1"/>
            </p:cNvSpPr>
            <p:nvPr/>
          </p:nvSpPr>
          <p:spPr bwMode="auto">
            <a:xfrm>
              <a:off x="3648" y="240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38" name="Text Box 19">
              <a:extLst>
                <a:ext uri="{FF2B5EF4-FFF2-40B4-BE49-F238E27FC236}">
                  <a16:creationId xmlns:a16="http://schemas.microsoft.com/office/drawing/2014/main" id="{DAD625BE-2AD1-46A5-90D6-724D4CD8A412}"/>
                </a:ext>
              </a:extLst>
            </p:cNvPr>
            <p:cNvSpPr txBox="1">
              <a:spLocks noChangeArrowheads="1"/>
            </p:cNvSpPr>
            <p:nvPr/>
          </p:nvSpPr>
          <p:spPr bwMode="auto">
            <a:xfrm>
              <a:off x="3744" y="230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1</a:t>
              </a:r>
              <a:endParaRPr lang="en-US" altLang="zh-CN" sz="4800">
                <a:solidFill>
                  <a:schemeClr val="tx2"/>
                </a:solidFill>
                <a:latin typeface="Times New Roman" panose="02020603050405020304" pitchFamily="18" charset="0"/>
              </a:endParaRPr>
            </a:p>
          </p:txBody>
        </p:sp>
      </p:grpSp>
      <p:grpSp>
        <p:nvGrpSpPr>
          <p:cNvPr id="108553" name="Group 20">
            <a:extLst>
              <a:ext uri="{FF2B5EF4-FFF2-40B4-BE49-F238E27FC236}">
                <a16:creationId xmlns:a16="http://schemas.microsoft.com/office/drawing/2014/main" id="{152044DA-C9EE-45B6-8683-A8C5FC36817F}"/>
              </a:ext>
            </a:extLst>
          </p:cNvPr>
          <p:cNvGrpSpPr>
            <a:grpSpLocks/>
          </p:cNvGrpSpPr>
          <p:nvPr/>
        </p:nvGrpSpPr>
        <p:grpSpPr bwMode="auto">
          <a:xfrm>
            <a:off x="7467600" y="2667000"/>
            <a:ext cx="685800" cy="531813"/>
            <a:chOff x="3360" y="3024"/>
            <a:chExt cx="432" cy="335"/>
          </a:xfrm>
        </p:grpSpPr>
        <p:sp>
          <p:nvSpPr>
            <p:cNvPr id="108635" name="Oval 21">
              <a:extLst>
                <a:ext uri="{FF2B5EF4-FFF2-40B4-BE49-F238E27FC236}">
                  <a16:creationId xmlns:a16="http://schemas.microsoft.com/office/drawing/2014/main" id="{774EA8B7-D468-48AD-8E4F-86829768580B}"/>
                </a:ext>
              </a:extLst>
            </p:cNvPr>
            <p:cNvSpPr>
              <a:spLocks noChangeArrowheads="1"/>
            </p:cNvSpPr>
            <p:nvPr/>
          </p:nvSpPr>
          <p:spPr bwMode="auto">
            <a:xfrm>
              <a:off x="3360" y="312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36" name="Text Box 22">
              <a:extLst>
                <a:ext uri="{FF2B5EF4-FFF2-40B4-BE49-F238E27FC236}">
                  <a16:creationId xmlns:a16="http://schemas.microsoft.com/office/drawing/2014/main" id="{E17E6A64-6AD9-4DC1-B628-22B9A5CF8DFD}"/>
                </a:ext>
              </a:extLst>
            </p:cNvPr>
            <p:cNvSpPr txBox="1">
              <a:spLocks noChangeArrowheads="1"/>
            </p:cNvSpPr>
            <p:nvPr/>
          </p:nvSpPr>
          <p:spPr bwMode="auto">
            <a:xfrm>
              <a:off x="3456" y="302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2</a:t>
              </a:r>
              <a:endParaRPr lang="en-US" altLang="zh-CN" sz="4800">
                <a:solidFill>
                  <a:schemeClr val="tx2"/>
                </a:solidFill>
                <a:latin typeface="Times New Roman" panose="02020603050405020304" pitchFamily="18" charset="0"/>
              </a:endParaRPr>
            </a:p>
          </p:txBody>
        </p:sp>
      </p:grpSp>
      <p:grpSp>
        <p:nvGrpSpPr>
          <p:cNvPr id="108554" name="Group 23">
            <a:extLst>
              <a:ext uri="{FF2B5EF4-FFF2-40B4-BE49-F238E27FC236}">
                <a16:creationId xmlns:a16="http://schemas.microsoft.com/office/drawing/2014/main" id="{D2F83C4A-D3AF-4FE5-91C1-037D0D0E1735}"/>
              </a:ext>
            </a:extLst>
          </p:cNvPr>
          <p:cNvGrpSpPr>
            <a:grpSpLocks/>
          </p:cNvGrpSpPr>
          <p:nvPr/>
        </p:nvGrpSpPr>
        <p:grpSpPr bwMode="auto">
          <a:xfrm>
            <a:off x="7467600" y="2209800"/>
            <a:ext cx="685800" cy="531813"/>
            <a:chOff x="4752" y="2497"/>
            <a:chExt cx="432" cy="335"/>
          </a:xfrm>
        </p:grpSpPr>
        <p:sp>
          <p:nvSpPr>
            <p:cNvPr id="108633" name="Oval 24">
              <a:extLst>
                <a:ext uri="{FF2B5EF4-FFF2-40B4-BE49-F238E27FC236}">
                  <a16:creationId xmlns:a16="http://schemas.microsoft.com/office/drawing/2014/main" id="{AAD5B246-E653-41CE-A696-2E4AC1FC59FB}"/>
                </a:ext>
              </a:extLst>
            </p:cNvPr>
            <p:cNvSpPr>
              <a:spLocks noChangeArrowheads="1"/>
            </p:cNvSpPr>
            <p:nvPr/>
          </p:nvSpPr>
          <p:spPr bwMode="auto">
            <a:xfrm>
              <a:off x="4752" y="2592"/>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34" name="Text Box 25">
              <a:extLst>
                <a:ext uri="{FF2B5EF4-FFF2-40B4-BE49-F238E27FC236}">
                  <a16:creationId xmlns:a16="http://schemas.microsoft.com/office/drawing/2014/main" id="{04F945CB-4093-4F1A-B1D9-C445C40BE70B}"/>
                </a:ext>
              </a:extLst>
            </p:cNvPr>
            <p:cNvSpPr txBox="1">
              <a:spLocks noChangeArrowheads="1"/>
            </p:cNvSpPr>
            <p:nvPr/>
          </p:nvSpPr>
          <p:spPr bwMode="auto">
            <a:xfrm>
              <a:off x="4848" y="2497"/>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3</a:t>
              </a:r>
              <a:endParaRPr lang="en-US" altLang="zh-CN" sz="4800">
                <a:solidFill>
                  <a:schemeClr val="tx2"/>
                </a:solidFill>
                <a:latin typeface="Times New Roman" panose="02020603050405020304" pitchFamily="18" charset="0"/>
              </a:endParaRPr>
            </a:p>
          </p:txBody>
        </p:sp>
      </p:grpSp>
      <p:grpSp>
        <p:nvGrpSpPr>
          <p:cNvPr id="108555" name="Group 26">
            <a:extLst>
              <a:ext uri="{FF2B5EF4-FFF2-40B4-BE49-F238E27FC236}">
                <a16:creationId xmlns:a16="http://schemas.microsoft.com/office/drawing/2014/main" id="{D43B81B5-1083-4B6D-A85D-04BA98F8F078}"/>
              </a:ext>
            </a:extLst>
          </p:cNvPr>
          <p:cNvGrpSpPr>
            <a:grpSpLocks/>
          </p:cNvGrpSpPr>
          <p:nvPr/>
        </p:nvGrpSpPr>
        <p:grpSpPr bwMode="auto">
          <a:xfrm>
            <a:off x="8229600" y="2211388"/>
            <a:ext cx="685800" cy="531812"/>
            <a:chOff x="4704" y="3168"/>
            <a:chExt cx="432" cy="335"/>
          </a:xfrm>
        </p:grpSpPr>
        <p:sp>
          <p:nvSpPr>
            <p:cNvPr id="108631" name="Oval 27">
              <a:extLst>
                <a:ext uri="{FF2B5EF4-FFF2-40B4-BE49-F238E27FC236}">
                  <a16:creationId xmlns:a16="http://schemas.microsoft.com/office/drawing/2014/main" id="{67443E60-C644-4ED4-A3A2-2E819C41A73B}"/>
                </a:ext>
              </a:extLst>
            </p:cNvPr>
            <p:cNvSpPr>
              <a:spLocks noChangeArrowheads="1"/>
            </p:cNvSpPr>
            <p:nvPr/>
          </p:nvSpPr>
          <p:spPr bwMode="auto">
            <a:xfrm>
              <a:off x="4704" y="3264"/>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32" name="Text Box 28">
              <a:extLst>
                <a:ext uri="{FF2B5EF4-FFF2-40B4-BE49-F238E27FC236}">
                  <a16:creationId xmlns:a16="http://schemas.microsoft.com/office/drawing/2014/main" id="{2CAAD0E6-1F98-4EA6-8DED-A6A4F5C8844E}"/>
                </a:ext>
              </a:extLst>
            </p:cNvPr>
            <p:cNvSpPr txBox="1">
              <a:spLocks noChangeArrowheads="1"/>
            </p:cNvSpPr>
            <p:nvPr/>
          </p:nvSpPr>
          <p:spPr bwMode="auto">
            <a:xfrm>
              <a:off x="4800" y="3168"/>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4</a:t>
              </a:r>
              <a:endParaRPr lang="en-US" altLang="zh-CN" sz="4800">
                <a:solidFill>
                  <a:schemeClr val="tx2"/>
                </a:solidFill>
                <a:latin typeface="Times New Roman" panose="02020603050405020304" pitchFamily="18" charset="0"/>
              </a:endParaRPr>
            </a:p>
          </p:txBody>
        </p:sp>
      </p:grpSp>
      <p:grpSp>
        <p:nvGrpSpPr>
          <p:cNvPr id="108556" name="Group 29">
            <a:extLst>
              <a:ext uri="{FF2B5EF4-FFF2-40B4-BE49-F238E27FC236}">
                <a16:creationId xmlns:a16="http://schemas.microsoft.com/office/drawing/2014/main" id="{B1976E73-67A7-41A0-8CA3-0ECFAB1673AB}"/>
              </a:ext>
            </a:extLst>
          </p:cNvPr>
          <p:cNvGrpSpPr>
            <a:grpSpLocks/>
          </p:cNvGrpSpPr>
          <p:nvPr/>
        </p:nvGrpSpPr>
        <p:grpSpPr bwMode="auto">
          <a:xfrm>
            <a:off x="3505200" y="2209800"/>
            <a:ext cx="685800" cy="531813"/>
            <a:chOff x="3360" y="3024"/>
            <a:chExt cx="432" cy="335"/>
          </a:xfrm>
        </p:grpSpPr>
        <p:sp>
          <p:nvSpPr>
            <p:cNvPr id="108629" name="Oval 30">
              <a:extLst>
                <a:ext uri="{FF2B5EF4-FFF2-40B4-BE49-F238E27FC236}">
                  <a16:creationId xmlns:a16="http://schemas.microsoft.com/office/drawing/2014/main" id="{707683FC-B401-4B0B-8A53-3899DB98A02A}"/>
                </a:ext>
              </a:extLst>
            </p:cNvPr>
            <p:cNvSpPr>
              <a:spLocks noChangeArrowheads="1"/>
            </p:cNvSpPr>
            <p:nvPr/>
          </p:nvSpPr>
          <p:spPr bwMode="auto">
            <a:xfrm>
              <a:off x="3360" y="312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30" name="Text Box 31">
              <a:extLst>
                <a:ext uri="{FF2B5EF4-FFF2-40B4-BE49-F238E27FC236}">
                  <a16:creationId xmlns:a16="http://schemas.microsoft.com/office/drawing/2014/main" id="{704233F9-D08B-400F-8790-352DBCF59237}"/>
                </a:ext>
              </a:extLst>
            </p:cNvPr>
            <p:cNvSpPr txBox="1">
              <a:spLocks noChangeArrowheads="1"/>
            </p:cNvSpPr>
            <p:nvPr/>
          </p:nvSpPr>
          <p:spPr bwMode="auto">
            <a:xfrm>
              <a:off x="3456" y="302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2</a:t>
              </a:r>
              <a:endParaRPr lang="en-US" altLang="zh-CN" sz="4800">
                <a:solidFill>
                  <a:schemeClr val="tx2"/>
                </a:solidFill>
                <a:latin typeface="Times New Roman" panose="02020603050405020304" pitchFamily="18" charset="0"/>
              </a:endParaRPr>
            </a:p>
          </p:txBody>
        </p:sp>
      </p:grpSp>
      <p:grpSp>
        <p:nvGrpSpPr>
          <p:cNvPr id="108557" name="Group 32">
            <a:extLst>
              <a:ext uri="{FF2B5EF4-FFF2-40B4-BE49-F238E27FC236}">
                <a16:creationId xmlns:a16="http://schemas.microsoft.com/office/drawing/2014/main" id="{7A18304F-8966-4938-9C89-7AE77E3B0BC7}"/>
              </a:ext>
            </a:extLst>
          </p:cNvPr>
          <p:cNvGrpSpPr>
            <a:grpSpLocks/>
          </p:cNvGrpSpPr>
          <p:nvPr/>
        </p:nvGrpSpPr>
        <p:grpSpPr bwMode="auto">
          <a:xfrm>
            <a:off x="6781800" y="2209800"/>
            <a:ext cx="685800" cy="531813"/>
            <a:chOff x="3648" y="2304"/>
            <a:chExt cx="432" cy="335"/>
          </a:xfrm>
        </p:grpSpPr>
        <p:sp>
          <p:nvSpPr>
            <p:cNvPr id="108627" name="Oval 33">
              <a:extLst>
                <a:ext uri="{FF2B5EF4-FFF2-40B4-BE49-F238E27FC236}">
                  <a16:creationId xmlns:a16="http://schemas.microsoft.com/office/drawing/2014/main" id="{B2317742-D451-41D1-9ABD-24E46A256C4A}"/>
                </a:ext>
              </a:extLst>
            </p:cNvPr>
            <p:cNvSpPr>
              <a:spLocks noChangeArrowheads="1"/>
            </p:cNvSpPr>
            <p:nvPr/>
          </p:nvSpPr>
          <p:spPr bwMode="auto">
            <a:xfrm>
              <a:off x="3648" y="240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28" name="Text Box 34">
              <a:extLst>
                <a:ext uri="{FF2B5EF4-FFF2-40B4-BE49-F238E27FC236}">
                  <a16:creationId xmlns:a16="http://schemas.microsoft.com/office/drawing/2014/main" id="{07F74537-319A-4D24-91D5-EE1106424ADF}"/>
                </a:ext>
              </a:extLst>
            </p:cNvPr>
            <p:cNvSpPr txBox="1">
              <a:spLocks noChangeArrowheads="1"/>
            </p:cNvSpPr>
            <p:nvPr/>
          </p:nvSpPr>
          <p:spPr bwMode="auto">
            <a:xfrm>
              <a:off x="3744" y="230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1</a:t>
              </a:r>
              <a:endParaRPr lang="en-US" altLang="zh-CN" sz="4800">
                <a:solidFill>
                  <a:schemeClr val="tx2"/>
                </a:solidFill>
                <a:latin typeface="Times New Roman" panose="02020603050405020304" pitchFamily="18" charset="0"/>
              </a:endParaRPr>
            </a:p>
          </p:txBody>
        </p:sp>
      </p:grpSp>
      <p:grpSp>
        <p:nvGrpSpPr>
          <p:cNvPr id="108558" name="Group 35">
            <a:extLst>
              <a:ext uri="{FF2B5EF4-FFF2-40B4-BE49-F238E27FC236}">
                <a16:creationId xmlns:a16="http://schemas.microsoft.com/office/drawing/2014/main" id="{1B7D0537-A91A-4A3B-A79F-630CE221757A}"/>
              </a:ext>
            </a:extLst>
          </p:cNvPr>
          <p:cNvGrpSpPr>
            <a:grpSpLocks/>
          </p:cNvGrpSpPr>
          <p:nvPr/>
        </p:nvGrpSpPr>
        <p:grpSpPr bwMode="auto">
          <a:xfrm>
            <a:off x="4800600" y="5564188"/>
            <a:ext cx="685800" cy="531812"/>
            <a:chOff x="4752" y="2497"/>
            <a:chExt cx="432" cy="335"/>
          </a:xfrm>
        </p:grpSpPr>
        <p:sp>
          <p:nvSpPr>
            <p:cNvPr id="108625" name="Oval 36">
              <a:extLst>
                <a:ext uri="{FF2B5EF4-FFF2-40B4-BE49-F238E27FC236}">
                  <a16:creationId xmlns:a16="http://schemas.microsoft.com/office/drawing/2014/main" id="{B42A43BE-C9E5-439C-8601-8997FAE1A4DB}"/>
                </a:ext>
              </a:extLst>
            </p:cNvPr>
            <p:cNvSpPr>
              <a:spLocks noChangeArrowheads="1"/>
            </p:cNvSpPr>
            <p:nvPr/>
          </p:nvSpPr>
          <p:spPr bwMode="auto">
            <a:xfrm>
              <a:off x="4752" y="2592"/>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26" name="Text Box 37">
              <a:extLst>
                <a:ext uri="{FF2B5EF4-FFF2-40B4-BE49-F238E27FC236}">
                  <a16:creationId xmlns:a16="http://schemas.microsoft.com/office/drawing/2014/main" id="{99FFA910-8747-49E0-B776-B82CD68C5B12}"/>
                </a:ext>
              </a:extLst>
            </p:cNvPr>
            <p:cNvSpPr txBox="1">
              <a:spLocks noChangeArrowheads="1"/>
            </p:cNvSpPr>
            <p:nvPr/>
          </p:nvSpPr>
          <p:spPr bwMode="auto">
            <a:xfrm>
              <a:off x="4848" y="2497"/>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3</a:t>
              </a:r>
              <a:endParaRPr lang="en-US" altLang="zh-CN" sz="4800">
                <a:solidFill>
                  <a:schemeClr val="tx2"/>
                </a:solidFill>
                <a:latin typeface="Times New Roman" panose="02020603050405020304" pitchFamily="18" charset="0"/>
              </a:endParaRPr>
            </a:p>
          </p:txBody>
        </p:sp>
      </p:grpSp>
      <p:grpSp>
        <p:nvGrpSpPr>
          <p:cNvPr id="108559" name="Group 38">
            <a:extLst>
              <a:ext uri="{FF2B5EF4-FFF2-40B4-BE49-F238E27FC236}">
                <a16:creationId xmlns:a16="http://schemas.microsoft.com/office/drawing/2014/main" id="{C2A28368-4A7F-4B8A-8416-F491A44625B3}"/>
              </a:ext>
            </a:extLst>
          </p:cNvPr>
          <p:cNvGrpSpPr>
            <a:grpSpLocks/>
          </p:cNvGrpSpPr>
          <p:nvPr/>
        </p:nvGrpSpPr>
        <p:grpSpPr bwMode="auto">
          <a:xfrm>
            <a:off x="4038600" y="3962400"/>
            <a:ext cx="685800" cy="531813"/>
            <a:chOff x="4752" y="2497"/>
            <a:chExt cx="432" cy="335"/>
          </a:xfrm>
        </p:grpSpPr>
        <p:sp>
          <p:nvSpPr>
            <p:cNvPr id="108623" name="Oval 39">
              <a:extLst>
                <a:ext uri="{FF2B5EF4-FFF2-40B4-BE49-F238E27FC236}">
                  <a16:creationId xmlns:a16="http://schemas.microsoft.com/office/drawing/2014/main" id="{BAE36904-86A2-4121-8043-18DBB3323781}"/>
                </a:ext>
              </a:extLst>
            </p:cNvPr>
            <p:cNvSpPr>
              <a:spLocks noChangeArrowheads="1"/>
            </p:cNvSpPr>
            <p:nvPr/>
          </p:nvSpPr>
          <p:spPr bwMode="auto">
            <a:xfrm>
              <a:off x="4752" y="2592"/>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24" name="Text Box 40">
              <a:extLst>
                <a:ext uri="{FF2B5EF4-FFF2-40B4-BE49-F238E27FC236}">
                  <a16:creationId xmlns:a16="http://schemas.microsoft.com/office/drawing/2014/main" id="{2B7B2A85-AA72-4070-982D-BCD9DAF1EF58}"/>
                </a:ext>
              </a:extLst>
            </p:cNvPr>
            <p:cNvSpPr txBox="1">
              <a:spLocks noChangeArrowheads="1"/>
            </p:cNvSpPr>
            <p:nvPr/>
          </p:nvSpPr>
          <p:spPr bwMode="auto">
            <a:xfrm>
              <a:off x="4848" y="2497"/>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3</a:t>
              </a:r>
              <a:endParaRPr lang="en-US" altLang="zh-CN" sz="4800">
                <a:solidFill>
                  <a:schemeClr val="tx2"/>
                </a:solidFill>
                <a:latin typeface="Times New Roman" panose="02020603050405020304" pitchFamily="18" charset="0"/>
              </a:endParaRPr>
            </a:p>
          </p:txBody>
        </p:sp>
      </p:grpSp>
      <p:grpSp>
        <p:nvGrpSpPr>
          <p:cNvPr id="108560" name="Group 41">
            <a:extLst>
              <a:ext uri="{FF2B5EF4-FFF2-40B4-BE49-F238E27FC236}">
                <a16:creationId xmlns:a16="http://schemas.microsoft.com/office/drawing/2014/main" id="{834BEE9D-9D61-4255-ADA9-4BB0985A199C}"/>
              </a:ext>
            </a:extLst>
          </p:cNvPr>
          <p:cNvGrpSpPr>
            <a:grpSpLocks/>
          </p:cNvGrpSpPr>
          <p:nvPr/>
        </p:nvGrpSpPr>
        <p:grpSpPr bwMode="auto">
          <a:xfrm>
            <a:off x="6781800" y="4954588"/>
            <a:ext cx="685800" cy="531812"/>
            <a:chOff x="4752" y="2497"/>
            <a:chExt cx="432" cy="335"/>
          </a:xfrm>
        </p:grpSpPr>
        <p:sp>
          <p:nvSpPr>
            <p:cNvPr id="108621" name="Oval 42">
              <a:extLst>
                <a:ext uri="{FF2B5EF4-FFF2-40B4-BE49-F238E27FC236}">
                  <a16:creationId xmlns:a16="http://schemas.microsoft.com/office/drawing/2014/main" id="{0E3FBCD1-AC17-4EC4-9EE1-4A311FE7CB92}"/>
                </a:ext>
              </a:extLst>
            </p:cNvPr>
            <p:cNvSpPr>
              <a:spLocks noChangeArrowheads="1"/>
            </p:cNvSpPr>
            <p:nvPr/>
          </p:nvSpPr>
          <p:spPr bwMode="auto">
            <a:xfrm>
              <a:off x="4752" y="2592"/>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22" name="Text Box 43">
              <a:extLst>
                <a:ext uri="{FF2B5EF4-FFF2-40B4-BE49-F238E27FC236}">
                  <a16:creationId xmlns:a16="http://schemas.microsoft.com/office/drawing/2014/main" id="{2A2F1000-CFFF-4EF2-866F-C5A6DE955A70}"/>
                </a:ext>
              </a:extLst>
            </p:cNvPr>
            <p:cNvSpPr txBox="1">
              <a:spLocks noChangeArrowheads="1"/>
            </p:cNvSpPr>
            <p:nvPr/>
          </p:nvSpPr>
          <p:spPr bwMode="auto">
            <a:xfrm>
              <a:off x="4848" y="2497"/>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3</a:t>
              </a:r>
              <a:endParaRPr lang="en-US" altLang="zh-CN" sz="4800">
                <a:solidFill>
                  <a:schemeClr val="tx2"/>
                </a:solidFill>
                <a:latin typeface="Times New Roman" panose="02020603050405020304" pitchFamily="18" charset="0"/>
              </a:endParaRPr>
            </a:p>
          </p:txBody>
        </p:sp>
      </p:grpSp>
      <p:grpSp>
        <p:nvGrpSpPr>
          <p:cNvPr id="108561" name="Group 47">
            <a:extLst>
              <a:ext uri="{FF2B5EF4-FFF2-40B4-BE49-F238E27FC236}">
                <a16:creationId xmlns:a16="http://schemas.microsoft.com/office/drawing/2014/main" id="{ABF73BDD-2A33-4193-AD9B-04EDACD91716}"/>
              </a:ext>
            </a:extLst>
          </p:cNvPr>
          <p:cNvGrpSpPr>
            <a:grpSpLocks/>
          </p:cNvGrpSpPr>
          <p:nvPr/>
        </p:nvGrpSpPr>
        <p:grpSpPr bwMode="auto">
          <a:xfrm>
            <a:off x="8229600" y="3200400"/>
            <a:ext cx="685800" cy="531813"/>
            <a:chOff x="4752" y="2497"/>
            <a:chExt cx="432" cy="335"/>
          </a:xfrm>
        </p:grpSpPr>
        <p:sp>
          <p:nvSpPr>
            <p:cNvPr id="108619" name="Oval 48">
              <a:extLst>
                <a:ext uri="{FF2B5EF4-FFF2-40B4-BE49-F238E27FC236}">
                  <a16:creationId xmlns:a16="http://schemas.microsoft.com/office/drawing/2014/main" id="{0F4D1C12-D894-4D98-AB64-047F3F890E0C}"/>
                </a:ext>
              </a:extLst>
            </p:cNvPr>
            <p:cNvSpPr>
              <a:spLocks noChangeArrowheads="1"/>
            </p:cNvSpPr>
            <p:nvPr/>
          </p:nvSpPr>
          <p:spPr bwMode="auto">
            <a:xfrm>
              <a:off x="4752" y="2592"/>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20" name="Text Box 49">
              <a:extLst>
                <a:ext uri="{FF2B5EF4-FFF2-40B4-BE49-F238E27FC236}">
                  <a16:creationId xmlns:a16="http://schemas.microsoft.com/office/drawing/2014/main" id="{CEC55273-E429-45BC-AD79-1E095C03C93A}"/>
                </a:ext>
              </a:extLst>
            </p:cNvPr>
            <p:cNvSpPr txBox="1">
              <a:spLocks noChangeArrowheads="1"/>
            </p:cNvSpPr>
            <p:nvPr/>
          </p:nvSpPr>
          <p:spPr bwMode="auto">
            <a:xfrm>
              <a:off x="4848" y="2497"/>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3</a:t>
              </a:r>
              <a:endParaRPr lang="en-US" altLang="zh-CN" sz="4800">
                <a:solidFill>
                  <a:schemeClr val="tx2"/>
                </a:solidFill>
                <a:latin typeface="Times New Roman" panose="02020603050405020304" pitchFamily="18" charset="0"/>
              </a:endParaRPr>
            </a:p>
          </p:txBody>
        </p:sp>
      </p:grpSp>
      <p:grpSp>
        <p:nvGrpSpPr>
          <p:cNvPr id="108562" name="Group 53">
            <a:extLst>
              <a:ext uri="{FF2B5EF4-FFF2-40B4-BE49-F238E27FC236}">
                <a16:creationId xmlns:a16="http://schemas.microsoft.com/office/drawing/2014/main" id="{CD7A40DE-88A4-4FAF-B612-5A83342E02B4}"/>
              </a:ext>
            </a:extLst>
          </p:cNvPr>
          <p:cNvGrpSpPr>
            <a:grpSpLocks/>
          </p:cNvGrpSpPr>
          <p:nvPr/>
        </p:nvGrpSpPr>
        <p:grpSpPr bwMode="auto">
          <a:xfrm>
            <a:off x="3505200" y="2743200"/>
            <a:ext cx="685800" cy="531813"/>
            <a:chOff x="4752" y="2497"/>
            <a:chExt cx="432" cy="335"/>
          </a:xfrm>
        </p:grpSpPr>
        <p:sp>
          <p:nvSpPr>
            <p:cNvPr id="108617" name="Oval 54">
              <a:extLst>
                <a:ext uri="{FF2B5EF4-FFF2-40B4-BE49-F238E27FC236}">
                  <a16:creationId xmlns:a16="http://schemas.microsoft.com/office/drawing/2014/main" id="{3E7602AB-5575-42E4-BE1D-587811435D85}"/>
                </a:ext>
              </a:extLst>
            </p:cNvPr>
            <p:cNvSpPr>
              <a:spLocks noChangeArrowheads="1"/>
            </p:cNvSpPr>
            <p:nvPr/>
          </p:nvSpPr>
          <p:spPr bwMode="auto">
            <a:xfrm>
              <a:off x="4752" y="2592"/>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18" name="Text Box 55">
              <a:extLst>
                <a:ext uri="{FF2B5EF4-FFF2-40B4-BE49-F238E27FC236}">
                  <a16:creationId xmlns:a16="http://schemas.microsoft.com/office/drawing/2014/main" id="{31823AFA-DF5B-42EF-B0BD-A57F14336112}"/>
                </a:ext>
              </a:extLst>
            </p:cNvPr>
            <p:cNvSpPr txBox="1">
              <a:spLocks noChangeArrowheads="1"/>
            </p:cNvSpPr>
            <p:nvPr/>
          </p:nvSpPr>
          <p:spPr bwMode="auto">
            <a:xfrm>
              <a:off x="4848" y="2497"/>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3</a:t>
              </a:r>
              <a:endParaRPr lang="en-US" altLang="zh-CN" sz="4800">
                <a:solidFill>
                  <a:schemeClr val="tx2"/>
                </a:solidFill>
                <a:latin typeface="Times New Roman" panose="02020603050405020304" pitchFamily="18" charset="0"/>
              </a:endParaRPr>
            </a:p>
          </p:txBody>
        </p:sp>
      </p:grpSp>
      <p:grpSp>
        <p:nvGrpSpPr>
          <p:cNvPr id="108563" name="Group 56">
            <a:extLst>
              <a:ext uri="{FF2B5EF4-FFF2-40B4-BE49-F238E27FC236}">
                <a16:creationId xmlns:a16="http://schemas.microsoft.com/office/drawing/2014/main" id="{217BB648-6B00-4198-BE22-4FAB3D270C75}"/>
              </a:ext>
            </a:extLst>
          </p:cNvPr>
          <p:cNvGrpSpPr>
            <a:grpSpLocks/>
          </p:cNvGrpSpPr>
          <p:nvPr/>
        </p:nvGrpSpPr>
        <p:grpSpPr bwMode="auto">
          <a:xfrm>
            <a:off x="4038600" y="4495800"/>
            <a:ext cx="685800" cy="531813"/>
            <a:chOff x="4752" y="2497"/>
            <a:chExt cx="432" cy="335"/>
          </a:xfrm>
        </p:grpSpPr>
        <p:sp>
          <p:nvSpPr>
            <p:cNvPr id="108615" name="Oval 57">
              <a:extLst>
                <a:ext uri="{FF2B5EF4-FFF2-40B4-BE49-F238E27FC236}">
                  <a16:creationId xmlns:a16="http://schemas.microsoft.com/office/drawing/2014/main" id="{B0347751-B7CC-440A-AD2F-5AEFD56C1229}"/>
                </a:ext>
              </a:extLst>
            </p:cNvPr>
            <p:cNvSpPr>
              <a:spLocks noChangeArrowheads="1"/>
            </p:cNvSpPr>
            <p:nvPr/>
          </p:nvSpPr>
          <p:spPr bwMode="auto">
            <a:xfrm>
              <a:off x="4752" y="2592"/>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16" name="Text Box 58">
              <a:extLst>
                <a:ext uri="{FF2B5EF4-FFF2-40B4-BE49-F238E27FC236}">
                  <a16:creationId xmlns:a16="http://schemas.microsoft.com/office/drawing/2014/main" id="{3318F35B-D569-442E-968B-999AB172E3D5}"/>
                </a:ext>
              </a:extLst>
            </p:cNvPr>
            <p:cNvSpPr txBox="1">
              <a:spLocks noChangeArrowheads="1"/>
            </p:cNvSpPr>
            <p:nvPr/>
          </p:nvSpPr>
          <p:spPr bwMode="auto">
            <a:xfrm>
              <a:off x="4848" y="2497"/>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3</a:t>
              </a:r>
              <a:endParaRPr lang="en-US" altLang="zh-CN" sz="4800">
                <a:solidFill>
                  <a:schemeClr val="tx2"/>
                </a:solidFill>
                <a:latin typeface="Times New Roman" panose="02020603050405020304" pitchFamily="18" charset="0"/>
              </a:endParaRPr>
            </a:p>
          </p:txBody>
        </p:sp>
      </p:grpSp>
      <p:grpSp>
        <p:nvGrpSpPr>
          <p:cNvPr id="108564" name="Group 59">
            <a:extLst>
              <a:ext uri="{FF2B5EF4-FFF2-40B4-BE49-F238E27FC236}">
                <a16:creationId xmlns:a16="http://schemas.microsoft.com/office/drawing/2014/main" id="{8424A7FC-4F4F-4AD7-B94D-F796A3EE4836}"/>
              </a:ext>
            </a:extLst>
          </p:cNvPr>
          <p:cNvGrpSpPr>
            <a:grpSpLocks/>
          </p:cNvGrpSpPr>
          <p:nvPr/>
        </p:nvGrpSpPr>
        <p:grpSpPr bwMode="auto">
          <a:xfrm>
            <a:off x="8229600" y="2668588"/>
            <a:ext cx="685800" cy="531812"/>
            <a:chOff x="4704" y="3168"/>
            <a:chExt cx="432" cy="335"/>
          </a:xfrm>
        </p:grpSpPr>
        <p:sp>
          <p:nvSpPr>
            <p:cNvPr id="108613" name="Oval 60">
              <a:extLst>
                <a:ext uri="{FF2B5EF4-FFF2-40B4-BE49-F238E27FC236}">
                  <a16:creationId xmlns:a16="http://schemas.microsoft.com/office/drawing/2014/main" id="{6D6F3CE1-96E4-4CA7-A09F-C7DD04078E77}"/>
                </a:ext>
              </a:extLst>
            </p:cNvPr>
            <p:cNvSpPr>
              <a:spLocks noChangeArrowheads="1"/>
            </p:cNvSpPr>
            <p:nvPr/>
          </p:nvSpPr>
          <p:spPr bwMode="auto">
            <a:xfrm>
              <a:off x="4704" y="3264"/>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14" name="Text Box 61">
              <a:extLst>
                <a:ext uri="{FF2B5EF4-FFF2-40B4-BE49-F238E27FC236}">
                  <a16:creationId xmlns:a16="http://schemas.microsoft.com/office/drawing/2014/main" id="{4C92EFDC-49B2-414F-9891-AF8F1E723C4F}"/>
                </a:ext>
              </a:extLst>
            </p:cNvPr>
            <p:cNvSpPr txBox="1">
              <a:spLocks noChangeArrowheads="1"/>
            </p:cNvSpPr>
            <p:nvPr/>
          </p:nvSpPr>
          <p:spPr bwMode="auto">
            <a:xfrm>
              <a:off x="4800" y="3168"/>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4</a:t>
              </a:r>
              <a:endParaRPr lang="en-US" altLang="zh-CN" sz="4800">
                <a:solidFill>
                  <a:schemeClr val="tx2"/>
                </a:solidFill>
                <a:latin typeface="Times New Roman" panose="02020603050405020304" pitchFamily="18" charset="0"/>
              </a:endParaRPr>
            </a:p>
          </p:txBody>
        </p:sp>
      </p:grpSp>
      <p:grpSp>
        <p:nvGrpSpPr>
          <p:cNvPr id="108565" name="Group 62">
            <a:extLst>
              <a:ext uri="{FF2B5EF4-FFF2-40B4-BE49-F238E27FC236}">
                <a16:creationId xmlns:a16="http://schemas.microsoft.com/office/drawing/2014/main" id="{7CD5C9F5-1FE4-4446-B481-A960E9071EE8}"/>
              </a:ext>
            </a:extLst>
          </p:cNvPr>
          <p:cNvGrpSpPr>
            <a:grpSpLocks/>
          </p:cNvGrpSpPr>
          <p:nvPr/>
        </p:nvGrpSpPr>
        <p:grpSpPr bwMode="auto">
          <a:xfrm>
            <a:off x="3505200" y="3278188"/>
            <a:ext cx="685800" cy="531812"/>
            <a:chOff x="4704" y="3168"/>
            <a:chExt cx="432" cy="335"/>
          </a:xfrm>
        </p:grpSpPr>
        <p:sp>
          <p:nvSpPr>
            <p:cNvPr id="108611" name="Oval 63">
              <a:extLst>
                <a:ext uri="{FF2B5EF4-FFF2-40B4-BE49-F238E27FC236}">
                  <a16:creationId xmlns:a16="http://schemas.microsoft.com/office/drawing/2014/main" id="{DF9DA052-FC52-424B-8E28-9EEFEC23469A}"/>
                </a:ext>
              </a:extLst>
            </p:cNvPr>
            <p:cNvSpPr>
              <a:spLocks noChangeArrowheads="1"/>
            </p:cNvSpPr>
            <p:nvPr/>
          </p:nvSpPr>
          <p:spPr bwMode="auto">
            <a:xfrm>
              <a:off x="4704" y="3264"/>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12" name="Text Box 64">
              <a:extLst>
                <a:ext uri="{FF2B5EF4-FFF2-40B4-BE49-F238E27FC236}">
                  <a16:creationId xmlns:a16="http://schemas.microsoft.com/office/drawing/2014/main" id="{4727AFC4-567C-443B-A3C2-7B678958762D}"/>
                </a:ext>
              </a:extLst>
            </p:cNvPr>
            <p:cNvSpPr txBox="1">
              <a:spLocks noChangeArrowheads="1"/>
            </p:cNvSpPr>
            <p:nvPr/>
          </p:nvSpPr>
          <p:spPr bwMode="auto">
            <a:xfrm>
              <a:off x="4800" y="3168"/>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4</a:t>
              </a:r>
              <a:endParaRPr lang="en-US" altLang="zh-CN" sz="4800">
                <a:solidFill>
                  <a:schemeClr val="tx2"/>
                </a:solidFill>
                <a:latin typeface="Times New Roman" panose="02020603050405020304" pitchFamily="18" charset="0"/>
              </a:endParaRPr>
            </a:p>
          </p:txBody>
        </p:sp>
      </p:grpSp>
      <p:grpSp>
        <p:nvGrpSpPr>
          <p:cNvPr id="108566" name="Group 65">
            <a:extLst>
              <a:ext uri="{FF2B5EF4-FFF2-40B4-BE49-F238E27FC236}">
                <a16:creationId xmlns:a16="http://schemas.microsoft.com/office/drawing/2014/main" id="{CB6769BE-25DD-4C87-913C-77D299CAAA70}"/>
              </a:ext>
            </a:extLst>
          </p:cNvPr>
          <p:cNvGrpSpPr>
            <a:grpSpLocks/>
          </p:cNvGrpSpPr>
          <p:nvPr/>
        </p:nvGrpSpPr>
        <p:grpSpPr bwMode="auto">
          <a:xfrm>
            <a:off x="6781800" y="3201988"/>
            <a:ext cx="685800" cy="531812"/>
            <a:chOff x="3648" y="2304"/>
            <a:chExt cx="432" cy="335"/>
          </a:xfrm>
        </p:grpSpPr>
        <p:sp>
          <p:nvSpPr>
            <p:cNvPr id="108609" name="Oval 66">
              <a:extLst>
                <a:ext uri="{FF2B5EF4-FFF2-40B4-BE49-F238E27FC236}">
                  <a16:creationId xmlns:a16="http://schemas.microsoft.com/office/drawing/2014/main" id="{7B2F263F-3DDE-479F-B37B-E1C8D219CFC9}"/>
                </a:ext>
              </a:extLst>
            </p:cNvPr>
            <p:cNvSpPr>
              <a:spLocks noChangeArrowheads="1"/>
            </p:cNvSpPr>
            <p:nvPr/>
          </p:nvSpPr>
          <p:spPr bwMode="auto">
            <a:xfrm>
              <a:off x="3648" y="240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10" name="Text Box 67">
              <a:extLst>
                <a:ext uri="{FF2B5EF4-FFF2-40B4-BE49-F238E27FC236}">
                  <a16:creationId xmlns:a16="http://schemas.microsoft.com/office/drawing/2014/main" id="{6D4EF3CA-D7B9-4071-AC5B-8CC18F771161}"/>
                </a:ext>
              </a:extLst>
            </p:cNvPr>
            <p:cNvSpPr txBox="1">
              <a:spLocks noChangeArrowheads="1"/>
            </p:cNvSpPr>
            <p:nvPr/>
          </p:nvSpPr>
          <p:spPr bwMode="auto">
            <a:xfrm>
              <a:off x="3744" y="230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1</a:t>
              </a:r>
              <a:endParaRPr lang="en-US" altLang="zh-CN" sz="4800">
                <a:solidFill>
                  <a:schemeClr val="tx2"/>
                </a:solidFill>
                <a:latin typeface="Times New Roman" panose="02020603050405020304" pitchFamily="18" charset="0"/>
              </a:endParaRPr>
            </a:p>
          </p:txBody>
        </p:sp>
      </p:grpSp>
      <p:grpSp>
        <p:nvGrpSpPr>
          <p:cNvPr id="108567" name="Group 68">
            <a:extLst>
              <a:ext uri="{FF2B5EF4-FFF2-40B4-BE49-F238E27FC236}">
                <a16:creationId xmlns:a16="http://schemas.microsoft.com/office/drawing/2014/main" id="{91EBFC16-34BA-492B-BC56-8732F9B86516}"/>
              </a:ext>
            </a:extLst>
          </p:cNvPr>
          <p:cNvGrpSpPr>
            <a:grpSpLocks/>
          </p:cNvGrpSpPr>
          <p:nvPr/>
        </p:nvGrpSpPr>
        <p:grpSpPr bwMode="auto">
          <a:xfrm>
            <a:off x="7467600" y="3201988"/>
            <a:ext cx="685800" cy="531812"/>
            <a:chOff x="3360" y="3024"/>
            <a:chExt cx="432" cy="335"/>
          </a:xfrm>
        </p:grpSpPr>
        <p:sp>
          <p:nvSpPr>
            <p:cNvPr id="108607" name="Oval 69">
              <a:extLst>
                <a:ext uri="{FF2B5EF4-FFF2-40B4-BE49-F238E27FC236}">
                  <a16:creationId xmlns:a16="http://schemas.microsoft.com/office/drawing/2014/main" id="{116AC7CC-392F-456A-A46C-E3114C96184A}"/>
                </a:ext>
              </a:extLst>
            </p:cNvPr>
            <p:cNvSpPr>
              <a:spLocks noChangeArrowheads="1"/>
            </p:cNvSpPr>
            <p:nvPr/>
          </p:nvSpPr>
          <p:spPr bwMode="auto">
            <a:xfrm>
              <a:off x="3360" y="312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08" name="Text Box 70">
              <a:extLst>
                <a:ext uri="{FF2B5EF4-FFF2-40B4-BE49-F238E27FC236}">
                  <a16:creationId xmlns:a16="http://schemas.microsoft.com/office/drawing/2014/main" id="{B37E8430-CB27-46C3-9C98-7C8D75A7F39F}"/>
                </a:ext>
              </a:extLst>
            </p:cNvPr>
            <p:cNvSpPr txBox="1">
              <a:spLocks noChangeArrowheads="1"/>
            </p:cNvSpPr>
            <p:nvPr/>
          </p:nvSpPr>
          <p:spPr bwMode="auto">
            <a:xfrm>
              <a:off x="3456" y="302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2</a:t>
              </a:r>
              <a:endParaRPr lang="en-US" altLang="zh-CN" sz="4800">
                <a:solidFill>
                  <a:schemeClr val="tx2"/>
                </a:solidFill>
                <a:latin typeface="Times New Roman" panose="02020603050405020304" pitchFamily="18" charset="0"/>
              </a:endParaRPr>
            </a:p>
          </p:txBody>
        </p:sp>
      </p:grpSp>
      <p:grpSp>
        <p:nvGrpSpPr>
          <p:cNvPr id="108568" name="Group 71">
            <a:extLst>
              <a:ext uri="{FF2B5EF4-FFF2-40B4-BE49-F238E27FC236}">
                <a16:creationId xmlns:a16="http://schemas.microsoft.com/office/drawing/2014/main" id="{99EA294D-745A-444B-B894-2517954F322B}"/>
              </a:ext>
            </a:extLst>
          </p:cNvPr>
          <p:cNvGrpSpPr>
            <a:grpSpLocks/>
          </p:cNvGrpSpPr>
          <p:nvPr/>
        </p:nvGrpSpPr>
        <p:grpSpPr bwMode="auto">
          <a:xfrm>
            <a:off x="6781800" y="3963988"/>
            <a:ext cx="685800" cy="531812"/>
            <a:chOff x="3648" y="2304"/>
            <a:chExt cx="432" cy="335"/>
          </a:xfrm>
        </p:grpSpPr>
        <p:sp>
          <p:nvSpPr>
            <p:cNvPr id="108605" name="Oval 72">
              <a:extLst>
                <a:ext uri="{FF2B5EF4-FFF2-40B4-BE49-F238E27FC236}">
                  <a16:creationId xmlns:a16="http://schemas.microsoft.com/office/drawing/2014/main" id="{E265FF81-E1A2-409F-ADFA-0C571556E215}"/>
                </a:ext>
              </a:extLst>
            </p:cNvPr>
            <p:cNvSpPr>
              <a:spLocks noChangeArrowheads="1"/>
            </p:cNvSpPr>
            <p:nvPr/>
          </p:nvSpPr>
          <p:spPr bwMode="auto">
            <a:xfrm>
              <a:off x="3648" y="240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06" name="Text Box 73">
              <a:extLst>
                <a:ext uri="{FF2B5EF4-FFF2-40B4-BE49-F238E27FC236}">
                  <a16:creationId xmlns:a16="http://schemas.microsoft.com/office/drawing/2014/main" id="{CA92E228-81BD-41D1-8F07-92E470B52437}"/>
                </a:ext>
              </a:extLst>
            </p:cNvPr>
            <p:cNvSpPr txBox="1">
              <a:spLocks noChangeArrowheads="1"/>
            </p:cNvSpPr>
            <p:nvPr/>
          </p:nvSpPr>
          <p:spPr bwMode="auto">
            <a:xfrm>
              <a:off x="3744" y="230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1</a:t>
              </a:r>
              <a:endParaRPr lang="en-US" altLang="zh-CN" sz="4800">
                <a:solidFill>
                  <a:schemeClr val="tx2"/>
                </a:solidFill>
                <a:latin typeface="Times New Roman" panose="02020603050405020304" pitchFamily="18" charset="0"/>
              </a:endParaRPr>
            </a:p>
          </p:txBody>
        </p:sp>
      </p:grpSp>
      <p:grpSp>
        <p:nvGrpSpPr>
          <p:cNvPr id="108569" name="Group 74">
            <a:extLst>
              <a:ext uri="{FF2B5EF4-FFF2-40B4-BE49-F238E27FC236}">
                <a16:creationId xmlns:a16="http://schemas.microsoft.com/office/drawing/2014/main" id="{253463A5-00E7-44B5-9093-078A5DC8EFF7}"/>
              </a:ext>
            </a:extLst>
          </p:cNvPr>
          <p:cNvGrpSpPr>
            <a:grpSpLocks/>
          </p:cNvGrpSpPr>
          <p:nvPr/>
        </p:nvGrpSpPr>
        <p:grpSpPr bwMode="auto">
          <a:xfrm>
            <a:off x="4724400" y="3963988"/>
            <a:ext cx="685800" cy="531812"/>
            <a:chOff x="4704" y="3168"/>
            <a:chExt cx="432" cy="335"/>
          </a:xfrm>
        </p:grpSpPr>
        <p:sp>
          <p:nvSpPr>
            <p:cNvPr id="108603" name="Oval 75">
              <a:extLst>
                <a:ext uri="{FF2B5EF4-FFF2-40B4-BE49-F238E27FC236}">
                  <a16:creationId xmlns:a16="http://schemas.microsoft.com/office/drawing/2014/main" id="{0DD267E4-EFE9-4420-BCEB-19FCA6272C68}"/>
                </a:ext>
              </a:extLst>
            </p:cNvPr>
            <p:cNvSpPr>
              <a:spLocks noChangeArrowheads="1"/>
            </p:cNvSpPr>
            <p:nvPr/>
          </p:nvSpPr>
          <p:spPr bwMode="auto">
            <a:xfrm>
              <a:off x="4704" y="3264"/>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04" name="Text Box 76">
              <a:extLst>
                <a:ext uri="{FF2B5EF4-FFF2-40B4-BE49-F238E27FC236}">
                  <a16:creationId xmlns:a16="http://schemas.microsoft.com/office/drawing/2014/main" id="{2DAA6F65-F529-4FBA-A0AD-A0D4DF2A98C9}"/>
                </a:ext>
              </a:extLst>
            </p:cNvPr>
            <p:cNvSpPr txBox="1">
              <a:spLocks noChangeArrowheads="1"/>
            </p:cNvSpPr>
            <p:nvPr/>
          </p:nvSpPr>
          <p:spPr bwMode="auto">
            <a:xfrm>
              <a:off x="4800" y="3168"/>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4</a:t>
              </a:r>
              <a:endParaRPr lang="en-US" altLang="zh-CN" sz="4800">
                <a:solidFill>
                  <a:schemeClr val="tx2"/>
                </a:solidFill>
                <a:latin typeface="Times New Roman" panose="02020603050405020304" pitchFamily="18" charset="0"/>
              </a:endParaRPr>
            </a:p>
          </p:txBody>
        </p:sp>
      </p:grpSp>
      <p:grpSp>
        <p:nvGrpSpPr>
          <p:cNvPr id="108570" name="Group 77">
            <a:extLst>
              <a:ext uri="{FF2B5EF4-FFF2-40B4-BE49-F238E27FC236}">
                <a16:creationId xmlns:a16="http://schemas.microsoft.com/office/drawing/2014/main" id="{50DEE918-63F6-4EA2-A49E-58DFEA3BE287}"/>
              </a:ext>
            </a:extLst>
          </p:cNvPr>
          <p:cNvGrpSpPr>
            <a:grpSpLocks/>
          </p:cNvGrpSpPr>
          <p:nvPr/>
        </p:nvGrpSpPr>
        <p:grpSpPr bwMode="auto">
          <a:xfrm>
            <a:off x="3200400" y="3962400"/>
            <a:ext cx="685800" cy="531813"/>
            <a:chOff x="3360" y="3024"/>
            <a:chExt cx="432" cy="335"/>
          </a:xfrm>
        </p:grpSpPr>
        <p:sp>
          <p:nvSpPr>
            <p:cNvPr id="108601" name="Oval 78">
              <a:extLst>
                <a:ext uri="{FF2B5EF4-FFF2-40B4-BE49-F238E27FC236}">
                  <a16:creationId xmlns:a16="http://schemas.microsoft.com/office/drawing/2014/main" id="{71FB1DB0-5B22-4FCD-9D7D-1C69816BC36F}"/>
                </a:ext>
              </a:extLst>
            </p:cNvPr>
            <p:cNvSpPr>
              <a:spLocks noChangeArrowheads="1"/>
            </p:cNvSpPr>
            <p:nvPr/>
          </p:nvSpPr>
          <p:spPr bwMode="auto">
            <a:xfrm>
              <a:off x="3360" y="312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02" name="Text Box 79">
              <a:extLst>
                <a:ext uri="{FF2B5EF4-FFF2-40B4-BE49-F238E27FC236}">
                  <a16:creationId xmlns:a16="http://schemas.microsoft.com/office/drawing/2014/main" id="{30D9FBE9-2EAB-4F6B-A674-E3621EE6724D}"/>
                </a:ext>
              </a:extLst>
            </p:cNvPr>
            <p:cNvSpPr txBox="1">
              <a:spLocks noChangeArrowheads="1"/>
            </p:cNvSpPr>
            <p:nvPr/>
          </p:nvSpPr>
          <p:spPr bwMode="auto">
            <a:xfrm>
              <a:off x="3456" y="302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2</a:t>
              </a:r>
              <a:endParaRPr lang="en-US" altLang="zh-CN" sz="4800">
                <a:solidFill>
                  <a:schemeClr val="tx2"/>
                </a:solidFill>
                <a:latin typeface="Times New Roman" panose="02020603050405020304" pitchFamily="18" charset="0"/>
              </a:endParaRPr>
            </a:p>
          </p:txBody>
        </p:sp>
      </p:grpSp>
      <p:grpSp>
        <p:nvGrpSpPr>
          <p:cNvPr id="108571" name="Group 80">
            <a:extLst>
              <a:ext uri="{FF2B5EF4-FFF2-40B4-BE49-F238E27FC236}">
                <a16:creationId xmlns:a16="http://schemas.microsoft.com/office/drawing/2014/main" id="{E44ED1D1-7E7E-41D2-8EAA-864E88047275}"/>
              </a:ext>
            </a:extLst>
          </p:cNvPr>
          <p:cNvGrpSpPr>
            <a:grpSpLocks/>
          </p:cNvGrpSpPr>
          <p:nvPr/>
        </p:nvGrpSpPr>
        <p:grpSpPr bwMode="auto">
          <a:xfrm>
            <a:off x="6781800" y="4421188"/>
            <a:ext cx="685800" cy="531812"/>
            <a:chOff x="3360" y="3024"/>
            <a:chExt cx="432" cy="335"/>
          </a:xfrm>
        </p:grpSpPr>
        <p:sp>
          <p:nvSpPr>
            <p:cNvPr id="108599" name="Oval 81">
              <a:extLst>
                <a:ext uri="{FF2B5EF4-FFF2-40B4-BE49-F238E27FC236}">
                  <a16:creationId xmlns:a16="http://schemas.microsoft.com/office/drawing/2014/main" id="{787A00E1-C40E-4323-9172-B6951D0D6600}"/>
                </a:ext>
              </a:extLst>
            </p:cNvPr>
            <p:cNvSpPr>
              <a:spLocks noChangeArrowheads="1"/>
            </p:cNvSpPr>
            <p:nvPr/>
          </p:nvSpPr>
          <p:spPr bwMode="auto">
            <a:xfrm>
              <a:off x="3360" y="312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600" name="Text Box 82">
              <a:extLst>
                <a:ext uri="{FF2B5EF4-FFF2-40B4-BE49-F238E27FC236}">
                  <a16:creationId xmlns:a16="http://schemas.microsoft.com/office/drawing/2014/main" id="{914F3F97-2314-4146-96B3-F5794B64BF33}"/>
                </a:ext>
              </a:extLst>
            </p:cNvPr>
            <p:cNvSpPr txBox="1">
              <a:spLocks noChangeArrowheads="1"/>
            </p:cNvSpPr>
            <p:nvPr/>
          </p:nvSpPr>
          <p:spPr bwMode="auto">
            <a:xfrm>
              <a:off x="3456" y="302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2</a:t>
              </a:r>
              <a:endParaRPr lang="en-US" altLang="zh-CN" sz="4800">
                <a:solidFill>
                  <a:schemeClr val="tx2"/>
                </a:solidFill>
                <a:latin typeface="Times New Roman" panose="02020603050405020304" pitchFamily="18" charset="0"/>
              </a:endParaRPr>
            </a:p>
          </p:txBody>
        </p:sp>
      </p:grpSp>
      <p:grpSp>
        <p:nvGrpSpPr>
          <p:cNvPr id="108572" name="Group 83">
            <a:extLst>
              <a:ext uri="{FF2B5EF4-FFF2-40B4-BE49-F238E27FC236}">
                <a16:creationId xmlns:a16="http://schemas.microsoft.com/office/drawing/2014/main" id="{4F516A7A-4C7F-472C-BAA3-0DF27169C906}"/>
              </a:ext>
            </a:extLst>
          </p:cNvPr>
          <p:cNvGrpSpPr>
            <a:grpSpLocks/>
          </p:cNvGrpSpPr>
          <p:nvPr/>
        </p:nvGrpSpPr>
        <p:grpSpPr bwMode="auto">
          <a:xfrm>
            <a:off x="4724400" y="4497388"/>
            <a:ext cx="685800" cy="531812"/>
            <a:chOff x="4704" y="3168"/>
            <a:chExt cx="432" cy="335"/>
          </a:xfrm>
        </p:grpSpPr>
        <p:sp>
          <p:nvSpPr>
            <p:cNvPr id="108597" name="Oval 84">
              <a:extLst>
                <a:ext uri="{FF2B5EF4-FFF2-40B4-BE49-F238E27FC236}">
                  <a16:creationId xmlns:a16="http://schemas.microsoft.com/office/drawing/2014/main" id="{CB6C9A11-F17F-4923-8D46-6C959752E08B}"/>
                </a:ext>
              </a:extLst>
            </p:cNvPr>
            <p:cNvSpPr>
              <a:spLocks noChangeArrowheads="1"/>
            </p:cNvSpPr>
            <p:nvPr/>
          </p:nvSpPr>
          <p:spPr bwMode="auto">
            <a:xfrm>
              <a:off x="4704" y="3264"/>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598" name="Text Box 85">
              <a:extLst>
                <a:ext uri="{FF2B5EF4-FFF2-40B4-BE49-F238E27FC236}">
                  <a16:creationId xmlns:a16="http://schemas.microsoft.com/office/drawing/2014/main" id="{A0229F54-A068-4BF1-8381-79171E836FDA}"/>
                </a:ext>
              </a:extLst>
            </p:cNvPr>
            <p:cNvSpPr txBox="1">
              <a:spLocks noChangeArrowheads="1"/>
            </p:cNvSpPr>
            <p:nvPr/>
          </p:nvSpPr>
          <p:spPr bwMode="auto">
            <a:xfrm>
              <a:off x="4800" y="3168"/>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4</a:t>
              </a:r>
              <a:endParaRPr lang="en-US" altLang="zh-CN" sz="4800">
                <a:solidFill>
                  <a:schemeClr val="tx2"/>
                </a:solidFill>
                <a:latin typeface="Times New Roman" panose="02020603050405020304" pitchFamily="18" charset="0"/>
              </a:endParaRPr>
            </a:p>
          </p:txBody>
        </p:sp>
      </p:grpSp>
      <p:grpSp>
        <p:nvGrpSpPr>
          <p:cNvPr id="108573" name="Group 86">
            <a:extLst>
              <a:ext uri="{FF2B5EF4-FFF2-40B4-BE49-F238E27FC236}">
                <a16:creationId xmlns:a16="http://schemas.microsoft.com/office/drawing/2014/main" id="{11BDB328-ABE7-45BB-AE0C-5A1D736CA9E0}"/>
              </a:ext>
            </a:extLst>
          </p:cNvPr>
          <p:cNvGrpSpPr>
            <a:grpSpLocks/>
          </p:cNvGrpSpPr>
          <p:nvPr/>
        </p:nvGrpSpPr>
        <p:grpSpPr bwMode="auto">
          <a:xfrm>
            <a:off x="6781800" y="5487988"/>
            <a:ext cx="685800" cy="531812"/>
            <a:chOff x="4704" y="3168"/>
            <a:chExt cx="432" cy="335"/>
          </a:xfrm>
        </p:grpSpPr>
        <p:sp>
          <p:nvSpPr>
            <p:cNvPr id="108595" name="Oval 87">
              <a:extLst>
                <a:ext uri="{FF2B5EF4-FFF2-40B4-BE49-F238E27FC236}">
                  <a16:creationId xmlns:a16="http://schemas.microsoft.com/office/drawing/2014/main" id="{0F4590CF-BE20-4653-B696-FFEE6A7CE62E}"/>
                </a:ext>
              </a:extLst>
            </p:cNvPr>
            <p:cNvSpPr>
              <a:spLocks noChangeArrowheads="1"/>
            </p:cNvSpPr>
            <p:nvPr/>
          </p:nvSpPr>
          <p:spPr bwMode="auto">
            <a:xfrm>
              <a:off x="4704" y="3264"/>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596" name="Text Box 88">
              <a:extLst>
                <a:ext uri="{FF2B5EF4-FFF2-40B4-BE49-F238E27FC236}">
                  <a16:creationId xmlns:a16="http://schemas.microsoft.com/office/drawing/2014/main" id="{7C4EF794-810D-4490-A8B2-578DD38CD487}"/>
                </a:ext>
              </a:extLst>
            </p:cNvPr>
            <p:cNvSpPr txBox="1">
              <a:spLocks noChangeArrowheads="1"/>
            </p:cNvSpPr>
            <p:nvPr/>
          </p:nvSpPr>
          <p:spPr bwMode="auto">
            <a:xfrm>
              <a:off x="4800" y="3168"/>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4</a:t>
              </a:r>
              <a:endParaRPr lang="en-US" altLang="zh-CN" sz="4800">
                <a:solidFill>
                  <a:schemeClr val="tx2"/>
                </a:solidFill>
                <a:latin typeface="Times New Roman" panose="02020603050405020304" pitchFamily="18" charset="0"/>
              </a:endParaRPr>
            </a:p>
          </p:txBody>
        </p:sp>
      </p:grpSp>
      <p:grpSp>
        <p:nvGrpSpPr>
          <p:cNvPr id="108574" name="Group 89">
            <a:extLst>
              <a:ext uri="{FF2B5EF4-FFF2-40B4-BE49-F238E27FC236}">
                <a16:creationId xmlns:a16="http://schemas.microsoft.com/office/drawing/2014/main" id="{49BE6123-D621-4161-A01C-F9DC36098B5E}"/>
              </a:ext>
            </a:extLst>
          </p:cNvPr>
          <p:cNvGrpSpPr>
            <a:grpSpLocks/>
          </p:cNvGrpSpPr>
          <p:nvPr/>
        </p:nvGrpSpPr>
        <p:grpSpPr bwMode="auto">
          <a:xfrm>
            <a:off x="3200400" y="4497388"/>
            <a:ext cx="685800" cy="531812"/>
            <a:chOff x="3648" y="2304"/>
            <a:chExt cx="432" cy="335"/>
          </a:xfrm>
        </p:grpSpPr>
        <p:sp>
          <p:nvSpPr>
            <p:cNvPr id="108593" name="Oval 90">
              <a:extLst>
                <a:ext uri="{FF2B5EF4-FFF2-40B4-BE49-F238E27FC236}">
                  <a16:creationId xmlns:a16="http://schemas.microsoft.com/office/drawing/2014/main" id="{53CDE546-90D5-430A-BF3E-FD36BB94568A}"/>
                </a:ext>
              </a:extLst>
            </p:cNvPr>
            <p:cNvSpPr>
              <a:spLocks noChangeArrowheads="1"/>
            </p:cNvSpPr>
            <p:nvPr/>
          </p:nvSpPr>
          <p:spPr bwMode="auto">
            <a:xfrm>
              <a:off x="3648" y="240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594" name="Text Box 91">
              <a:extLst>
                <a:ext uri="{FF2B5EF4-FFF2-40B4-BE49-F238E27FC236}">
                  <a16:creationId xmlns:a16="http://schemas.microsoft.com/office/drawing/2014/main" id="{E7FC6718-8A25-484B-9A8B-F4BC36077EEE}"/>
                </a:ext>
              </a:extLst>
            </p:cNvPr>
            <p:cNvSpPr txBox="1">
              <a:spLocks noChangeArrowheads="1"/>
            </p:cNvSpPr>
            <p:nvPr/>
          </p:nvSpPr>
          <p:spPr bwMode="auto">
            <a:xfrm>
              <a:off x="3744" y="230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1</a:t>
              </a:r>
              <a:endParaRPr lang="en-US" altLang="zh-CN" sz="4800">
                <a:solidFill>
                  <a:schemeClr val="tx2"/>
                </a:solidFill>
                <a:latin typeface="Times New Roman" panose="02020603050405020304" pitchFamily="18" charset="0"/>
              </a:endParaRPr>
            </a:p>
          </p:txBody>
        </p:sp>
      </p:grpSp>
      <p:grpSp>
        <p:nvGrpSpPr>
          <p:cNvPr id="108575" name="Group 92">
            <a:extLst>
              <a:ext uri="{FF2B5EF4-FFF2-40B4-BE49-F238E27FC236}">
                <a16:creationId xmlns:a16="http://schemas.microsoft.com/office/drawing/2014/main" id="{9AD7B813-32DE-45A3-80CB-3CEDC72B4BE2}"/>
              </a:ext>
            </a:extLst>
          </p:cNvPr>
          <p:cNvGrpSpPr>
            <a:grpSpLocks/>
          </p:cNvGrpSpPr>
          <p:nvPr/>
        </p:nvGrpSpPr>
        <p:grpSpPr bwMode="auto">
          <a:xfrm>
            <a:off x="3200400" y="5029200"/>
            <a:ext cx="685800" cy="531813"/>
            <a:chOff x="3648" y="2304"/>
            <a:chExt cx="432" cy="335"/>
          </a:xfrm>
        </p:grpSpPr>
        <p:sp>
          <p:nvSpPr>
            <p:cNvPr id="108591" name="Oval 93">
              <a:extLst>
                <a:ext uri="{FF2B5EF4-FFF2-40B4-BE49-F238E27FC236}">
                  <a16:creationId xmlns:a16="http://schemas.microsoft.com/office/drawing/2014/main" id="{3B55EA2B-D005-440B-AA13-A7E4060C85EB}"/>
                </a:ext>
              </a:extLst>
            </p:cNvPr>
            <p:cNvSpPr>
              <a:spLocks noChangeArrowheads="1"/>
            </p:cNvSpPr>
            <p:nvPr/>
          </p:nvSpPr>
          <p:spPr bwMode="auto">
            <a:xfrm>
              <a:off x="3648" y="240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592" name="Text Box 94">
              <a:extLst>
                <a:ext uri="{FF2B5EF4-FFF2-40B4-BE49-F238E27FC236}">
                  <a16:creationId xmlns:a16="http://schemas.microsoft.com/office/drawing/2014/main" id="{887E8934-2993-4EDB-A7C2-9F09A09FD28A}"/>
                </a:ext>
              </a:extLst>
            </p:cNvPr>
            <p:cNvSpPr txBox="1">
              <a:spLocks noChangeArrowheads="1"/>
            </p:cNvSpPr>
            <p:nvPr/>
          </p:nvSpPr>
          <p:spPr bwMode="auto">
            <a:xfrm>
              <a:off x="3744" y="230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1</a:t>
              </a:r>
              <a:endParaRPr lang="en-US" altLang="zh-CN" sz="4800">
                <a:solidFill>
                  <a:schemeClr val="tx2"/>
                </a:solidFill>
                <a:latin typeface="Times New Roman" panose="02020603050405020304" pitchFamily="18" charset="0"/>
              </a:endParaRPr>
            </a:p>
          </p:txBody>
        </p:sp>
      </p:grpSp>
      <p:grpSp>
        <p:nvGrpSpPr>
          <p:cNvPr id="108576" name="Group 95">
            <a:extLst>
              <a:ext uri="{FF2B5EF4-FFF2-40B4-BE49-F238E27FC236}">
                <a16:creationId xmlns:a16="http://schemas.microsoft.com/office/drawing/2014/main" id="{8C7E95E5-74B9-469D-BB3B-1DF2CD1F300E}"/>
              </a:ext>
            </a:extLst>
          </p:cNvPr>
          <p:cNvGrpSpPr>
            <a:grpSpLocks/>
          </p:cNvGrpSpPr>
          <p:nvPr/>
        </p:nvGrpSpPr>
        <p:grpSpPr bwMode="auto">
          <a:xfrm>
            <a:off x="4038600" y="5029200"/>
            <a:ext cx="685800" cy="531813"/>
            <a:chOff x="3360" y="3024"/>
            <a:chExt cx="432" cy="335"/>
          </a:xfrm>
        </p:grpSpPr>
        <p:sp>
          <p:nvSpPr>
            <p:cNvPr id="108589" name="Oval 96">
              <a:extLst>
                <a:ext uri="{FF2B5EF4-FFF2-40B4-BE49-F238E27FC236}">
                  <a16:creationId xmlns:a16="http://schemas.microsoft.com/office/drawing/2014/main" id="{0E90CBF2-2E8A-45A3-B72A-2259E4B9C8F8}"/>
                </a:ext>
              </a:extLst>
            </p:cNvPr>
            <p:cNvSpPr>
              <a:spLocks noChangeArrowheads="1"/>
            </p:cNvSpPr>
            <p:nvPr/>
          </p:nvSpPr>
          <p:spPr bwMode="auto">
            <a:xfrm>
              <a:off x="3360" y="312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590" name="Text Box 97">
              <a:extLst>
                <a:ext uri="{FF2B5EF4-FFF2-40B4-BE49-F238E27FC236}">
                  <a16:creationId xmlns:a16="http://schemas.microsoft.com/office/drawing/2014/main" id="{4F8EC58F-28E6-4B91-B93D-857CC9B8BC2C}"/>
                </a:ext>
              </a:extLst>
            </p:cNvPr>
            <p:cNvSpPr txBox="1">
              <a:spLocks noChangeArrowheads="1"/>
            </p:cNvSpPr>
            <p:nvPr/>
          </p:nvSpPr>
          <p:spPr bwMode="auto">
            <a:xfrm>
              <a:off x="3456" y="302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2</a:t>
              </a:r>
              <a:endParaRPr lang="en-US" altLang="zh-CN" sz="4800">
                <a:solidFill>
                  <a:schemeClr val="tx2"/>
                </a:solidFill>
                <a:latin typeface="Times New Roman" panose="02020603050405020304" pitchFamily="18" charset="0"/>
              </a:endParaRPr>
            </a:p>
          </p:txBody>
        </p:sp>
      </p:grpSp>
      <p:grpSp>
        <p:nvGrpSpPr>
          <p:cNvPr id="108577" name="Group 98">
            <a:extLst>
              <a:ext uri="{FF2B5EF4-FFF2-40B4-BE49-F238E27FC236}">
                <a16:creationId xmlns:a16="http://schemas.microsoft.com/office/drawing/2014/main" id="{A1CB7D73-BBF4-404D-A63C-9E32677837A7}"/>
              </a:ext>
            </a:extLst>
          </p:cNvPr>
          <p:cNvGrpSpPr>
            <a:grpSpLocks/>
          </p:cNvGrpSpPr>
          <p:nvPr/>
        </p:nvGrpSpPr>
        <p:grpSpPr bwMode="auto">
          <a:xfrm>
            <a:off x="4038600" y="5562600"/>
            <a:ext cx="685800" cy="531813"/>
            <a:chOff x="3360" y="3024"/>
            <a:chExt cx="432" cy="335"/>
          </a:xfrm>
        </p:grpSpPr>
        <p:sp>
          <p:nvSpPr>
            <p:cNvPr id="108587" name="Oval 99">
              <a:extLst>
                <a:ext uri="{FF2B5EF4-FFF2-40B4-BE49-F238E27FC236}">
                  <a16:creationId xmlns:a16="http://schemas.microsoft.com/office/drawing/2014/main" id="{A81284E7-4971-4F88-8DA1-70DF155D2E6D}"/>
                </a:ext>
              </a:extLst>
            </p:cNvPr>
            <p:cNvSpPr>
              <a:spLocks noChangeArrowheads="1"/>
            </p:cNvSpPr>
            <p:nvPr/>
          </p:nvSpPr>
          <p:spPr bwMode="auto">
            <a:xfrm>
              <a:off x="3360" y="312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588" name="Text Box 100">
              <a:extLst>
                <a:ext uri="{FF2B5EF4-FFF2-40B4-BE49-F238E27FC236}">
                  <a16:creationId xmlns:a16="http://schemas.microsoft.com/office/drawing/2014/main" id="{76F1B9BB-933E-4666-9052-38E224A90E7B}"/>
                </a:ext>
              </a:extLst>
            </p:cNvPr>
            <p:cNvSpPr txBox="1">
              <a:spLocks noChangeArrowheads="1"/>
            </p:cNvSpPr>
            <p:nvPr/>
          </p:nvSpPr>
          <p:spPr bwMode="auto">
            <a:xfrm>
              <a:off x="3456" y="302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2</a:t>
              </a:r>
              <a:endParaRPr lang="en-US" altLang="zh-CN" sz="4800">
                <a:solidFill>
                  <a:schemeClr val="tx2"/>
                </a:solidFill>
                <a:latin typeface="Times New Roman" panose="02020603050405020304" pitchFamily="18" charset="0"/>
              </a:endParaRPr>
            </a:p>
          </p:txBody>
        </p:sp>
      </p:grpSp>
      <p:grpSp>
        <p:nvGrpSpPr>
          <p:cNvPr id="108578" name="Group 101">
            <a:extLst>
              <a:ext uri="{FF2B5EF4-FFF2-40B4-BE49-F238E27FC236}">
                <a16:creationId xmlns:a16="http://schemas.microsoft.com/office/drawing/2014/main" id="{59E04609-F806-406E-B1B3-98307AD4101B}"/>
              </a:ext>
            </a:extLst>
          </p:cNvPr>
          <p:cNvGrpSpPr>
            <a:grpSpLocks/>
          </p:cNvGrpSpPr>
          <p:nvPr/>
        </p:nvGrpSpPr>
        <p:grpSpPr bwMode="auto">
          <a:xfrm>
            <a:off x="4724400" y="5030788"/>
            <a:ext cx="685800" cy="531812"/>
            <a:chOff x="4704" y="3168"/>
            <a:chExt cx="432" cy="335"/>
          </a:xfrm>
        </p:grpSpPr>
        <p:sp>
          <p:nvSpPr>
            <p:cNvPr id="108585" name="Oval 102">
              <a:extLst>
                <a:ext uri="{FF2B5EF4-FFF2-40B4-BE49-F238E27FC236}">
                  <a16:creationId xmlns:a16="http://schemas.microsoft.com/office/drawing/2014/main" id="{1BCC9B90-D005-421C-A3B7-C550C19890F4}"/>
                </a:ext>
              </a:extLst>
            </p:cNvPr>
            <p:cNvSpPr>
              <a:spLocks noChangeArrowheads="1"/>
            </p:cNvSpPr>
            <p:nvPr/>
          </p:nvSpPr>
          <p:spPr bwMode="auto">
            <a:xfrm>
              <a:off x="4704" y="3264"/>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586" name="Text Box 103">
              <a:extLst>
                <a:ext uri="{FF2B5EF4-FFF2-40B4-BE49-F238E27FC236}">
                  <a16:creationId xmlns:a16="http://schemas.microsoft.com/office/drawing/2014/main" id="{6725B151-C15D-4CC5-AAA4-AD2DCC316189}"/>
                </a:ext>
              </a:extLst>
            </p:cNvPr>
            <p:cNvSpPr txBox="1">
              <a:spLocks noChangeArrowheads="1"/>
            </p:cNvSpPr>
            <p:nvPr/>
          </p:nvSpPr>
          <p:spPr bwMode="auto">
            <a:xfrm>
              <a:off x="4800" y="3168"/>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4</a:t>
              </a:r>
              <a:endParaRPr lang="en-US" altLang="zh-CN" sz="4800">
                <a:solidFill>
                  <a:schemeClr val="tx2"/>
                </a:solidFill>
                <a:latin typeface="Times New Roman" panose="02020603050405020304" pitchFamily="18" charset="0"/>
              </a:endParaRPr>
            </a:p>
          </p:txBody>
        </p:sp>
      </p:grpSp>
      <p:grpSp>
        <p:nvGrpSpPr>
          <p:cNvPr id="108579" name="Group 104">
            <a:extLst>
              <a:ext uri="{FF2B5EF4-FFF2-40B4-BE49-F238E27FC236}">
                <a16:creationId xmlns:a16="http://schemas.microsoft.com/office/drawing/2014/main" id="{6328D206-925B-4281-8215-ED2DB7C223C3}"/>
              </a:ext>
            </a:extLst>
          </p:cNvPr>
          <p:cNvGrpSpPr>
            <a:grpSpLocks/>
          </p:cNvGrpSpPr>
          <p:nvPr/>
        </p:nvGrpSpPr>
        <p:grpSpPr bwMode="auto">
          <a:xfrm>
            <a:off x="3200400" y="5487988"/>
            <a:ext cx="685800" cy="531812"/>
            <a:chOff x="3648" y="2304"/>
            <a:chExt cx="432" cy="335"/>
          </a:xfrm>
        </p:grpSpPr>
        <p:sp>
          <p:nvSpPr>
            <p:cNvPr id="108583" name="Oval 105">
              <a:extLst>
                <a:ext uri="{FF2B5EF4-FFF2-40B4-BE49-F238E27FC236}">
                  <a16:creationId xmlns:a16="http://schemas.microsoft.com/office/drawing/2014/main" id="{5A03794A-423D-481E-B525-66D6BECA6F71}"/>
                </a:ext>
              </a:extLst>
            </p:cNvPr>
            <p:cNvSpPr>
              <a:spLocks noChangeArrowheads="1"/>
            </p:cNvSpPr>
            <p:nvPr/>
          </p:nvSpPr>
          <p:spPr bwMode="auto">
            <a:xfrm>
              <a:off x="3648" y="240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08584" name="Text Box 106">
              <a:extLst>
                <a:ext uri="{FF2B5EF4-FFF2-40B4-BE49-F238E27FC236}">
                  <a16:creationId xmlns:a16="http://schemas.microsoft.com/office/drawing/2014/main" id="{658233B5-66C3-438D-8845-C199F6C5938D}"/>
                </a:ext>
              </a:extLst>
            </p:cNvPr>
            <p:cNvSpPr txBox="1">
              <a:spLocks noChangeArrowheads="1"/>
            </p:cNvSpPr>
            <p:nvPr/>
          </p:nvSpPr>
          <p:spPr bwMode="auto">
            <a:xfrm>
              <a:off x="3744" y="230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1</a:t>
              </a:r>
              <a:endParaRPr lang="en-US" altLang="zh-CN" sz="4800">
                <a:solidFill>
                  <a:schemeClr val="tx2"/>
                </a:solidFill>
                <a:latin typeface="Times New Roman" panose="02020603050405020304" pitchFamily="18" charset="0"/>
              </a:endParaRPr>
            </a:p>
          </p:txBody>
        </p:sp>
      </p:grpSp>
      <p:graphicFrame>
        <p:nvGraphicFramePr>
          <p:cNvPr id="578667" name="Object 107">
            <a:extLst>
              <a:ext uri="{FF2B5EF4-FFF2-40B4-BE49-F238E27FC236}">
                <a16:creationId xmlns:a16="http://schemas.microsoft.com/office/drawing/2014/main" id="{CC798D84-7872-4132-B60E-0402FD3A4078}"/>
              </a:ext>
            </a:extLst>
          </p:cNvPr>
          <p:cNvGraphicFramePr>
            <a:graphicFrameLocks noChangeAspect="1"/>
          </p:cNvGraphicFramePr>
          <p:nvPr/>
        </p:nvGraphicFramePr>
        <p:xfrm>
          <a:off x="1219200" y="1905000"/>
          <a:ext cx="817563" cy="1573213"/>
        </p:xfrm>
        <a:graphic>
          <a:graphicData uri="http://schemas.openxmlformats.org/presentationml/2006/ole">
            <mc:AlternateContent xmlns:mc="http://schemas.openxmlformats.org/markup-compatibility/2006">
              <mc:Choice xmlns:v="urn:schemas-microsoft-com:vml" Requires="v">
                <p:oleObj spid="_x0000_s108673" name="Equation" r:id="rId4" imgW="171546" imgH="362086" progId="Equation.DSMT4">
                  <p:embed/>
                </p:oleObj>
              </mc:Choice>
              <mc:Fallback>
                <p:oleObj name="Equation" r:id="rId4" imgW="171546" imgH="362086" progId="Equation.DSMT4">
                  <p:embed/>
                  <p:pic>
                    <p:nvPicPr>
                      <p:cNvPr id="0" name="Object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905000"/>
                        <a:ext cx="817563" cy="15732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8668" name="Object 108">
            <a:extLst>
              <a:ext uri="{FF2B5EF4-FFF2-40B4-BE49-F238E27FC236}">
                <a16:creationId xmlns:a16="http://schemas.microsoft.com/office/drawing/2014/main" id="{E92940E5-5C3C-4D85-B0BC-FC0FF36338B4}"/>
              </a:ext>
            </a:extLst>
          </p:cNvPr>
          <p:cNvGraphicFramePr>
            <a:graphicFrameLocks noChangeAspect="1"/>
          </p:cNvGraphicFramePr>
          <p:nvPr/>
        </p:nvGraphicFramePr>
        <p:xfrm>
          <a:off x="7848600" y="4191000"/>
          <a:ext cx="817563" cy="1573213"/>
        </p:xfrm>
        <a:graphic>
          <a:graphicData uri="http://schemas.openxmlformats.org/presentationml/2006/ole">
            <mc:AlternateContent xmlns:mc="http://schemas.openxmlformats.org/markup-compatibility/2006">
              <mc:Choice xmlns:v="urn:schemas-microsoft-com:vml" Requires="v">
                <p:oleObj spid="_x0000_s108674" name="Equation" r:id="rId6" imgW="171546" imgH="362086" progId="Equation.DSMT4">
                  <p:embed/>
                </p:oleObj>
              </mc:Choice>
              <mc:Fallback>
                <p:oleObj name="Equation" r:id="rId6" imgW="171546" imgH="362086" progId="Equation.DSMT4">
                  <p:embed/>
                  <p:pic>
                    <p:nvPicPr>
                      <p:cNvPr id="0" name="Object 1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8600" y="4191000"/>
                        <a:ext cx="817563" cy="15732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82" name="Text Box 109">
            <a:extLst>
              <a:ext uri="{FF2B5EF4-FFF2-40B4-BE49-F238E27FC236}">
                <a16:creationId xmlns:a16="http://schemas.microsoft.com/office/drawing/2014/main" id="{D42AD46B-4DA8-4AF0-99D0-17ADBB65C25E}"/>
              </a:ext>
            </a:extLst>
          </p:cNvPr>
          <p:cNvSpPr txBox="1">
            <a:spLocks noChangeArrowheads="1"/>
          </p:cNvSpPr>
          <p:nvPr/>
        </p:nvSpPr>
        <p:spPr bwMode="auto">
          <a:xfrm>
            <a:off x="755650" y="230188"/>
            <a:ext cx="78486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SzTx/>
              <a:buFontTx/>
              <a:buNone/>
            </a:pPr>
            <a:r>
              <a:rPr lang="zh-CN" altLang="en-US" sz="4800">
                <a:solidFill>
                  <a:schemeClr val="tx2"/>
                </a:solidFill>
                <a:latin typeface="Times New Roman" panose="02020603050405020304" pitchFamily="18" charset="0"/>
                <a:ea typeface="楷体_GB2312" pitchFamily="49" charset="-122"/>
              </a:rPr>
              <a:t>第四章讨论    </a:t>
            </a:r>
            <a:r>
              <a:rPr lang="zh-CN" altLang="en-GB" sz="4800">
                <a:solidFill>
                  <a:schemeClr val="tx2"/>
                </a:solidFill>
                <a:latin typeface="Times New Roman" panose="02020603050405020304" pitchFamily="18" charset="0"/>
                <a:ea typeface="楷体_GB2312" pitchFamily="49" charset="-122"/>
              </a:rPr>
              <a:t>热力学概率</a:t>
            </a:r>
            <a:endParaRPr lang="zh-CN" altLang="en-US" sz="4800">
              <a:solidFill>
                <a:schemeClr val="tx2"/>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78667"/>
                                        </p:tgtEl>
                                        <p:attrNameLst>
                                          <p:attrName>style.visibility</p:attrName>
                                        </p:attrNameLst>
                                      </p:cBhvr>
                                      <p:to>
                                        <p:strVal val="visible"/>
                                      </p:to>
                                    </p:set>
                                    <p:animEffect transition="in" filter="checkerboard(across)">
                                      <p:cBhvr>
                                        <p:cTn id="7" dur="500"/>
                                        <p:tgtEl>
                                          <p:spTgt spid="578667"/>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578668"/>
                                        </p:tgtEl>
                                        <p:attrNameLst>
                                          <p:attrName>style.visibility</p:attrName>
                                        </p:attrNameLst>
                                      </p:cBhvr>
                                      <p:to>
                                        <p:strVal val="visible"/>
                                      </p:to>
                                    </p:set>
                                    <p:animEffect transition="in" filter="checkerboard(across)">
                                      <p:cBhvr>
                                        <p:cTn id="11" dur="500"/>
                                        <p:tgtEl>
                                          <p:spTgt spid="578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Group 6">
            <a:extLst>
              <a:ext uri="{FF2B5EF4-FFF2-40B4-BE49-F238E27FC236}">
                <a16:creationId xmlns:a16="http://schemas.microsoft.com/office/drawing/2014/main" id="{36FCD6EF-D592-4166-BE16-6B1FFA77F7EF}"/>
              </a:ext>
            </a:extLst>
          </p:cNvPr>
          <p:cNvGrpSpPr>
            <a:grpSpLocks/>
          </p:cNvGrpSpPr>
          <p:nvPr/>
        </p:nvGrpSpPr>
        <p:grpSpPr bwMode="auto">
          <a:xfrm>
            <a:off x="4038600" y="1752600"/>
            <a:ext cx="685800" cy="531813"/>
            <a:chOff x="3360" y="3024"/>
            <a:chExt cx="432" cy="335"/>
          </a:xfrm>
        </p:grpSpPr>
        <p:sp>
          <p:nvSpPr>
            <p:cNvPr id="110669" name="Oval 7">
              <a:extLst>
                <a:ext uri="{FF2B5EF4-FFF2-40B4-BE49-F238E27FC236}">
                  <a16:creationId xmlns:a16="http://schemas.microsoft.com/office/drawing/2014/main" id="{07AE42B5-9E15-45E9-8997-BB87E831CAE5}"/>
                </a:ext>
              </a:extLst>
            </p:cNvPr>
            <p:cNvSpPr>
              <a:spLocks noChangeArrowheads="1"/>
            </p:cNvSpPr>
            <p:nvPr/>
          </p:nvSpPr>
          <p:spPr bwMode="auto">
            <a:xfrm>
              <a:off x="3360" y="312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70" name="Text Box 8">
              <a:extLst>
                <a:ext uri="{FF2B5EF4-FFF2-40B4-BE49-F238E27FC236}">
                  <a16:creationId xmlns:a16="http://schemas.microsoft.com/office/drawing/2014/main" id="{C53B3F28-AE33-4AE7-9FED-E100E9400314}"/>
                </a:ext>
              </a:extLst>
            </p:cNvPr>
            <p:cNvSpPr txBox="1">
              <a:spLocks noChangeArrowheads="1"/>
            </p:cNvSpPr>
            <p:nvPr/>
          </p:nvSpPr>
          <p:spPr bwMode="auto">
            <a:xfrm>
              <a:off x="3456" y="302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2</a:t>
              </a:r>
              <a:endParaRPr lang="en-US" altLang="zh-CN" sz="4800">
                <a:solidFill>
                  <a:schemeClr val="tx2"/>
                </a:solidFill>
                <a:latin typeface="Times New Roman" panose="02020603050405020304" pitchFamily="18" charset="0"/>
              </a:endParaRPr>
            </a:p>
          </p:txBody>
        </p:sp>
      </p:grpSp>
      <p:grpSp>
        <p:nvGrpSpPr>
          <p:cNvPr id="110595" name="Group 9">
            <a:extLst>
              <a:ext uri="{FF2B5EF4-FFF2-40B4-BE49-F238E27FC236}">
                <a16:creationId xmlns:a16="http://schemas.microsoft.com/office/drawing/2014/main" id="{5540CC66-F448-463D-9CAD-0AAAD94D98AC}"/>
              </a:ext>
            </a:extLst>
          </p:cNvPr>
          <p:cNvGrpSpPr>
            <a:grpSpLocks/>
          </p:cNvGrpSpPr>
          <p:nvPr/>
        </p:nvGrpSpPr>
        <p:grpSpPr bwMode="auto">
          <a:xfrm>
            <a:off x="6858000" y="1752600"/>
            <a:ext cx="685800" cy="531813"/>
            <a:chOff x="4752" y="2497"/>
            <a:chExt cx="432" cy="335"/>
          </a:xfrm>
        </p:grpSpPr>
        <p:sp>
          <p:nvSpPr>
            <p:cNvPr id="110667" name="Oval 10">
              <a:extLst>
                <a:ext uri="{FF2B5EF4-FFF2-40B4-BE49-F238E27FC236}">
                  <a16:creationId xmlns:a16="http://schemas.microsoft.com/office/drawing/2014/main" id="{63B59FDA-576D-49F5-A1C3-C313E4E77029}"/>
                </a:ext>
              </a:extLst>
            </p:cNvPr>
            <p:cNvSpPr>
              <a:spLocks noChangeArrowheads="1"/>
            </p:cNvSpPr>
            <p:nvPr/>
          </p:nvSpPr>
          <p:spPr bwMode="auto">
            <a:xfrm>
              <a:off x="4752" y="2592"/>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68" name="Text Box 11">
              <a:extLst>
                <a:ext uri="{FF2B5EF4-FFF2-40B4-BE49-F238E27FC236}">
                  <a16:creationId xmlns:a16="http://schemas.microsoft.com/office/drawing/2014/main" id="{74AA085A-0CCD-4CFB-9900-1EE430CA283C}"/>
                </a:ext>
              </a:extLst>
            </p:cNvPr>
            <p:cNvSpPr txBox="1">
              <a:spLocks noChangeArrowheads="1"/>
            </p:cNvSpPr>
            <p:nvPr/>
          </p:nvSpPr>
          <p:spPr bwMode="auto">
            <a:xfrm>
              <a:off x="4848" y="2497"/>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3</a:t>
              </a:r>
              <a:endParaRPr lang="en-US" altLang="zh-CN" sz="4800">
                <a:solidFill>
                  <a:schemeClr val="tx2"/>
                </a:solidFill>
                <a:latin typeface="Times New Roman" panose="02020603050405020304" pitchFamily="18" charset="0"/>
              </a:endParaRPr>
            </a:p>
          </p:txBody>
        </p:sp>
      </p:grpSp>
      <p:grpSp>
        <p:nvGrpSpPr>
          <p:cNvPr id="110596" name="Group 12">
            <a:extLst>
              <a:ext uri="{FF2B5EF4-FFF2-40B4-BE49-F238E27FC236}">
                <a16:creationId xmlns:a16="http://schemas.microsoft.com/office/drawing/2014/main" id="{F254AB9E-F7F7-40C2-8808-F15C8A073767}"/>
              </a:ext>
            </a:extLst>
          </p:cNvPr>
          <p:cNvGrpSpPr>
            <a:grpSpLocks/>
          </p:cNvGrpSpPr>
          <p:nvPr/>
        </p:nvGrpSpPr>
        <p:grpSpPr bwMode="auto">
          <a:xfrm>
            <a:off x="7620000" y="1752600"/>
            <a:ext cx="685800" cy="531813"/>
            <a:chOff x="4704" y="3168"/>
            <a:chExt cx="432" cy="335"/>
          </a:xfrm>
        </p:grpSpPr>
        <p:sp>
          <p:nvSpPr>
            <p:cNvPr id="110665" name="Oval 13">
              <a:extLst>
                <a:ext uri="{FF2B5EF4-FFF2-40B4-BE49-F238E27FC236}">
                  <a16:creationId xmlns:a16="http://schemas.microsoft.com/office/drawing/2014/main" id="{176F4C5A-71D7-4904-843F-43C74A3FE572}"/>
                </a:ext>
              </a:extLst>
            </p:cNvPr>
            <p:cNvSpPr>
              <a:spLocks noChangeArrowheads="1"/>
            </p:cNvSpPr>
            <p:nvPr/>
          </p:nvSpPr>
          <p:spPr bwMode="auto">
            <a:xfrm>
              <a:off x="4704" y="3264"/>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66" name="Text Box 14">
              <a:extLst>
                <a:ext uri="{FF2B5EF4-FFF2-40B4-BE49-F238E27FC236}">
                  <a16:creationId xmlns:a16="http://schemas.microsoft.com/office/drawing/2014/main" id="{A3278E1B-EBD5-4FF4-AE51-53F6A305E86A}"/>
                </a:ext>
              </a:extLst>
            </p:cNvPr>
            <p:cNvSpPr txBox="1">
              <a:spLocks noChangeArrowheads="1"/>
            </p:cNvSpPr>
            <p:nvPr/>
          </p:nvSpPr>
          <p:spPr bwMode="auto">
            <a:xfrm>
              <a:off x="4800" y="3168"/>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4</a:t>
              </a:r>
              <a:endParaRPr lang="en-US" altLang="zh-CN" sz="4800">
                <a:solidFill>
                  <a:schemeClr val="tx2"/>
                </a:solidFill>
                <a:latin typeface="Times New Roman" panose="02020603050405020304" pitchFamily="18" charset="0"/>
              </a:endParaRPr>
            </a:p>
          </p:txBody>
        </p:sp>
      </p:grpSp>
      <p:sp>
        <p:nvSpPr>
          <p:cNvPr id="110597" name="Text Box 15">
            <a:extLst>
              <a:ext uri="{FF2B5EF4-FFF2-40B4-BE49-F238E27FC236}">
                <a16:creationId xmlns:a16="http://schemas.microsoft.com/office/drawing/2014/main" id="{174ECFAB-6A41-4C60-A545-DD0864F1CC64}"/>
              </a:ext>
            </a:extLst>
          </p:cNvPr>
          <p:cNvSpPr txBox="1">
            <a:spLocks noChangeArrowheads="1"/>
          </p:cNvSpPr>
          <p:nvPr/>
        </p:nvSpPr>
        <p:spPr bwMode="auto">
          <a:xfrm>
            <a:off x="3657600" y="1143000"/>
            <a:ext cx="76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4000">
                <a:solidFill>
                  <a:srgbClr val="FFFF00"/>
                </a:solidFill>
                <a:latin typeface="Times New Roman" panose="02020603050405020304" pitchFamily="18" charset="0"/>
              </a:rPr>
              <a:t>A</a:t>
            </a:r>
          </a:p>
        </p:txBody>
      </p:sp>
      <p:sp>
        <p:nvSpPr>
          <p:cNvPr id="110598" name="Text Box 16">
            <a:extLst>
              <a:ext uri="{FF2B5EF4-FFF2-40B4-BE49-F238E27FC236}">
                <a16:creationId xmlns:a16="http://schemas.microsoft.com/office/drawing/2014/main" id="{FE6D9A7D-534F-467D-8343-FE52EA64D91F}"/>
              </a:ext>
            </a:extLst>
          </p:cNvPr>
          <p:cNvSpPr txBox="1">
            <a:spLocks noChangeArrowheads="1"/>
          </p:cNvSpPr>
          <p:nvPr/>
        </p:nvSpPr>
        <p:spPr bwMode="auto">
          <a:xfrm>
            <a:off x="7162800" y="1143000"/>
            <a:ext cx="76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4000">
                <a:solidFill>
                  <a:srgbClr val="FFFF00"/>
                </a:solidFill>
                <a:latin typeface="Times New Roman" panose="02020603050405020304" pitchFamily="18" charset="0"/>
              </a:rPr>
              <a:t>B</a:t>
            </a:r>
          </a:p>
        </p:txBody>
      </p:sp>
      <p:grpSp>
        <p:nvGrpSpPr>
          <p:cNvPr id="110599" name="Group 17">
            <a:extLst>
              <a:ext uri="{FF2B5EF4-FFF2-40B4-BE49-F238E27FC236}">
                <a16:creationId xmlns:a16="http://schemas.microsoft.com/office/drawing/2014/main" id="{2DF0763D-8E79-437D-BF38-C7D7F3BBD89A}"/>
              </a:ext>
            </a:extLst>
          </p:cNvPr>
          <p:cNvGrpSpPr>
            <a:grpSpLocks/>
          </p:cNvGrpSpPr>
          <p:nvPr/>
        </p:nvGrpSpPr>
        <p:grpSpPr bwMode="auto">
          <a:xfrm>
            <a:off x="3276600" y="1752600"/>
            <a:ext cx="685800" cy="531813"/>
            <a:chOff x="3648" y="2304"/>
            <a:chExt cx="432" cy="335"/>
          </a:xfrm>
        </p:grpSpPr>
        <p:sp>
          <p:nvSpPr>
            <p:cNvPr id="110663" name="Oval 18">
              <a:extLst>
                <a:ext uri="{FF2B5EF4-FFF2-40B4-BE49-F238E27FC236}">
                  <a16:creationId xmlns:a16="http://schemas.microsoft.com/office/drawing/2014/main" id="{6C782F04-D47A-4613-A05B-5E4B1641C04D}"/>
                </a:ext>
              </a:extLst>
            </p:cNvPr>
            <p:cNvSpPr>
              <a:spLocks noChangeArrowheads="1"/>
            </p:cNvSpPr>
            <p:nvPr/>
          </p:nvSpPr>
          <p:spPr bwMode="auto">
            <a:xfrm>
              <a:off x="3648" y="240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64" name="Text Box 19">
              <a:extLst>
                <a:ext uri="{FF2B5EF4-FFF2-40B4-BE49-F238E27FC236}">
                  <a16:creationId xmlns:a16="http://schemas.microsoft.com/office/drawing/2014/main" id="{178A0A28-8B27-456F-B0E2-3A866D3433D5}"/>
                </a:ext>
              </a:extLst>
            </p:cNvPr>
            <p:cNvSpPr txBox="1">
              <a:spLocks noChangeArrowheads="1"/>
            </p:cNvSpPr>
            <p:nvPr/>
          </p:nvSpPr>
          <p:spPr bwMode="auto">
            <a:xfrm>
              <a:off x="3744" y="230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1</a:t>
              </a:r>
              <a:endParaRPr lang="en-US" altLang="zh-CN" sz="4800">
                <a:solidFill>
                  <a:schemeClr val="tx2"/>
                </a:solidFill>
                <a:latin typeface="Times New Roman" panose="02020603050405020304" pitchFamily="18" charset="0"/>
              </a:endParaRPr>
            </a:p>
          </p:txBody>
        </p:sp>
      </p:grpSp>
      <p:grpSp>
        <p:nvGrpSpPr>
          <p:cNvPr id="110600" name="Group 20">
            <a:extLst>
              <a:ext uri="{FF2B5EF4-FFF2-40B4-BE49-F238E27FC236}">
                <a16:creationId xmlns:a16="http://schemas.microsoft.com/office/drawing/2014/main" id="{11A06C13-013A-45CA-8530-DD4C89646B66}"/>
              </a:ext>
            </a:extLst>
          </p:cNvPr>
          <p:cNvGrpSpPr>
            <a:grpSpLocks/>
          </p:cNvGrpSpPr>
          <p:nvPr/>
        </p:nvGrpSpPr>
        <p:grpSpPr bwMode="auto">
          <a:xfrm>
            <a:off x="6858000" y="2744788"/>
            <a:ext cx="685800" cy="531812"/>
            <a:chOff x="3360" y="3024"/>
            <a:chExt cx="432" cy="335"/>
          </a:xfrm>
        </p:grpSpPr>
        <p:sp>
          <p:nvSpPr>
            <p:cNvPr id="110661" name="Oval 21">
              <a:extLst>
                <a:ext uri="{FF2B5EF4-FFF2-40B4-BE49-F238E27FC236}">
                  <a16:creationId xmlns:a16="http://schemas.microsoft.com/office/drawing/2014/main" id="{B17A307E-45C0-47F0-9761-77EC0341718A}"/>
                </a:ext>
              </a:extLst>
            </p:cNvPr>
            <p:cNvSpPr>
              <a:spLocks noChangeArrowheads="1"/>
            </p:cNvSpPr>
            <p:nvPr/>
          </p:nvSpPr>
          <p:spPr bwMode="auto">
            <a:xfrm>
              <a:off x="3360" y="312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62" name="Text Box 22">
              <a:extLst>
                <a:ext uri="{FF2B5EF4-FFF2-40B4-BE49-F238E27FC236}">
                  <a16:creationId xmlns:a16="http://schemas.microsoft.com/office/drawing/2014/main" id="{C732B8A1-589A-4A77-8A06-66A0F9834CA6}"/>
                </a:ext>
              </a:extLst>
            </p:cNvPr>
            <p:cNvSpPr txBox="1">
              <a:spLocks noChangeArrowheads="1"/>
            </p:cNvSpPr>
            <p:nvPr/>
          </p:nvSpPr>
          <p:spPr bwMode="auto">
            <a:xfrm>
              <a:off x="3456" y="302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2</a:t>
              </a:r>
              <a:endParaRPr lang="en-US" altLang="zh-CN" sz="4800">
                <a:solidFill>
                  <a:schemeClr val="tx2"/>
                </a:solidFill>
                <a:latin typeface="Times New Roman" panose="02020603050405020304" pitchFamily="18" charset="0"/>
              </a:endParaRPr>
            </a:p>
          </p:txBody>
        </p:sp>
      </p:grpSp>
      <p:grpSp>
        <p:nvGrpSpPr>
          <p:cNvPr id="110601" name="Group 23">
            <a:extLst>
              <a:ext uri="{FF2B5EF4-FFF2-40B4-BE49-F238E27FC236}">
                <a16:creationId xmlns:a16="http://schemas.microsoft.com/office/drawing/2014/main" id="{0B9F0372-66B9-45DB-B554-706934065B93}"/>
              </a:ext>
            </a:extLst>
          </p:cNvPr>
          <p:cNvGrpSpPr>
            <a:grpSpLocks/>
          </p:cNvGrpSpPr>
          <p:nvPr/>
        </p:nvGrpSpPr>
        <p:grpSpPr bwMode="auto">
          <a:xfrm>
            <a:off x="7620000" y="3887788"/>
            <a:ext cx="685800" cy="531812"/>
            <a:chOff x="4752" y="2497"/>
            <a:chExt cx="432" cy="335"/>
          </a:xfrm>
        </p:grpSpPr>
        <p:sp>
          <p:nvSpPr>
            <p:cNvPr id="110659" name="Oval 24">
              <a:extLst>
                <a:ext uri="{FF2B5EF4-FFF2-40B4-BE49-F238E27FC236}">
                  <a16:creationId xmlns:a16="http://schemas.microsoft.com/office/drawing/2014/main" id="{8330C2E8-D30C-417F-A803-5AE99F8E6E68}"/>
                </a:ext>
              </a:extLst>
            </p:cNvPr>
            <p:cNvSpPr>
              <a:spLocks noChangeArrowheads="1"/>
            </p:cNvSpPr>
            <p:nvPr/>
          </p:nvSpPr>
          <p:spPr bwMode="auto">
            <a:xfrm>
              <a:off x="4752" y="2592"/>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60" name="Text Box 25">
              <a:extLst>
                <a:ext uri="{FF2B5EF4-FFF2-40B4-BE49-F238E27FC236}">
                  <a16:creationId xmlns:a16="http://schemas.microsoft.com/office/drawing/2014/main" id="{F4463E70-A95D-457B-A8FB-D1F62C3CFBA6}"/>
                </a:ext>
              </a:extLst>
            </p:cNvPr>
            <p:cNvSpPr txBox="1">
              <a:spLocks noChangeArrowheads="1"/>
            </p:cNvSpPr>
            <p:nvPr/>
          </p:nvSpPr>
          <p:spPr bwMode="auto">
            <a:xfrm>
              <a:off x="4848" y="2497"/>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3</a:t>
              </a:r>
              <a:endParaRPr lang="en-US" altLang="zh-CN" sz="4800">
                <a:solidFill>
                  <a:schemeClr val="tx2"/>
                </a:solidFill>
                <a:latin typeface="Times New Roman" panose="02020603050405020304" pitchFamily="18" charset="0"/>
              </a:endParaRPr>
            </a:p>
          </p:txBody>
        </p:sp>
      </p:grpSp>
      <p:grpSp>
        <p:nvGrpSpPr>
          <p:cNvPr id="110602" name="Group 26">
            <a:extLst>
              <a:ext uri="{FF2B5EF4-FFF2-40B4-BE49-F238E27FC236}">
                <a16:creationId xmlns:a16="http://schemas.microsoft.com/office/drawing/2014/main" id="{D5CF4213-5A63-4BB7-9181-BCAA65F83731}"/>
              </a:ext>
            </a:extLst>
          </p:cNvPr>
          <p:cNvGrpSpPr>
            <a:grpSpLocks/>
          </p:cNvGrpSpPr>
          <p:nvPr/>
        </p:nvGrpSpPr>
        <p:grpSpPr bwMode="auto">
          <a:xfrm>
            <a:off x="7620000" y="2211388"/>
            <a:ext cx="685800" cy="531812"/>
            <a:chOff x="4704" y="3168"/>
            <a:chExt cx="432" cy="335"/>
          </a:xfrm>
        </p:grpSpPr>
        <p:sp>
          <p:nvSpPr>
            <p:cNvPr id="110657" name="Oval 27">
              <a:extLst>
                <a:ext uri="{FF2B5EF4-FFF2-40B4-BE49-F238E27FC236}">
                  <a16:creationId xmlns:a16="http://schemas.microsoft.com/office/drawing/2014/main" id="{99D6F5FB-977B-46EB-A836-E86E4492E291}"/>
                </a:ext>
              </a:extLst>
            </p:cNvPr>
            <p:cNvSpPr>
              <a:spLocks noChangeArrowheads="1"/>
            </p:cNvSpPr>
            <p:nvPr/>
          </p:nvSpPr>
          <p:spPr bwMode="auto">
            <a:xfrm>
              <a:off x="4704" y="3264"/>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58" name="Text Box 28">
              <a:extLst>
                <a:ext uri="{FF2B5EF4-FFF2-40B4-BE49-F238E27FC236}">
                  <a16:creationId xmlns:a16="http://schemas.microsoft.com/office/drawing/2014/main" id="{8EE002AE-F05F-4191-B6BD-17DD91CDA3E0}"/>
                </a:ext>
              </a:extLst>
            </p:cNvPr>
            <p:cNvSpPr txBox="1">
              <a:spLocks noChangeArrowheads="1"/>
            </p:cNvSpPr>
            <p:nvPr/>
          </p:nvSpPr>
          <p:spPr bwMode="auto">
            <a:xfrm>
              <a:off x="4800" y="3168"/>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4</a:t>
              </a:r>
              <a:endParaRPr lang="en-US" altLang="zh-CN" sz="4800">
                <a:solidFill>
                  <a:schemeClr val="tx2"/>
                </a:solidFill>
                <a:latin typeface="Times New Roman" panose="02020603050405020304" pitchFamily="18" charset="0"/>
              </a:endParaRPr>
            </a:p>
          </p:txBody>
        </p:sp>
      </p:grpSp>
      <p:grpSp>
        <p:nvGrpSpPr>
          <p:cNvPr id="110603" name="Group 29">
            <a:extLst>
              <a:ext uri="{FF2B5EF4-FFF2-40B4-BE49-F238E27FC236}">
                <a16:creationId xmlns:a16="http://schemas.microsoft.com/office/drawing/2014/main" id="{6B505BA0-E00F-4959-B213-C4E8BC3C1FF3}"/>
              </a:ext>
            </a:extLst>
          </p:cNvPr>
          <p:cNvGrpSpPr>
            <a:grpSpLocks/>
          </p:cNvGrpSpPr>
          <p:nvPr/>
        </p:nvGrpSpPr>
        <p:grpSpPr bwMode="auto">
          <a:xfrm>
            <a:off x="6858000" y="2211388"/>
            <a:ext cx="685800" cy="531812"/>
            <a:chOff x="3360" y="3024"/>
            <a:chExt cx="432" cy="335"/>
          </a:xfrm>
        </p:grpSpPr>
        <p:sp>
          <p:nvSpPr>
            <p:cNvPr id="110655" name="Oval 30">
              <a:extLst>
                <a:ext uri="{FF2B5EF4-FFF2-40B4-BE49-F238E27FC236}">
                  <a16:creationId xmlns:a16="http://schemas.microsoft.com/office/drawing/2014/main" id="{A7A57D28-A59D-4AB1-AD5D-D2BCF22E020E}"/>
                </a:ext>
              </a:extLst>
            </p:cNvPr>
            <p:cNvSpPr>
              <a:spLocks noChangeArrowheads="1"/>
            </p:cNvSpPr>
            <p:nvPr/>
          </p:nvSpPr>
          <p:spPr bwMode="auto">
            <a:xfrm>
              <a:off x="3360" y="312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56" name="Text Box 31">
              <a:extLst>
                <a:ext uri="{FF2B5EF4-FFF2-40B4-BE49-F238E27FC236}">
                  <a16:creationId xmlns:a16="http://schemas.microsoft.com/office/drawing/2014/main" id="{CF5A94AE-F4C5-4335-BA35-88CC412C4285}"/>
                </a:ext>
              </a:extLst>
            </p:cNvPr>
            <p:cNvSpPr txBox="1">
              <a:spLocks noChangeArrowheads="1"/>
            </p:cNvSpPr>
            <p:nvPr/>
          </p:nvSpPr>
          <p:spPr bwMode="auto">
            <a:xfrm>
              <a:off x="3456" y="302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2</a:t>
              </a:r>
              <a:endParaRPr lang="en-US" altLang="zh-CN" sz="4800">
                <a:solidFill>
                  <a:schemeClr val="tx2"/>
                </a:solidFill>
                <a:latin typeface="Times New Roman" panose="02020603050405020304" pitchFamily="18" charset="0"/>
              </a:endParaRPr>
            </a:p>
          </p:txBody>
        </p:sp>
      </p:grpSp>
      <p:grpSp>
        <p:nvGrpSpPr>
          <p:cNvPr id="110604" name="Group 32">
            <a:extLst>
              <a:ext uri="{FF2B5EF4-FFF2-40B4-BE49-F238E27FC236}">
                <a16:creationId xmlns:a16="http://schemas.microsoft.com/office/drawing/2014/main" id="{ACCA273C-8875-4310-962F-7974CEFEC25D}"/>
              </a:ext>
            </a:extLst>
          </p:cNvPr>
          <p:cNvGrpSpPr>
            <a:grpSpLocks/>
          </p:cNvGrpSpPr>
          <p:nvPr/>
        </p:nvGrpSpPr>
        <p:grpSpPr bwMode="auto">
          <a:xfrm>
            <a:off x="6858000" y="3887788"/>
            <a:ext cx="685800" cy="531812"/>
            <a:chOff x="3648" y="2304"/>
            <a:chExt cx="432" cy="335"/>
          </a:xfrm>
        </p:grpSpPr>
        <p:sp>
          <p:nvSpPr>
            <p:cNvPr id="110653" name="Oval 33">
              <a:extLst>
                <a:ext uri="{FF2B5EF4-FFF2-40B4-BE49-F238E27FC236}">
                  <a16:creationId xmlns:a16="http://schemas.microsoft.com/office/drawing/2014/main" id="{C0DE1E3A-BC7B-47AD-B433-3EA2B26BEDDF}"/>
                </a:ext>
              </a:extLst>
            </p:cNvPr>
            <p:cNvSpPr>
              <a:spLocks noChangeArrowheads="1"/>
            </p:cNvSpPr>
            <p:nvPr/>
          </p:nvSpPr>
          <p:spPr bwMode="auto">
            <a:xfrm>
              <a:off x="3648" y="240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54" name="Text Box 34">
              <a:extLst>
                <a:ext uri="{FF2B5EF4-FFF2-40B4-BE49-F238E27FC236}">
                  <a16:creationId xmlns:a16="http://schemas.microsoft.com/office/drawing/2014/main" id="{06A72CE1-865C-4B6D-AC88-C9E7317108C5}"/>
                </a:ext>
              </a:extLst>
            </p:cNvPr>
            <p:cNvSpPr txBox="1">
              <a:spLocks noChangeArrowheads="1"/>
            </p:cNvSpPr>
            <p:nvPr/>
          </p:nvSpPr>
          <p:spPr bwMode="auto">
            <a:xfrm>
              <a:off x="3744" y="230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1</a:t>
              </a:r>
              <a:endParaRPr lang="en-US" altLang="zh-CN" sz="4800">
                <a:solidFill>
                  <a:schemeClr val="tx2"/>
                </a:solidFill>
                <a:latin typeface="Times New Roman" panose="02020603050405020304" pitchFamily="18" charset="0"/>
              </a:endParaRPr>
            </a:p>
          </p:txBody>
        </p:sp>
      </p:grpSp>
      <p:grpSp>
        <p:nvGrpSpPr>
          <p:cNvPr id="110605" name="Group 38">
            <a:extLst>
              <a:ext uri="{FF2B5EF4-FFF2-40B4-BE49-F238E27FC236}">
                <a16:creationId xmlns:a16="http://schemas.microsoft.com/office/drawing/2014/main" id="{6C01AB8A-D029-41E6-9922-AC4707247391}"/>
              </a:ext>
            </a:extLst>
          </p:cNvPr>
          <p:cNvGrpSpPr>
            <a:grpSpLocks/>
          </p:cNvGrpSpPr>
          <p:nvPr/>
        </p:nvGrpSpPr>
        <p:grpSpPr bwMode="auto">
          <a:xfrm>
            <a:off x="4038600" y="3276600"/>
            <a:ext cx="685800" cy="531813"/>
            <a:chOff x="4752" y="2497"/>
            <a:chExt cx="432" cy="335"/>
          </a:xfrm>
        </p:grpSpPr>
        <p:sp>
          <p:nvSpPr>
            <p:cNvPr id="110651" name="Oval 39">
              <a:extLst>
                <a:ext uri="{FF2B5EF4-FFF2-40B4-BE49-F238E27FC236}">
                  <a16:creationId xmlns:a16="http://schemas.microsoft.com/office/drawing/2014/main" id="{FD751D8C-F557-41BF-A6BE-8E8D3F15CB05}"/>
                </a:ext>
              </a:extLst>
            </p:cNvPr>
            <p:cNvSpPr>
              <a:spLocks noChangeArrowheads="1"/>
            </p:cNvSpPr>
            <p:nvPr/>
          </p:nvSpPr>
          <p:spPr bwMode="auto">
            <a:xfrm>
              <a:off x="4752" y="2592"/>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52" name="Text Box 40">
              <a:extLst>
                <a:ext uri="{FF2B5EF4-FFF2-40B4-BE49-F238E27FC236}">
                  <a16:creationId xmlns:a16="http://schemas.microsoft.com/office/drawing/2014/main" id="{6F6D5D49-0DDB-462F-B09C-2D8567A01038}"/>
                </a:ext>
              </a:extLst>
            </p:cNvPr>
            <p:cNvSpPr txBox="1">
              <a:spLocks noChangeArrowheads="1"/>
            </p:cNvSpPr>
            <p:nvPr/>
          </p:nvSpPr>
          <p:spPr bwMode="auto">
            <a:xfrm>
              <a:off x="4848" y="2497"/>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3</a:t>
              </a:r>
              <a:endParaRPr lang="en-US" altLang="zh-CN" sz="4800">
                <a:solidFill>
                  <a:schemeClr val="tx2"/>
                </a:solidFill>
                <a:latin typeface="Times New Roman" panose="02020603050405020304" pitchFamily="18" charset="0"/>
              </a:endParaRPr>
            </a:p>
          </p:txBody>
        </p:sp>
      </p:grpSp>
      <p:grpSp>
        <p:nvGrpSpPr>
          <p:cNvPr id="110606" name="Group 44">
            <a:extLst>
              <a:ext uri="{FF2B5EF4-FFF2-40B4-BE49-F238E27FC236}">
                <a16:creationId xmlns:a16="http://schemas.microsoft.com/office/drawing/2014/main" id="{9D059D0D-BE47-417A-ADEF-13C356A488DB}"/>
              </a:ext>
            </a:extLst>
          </p:cNvPr>
          <p:cNvGrpSpPr>
            <a:grpSpLocks/>
          </p:cNvGrpSpPr>
          <p:nvPr/>
        </p:nvGrpSpPr>
        <p:grpSpPr bwMode="auto">
          <a:xfrm>
            <a:off x="7620000" y="2744788"/>
            <a:ext cx="685800" cy="531812"/>
            <a:chOff x="4752" y="2497"/>
            <a:chExt cx="432" cy="335"/>
          </a:xfrm>
        </p:grpSpPr>
        <p:sp>
          <p:nvSpPr>
            <p:cNvPr id="110649" name="Oval 45">
              <a:extLst>
                <a:ext uri="{FF2B5EF4-FFF2-40B4-BE49-F238E27FC236}">
                  <a16:creationId xmlns:a16="http://schemas.microsoft.com/office/drawing/2014/main" id="{E0DB3982-EBFF-447A-AD2D-67C163002AD9}"/>
                </a:ext>
              </a:extLst>
            </p:cNvPr>
            <p:cNvSpPr>
              <a:spLocks noChangeArrowheads="1"/>
            </p:cNvSpPr>
            <p:nvPr/>
          </p:nvSpPr>
          <p:spPr bwMode="auto">
            <a:xfrm>
              <a:off x="4752" y="2592"/>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50" name="Text Box 46">
              <a:extLst>
                <a:ext uri="{FF2B5EF4-FFF2-40B4-BE49-F238E27FC236}">
                  <a16:creationId xmlns:a16="http://schemas.microsoft.com/office/drawing/2014/main" id="{9D29BDE2-B1DE-472C-BA78-CEAC6876A1EE}"/>
                </a:ext>
              </a:extLst>
            </p:cNvPr>
            <p:cNvSpPr txBox="1">
              <a:spLocks noChangeArrowheads="1"/>
            </p:cNvSpPr>
            <p:nvPr/>
          </p:nvSpPr>
          <p:spPr bwMode="auto">
            <a:xfrm>
              <a:off x="4848" y="2497"/>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3</a:t>
              </a:r>
              <a:endParaRPr lang="en-US" altLang="zh-CN" sz="4800">
                <a:solidFill>
                  <a:schemeClr val="tx2"/>
                </a:solidFill>
                <a:latin typeface="Times New Roman" panose="02020603050405020304" pitchFamily="18" charset="0"/>
              </a:endParaRPr>
            </a:p>
          </p:txBody>
        </p:sp>
      </p:grpSp>
      <p:grpSp>
        <p:nvGrpSpPr>
          <p:cNvPr id="110607" name="Group 47">
            <a:extLst>
              <a:ext uri="{FF2B5EF4-FFF2-40B4-BE49-F238E27FC236}">
                <a16:creationId xmlns:a16="http://schemas.microsoft.com/office/drawing/2014/main" id="{830E98B0-2C0A-4452-92DD-5CACA50E8E3E}"/>
              </a:ext>
            </a:extLst>
          </p:cNvPr>
          <p:cNvGrpSpPr>
            <a:grpSpLocks/>
          </p:cNvGrpSpPr>
          <p:nvPr/>
        </p:nvGrpSpPr>
        <p:grpSpPr bwMode="auto">
          <a:xfrm>
            <a:off x="4038600" y="2211388"/>
            <a:ext cx="685800" cy="531812"/>
            <a:chOff x="4752" y="2497"/>
            <a:chExt cx="432" cy="335"/>
          </a:xfrm>
        </p:grpSpPr>
        <p:sp>
          <p:nvSpPr>
            <p:cNvPr id="110647" name="Oval 48">
              <a:extLst>
                <a:ext uri="{FF2B5EF4-FFF2-40B4-BE49-F238E27FC236}">
                  <a16:creationId xmlns:a16="http://schemas.microsoft.com/office/drawing/2014/main" id="{4202FD8B-DB87-4943-8DDB-7EE50C891F2C}"/>
                </a:ext>
              </a:extLst>
            </p:cNvPr>
            <p:cNvSpPr>
              <a:spLocks noChangeArrowheads="1"/>
            </p:cNvSpPr>
            <p:nvPr/>
          </p:nvSpPr>
          <p:spPr bwMode="auto">
            <a:xfrm>
              <a:off x="4752" y="2592"/>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48" name="Text Box 49">
              <a:extLst>
                <a:ext uri="{FF2B5EF4-FFF2-40B4-BE49-F238E27FC236}">
                  <a16:creationId xmlns:a16="http://schemas.microsoft.com/office/drawing/2014/main" id="{9ABF1104-8F28-4FD2-AD17-0EEAB64B8CBB}"/>
                </a:ext>
              </a:extLst>
            </p:cNvPr>
            <p:cNvSpPr txBox="1">
              <a:spLocks noChangeArrowheads="1"/>
            </p:cNvSpPr>
            <p:nvPr/>
          </p:nvSpPr>
          <p:spPr bwMode="auto">
            <a:xfrm>
              <a:off x="4848" y="2497"/>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3</a:t>
              </a:r>
              <a:endParaRPr lang="en-US" altLang="zh-CN" sz="4800">
                <a:solidFill>
                  <a:schemeClr val="tx2"/>
                </a:solidFill>
                <a:latin typeface="Times New Roman" panose="02020603050405020304" pitchFamily="18" charset="0"/>
              </a:endParaRPr>
            </a:p>
          </p:txBody>
        </p:sp>
      </p:grpSp>
      <p:grpSp>
        <p:nvGrpSpPr>
          <p:cNvPr id="110608" name="Group 50">
            <a:extLst>
              <a:ext uri="{FF2B5EF4-FFF2-40B4-BE49-F238E27FC236}">
                <a16:creationId xmlns:a16="http://schemas.microsoft.com/office/drawing/2014/main" id="{BAFCA822-6A6C-4089-BC2B-F42D002979E8}"/>
              </a:ext>
            </a:extLst>
          </p:cNvPr>
          <p:cNvGrpSpPr>
            <a:grpSpLocks/>
          </p:cNvGrpSpPr>
          <p:nvPr/>
        </p:nvGrpSpPr>
        <p:grpSpPr bwMode="auto">
          <a:xfrm>
            <a:off x="3276600" y="4495800"/>
            <a:ext cx="685800" cy="531813"/>
            <a:chOff x="4752" y="2497"/>
            <a:chExt cx="432" cy="335"/>
          </a:xfrm>
        </p:grpSpPr>
        <p:sp>
          <p:nvSpPr>
            <p:cNvPr id="110645" name="Oval 51">
              <a:extLst>
                <a:ext uri="{FF2B5EF4-FFF2-40B4-BE49-F238E27FC236}">
                  <a16:creationId xmlns:a16="http://schemas.microsoft.com/office/drawing/2014/main" id="{9168F8D2-669D-4B49-A3F7-0B0406E59A14}"/>
                </a:ext>
              </a:extLst>
            </p:cNvPr>
            <p:cNvSpPr>
              <a:spLocks noChangeArrowheads="1"/>
            </p:cNvSpPr>
            <p:nvPr/>
          </p:nvSpPr>
          <p:spPr bwMode="auto">
            <a:xfrm>
              <a:off x="4752" y="2592"/>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46" name="Text Box 52">
              <a:extLst>
                <a:ext uri="{FF2B5EF4-FFF2-40B4-BE49-F238E27FC236}">
                  <a16:creationId xmlns:a16="http://schemas.microsoft.com/office/drawing/2014/main" id="{6AF650DD-D8B7-436B-AEDE-B495A47622B7}"/>
                </a:ext>
              </a:extLst>
            </p:cNvPr>
            <p:cNvSpPr txBox="1">
              <a:spLocks noChangeArrowheads="1"/>
            </p:cNvSpPr>
            <p:nvPr/>
          </p:nvSpPr>
          <p:spPr bwMode="auto">
            <a:xfrm>
              <a:off x="4848" y="2497"/>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3</a:t>
              </a:r>
              <a:endParaRPr lang="en-US" altLang="zh-CN" sz="4800">
                <a:solidFill>
                  <a:schemeClr val="tx2"/>
                </a:solidFill>
                <a:latin typeface="Times New Roman" panose="02020603050405020304" pitchFamily="18" charset="0"/>
              </a:endParaRPr>
            </a:p>
          </p:txBody>
        </p:sp>
      </p:grpSp>
      <p:grpSp>
        <p:nvGrpSpPr>
          <p:cNvPr id="110609" name="Group 53">
            <a:extLst>
              <a:ext uri="{FF2B5EF4-FFF2-40B4-BE49-F238E27FC236}">
                <a16:creationId xmlns:a16="http://schemas.microsoft.com/office/drawing/2014/main" id="{67F9E112-81DE-4F18-ABA9-89678670C868}"/>
              </a:ext>
            </a:extLst>
          </p:cNvPr>
          <p:cNvGrpSpPr>
            <a:grpSpLocks/>
          </p:cNvGrpSpPr>
          <p:nvPr/>
        </p:nvGrpSpPr>
        <p:grpSpPr bwMode="auto">
          <a:xfrm>
            <a:off x="7620000" y="3278188"/>
            <a:ext cx="685800" cy="531812"/>
            <a:chOff x="4704" y="3168"/>
            <a:chExt cx="432" cy="335"/>
          </a:xfrm>
        </p:grpSpPr>
        <p:sp>
          <p:nvSpPr>
            <p:cNvPr id="110643" name="Oval 54">
              <a:extLst>
                <a:ext uri="{FF2B5EF4-FFF2-40B4-BE49-F238E27FC236}">
                  <a16:creationId xmlns:a16="http://schemas.microsoft.com/office/drawing/2014/main" id="{171B8C23-AB41-4837-A4A1-DA84B9CFBD23}"/>
                </a:ext>
              </a:extLst>
            </p:cNvPr>
            <p:cNvSpPr>
              <a:spLocks noChangeArrowheads="1"/>
            </p:cNvSpPr>
            <p:nvPr/>
          </p:nvSpPr>
          <p:spPr bwMode="auto">
            <a:xfrm>
              <a:off x="4704" y="3264"/>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44" name="Text Box 55">
              <a:extLst>
                <a:ext uri="{FF2B5EF4-FFF2-40B4-BE49-F238E27FC236}">
                  <a16:creationId xmlns:a16="http://schemas.microsoft.com/office/drawing/2014/main" id="{1D9E4553-E9F3-480F-91EA-8DA3247A7CFE}"/>
                </a:ext>
              </a:extLst>
            </p:cNvPr>
            <p:cNvSpPr txBox="1">
              <a:spLocks noChangeArrowheads="1"/>
            </p:cNvSpPr>
            <p:nvPr/>
          </p:nvSpPr>
          <p:spPr bwMode="auto">
            <a:xfrm>
              <a:off x="4800" y="3168"/>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4</a:t>
              </a:r>
              <a:endParaRPr lang="en-US" altLang="zh-CN" sz="4800">
                <a:solidFill>
                  <a:schemeClr val="tx2"/>
                </a:solidFill>
                <a:latin typeface="Times New Roman" panose="02020603050405020304" pitchFamily="18" charset="0"/>
              </a:endParaRPr>
            </a:p>
          </p:txBody>
        </p:sp>
      </p:grpSp>
      <p:grpSp>
        <p:nvGrpSpPr>
          <p:cNvPr id="110610" name="Group 56">
            <a:extLst>
              <a:ext uri="{FF2B5EF4-FFF2-40B4-BE49-F238E27FC236}">
                <a16:creationId xmlns:a16="http://schemas.microsoft.com/office/drawing/2014/main" id="{8C4DBCF0-4A63-4672-9882-5B0A357C072F}"/>
              </a:ext>
            </a:extLst>
          </p:cNvPr>
          <p:cNvGrpSpPr>
            <a:grpSpLocks/>
          </p:cNvGrpSpPr>
          <p:nvPr/>
        </p:nvGrpSpPr>
        <p:grpSpPr bwMode="auto">
          <a:xfrm>
            <a:off x="4038600" y="2743200"/>
            <a:ext cx="685800" cy="531813"/>
            <a:chOff x="4704" y="3168"/>
            <a:chExt cx="432" cy="335"/>
          </a:xfrm>
        </p:grpSpPr>
        <p:sp>
          <p:nvSpPr>
            <p:cNvPr id="110641" name="Oval 57">
              <a:extLst>
                <a:ext uri="{FF2B5EF4-FFF2-40B4-BE49-F238E27FC236}">
                  <a16:creationId xmlns:a16="http://schemas.microsoft.com/office/drawing/2014/main" id="{AEB858B0-8F58-4154-B7F9-4D6DCAB1449D}"/>
                </a:ext>
              </a:extLst>
            </p:cNvPr>
            <p:cNvSpPr>
              <a:spLocks noChangeArrowheads="1"/>
            </p:cNvSpPr>
            <p:nvPr/>
          </p:nvSpPr>
          <p:spPr bwMode="auto">
            <a:xfrm>
              <a:off x="4704" y="3264"/>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42" name="Text Box 58">
              <a:extLst>
                <a:ext uri="{FF2B5EF4-FFF2-40B4-BE49-F238E27FC236}">
                  <a16:creationId xmlns:a16="http://schemas.microsoft.com/office/drawing/2014/main" id="{5061092B-88FF-447A-9E5A-1D1D73E8A3ED}"/>
                </a:ext>
              </a:extLst>
            </p:cNvPr>
            <p:cNvSpPr txBox="1">
              <a:spLocks noChangeArrowheads="1"/>
            </p:cNvSpPr>
            <p:nvPr/>
          </p:nvSpPr>
          <p:spPr bwMode="auto">
            <a:xfrm>
              <a:off x="4800" y="3168"/>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4</a:t>
              </a:r>
              <a:endParaRPr lang="en-US" altLang="zh-CN" sz="4800">
                <a:solidFill>
                  <a:schemeClr val="tx2"/>
                </a:solidFill>
                <a:latin typeface="Times New Roman" panose="02020603050405020304" pitchFamily="18" charset="0"/>
              </a:endParaRPr>
            </a:p>
          </p:txBody>
        </p:sp>
      </p:grpSp>
      <p:grpSp>
        <p:nvGrpSpPr>
          <p:cNvPr id="110611" name="Group 59">
            <a:extLst>
              <a:ext uri="{FF2B5EF4-FFF2-40B4-BE49-F238E27FC236}">
                <a16:creationId xmlns:a16="http://schemas.microsoft.com/office/drawing/2014/main" id="{D1191105-EF23-48D1-A66E-24CE85ECFC31}"/>
              </a:ext>
            </a:extLst>
          </p:cNvPr>
          <p:cNvGrpSpPr>
            <a:grpSpLocks/>
          </p:cNvGrpSpPr>
          <p:nvPr/>
        </p:nvGrpSpPr>
        <p:grpSpPr bwMode="auto">
          <a:xfrm>
            <a:off x="6858000" y="3278188"/>
            <a:ext cx="685800" cy="531812"/>
            <a:chOff x="3648" y="2304"/>
            <a:chExt cx="432" cy="335"/>
          </a:xfrm>
        </p:grpSpPr>
        <p:sp>
          <p:nvSpPr>
            <p:cNvPr id="110639" name="Oval 60">
              <a:extLst>
                <a:ext uri="{FF2B5EF4-FFF2-40B4-BE49-F238E27FC236}">
                  <a16:creationId xmlns:a16="http://schemas.microsoft.com/office/drawing/2014/main" id="{EC7510E5-B6A7-4092-AF8E-9E1D17F2427E}"/>
                </a:ext>
              </a:extLst>
            </p:cNvPr>
            <p:cNvSpPr>
              <a:spLocks noChangeArrowheads="1"/>
            </p:cNvSpPr>
            <p:nvPr/>
          </p:nvSpPr>
          <p:spPr bwMode="auto">
            <a:xfrm>
              <a:off x="3648" y="240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40" name="Text Box 61">
              <a:extLst>
                <a:ext uri="{FF2B5EF4-FFF2-40B4-BE49-F238E27FC236}">
                  <a16:creationId xmlns:a16="http://schemas.microsoft.com/office/drawing/2014/main" id="{AE0FF7FD-1715-4368-9749-5E351B444E6C}"/>
                </a:ext>
              </a:extLst>
            </p:cNvPr>
            <p:cNvSpPr txBox="1">
              <a:spLocks noChangeArrowheads="1"/>
            </p:cNvSpPr>
            <p:nvPr/>
          </p:nvSpPr>
          <p:spPr bwMode="auto">
            <a:xfrm>
              <a:off x="3744" y="230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1</a:t>
              </a:r>
              <a:endParaRPr lang="en-US" altLang="zh-CN" sz="4800">
                <a:solidFill>
                  <a:schemeClr val="tx2"/>
                </a:solidFill>
                <a:latin typeface="Times New Roman" panose="02020603050405020304" pitchFamily="18" charset="0"/>
              </a:endParaRPr>
            </a:p>
          </p:txBody>
        </p:sp>
      </p:grpSp>
      <p:grpSp>
        <p:nvGrpSpPr>
          <p:cNvPr id="110612" name="Group 62">
            <a:extLst>
              <a:ext uri="{FF2B5EF4-FFF2-40B4-BE49-F238E27FC236}">
                <a16:creationId xmlns:a16="http://schemas.microsoft.com/office/drawing/2014/main" id="{89AD1851-B2B2-4C60-9D51-BBDD9E7F7D41}"/>
              </a:ext>
            </a:extLst>
          </p:cNvPr>
          <p:cNvGrpSpPr>
            <a:grpSpLocks/>
          </p:cNvGrpSpPr>
          <p:nvPr/>
        </p:nvGrpSpPr>
        <p:grpSpPr bwMode="auto">
          <a:xfrm>
            <a:off x="7620000" y="4497388"/>
            <a:ext cx="685800" cy="531812"/>
            <a:chOff x="3360" y="3024"/>
            <a:chExt cx="432" cy="335"/>
          </a:xfrm>
        </p:grpSpPr>
        <p:sp>
          <p:nvSpPr>
            <p:cNvPr id="110637" name="Oval 63">
              <a:extLst>
                <a:ext uri="{FF2B5EF4-FFF2-40B4-BE49-F238E27FC236}">
                  <a16:creationId xmlns:a16="http://schemas.microsoft.com/office/drawing/2014/main" id="{9079E908-F6FA-4027-8BE0-BBD549B3A7FC}"/>
                </a:ext>
              </a:extLst>
            </p:cNvPr>
            <p:cNvSpPr>
              <a:spLocks noChangeArrowheads="1"/>
            </p:cNvSpPr>
            <p:nvPr/>
          </p:nvSpPr>
          <p:spPr bwMode="auto">
            <a:xfrm>
              <a:off x="3360" y="312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38" name="Text Box 64">
              <a:extLst>
                <a:ext uri="{FF2B5EF4-FFF2-40B4-BE49-F238E27FC236}">
                  <a16:creationId xmlns:a16="http://schemas.microsoft.com/office/drawing/2014/main" id="{086FB55B-D9A8-4AB3-9773-31419ACB44F5}"/>
                </a:ext>
              </a:extLst>
            </p:cNvPr>
            <p:cNvSpPr txBox="1">
              <a:spLocks noChangeArrowheads="1"/>
            </p:cNvSpPr>
            <p:nvPr/>
          </p:nvSpPr>
          <p:spPr bwMode="auto">
            <a:xfrm>
              <a:off x="3456" y="302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2</a:t>
              </a:r>
              <a:endParaRPr lang="en-US" altLang="zh-CN" sz="4800">
                <a:solidFill>
                  <a:schemeClr val="tx2"/>
                </a:solidFill>
                <a:latin typeface="Times New Roman" panose="02020603050405020304" pitchFamily="18" charset="0"/>
              </a:endParaRPr>
            </a:p>
          </p:txBody>
        </p:sp>
      </p:grpSp>
      <p:grpSp>
        <p:nvGrpSpPr>
          <p:cNvPr id="110613" name="Group 65">
            <a:extLst>
              <a:ext uri="{FF2B5EF4-FFF2-40B4-BE49-F238E27FC236}">
                <a16:creationId xmlns:a16="http://schemas.microsoft.com/office/drawing/2014/main" id="{2BA9505B-949A-443E-A938-2856615E72F2}"/>
              </a:ext>
            </a:extLst>
          </p:cNvPr>
          <p:cNvGrpSpPr>
            <a:grpSpLocks/>
          </p:cNvGrpSpPr>
          <p:nvPr/>
        </p:nvGrpSpPr>
        <p:grpSpPr bwMode="auto">
          <a:xfrm>
            <a:off x="6858000" y="4497388"/>
            <a:ext cx="685800" cy="531812"/>
            <a:chOff x="3648" y="2304"/>
            <a:chExt cx="432" cy="335"/>
          </a:xfrm>
        </p:grpSpPr>
        <p:sp>
          <p:nvSpPr>
            <p:cNvPr id="110635" name="Oval 66">
              <a:extLst>
                <a:ext uri="{FF2B5EF4-FFF2-40B4-BE49-F238E27FC236}">
                  <a16:creationId xmlns:a16="http://schemas.microsoft.com/office/drawing/2014/main" id="{6171A3F1-8CF8-45E5-9913-B5A6999AD6A2}"/>
                </a:ext>
              </a:extLst>
            </p:cNvPr>
            <p:cNvSpPr>
              <a:spLocks noChangeArrowheads="1"/>
            </p:cNvSpPr>
            <p:nvPr/>
          </p:nvSpPr>
          <p:spPr bwMode="auto">
            <a:xfrm>
              <a:off x="3648" y="240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36" name="Text Box 67">
              <a:extLst>
                <a:ext uri="{FF2B5EF4-FFF2-40B4-BE49-F238E27FC236}">
                  <a16:creationId xmlns:a16="http://schemas.microsoft.com/office/drawing/2014/main" id="{5884251E-6B5D-42F0-BC09-1E43C23E29DC}"/>
                </a:ext>
              </a:extLst>
            </p:cNvPr>
            <p:cNvSpPr txBox="1">
              <a:spLocks noChangeArrowheads="1"/>
            </p:cNvSpPr>
            <p:nvPr/>
          </p:nvSpPr>
          <p:spPr bwMode="auto">
            <a:xfrm>
              <a:off x="3744" y="230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1</a:t>
              </a:r>
              <a:endParaRPr lang="en-US" altLang="zh-CN" sz="4800">
                <a:solidFill>
                  <a:schemeClr val="tx2"/>
                </a:solidFill>
                <a:latin typeface="Times New Roman" panose="02020603050405020304" pitchFamily="18" charset="0"/>
              </a:endParaRPr>
            </a:p>
          </p:txBody>
        </p:sp>
      </p:grpSp>
      <p:grpSp>
        <p:nvGrpSpPr>
          <p:cNvPr id="110614" name="Group 68">
            <a:extLst>
              <a:ext uri="{FF2B5EF4-FFF2-40B4-BE49-F238E27FC236}">
                <a16:creationId xmlns:a16="http://schemas.microsoft.com/office/drawing/2014/main" id="{911122B0-A03C-4F93-A42B-37C440957858}"/>
              </a:ext>
            </a:extLst>
          </p:cNvPr>
          <p:cNvGrpSpPr>
            <a:grpSpLocks/>
          </p:cNvGrpSpPr>
          <p:nvPr/>
        </p:nvGrpSpPr>
        <p:grpSpPr bwMode="auto">
          <a:xfrm>
            <a:off x="4038600" y="3886200"/>
            <a:ext cx="685800" cy="531813"/>
            <a:chOff x="4704" y="3168"/>
            <a:chExt cx="432" cy="335"/>
          </a:xfrm>
        </p:grpSpPr>
        <p:sp>
          <p:nvSpPr>
            <p:cNvPr id="110633" name="Oval 69">
              <a:extLst>
                <a:ext uri="{FF2B5EF4-FFF2-40B4-BE49-F238E27FC236}">
                  <a16:creationId xmlns:a16="http://schemas.microsoft.com/office/drawing/2014/main" id="{FCEE1B67-913C-46E9-91AE-2EA81159AD2B}"/>
                </a:ext>
              </a:extLst>
            </p:cNvPr>
            <p:cNvSpPr>
              <a:spLocks noChangeArrowheads="1"/>
            </p:cNvSpPr>
            <p:nvPr/>
          </p:nvSpPr>
          <p:spPr bwMode="auto">
            <a:xfrm>
              <a:off x="4704" y="3264"/>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34" name="Text Box 70">
              <a:extLst>
                <a:ext uri="{FF2B5EF4-FFF2-40B4-BE49-F238E27FC236}">
                  <a16:creationId xmlns:a16="http://schemas.microsoft.com/office/drawing/2014/main" id="{A3C68771-8ABF-46A9-B384-EA917098B1B5}"/>
                </a:ext>
              </a:extLst>
            </p:cNvPr>
            <p:cNvSpPr txBox="1">
              <a:spLocks noChangeArrowheads="1"/>
            </p:cNvSpPr>
            <p:nvPr/>
          </p:nvSpPr>
          <p:spPr bwMode="auto">
            <a:xfrm>
              <a:off x="4800" y="3168"/>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4</a:t>
              </a:r>
              <a:endParaRPr lang="en-US" altLang="zh-CN" sz="4800">
                <a:solidFill>
                  <a:schemeClr val="tx2"/>
                </a:solidFill>
                <a:latin typeface="Times New Roman" panose="02020603050405020304" pitchFamily="18" charset="0"/>
              </a:endParaRPr>
            </a:p>
          </p:txBody>
        </p:sp>
      </p:grpSp>
      <p:grpSp>
        <p:nvGrpSpPr>
          <p:cNvPr id="110615" name="Group 71">
            <a:extLst>
              <a:ext uri="{FF2B5EF4-FFF2-40B4-BE49-F238E27FC236}">
                <a16:creationId xmlns:a16="http://schemas.microsoft.com/office/drawing/2014/main" id="{F5C074FA-8768-41D5-B8C4-D09140170135}"/>
              </a:ext>
            </a:extLst>
          </p:cNvPr>
          <p:cNvGrpSpPr>
            <a:grpSpLocks/>
          </p:cNvGrpSpPr>
          <p:nvPr/>
        </p:nvGrpSpPr>
        <p:grpSpPr bwMode="auto">
          <a:xfrm>
            <a:off x="3276600" y="3276600"/>
            <a:ext cx="685800" cy="531813"/>
            <a:chOff x="3360" y="3024"/>
            <a:chExt cx="432" cy="335"/>
          </a:xfrm>
        </p:grpSpPr>
        <p:sp>
          <p:nvSpPr>
            <p:cNvPr id="110631" name="Oval 72">
              <a:extLst>
                <a:ext uri="{FF2B5EF4-FFF2-40B4-BE49-F238E27FC236}">
                  <a16:creationId xmlns:a16="http://schemas.microsoft.com/office/drawing/2014/main" id="{5A81A53C-C84F-4C53-993F-830A986FD3F8}"/>
                </a:ext>
              </a:extLst>
            </p:cNvPr>
            <p:cNvSpPr>
              <a:spLocks noChangeArrowheads="1"/>
            </p:cNvSpPr>
            <p:nvPr/>
          </p:nvSpPr>
          <p:spPr bwMode="auto">
            <a:xfrm>
              <a:off x="3360" y="312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32" name="Text Box 73">
              <a:extLst>
                <a:ext uri="{FF2B5EF4-FFF2-40B4-BE49-F238E27FC236}">
                  <a16:creationId xmlns:a16="http://schemas.microsoft.com/office/drawing/2014/main" id="{2D53D25F-62B8-4B2A-B476-6651C0500B93}"/>
                </a:ext>
              </a:extLst>
            </p:cNvPr>
            <p:cNvSpPr txBox="1">
              <a:spLocks noChangeArrowheads="1"/>
            </p:cNvSpPr>
            <p:nvPr/>
          </p:nvSpPr>
          <p:spPr bwMode="auto">
            <a:xfrm>
              <a:off x="3456" y="302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2</a:t>
              </a:r>
              <a:endParaRPr lang="en-US" altLang="zh-CN" sz="4800">
                <a:solidFill>
                  <a:schemeClr val="tx2"/>
                </a:solidFill>
                <a:latin typeface="Times New Roman" panose="02020603050405020304" pitchFamily="18" charset="0"/>
              </a:endParaRPr>
            </a:p>
          </p:txBody>
        </p:sp>
      </p:grpSp>
      <p:grpSp>
        <p:nvGrpSpPr>
          <p:cNvPr id="110616" name="Group 77">
            <a:extLst>
              <a:ext uri="{FF2B5EF4-FFF2-40B4-BE49-F238E27FC236}">
                <a16:creationId xmlns:a16="http://schemas.microsoft.com/office/drawing/2014/main" id="{31C4C086-49BF-4E66-BF2A-28288E3CC888}"/>
              </a:ext>
            </a:extLst>
          </p:cNvPr>
          <p:cNvGrpSpPr>
            <a:grpSpLocks/>
          </p:cNvGrpSpPr>
          <p:nvPr/>
        </p:nvGrpSpPr>
        <p:grpSpPr bwMode="auto">
          <a:xfrm>
            <a:off x="4038600" y="4497388"/>
            <a:ext cx="685800" cy="531812"/>
            <a:chOff x="4704" y="3168"/>
            <a:chExt cx="432" cy="335"/>
          </a:xfrm>
        </p:grpSpPr>
        <p:sp>
          <p:nvSpPr>
            <p:cNvPr id="110629" name="Oval 78">
              <a:extLst>
                <a:ext uri="{FF2B5EF4-FFF2-40B4-BE49-F238E27FC236}">
                  <a16:creationId xmlns:a16="http://schemas.microsoft.com/office/drawing/2014/main" id="{97CB9D87-DB80-4799-A321-F2ABB5FE3558}"/>
                </a:ext>
              </a:extLst>
            </p:cNvPr>
            <p:cNvSpPr>
              <a:spLocks noChangeArrowheads="1"/>
            </p:cNvSpPr>
            <p:nvPr/>
          </p:nvSpPr>
          <p:spPr bwMode="auto">
            <a:xfrm>
              <a:off x="4704" y="3264"/>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30" name="Text Box 79">
              <a:extLst>
                <a:ext uri="{FF2B5EF4-FFF2-40B4-BE49-F238E27FC236}">
                  <a16:creationId xmlns:a16="http://schemas.microsoft.com/office/drawing/2014/main" id="{2602F7D8-DA34-4577-94BC-C90F3B1610D7}"/>
                </a:ext>
              </a:extLst>
            </p:cNvPr>
            <p:cNvSpPr txBox="1">
              <a:spLocks noChangeArrowheads="1"/>
            </p:cNvSpPr>
            <p:nvPr/>
          </p:nvSpPr>
          <p:spPr bwMode="auto">
            <a:xfrm>
              <a:off x="4800" y="3168"/>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4</a:t>
              </a:r>
              <a:endParaRPr lang="en-US" altLang="zh-CN" sz="4800">
                <a:solidFill>
                  <a:schemeClr val="tx2"/>
                </a:solidFill>
                <a:latin typeface="Times New Roman" panose="02020603050405020304" pitchFamily="18" charset="0"/>
              </a:endParaRPr>
            </a:p>
          </p:txBody>
        </p:sp>
      </p:grpSp>
      <p:grpSp>
        <p:nvGrpSpPr>
          <p:cNvPr id="110617" name="Group 83">
            <a:extLst>
              <a:ext uri="{FF2B5EF4-FFF2-40B4-BE49-F238E27FC236}">
                <a16:creationId xmlns:a16="http://schemas.microsoft.com/office/drawing/2014/main" id="{F74ABBC4-7BD1-4A42-855E-045C3601714B}"/>
              </a:ext>
            </a:extLst>
          </p:cNvPr>
          <p:cNvGrpSpPr>
            <a:grpSpLocks/>
          </p:cNvGrpSpPr>
          <p:nvPr/>
        </p:nvGrpSpPr>
        <p:grpSpPr bwMode="auto">
          <a:xfrm>
            <a:off x="3276600" y="2211388"/>
            <a:ext cx="685800" cy="531812"/>
            <a:chOff x="3648" y="2304"/>
            <a:chExt cx="432" cy="335"/>
          </a:xfrm>
        </p:grpSpPr>
        <p:sp>
          <p:nvSpPr>
            <p:cNvPr id="110627" name="Oval 84">
              <a:extLst>
                <a:ext uri="{FF2B5EF4-FFF2-40B4-BE49-F238E27FC236}">
                  <a16:creationId xmlns:a16="http://schemas.microsoft.com/office/drawing/2014/main" id="{61F51BD7-7FE2-4152-A3F8-0D5301A1A3AA}"/>
                </a:ext>
              </a:extLst>
            </p:cNvPr>
            <p:cNvSpPr>
              <a:spLocks noChangeArrowheads="1"/>
            </p:cNvSpPr>
            <p:nvPr/>
          </p:nvSpPr>
          <p:spPr bwMode="auto">
            <a:xfrm>
              <a:off x="3648" y="240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28" name="Text Box 85">
              <a:extLst>
                <a:ext uri="{FF2B5EF4-FFF2-40B4-BE49-F238E27FC236}">
                  <a16:creationId xmlns:a16="http://schemas.microsoft.com/office/drawing/2014/main" id="{1D058EEB-642D-4D6B-915D-A0DC824C8889}"/>
                </a:ext>
              </a:extLst>
            </p:cNvPr>
            <p:cNvSpPr txBox="1">
              <a:spLocks noChangeArrowheads="1"/>
            </p:cNvSpPr>
            <p:nvPr/>
          </p:nvSpPr>
          <p:spPr bwMode="auto">
            <a:xfrm>
              <a:off x="3744" y="230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1</a:t>
              </a:r>
              <a:endParaRPr lang="en-US" altLang="zh-CN" sz="4800">
                <a:solidFill>
                  <a:schemeClr val="tx2"/>
                </a:solidFill>
                <a:latin typeface="Times New Roman" panose="02020603050405020304" pitchFamily="18" charset="0"/>
              </a:endParaRPr>
            </a:p>
          </p:txBody>
        </p:sp>
      </p:grpSp>
      <p:grpSp>
        <p:nvGrpSpPr>
          <p:cNvPr id="110618" name="Group 86">
            <a:extLst>
              <a:ext uri="{FF2B5EF4-FFF2-40B4-BE49-F238E27FC236}">
                <a16:creationId xmlns:a16="http://schemas.microsoft.com/office/drawing/2014/main" id="{4369B4BC-9888-481A-ABC3-D93C5C6162B4}"/>
              </a:ext>
            </a:extLst>
          </p:cNvPr>
          <p:cNvGrpSpPr>
            <a:grpSpLocks/>
          </p:cNvGrpSpPr>
          <p:nvPr/>
        </p:nvGrpSpPr>
        <p:grpSpPr bwMode="auto">
          <a:xfrm>
            <a:off x="3276600" y="2743200"/>
            <a:ext cx="685800" cy="531813"/>
            <a:chOff x="3648" y="2304"/>
            <a:chExt cx="432" cy="335"/>
          </a:xfrm>
        </p:grpSpPr>
        <p:sp>
          <p:nvSpPr>
            <p:cNvPr id="110625" name="Oval 87">
              <a:extLst>
                <a:ext uri="{FF2B5EF4-FFF2-40B4-BE49-F238E27FC236}">
                  <a16:creationId xmlns:a16="http://schemas.microsoft.com/office/drawing/2014/main" id="{F74DA398-1A19-45A4-BD60-C4DCCEE71AFD}"/>
                </a:ext>
              </a:extLst>
            </p:cNvPr>
            <p:cNvSpPr>
              <a:spLocks noChangeArrowheads="1"/>
            </p:cNvSpPr>
            <p:nvPr/>
          </p:nvSpPr>
          <p:spPr bwMode="auto">
            <a:xfrm>
              <a:off x="3648" y="240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26" name="Text Box 88">
              <a:extLst>
                <a:ext uri="{FF2B5EF4-FFF2-40B4-BE49-F238E27FC236}">
                  <a16:creationId xmlns:a16="http://schemas.microsoft.com/office/drawing/2014/main" id="{18E015D3-51A4-4596-B4E2-13C3781A86C4}"/>
                </a:ext>
              </a:extLst>
            </p:cNvPr>
            <p:cNvSpPr txBox="1">
              <a:spLocks noChangeArrowheads="1"/>
            </p:cNvSpPr>
            <p:nvPr/>
          </p:nvSpPr>
          <p:spPr bwMode="auto">
            <a:xfrm>
              <a:off x="3744" y="230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1</a:t>
              </a:r>
              <a:endParaRPr lang="en-US" altLang="zh-CN" sz="4800">
                <a:solidFill>
                  <a:schemeClr val="tx2"/>
                </a:solidFill>
                <a:latin typeface="Times New Roman" panose="02020603050405020304" pitchFamily="18" charset="0"/>
              </a:endParaRPr>
            </a:p>
          </p:txBody>
        </p:sp>
      </p:grpSp>
      <p:grpSp>
        <p:nvGrpSpPr>
          <p:cNvPr id="110619" name="Group 89">
            <a:extLst>
              <a:ext uri="{FF2B5EF4-FFF2-40B4-BE49-F238E27FC236}">
                <a16:creationId xmlns:a16="http://schemas.microsoft.com/office/drawing/2014/main" id="{1C8EF046-EEE2-4479-9F73-38DFA5F7BDFE}"/>
              </a:ext>
            </a:extLst>
          </p:cNvPr>
          <p:cNvGrpSpPr>
            <a:grpSpLocks/>
          </p:cNvGrpSpPr>
          <p:nvPr/>
        </p:nvGrpSpPr>
        <p:grpSpPr bwMode="auto">
          <a:xfrm>
            <a:off x="3276600" y="3886200"/>
            <a:ext cx="685800" cy="531813"/>
            <a:chOff x="3360" y="3024"/>
            <a:chExt cx="432" cy="335"/>
          </a:xfrm>
        </p:grpSpPr>
        <p:sp>
          <p:nvSpPr>
            <p:cNvPr id="110623" name="Oval 90">
              <a:extLst>
                <a:ext uri="{FF2B5EF4-FFF2-40B4-BE49-F238E27FC236}">
                  <a16:creationId xmlns:a16="http://schemas.microsoft.com/office/drawing/2014/main" id="{385D4E40-1696-4621-8A91-0923E110EC3E}"/>
                </a:ext>
              </a:extLst>
            </p:cNvPr>
            <p:cNvSpPr>
              <a:spLocks noChangeArrowheads="1"/>
            </p:cNvSpPr>
            <p:nvPr/>
          </p:nvSpPr>
          <p:spPr bwMode="auto">
            <a:xfrm>
              <a:off x="3360" y="3120"/>
              <a:ext cx="144" cy="14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0624" name="Text Box 91">
              <a:extLst>
                <a:ext uri="{FF2B5EF4-FFF2-40B4-BE49-F238E27FC236}">
                  <a16:creationId xmlns:a16="http://schemas.microsoft.com/office/drawing/2014/main" id="{EBB018C6-8436-4B87-B350-DC652F7A64C4}"/>
                </a:ext>
              </a:extLst>
            </p:cNvPr>
            <p:cNvSpPr txBox="1">
              <a:spLocks noChangeArrowheads="1"/>
            </p:cNvSpPr>
            <p:nvPr/>
          </p:nvSpPr>
          <p:spPr bwMode="auto">
            <a:xfrm>
              <a:off x="3456" y="3024"/>
              <a:ext cx="33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a:latin typeface="Times New Roman" panose="02020603050405020304" pitchFamily="18" charset="0"/>
                </a:rPr>
                <a:t> 2</a:t>
              </a:r>
              <a:endParaRPr lang="en-US" altLang="zh-CN" sz="4800">
                <a:solidFill>
                  <a:schemeClr val="tx2"/>
                </a:solidFill>
                <a:latin typeface="Times New Roman" panose="02020603050405020304" pitchFamily="18" charset="0"/>
              </a:endParaRPr>
            </a:p>
          </p:txBody>
        </p:sp>
      </p:grpSp>
      <p:graphicFrame>
        <p:nvGraphicFramePr>
          <p:cNvPr id="579685" name="Object 101">
            <a:extLst>
              <a:ext uri="{FF2B5EF4-FFF2-40B4-BE49-F238E27FC236}">
                <a16:creationId xmlns:a16="http://schemas.microsoft.com/office/drawing/2014/main" id="{D612BF14-3B47-4C6C-BA99-B68E7558D724}"/>
              </a:ext>
            </a:extLst>
          </p:cNvPr>
          <p:cNvGraphicFramePr>
            <a:graphicFrameLocks noChangeAspect="1"/>
          </p:cNvGraphicFramePr>
          <p:nvPr/>
        </p:nvGraphicFramePr>
        <p:xfrm>
          <a:off x="1219200" y="2617788"/>
          <a:ext cx="817563" cy="1573212"/>
        </p:xfrm>
        <a:graphic>
          <a:graphicData uri="http://schemas.openxmlformats.org/presentationml/2006/ole">
            <mc:AlternateContent xmlns:mc="http://schemas.openxmlformats.org/markup-compatibility/2006">
              <mc:Choice xmlns:v="urn:schemas-microsoft-com:vml" Requires="v">
                <p:oleObj spid="_x0000_s110684" name="Equation" r:id="rId4" imgW="171546" imgH="362086" progId="Equation.DSMT4">
                  <p:embed/>
                </p:oleObj>
              </mc:Choice>
              <mc:Fallback>
                <p:oleObj name="Equation" r:id="rId4" imgW="171546" imgH="362086" progId="Equation.DSMT4">
                  <p:embed/>
                  <p:pic>
                    <p:nvPicPr>
                      <p:cNvPr id="0" name="Object 1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617788"/>
                        <a:ext cx="817563" cy="15732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9687" name="Text Box 103">
            <a:extLst>
              <a:ext uri="{FF2B5EF4-FFF2-40B4-BE49-F238E27FC236}">
                <a16:creationId xmlns:a16="http://schemas.microsoft.com/office/drawing/2014/main" id="{CE6F32BD-47EA-497E-8ECC-EB75682E203F}"/>
              </a:ext>
            </a:extLst>
          </p:cNvPr>
          <p:cNvSpPr txBox="1">
            <a:spLocks noChangeArrowheads="1"/>
          </p:cNvSpPr>
          <p:nvPr/>
        </p:nvSpPr>
        <p:spPr bwMode="auto">
          <a:xfrm>
            <a:off x="1143000" y="5257800"/>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4000">
                <a:solidFill>
                  <a:srgbClr val="FFFF00"/>
                </a:solidFill>
                <a:latin typeface="Times New Roman" panose="02020603050405020304" pitchFamily="18" charset="0"/>
              </a:rPr>
              <a:t>均匀分布的概率最大</a:t>
            </a:r>
          </a:p>
        </p:txBody>
      </p:sp>
      <p:sp>
        <p:nvSpPr>
          <p:cNvPr id="110622" name="Text Box 104">
            <a:extLst>
              <a:ext uri="{FF2B5EF4-FFF2-40B4-BE49-F238E27FC236}">
                <a16:creationId xmlns:a16="http://schemas.microsoft.com/office/drawing/2014/main" id="{55D74645-9497-45C0-8172-C79E73C18639}"/>
              </a:ext>
            </a:extLst>
          </p:cNvPr>
          <p:cNvSpPr txBox="1">
            <a:spLocks noChangeArrowheads="1"/>
          </p:cNvSpPr>
          <p:nvPr/>
        </p:nvSpPr>
        <p:spPr bwMode="auto">
          <a:xfrm>
            <a:off x="755650" y="230188"/>
            <a:ext cx="78486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SzTx/>
              <a:buFontTx/>
              <a:buNone/>
            </a:pPr>
            <a:r>
              <a:rPr lang="zh-CN" altLang="en-US" sz="4800">
                <a:solidFill>
                  <a:schemeClr val="tx2"/>
                </a:solidFill>
                <a:latin typeface="Times New Roman" panose="02020603050405020304" pitchFamily="18" charset="0"/>
                <a:ea typeface="楷体_GB2312" pitchFamily="49" charset="-122"/>
              </a:rPr>
              <a:t>第四章讨论    </a:t>
            </a:r>
            <a:r>
              <a:rPr lang="zh-CN" altLang="en-GB" sz="4800">
                <a:solidFill>
                  <a:schemeClr val="tx2"/>
                </a:solidFill>
                <a:latin typeface="Times New Roman" panose="02020603050405020304" pitchFamily="18" charset="0"/>
                <a:ea typeface="楷体_GB2312" pitchFamily="49" charset="-122"/>
              </a:rPr>
              <a:t>热力学概率</a:t>
            </a:r>
            <a:endParaRPr lang="zh-CN" altLang="en-US" sz="4800">
              <a:solidFill>
                <a:schemeClr val="tx2"/>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79685"/>
                                        </p:tgtEl>
                                        <p:attrNameLst>
                                          <p:attrName>style.visibility</p:attrName>
                                        </p:attrNameLst>
                                      </p:cBhvr>
                                      <p:to>
                                        <p:strVal val="visible"/>
                                      </p:to>
                                    </p:set>
                                    <p:animEffect transition="in" filter="checkerboard(across)">
                                      <p:cBhvr>
                                        <p:cTn id="7" dur="500"/>
                                        <p:tgtEl>
                                          <p:spTgt spid="579685"/>
                                        </p:tgtEl>
                                      </p:cBhvr>
                                    </p:animEffect>
                                  </p:childTnLst>
                                </p:cTn>
                              </p:par>
                            </p:childTnLst>
                          </p:cTn>
                        </p:par>
                        <p:par>
                          <p:cTn id="8" fill="hold" nodeType="afterGroup">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79687"/>
                                        </p:tgtEl>
                                        <p:attrNameLst>
                                          <p:attrName>style.visibility</p:attrName>
                                        </p:attrNameLst>
                                      </p:cBhvr>
                                      <p:to>
                                        <p:strVal val="visible"/>
                                      </p:to>
                                    </p:set>
                                    <p:anim calcmode="lin" valueType="num">
                                      <p:cBhvr additive="base">
                                        <p:cTn id="11" dur="500" fill="hold"/>
                                        <p:tgtEl>
                                          <p:spTgt spid="579687"/>
                                        </p:tgtEl>
                                        <p:attrNameLst>
                                          <p:attrName>ppt_x</p:attrName>
                                        </p:attrNameLst>
                                      </p:cBhvr>
                                      <p:tavLst>
                                        <p:tav tm="0">
                                          <p:val>
                                            <p:strVal val="1+#ppt_w/2"/>
                                          </p:val>
                                        </p:tav>
                                        <p:tav tm="100000">
                                          <p:val>
                                            <p:strVal val="#ppt_x"/>
                                          </p:val>
                                        </p:tav>
                                      </p:tavLst>
                                    </p:anim>
                                    <p:anim calcmode="lin" valueType="num">
                                      <p:cBhvr additive="base">
                                        <p:cTn id="12" dur="500" fill="hold"/>
                                        <p:tgtEl>
                                          <p:spTgt spid="5796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68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a:extLst>
              <a:ext uri="{FF2B5EF4-FFF2-40B4-BE49-F238E27FC236}">
                <a16:creationId xmlns:a16="http://schemas.microsoft.com/office/drawing/2014/main" id="{E1A5B2B0-442F-4EF4-9CDB-62CD731591CC}"/>
              </a:ext>
            </a:extLst>
          </p:cNvPr>
          <p:cNvSpPr>
            <a:spLocks noChangeArrowheads="1"/>
          </p:cNvSpPr>
          <p:nvPr/>
        </p:nvSpPr>
        <p:spPr bwMode="auto">
          <a:xfrm>
            <a:off x="4572000" y="1295400"/>
            <a:ext cx="4038600" cy="22098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2643" name="Line 4">
            <a:extLst>
              <a:ext uri="{FF2B5EF4-FFF2-40B4-BE49-F238E27FC236}">
                <a16:creationId xmlns:a16="http://schemas.microsoft.com/office/drawing/2014/main" id="{742DCFE9-C766-4B3A-B2B2-92CB8C38B6B9}"/>
              </a:ext>
            </a:extLst>
          </p:cNvPr>
          <p:cNvSpPr>
            <a:spLocks noChangeShapeType="1"/>
          </p:cNvSpPr>
          <p:nvPr/>
        </p:nvSpPr>
        <p:spPr bwMode="auto">
          <a:xfrm>
            <a:off x="6629400" y="1295400"/>
            <a:ext cx="0" cy="2209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2661" name="Text Box 5">
            <a:extLst>
              <a:ext uri="{FF2B5EF4-FFF2-40B4-BE49-F238E27FC236}">
                <a16:creationId xmlns:a16="http://schemas.microsoft.com/office/drawing/2014/main" id="{72D79FF4-69B9-4592-938A-61378C4C6BE5}"/>
              </a:ext>
            </a:extLst>
          </p:cNvPr>
          <p:cNvSpPr txBox="1">
            <a:spLocks noChangeArrowheads="1"/>
          </p:cNvSpPr>
          <p:nvPr/>
        </p:nvSpPr>
        <p:spPr bwMode="auto">
          <a:xfrm>
            <a:off x="457200" y="3886200"/>
            <a:ext cx="8686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3600" dirty="0">
                <a:solidFill>
                  <a:srgbClr val="FFFF00"/>
                </a:solidFill>
                <a:latin typeface="Times New Roman" panose="02020603050405020304" pitchFamily="18" charset="0"/>
              </a:rPr>
              <a:t>当</a:t>
            </a:r>
            <a:r>
              <a:rPr lang="en-US" altLang="zh-CN" sz="3600" dirty="0">
                <a:solidFill>
                  <a:srgbClr val="FFFF00"/>
                </a:solidFill>
                <a:latin typeface="Times New Roman" panose="02020603050405020304" pitchFamily="18" charset="0"/>
              </a:rPr>
              <a:t>1mol</a:t>
            </a:r>
            <a:r>
              <a:rPr lang="zh-CN" altLang="en-US" sz="3600" dirty="0">
                <a:solidFill>
                  <a:srgbClr val="FFFF00"/>
                </a:solidFill>
                <a:latin typeface="Times New Roman" panose="02020603050405020304" pitchFamily="18" charset="0"/>
              </a:rPr>
              <a:t>气体</a:t>
            </a:r>
            <a:r>
              <a:rPr lang="en-US" altLang="zh-CN" sz="3600" dirty="0">
                <a:solidFill>
                  <a:srgbClr val="FFFF00"/>
                </a:solidFill>
                <a:latin typeface="Times New Roman" panose="02020603050405020304" pitchFamily="18" charset="0"/>
              </a:rPr>
              <a:t>,</a:t>
            </a:r>
            <a:r>
              <a:rPr lang="zh-CN" altLang="en-US" sz="3600" dirty="0">
                <a:solidFill>
                  <a:srgbClr val="FFFF00"/>
                </a:solidFill>
                <a:latin typeface="Times New Roman" panose="02020603050405020304" pitchFamily="18" charset="0"/>
              </a:rPr>
              <a:t>分子数为</a:t>
            </a:r>
            <a:r>
              <a:rPr lang="en-US" altLang="zh-CN" sz="3600" dirty="0">
                <a:solidFill>
                  <a:srgbClr val="FFFF00"/>
                </a:solidFill>
                <a:latin typeface="Times New Roman" panose="02020603050405020304" pitchFamily="18" charset="0"/>
              </a:rPr>
              <a:t>N=6.02</a:t>
            </a:r>
            <a:r>
              <a:rPr lang="en-US" altLang="zh-CN" sz="3600" dirty="0">
                <a:solidFill>
                  <a:srgbClr val="FFFF00"/>
                </a:solidFill>
                <a:latin typeface="Times New Roman" panose="02020603050405020304" pitchFamily="18" charset="0"/>
                <a:cs typeface="Times New Roman" panose="02020603050405020304" pitchFamily="18" charset="0"/>
              </a:rPr>
              <a:t>×10</a:t>
            </a:r>
            <a:r>
              <a:rPr lang="en-US" altLang="zh-CN" sz="3600" baseline="30000" dirty="0">
                <a:solidFill>
                  <a:srgbClr val="FFFF00"/>
                </a:solidFill>
                <a:latin typeface="Times New Roman" panose="02020603050405020304" pitchFamily="18" charset="0"/>
                <a:cs typeface="Times New Roman" panose="02020603050405020304" pitchFamily="18" charset="0"/>
              </a:rPr>
              <a:t>23</a:t>
            </a:r>
            <a:r>
              <a:rPr lang="en-US" altLang="zh-CN" sz="3600" dirty="0">
                <a:solidFill>
                  <a:srgbClr val="FFFF00"/>
                </a:solidFill>
                <a:latin typeface="Times New Roman" panose="02020603050405020304" pitchFamily="18" charset="0"/>
              </a:rPr>
              <a:t>,</a:t>
            </a:r>
            <a:r>
              <a:rPr lang="zh-CN" altLang="en-US" sz="3600" dirty="0">
                <a:solidFill>
                  <a:srgbClr val="FFFF00"/>
                </a:solidFill>
                <a:latin typeface="Times New Roman" panose="02020603050405020304" pitchFamily="18" charset="0"/>
              </a:rPr>
              <a:t>可能出现的分布为 </a:t>
            </a:r>
            <a:r>
              <a:rPr lang="en-US" altLang="zh-CN" sz="3600" dirty="0">
                <a:solidFill>
                  <a:srgbClr val="00FF00"/>
                </a:solidFill>
                <a:latin typeface="Times New Roman" panose="02020603050405020304" pitchFamily="18" charset="0"/>
              </a:rPr>
              <a:t>2</a:t>
            </a:r>
            <a:r>
              <a:rPr lang="en-US" altLang="zh-CN" sz="3600" baseline="30000" dirty="0">
                <a:solidFill>
                  <a:srgbClr val="00FF00"/>
                </a:solidFill>
                <a:latin typeface="Times New Roman" panose="02020603050405020304" pitchFamily="18" charset="0"/>
              </a:rPr>
              <a:t>N </a:t>
            </a:r>
            <a:r>
              <a:rPr lang="zh-CN" altLang="en-US" sz="3600" dirty="0">
                <a:solidFill>
                  <a:srgbClr val="FFFF00"/>
                </a:solidFill>
                <a:latin typeface="Times New Roman" panose="02020603050405020304" pitchFamily="18" charset="0"/>
              </a:rPr>
              <a:t>种</a:t>
            </a:r>
            <a:r>
              <a:rPr lang="en-US" altLang="zh-CN" sz="3600" dirty="0">
                <a:solidFill>
                  <a:srgbClr val="FFFF00"/>
                </a:solidFill>
                <a:latin typeface="Times New Roman" panose="02020603050405020304" pitchFamily="18" charset="0"/>
              </a:rPr>
              <a:t>, </a:t>
            </a:r>
            <a:r>
              <a:rPr lang="zh-CN" altLang="en-US" sz="3600" dirty="0">
                <a:solidFill>
                  <a:srgbClr val="FFFF00"/>
                </a:solidFill>
                <a:latin typeface="Times New Roman" panose="02020603050405020304" pitchFamily="18" charset="0"/>
              </a:rPr>
              <a:t>所有分子全部集中于容器某一边的概率仅为</a:t>
            </a:r>
          </a:p>
        </p:txBody>
      </p:sp>
      <p:sp>
        <p:nvSpPr>
          <p:cNvPr id="112645" name="Text Box 6">
            <a:extLst>
              <a:ext uri="{FF2B5EF4-FFF2-40B4-BE49-F238E27FC236}">
                <a16:creationId xmlns:a16="http://schemas.microsoft.com/office/drawing/2014/main" id="{51D4FCE6-5492-4598-A4E9-22CBC6646650}"/>
              </a:ext>
            </a:extLst>
          </p:cNvPr>
          <p:cNvSpPr txBox="1">
            <a:spLocks noChangeArrowheads="1"/>
          </p:cNvSpPr>
          <p:nvPr/>
        </p:nvSpPr>
        <p:spPr bwMode="auto">
          <a:xfrm>
            <a:off x="304800" y="1447800"/>
            <a:ext cx="3886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3600" dirty="0">
                <a:solidFill>
                  <a:srgbClr val="FFFF00"/>
                </a:solidFill>
                <a:latin typeface="Times New Roman" panose="02020603050405020304" pitchFamily="18" charset="0"/>
              </a:rPr>
              <a:t>分子数为</a:t>
            </a:r>
            <a:r>
              <a:rPr lang="en-US" altLang="zh-CN" sz="3600" dirty="0">
                <a:solidFill>
                  <a:srgbClr val="FFFF00"/>
                </a:solidFill>
                <a:latin typeface="Times New Roman" panose="02020603050405020304" pitchFamily="18" charset="0"/>
              </a:rPr>
              <a:t>4,</a:t>
            </a:r>
            <a:r>
              <a:rPr lang="zh-CN" altLang="en-US" sz="3600" dirty="0">
                <a:solidFill>
                  <a:srgbClr val="FFFF00"/>
                </a:solidFill>
                <a:latin typeface="Times New Roman" panose="02020603050405020304" pitchFamily="18" charset="0"/>
              </a:rPr>
              <a:t>可能出现的分布为 </a:t>
            </a:r>
            <a:r>
              <a:rPr lang="en-US" altLang="zh-CN" sz="3600" dirty="0">
                <a:solidFill>
                  <a:srgbClr val="00FF00"/>
                </a:solidFill>
                <a:latin typeface="Times New Roman" panose="02020603050405020304" pitchFamily="18" charset="0"/>
              </a:rPr>
              <a:t>2</a:t>
            </a:r>
            <a:r>
              <a:rPr lang="en-US" altLang="zh-CN" sz="3600" baseline="30000" dirty="0">
                <a:solidFill>
                  <a:srgbClr val="00FF00"/>
                </a:solidFill>
                <a:latin typeface="Times New Roman" panose="02020603050405020304" pitchFamily="18" charset="0"/>
              </a:rPr>
              <a:t>4 </a:t>
            </a:r>
            <a:r>
              <a:rPr lang="zh-CN" altLang="en-US" sz="3600" dirty="0">
                <a:solidFill>
                  <a:srgbClr val="FFFF00"/>
                </a:solidFill>
                <a:latin typeface="Times New Roman" panose="02020603050405020304" pitchFamily="18" charset="0"/>
              </a:rPr>
              <a:t>种</a:t>
            </a:r>
          </a:p>
        </p:txBody>
      </p:sp>
      <p:graphicFrame>
        <p:nvGraphicFramePr>
          <p:cNvPr id="582663" name="Object 7">
            <a:extLst>
              <a:ext uri="{FF2B5EF4-FFF2-40B4-BE49-F238E27FC236}">
                <a16:creationId xmlns:a16="http://schemas.microsoft.com/office/drawing/2014/main" id="{1943AFEA-2402-48B7-8A89-D5BB335FB00E}"/>
              </a:ext>
            </a:extLst>
          </p:cNvPr>
          <p:cNvGraphicFramePr>
            <a:graphicFrameLocks noChangeAspect="1"/>
          </p:cNvGraphicFramePr>
          <p:nvPr/>
        </p:nvGraphicFramePr>
        <p:xfrm>
          <a:off x="4800600" y="5029200"/>
          <a:ext cx="3525838" cy="1573213"/>
        </p:xfrm>
        <a:graphic>
          <a:graphicData uri="http://schemas.openxmlformats.org/presentationml/2006/ole">
            <mc:AlternateContent xmlns:mc="http://schemas.openxmlformats.org/markup-compatibility/2006">
              <mc:Choice xmlns:v="urn:schemas-microsoft-com:vml" Requires="v">
                <p:oleObj spid="_x0000_s112662" name="Equation" r:id="rId4" imgW="844658" imgH="362086" progId="Equation.DSMT4">
                  <p:embed/>
                </p:oleObj>
              </mc:Choice>
              <mc:Fallback>
                <p:oleObj name="Equation" r:id="rId4" imgW="844658" imgH="362086"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5029200"/>
                        <a:ext cx="3525838" cy="15732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2664" name="Text Box 8">
            <a:extLst>
              <a:ext uri="{FF2B5EF4-FFF2-40B4-BE49-F238E27FC236}">
                <a16:creationId xmlns:a16="http://schemas.microsoft.com/office/drawing/2014/main" id="{5C753F59-EFAA-45E8-AE08-DECA155D79F7}"/>
              </a:ext>
            </a:extLst>
          </p:cNvPr>
          <p:cNvSpPr txBox="1">
            <a:spLocks noChangeArrowheads="1"/>
          </p:cNvSpPr>
          <p:nvPr/>
        </p:nvSpPr>
        <p:spPr bwMode="auto">
          <a:xfrm>
            <a:off x="533400" y="5715000"/>
            <a:ext cx="3886200" cy="6413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3600">
                <a:solidFill>
                  <a:schemeClr val="bg2"/>
                </a:solidFill>
                <a:latin typeface="Times New Roman" panose="02020603050405020304" pitchFamily="18" charset="0"/>
              </a:rPr>
              <a:t>概率上不可能出现</a:t>
            </a:r>
          </a:p>
        </p:txBody>
      </p:sp>
      <p:sp>
        <p:nvSpPr>
          <p:cNvPr id="112648" name="Text Box 9">
            <a:extLst>
              <a:ext uri="{FF2B5EF4-FFF2-40B4-BE49-F238E27FC236}">
                <a16:creationId xmlns:a16="http://schemas.microsoft.com/office/drawing/2014/main" id="{D36CC453-B69A-4AA3-9D41-733F708BA541}"/>
              </a:ext>
            </a:extLst>
          </p:cNvPr>
          <p:cNvSpPr txBox="1">
            <a:spLocks noChangeArrowheads="1"/>
          </p:cNvSpPr>
          <p:nvPr/>
        </p:nvSpPr>
        <p:spPr bwMode="auto">
          <a:xfrm>
            <a:off x="755650" y="230188"/>
            <a:ext cx="78486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SzTx/>
              <a:buFontTx/>
              <a:buNone/>
            </a:pPr>
            <a:r>
              <a:rPr lang="zh-CN" altLang="en-US" sz="4800">
                <a:solidFill>
                  <a:schemeClr val="tx2"/>
                </a:solidFill>
                <a:latin typeface="Times New Roman" panose="02020603050405020304" pitchFamily="18" charset="0"/>
                <a:ea typeface="楷体_GB2312" pitchFamily="49" charset="-122"/>
              </a:rPr>
              <a:t>第四章讨论    </a:t>
            </a:r>
            <a:r>
              <a:rPr lang="zh-CN" altLang="en-GB" sz="4800">
                <a:solidFill>
                  <a:schemeClr val="tx2"/>
                </a:solidFill>
                <a:latin typeface="Times New Roman" panose="02020603050405020304" pitchFamily="18" charset="0"/>
                <a:ea typeface="楷体_GB2312" pitchFamily="49" charset="-122"/>
              </a:rPr>
              <a:t>热力学概率</a:t>
            </a:r>
            <a:endParaRPr lang="zh-CN" altLang="en-US" sz="4800">
              <a:solidFill>
                <a:schemeClr val="tx2"/>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82661"/>
                                        </p:tgtEl>
                                        <p:attrNameLst>
                                          <p:attrName>style.visibility</p:attrName>
                                        </p:attrNameLst>
                                      </p:cBhvr>
                                      <p:to>
                                        <p:strVal val="visible"/>
                                      </p:to>
                                    </p:set>
                                    <p:anim calcmode="lin" valueType="num">
                                      <p:cBhvr additive="base">
                                        <p:cTn id="7" dur="500" fill="hold"/>
                                        <p:tgtEl>
                                          <p:spTgt spid="582661"/>
                                        </p:tgtEl>
                                        <p:attrNameLst>
                                          <p:attrName>ppt_x</p:attrName>
                                        </p:attrNameLst>
                                      </p:cBhvr>
                                      <p:tavLst>
                                        <p:tav tm="0">
                                          <p:val>
                                            <p:strVal val="1+#ppt_w/2"/>
                                          </p:val>
                                        </p:tav>
                                        <p:tav tm="100000">
                                          <p:val>
                                            <p:strVal val="#ppt_x"/>
                                          </p:val>
                                        </p:tav>
                                      </p:tavLst>
                                    </p:anim>
                                    <p:anim calcmode="lin" valueType="num">
                                      <p:cBhvr additive="base">
                                        <p:cTn id="8" dur="500" fill="hold"/>
                                        <p:tgtEl>
                                          <p:spTgt spid="5826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582663"/>
                                        </p:tgtEl>
                                        <p:attrNameLst>
                                          <p:attrName>style.visibility</p:attrName>
                                        </p:attrNameLst>
                                      </p:cBhvr>
                                      <p:to>
                                        <p:strVal val="visible"/>
                                      </p:to>
                                    </p:set>
                                    <p:animEffect transition="in" filter="checkerboard(across)">
                                      <p:cBhvr>
                                        <p:cTn id="13" dur="500"/>
                                        <p:tgtEl>
                                          <p:spTgt spid="58266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82664"/>
                                        </p:tgtEl>
                                        <p:attrNameLst>
                                          <p:attrName>style.visibility</p:attrName>
                                        </p:attrNameLst>
                                      </p:cBhvr>
                                      <p:to>
                                        <p:strVal val="visible"/>
                                      </p:to>
                                    </p:set>
                                    <p:anim calcmode="lin" valueType="num">
                                      <p:cBhvr additive="base">
                                        <p:cTn id="18" dur="500" fill="hold"/>
                                        <p:tgtEl>
                                          <p:spTgt spid="582664"/>
                                        </p:tgtEl>
                                        <p:attrNameLst>
                                          <p:attrName>ppt_x</p:attrName>
                                        </p:attrNameLst>
                                      </p:cBhvr>
                                      <p:tavLst>
                                        <p:tav tm="0">
                                          <p:val>
                                            <p:strVal val="0-#ppt_w/2"/>
                                          </p:val>
                                        </p:tav>
                                        <p:tav tm="100000">
                                          <p:val>
                                            <p:strVal val="#ppt_x"/>
                                          </p:val>
                                        </p:tav>
                                      </p:tavLst>
                                    </p:anim>
                                    <p:anim calcmode="lin" valueType="num">
                                      <p:cBhvr additive="base">
                                        <p:cTn id="19" dur="500" fill="hold"/>
                                        <p:tgtEl>
                                          <p:spTgt spid="5826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1" grpId="0" autoUpdateAnimBg="0"/>
      <p:bldP spid="582664"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9FF95DF1-0043-42E0-B320-3E66E434D09D}"/>
              </a:ext>
            </a:extLst>
          </p:cNvPr>
          <p:cNvSpPr>
            <a:spLocks noGrp="1" noChangeArrowheads="1"/>
          </p:cNvSpPr>
          <p:nvPr>
            <p:ph type="title"/>
          </p:nvPr>
        </p:nvSpPr>
        <p:spPr>
          <a:xfrm>
            <a:off x="0" y="304800"/>
            <a:ext cx="9144000" cy="701675"/>
          </a:xfrm>
        </p:spPr>
        <p:txBody>
          <a:bodyPr/>
          <a:lstStyle/>
          <a:p>
            <a:pPr eaLnBrk="1" hangingPunct="1"/>
            <a:r>
              <a:rPr kumimoji="1" lang="en-GB" altLang="zh-CN" sz="4000" b="1">
                <a:latin typeface="Times New Roman" panose="02020603050405020304" pitchFamily="18" charset="0"/>
                <a:ea typeface="楷体_GB2312" pitchFamily="49" charset="-122"/>
              </a:rPr>
              <a:t>Statistical thermodynamic point</a:t>
            </a:r>
            <a:endParaRPr lang="en-US" altLang="zh-CN" sz="4000" b="1">
              <a:latin typeface="Times New Roman" panose="02020603050405020304" pitchFamily="18" charset="0"/>
              <a:ea typeface="楷体_GB2312" pitchFamily="49" charset="-122"/>
            </a:endParaRPr>
          </a:p>
        </p:txBody>
      </p:sp>
      <p:graphicFrame>
        <p:nvGraphicFramePr>
          <p:cNvPr id="114691" name="Object 3">
            <a:extLst>
              <a:ext uri="{FF2B5EF4-FFF2-40B4-BE49-F238E27FC236}">
                <a16:creationId xmlns:a16="http://schemas.microsoft.com/office/drawing/2014/main" id="{52174EC7-0AFC-44FC-8ADD-64E2693C440A}"/>
              </a:ext>
            </a:extLst>
          </p:cNvPr>
          <p:cNvGraphicFramePr>
            <a:graphicFrameLocks noChangeAspect="1"/>
          </p:cNvGraphicFramePr>
          <p:nvPr/>
        </p:nvGraphicFramePr>
        <p:xfrm>
          <a:off x="3200400" y="1295400"/>
          <a:ext cx="2235200" cy="609600"/>
        </p:xfrm>
        <a:graphic>
          <a:graphicData uri="http://schemas.openxmlformats.org/presentationml/2006/ole">
            <mc:AlternateContent xmlns:mc="http://schemas.openxmlformats.org/markup-compatibility/2006">
              <mc:Choice xmlns:v="urn:schemas-microsoft-com:vml" Requires="v">
                <p:oleObj spid="_x0000_s114708" name="Equation" r:id="rId4" imgW="704971" imgH="171450" progId="Equation.DSMT4">
                  <p:embed/>
                </p:oleObj>
              </mc:Choice>
              <mc:Fallback>
                <p:oleObj name="Equation" r:id="rId4" imgW="704971" imgH="17145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295400"/>
                        <a:ext cx="2235200" cy="6096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2" name="Text Box 4">
            <a:extLst>
              <a:ext uri="{FF2B5EF4-FFF2-40B4-BE49-F238E27FC236}">
                <a16:creationId xmlns:a16="http://schemas.microsoft.com/office/drawing/2014/main" id="{3512C54B-6C51-4E3A-AA00-455C1FA63E3C}"/>
              </a:ext>
            </a:extLst>
          </p:cNvPr>
          <p:cNvSpPr txBox="1">
            <a:spLocks noChangeArrowheads="1"/>
          </p:cNvSpPr>
          <p:nvPr/>
        </p:nvSpPr>
        <p:spPr bwMode="auto">
          <a:xfrm>
            <a:off x="685800" y="1752600"/>
            <a:ext cx="8113713"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3600" i="1" dirty="0">
                <a:solidFill>
                  <a:schemeClr val="tx2"/>
                </a:solidFill>
                <a:latin typeface="Times New Roman" panose="02020603050405020304" pitchFamily="18" charset="0"/>
              </a:rPr>
              <a:t>k</a:t>
            </a:r>
            <a:r>
              <a:rPr lang="zh-CN" altLang="en-US" sz="3600" dirty="0">
                <a:latin typeface="Times New Roman" panose="02020603050405020304" pitchFamily="18" charset="0"/>
              </a:rPr>
              <a:t>：</a:t>
            </a:r>
            <a:r>
              <a:rPr lang="en-GB" altLang="zh-CN" sz="3600" dirty="0">
                <a:latin typeface="Times New Roman" panose="02020603050405020304" pitchFamily="18" charset="0"/>
              </a:rPr>
              <a:t>Boltzmann constant=</a:t>
            </a:r>
            <a:r>
              <a:rPr lang="en-GB" altLang="zh-CN" sz="3600" dirty="0">
                <a:solidFill>
                  <a:schemeClr val="tx2"/>
                </a:solidFill>
                <a:latin typeface="Times New Roman" panose="02020603050405020304" pitchFamily="18" charset="0"/>
              </a:rPr>
              <a:t>1.3806</a:t>
            </a:r>
            <a:r>
              <a:rPr lang="en-GB" altLang="zh-CN" sz="3600" dirty="0">
                <a:solidFill>
                  <a:schemeClr val="tx2"/>
                </a:solidFill>
                <a:latin typeface="Times New Roman" panose="02020603050405020304" pitchFamily="18" charset="0"/>
                <a:sym typeface="Symbol" panose="05050102010706020507" pitchFamily="18" charset="2"/>
              </a:rPr>
              <a:t>10</a:t>
            </a:r>
            <a:r>
              <a:rPr lang="en-GB" altLang="zh-CN" sz="3600" baseline="30000" dirty="0">
                <a:solidFill>
                  <a:schemeClr val="tx2"/>
                </a:solidFill>
                <a:latin typeface="Times New Roman" panose="02020603050405020304" pitchFamily="18" charset="0"/>
                <a:sym typeface="Symbol" panose="05050102010706020507" pitchFamily="18" charset="2"/>
              </a:rPr>
              <a:t>-23</a:t>
            </a:r>
            <a:r>
              <a:rPr lang="en-GB" altLang="zh-CN" sz="3600" dirty="0">
                <a:solidFill>
                  <a:schemeClr val="tx2"/>
                </a:solidFill>
                <a:latin typeface="Times New Roman" panose="02020603050405020304" pitchFamily="18" charset="0"/>
                <a:sym typeface="Symbol" panose="05050102010706020507" pitchFamily="18" charset="2"/>
              </a:rPr>
              <a:t>J/K</a:t>
            </a:r>
            <a:endParaRPr lang="zh-CN" altLang="zh-CN" sz="3600" dirty="0">
              <a:solidFill>
                <a:schemeClr val="tx2"/>
              </a:solidFill>
              <a:latin typeface="Times New Roman" panose="02020603050405020304" pitchFamily="18" charset="0"/>
            </a:endParaRPr>
          </a:p>
          <a:p>
            <a:pPr eaLnBrk="1" hangingPunct="1">
              <a:buSzTx/>
              <a:buFontTx/>
              <a:buNone/>
            </a:pPr>
            <a:r>
              <a:rPr lang="zh-CN" altLang="en-GB" sz="3600" i="1" dirty="0">
                <a:solidFill>
                  <a:schemeClr val="tx2"/>
                </a:solidFill>
                <a:latin typeface="Times New Roman" panose="02020603050405020304" pitchFamily="18" charset="0"/>
              </a:rPr>
              <a:t>W</a:t>
            </a:r>
            <a:r>
              <a:rPr lang="zh-CN" altLang="zh-CN" sz="3600" dirty="0">
                <a:latin typeface="Times New Roman" panose="02020603050405020304" pitchFamily="18" charset="0"/>
              </a:rPr>
              <a:t> ：</a:t>
            </a:r>
            <a:r>
              <a:rPr lang="en-GB" altLang="zh-CN" sz="3600" dirty="0">
                <a:latin typeface="Times New Roman" panose="02020603050405020304" pitchFamily="18" charset="0"/>
              </a:rPr>
              <a:t>Thermodynamic probability</a:t>
            </a:r>
            <a:endParaRPr lang="en-US" altLang="zh-CN" sz="3600" dirty="0">
              <a:latin typeface="Times New Roman" panose="02020603050405020304" pitchFamily="18" charset="0"/>
            </a:endParaRPr>
          </a:p>
        </p:txBody>
      </p:sp>
      <p:sp>
        <p:nvSpPr>
          <p:cNvPr id="114693" name="Text Box 5">
            <a:extLst>
              <a:ext uri="{FF2B5EF4-FFF2-40B4-BE49-F238E27FC236}">
                <a16:creationId xmlns:a16="http://schemas.microsoft.com/office/drawing/2014/main" id="{18F7C3D9-B128-4418-A2DB-E28020F06380}"/>
              </a:ext>
            </a:extLst>
          </p:cNvPr>
          <p:cNvSpPr txBox="1">
            <a:spLocks noChangeArrowheads="1"/>
          </p:cNvSpPr>
          <p:nvPr/>
        </p:nvSpPr>
        <p:spPr bwMode="auto">
          <a:xfrm>
            <a:off x="685800" y="3733800"/>
            <a:ext cx="796290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dirty="0">
                <a:latin typeface="Times New Roman" panose="02020603050405020304" pitchFamily="18" charset="0"/>
              </a:rPr>
              <a:t>     </a:t>
            </a:r>
            <a:r>
              <a:rPr lang="zh-CN" altLang="en-GB" sz="3600" dirty="0">
                <a:solidFill>
                  <a:srgbClr val="FFFF00"/>
                </a:solidFill>
                <a:latin typeface="Times New Roman" panose="02020603050405020304" pitchFamily="18" charset="0"/>
              </a:rPr>
              <a:t>T</a:t>
            </a:r>
            <a:r>
              <a:rPr lang="en-GB" altLang="zh-CN" sz="3600" dirty="0">
                <a:solidFill>
                  <a:srgbClr val="FFFF00"/>
                </a:solidFill>
                <a:latin typeface="Times New Roman" panose="02020603050405020304" pitchFamily="18" charset="0"/>
              </a:rPr>
              <a:t>he entropy of a system is related to the total number of possible microscopic states of that system, the entropy of a system increases whenever the molecular randomness (probability) of a system increase.</a:t>
            </a:r>
            <a:endParaRPr lang="en-US" altLang="zh-CN" sz="3600" b="0" dirty="0">
              <a:solidFill>
                <a:srgbClr val="FFFF00"/>
              </a:solidFill>
              <a:latin typeface="Times New Roman" panose="02020603050405020304" pitchFamily="18" charset="0"/>
            </a:endParaRPr>
          </a:p>
        </p:txBody>
      </p:sp>
      <p:sp>
        <p:nvSpPr>
          <p:cNvPr id="114694" name="Text Box 6">
            <a:extLst>
              <a:ext uri="{FF2B5EF4-FFF2-40B4-BE49-F238E27FC236}">
                <a16:creationId xmlns:a16="http://schemas.microsoft.com/office/drawing/2014/main" id="{FF552286-E607-46AB-8AE7-CB86B8484673}"/>
              </a:ext>
            </a:extLst>
          </p:cNvPr>
          <p:cNvSpPr txBox="1">
            <a:spLocks noChangeArrowheads="1"/>
          </p:cNvSpPr>
          <p:nvPr/>
        </p:nvSpPr>
        <p:spPr bwMode="auto">
          <a:xfrm>
            <a:off x="1600200" y="28956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zh-CN" sz="3600" dirty="0">
                <a:latin typeface="Times New Roman" panose="02020603050405020304" pitchFamily="18" charset="0"/>
              </a:rPr>
              <a:t>热力学概率</a:t>
            </a:r>
            <a:endParaRPr lang="zh-CN" altLang="en-US" sz="3600" dirty="0">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extLst>
              <a:ext uri="{FF2B5EF4-FFF2-40B4-BE49-F238E27FC236}">
                <a16:creationId xmlns:a16="http://schemas.microsoft.com/office/drawing/2014/main" id="{C833EC06-CFC1-4671-9DF1-ACF6FE3E8590}"/>
              </a:ext>
            </a:extLst>
          </p:cNvPr>
          <p:cNvSpPr txBox="1">
            <a:spLocks noChangeArrowheads="1"/>
          </p:cNvSpPr>
          <p:nvPr/>
        </p:nvSpPr>
        <p:spPr bwMode="auto">
          <a:xfrm>
            <a:off x="0" y="152400"/>
            <a:ext cx="9144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SzTx/>
              <a:buFontTx/>
              <a:buNone/>
            </a:pPr>
            <a:r>
              <a:rPr lang="zh-CN" altLang="en-GB" sz="3600" dirty="0">
                <a:latin typeface="Times New Roman" panose="02020603050405020304" pitchFamily="18" charset="0"/>
              </a:rPr>
              <a:t>        </a:t>
            </a:r>
            <a:r>
              <a:rPr lang="en-GB" altLang="zh-CN" sz="3600" dirty="0">
                <a:solidFill>
                  <a:schemeClr val="tx2"/>
                </a:solidFill>
                <a:latin typeface="Times New Roman" panose="02020603050405020304" pitchFamily="18" charset="0"/>
              </a:rPr>
              <a:t>Molecules in the gas phase possess a considerable amount of kinetic energy. However, we know that no matter how large their kinetic energies are, there will not rotate a paddle wheel inserted into the container and produce work.</a:t>
            </a:r>
            <a:r>
              <a:rPr lang="en-GB" altLang="zh-CN" sz="3600" dirty="0">
                <a:latin typeface="Times New Roman" panose="02020603050405020304" pitchFamily="18" charset="0"/>
              </a:rPr>
              <a:t> </a:t>
            </a:r>
            <a:r>
              <a:rPr lang="en-GB" altLang="zh-CN" sz="3600" dirty="0">
                <a:solidFill>
                  <a:srgbClr val="66FFCC"/>
                </a:solidFill>
                <a:latin typeface="Times New Roman" panose="02020603050405020304" pitchFamily="18" charset="0"/>
              </a:rPr>
              <a:t>This is because the gas molecules, and the energy they posses, are disorganized.</a:t>
            </a:r>
            <a:r>
              <a:rPr lang="en-GB" altLang="zh-CN" sz="3600" dirty="0">
                <a:latin typeface="Times New Roman" panose="02020603050405020304" pitchFamily="18" charset="0"/>
              </a:rPr>
              <a:t> </a:t>
            </a:r>
            <a:r>
              <a:rPr lang="en-GB" altLang="zh-CN" sz="3600" dirty="0">
                <a:solidFill>
                  <a:srgbClr val="CCFFFF"/>
                </a:solidFill>
                <a:latin typeface="Times New Roman" panose="02020603050405020304" pitchFamily="18" charset="0"/>
              </a:rPr>
              <a:t>Probably the number of molecules trying to rotate the wheel in one direction at any instant is equal to the number of molecules that are trying to rotate it in the opposite direction.</a:t>
            </a:r>
            <a:r>
              <a:rPr lang="en-GB" altLang="zh-CN" sz="3600" dirty="0">
                <a:latin typeface="Times New Roman" panose="02020603050405020304" pitchFamily="18" charset="0"/>
              </a:rPr>
              <a:t> </a:t>
            </a:r>
            <a:r>
              <a:rPr lang="en-GB" altLang="zh-CN" sz="3600" dirty="0">
                <a:solidFill>
                  <a:srgbClr val="FFAC83"/>
                </a:solidFill>
                <a:latin typeface="Times New Roman" panose="02020603050405020304" pitchFamily="18" charset="0"/>
              </a:rPr>
              <a:t>Therefore, we cannot extract any useful work directly from disorganized energy.</a:t>
            </a:r>
            <a:r>
              <a:rPr lang="en-GB" altLang="zh-CN" sz="3600" dirty="0">
                <a:latin typeface="Times New Roman" panose="02020603050405020304" pitchFamily="18" charset="0"/>
              </a:rPr>
              <a:t> </a:t>
            </a:r>
            <a:endParaRPr lang="en-US" altLang="zh-CN" sz="3600"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3199954-9C5C-45BC-BF75-31A2CC2EC2EA}"/>
              </a:ext>
            </a:extLst>
          </p:cNvPr>
          <p:cNvSpPr>
            <a:spLocks noGrp="1" noChangeArrowheads="1"/>
          </p:cNvSpPr>
          <p:nvPr>
            <p:ph type="title"/>
          </p:nvPr>
        </p:nvSpPr>
        <p:spPr>
          <a:xfrm>
            <a:off x="762000" y="228600"/>
            <a:ext cx="7772400" cy="823913"/>
          </a:xfrm>
        </p:spPr>
        <p:txBody>
          <a:bodyPr/>
          <a:lstStyle/>
          <a:p>
            <a:pPr eaLnBrk="1" hangingPunct="1"/>
            <a:r>
              <a:rPr lang="zh-CN" altLang="en-US" sz="4800" b="1">
                <a:solidFill>
                  <a:srgbClr val="FFCC00"/>
                </a:solidFill>
                <a:ea typeface="楷体_GB2312" pitchFamily="49" charset="-122"/>
              </a:rPr>
              <a:t>为什么用</a:t>
            </a:r>
            <a:r>
              <a:rPr lang="zh-CN" altLang="en-US" sz="4800" b="1">
                <a:ea typeface="楷体_GB2312" pitchFamily="49" charset="-122"/>
              </a:rPr>
              <a:t>孤立系统？</a:t>
            </a:r>
          </a:p>
        </p:txBody>
      </p:sp>
      <p:sp>
        <p:nvSpPr>
          <p:cNvPr id="561155" name="Text Box 3">
            <a:extLst>
              <a:ext uri="{FF2B5EF4-FFF2-40B4-BE49-F238E27FC236}">
                <a16:creationId xmlns:a16="http://schemas.microsoft.com/office/drawing/2014/main" id="{E91805FF-21CC-48DD-B22F-25CEF5711B4C}"/>
              </a:ext>
            </a:extLst>
          </p:cNvPr>
          <p:cNvSpPr txBox="1">
            <a:spLocks noChangeArrowheads="1"/>
          </p:cNvSpPr>
          <p:nvPr/>
        </p:nvSpPr>
        <p:spPr bwMode="auto">
          <a:xfrm>
            <a:off x="609600" y="1625600"/>
            <a:ext cx="8139113"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4000">
                <a:solidFill>
                  <a:schemeClr val="bg2"/>
                </a:solidFill>
                <a:latin typeface="Times New Roman" panose="02020603050405020304" pitchFamily="18" charset="0"/>
              </a:rPr>
              <a:t>孤立系统 </a:t>
            </a:r>
            <a:r>
              <a:rPr lang="en-US" altLang="zh-CN" sz="4000">
                <a:solidFill>
                  <a:schemeClr val="bg1"/>
                </a:solidFill>
                <a:latin typeface="Times New Roman" panose="02020603050405020304" pitchFamily="18" charset="0"/>
              </a:rPr>
              <a:t>= </a:t>
            </a:r>
            <a:r>
              <a:rPr lang="zh-CN" altLang="en-US" sz="4000">
                <a:solidFill>
                  <a:schemeClr val="bg2"/>
                </a:solidFill>
                <a:latin typeface="Times New Roman" panose="02020603050405020304" pitchFamily="18" charset="0"/>
              </a:rPr>
              <a:t>非孤立系统 </a:t>
            </a:r>
            <a:r>
              <a:rPr lang="en-US" altLang="zh-CN" sz="4000">
                <a:solidFill>
                  <a:schemeClr val="bg1"/>
                </a:solidFill>
                <a:latin typeface="Times New Roman" panose="02020603050405020304" pitchFamily="18" charset="0"/>
              </a:rPr>
              <a:t>+ </a:t>
            </a:r>
            <a:r>
              <a:rPr lang="zh-CN" altLang="en-US" sz="4000">
                <a:solidFill>
                  <a:schemeClr val="bg2"/>
                </a:solidFill>
                <a:latin typeface="Times New Roman" panose="02020603050405020304" pitchFamily="18" charset="0"/>
              </a:rPr>
              <a:t>相关外界</a:t>
            </a:r>
          </a:p>
        </p:txBody>
      </p:sp>
      <p:graphicFrame>
        <p:nvGraphicFramePr>
          <p:cNvPr id="561156" name="Object 4">
            <a:extLst>
              <a:ext uri="{FF2B5EF4-FFF2-40B4-BE49-F238E27FC236}">
                <a16:creationId xmlns:a16="http://schemas.microsoft.com/office/drawing/2014/main" id="{4B0A3362-8FB3-4B11-B909-89CE78B1D4F8}"/>
              </a:ext>
            </a:extLst>
          </p:cNvPr>
          <p:cNvGraphicFramePr>
            <a:graphicFrameLocks noChangeAspect="1"/>
          </p:cNvGraphicFramePr>
          <p:nvPr/>
        </p:nvGraphicFramePr>
        <p:xfrm>
          <a:off x="838200" y="3124200"/>
          <a:ext cx="1925638" cy="800100"/>
        </p:xfrm>
        <a:graphic>
          <a:graphicData uri="http://schemas.openxmlformats.org/presentationml/2006/ole">
            <mc:AlternateContent xmlns:mc="http://schemas.openxmlformats.org/markup-compatibility/2006">
              <mc:Choice xmlns:v="urn:schemas-microsoft-com:vml" Requires="v">
                <p:oleObj spid="_x0000_s8212" name="Equation" r:id="rId4" imgW="514229" imgH="196759" progId="Equation.DSMT4">
                  <p:embed/>
                </p:oleObj>
              </mc:Choice>
              <mc:Fallback>
                <p:oleObj name="Equation" r:id="rId4" imgW="514229" imgH="196759"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124200"/>
                        <a:ext cx="1925638" cy="800100"/>
                      </a:xfrm>
                      <a:prstGeom prst="rect">
                        <a:avLst/>
                      </a:prstGeom>
                      <a:solidFill>
                        <a:srgbClr val="FFCCFF"/>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1157" name="Text Box 5">
            <a:extLst>
              <a:ext uri="{FF2B5EF4-FFF2-40B4-BE49-F238E27FC236}">
                <a16:creationId xmlns:a16="http://schemas.microsoft.com/office/drawing/2014/main" id="{6E80E8AB-87D2-4B93-9EFA-13E041AD232B}"/>
              </a:ext>
            </a:extLst>
          </p:cNvPr>
          <p:cNvSpPr txBox="1">
            <a:spLocks noChangeArrowheads="1"/>
          </p:cNvSpPr>
          <p:nvPr/>
        </p:nvSpPr>
        <p:spPr bwMode="auto">
          <a:xfrm>
            <a:off x="2895600" y="2971800"/>
            <a:ext cx="5572125" cy="1739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3600">
                <a:solidFill>
                  <a:srgbClr val="000000"/>
                </a:solidFill>
                <a:latin typeface="Times New Roman" panose="02020603050405020304" pitchFamily="18" charset="0"/>
              </a:rPr>
              <a:t>=</a:t>
            </a:r>
            <a:r>
              <a:rPr lang="zh-CN" altLang="en-US" sz="3600">
                <a:solidFill>
                  <a:srgbClr val="000000"/>
                </a:solidFill>
                <a:latin typeface="Times New Roman" panose="02020603050405020304" pitchFamily="18" charset="0"/>
              </a:rPr>
              <a:t>：可逆过程</a:t>
            </a:r>
            <a:r>
              <a:rPr lang="zh-CN" altLang="en-GB" sz="3600">
                <a:solidFill>
                  <a:srgbClr val="000000"/>
                </a:solidFill>
                <a:latin typeface="Times New Roman" panose="02020603050405020304" pitchFamily="18" charset="0"/>
              </a:rPr>
              <a:t>     </a:t>
            </a:r>
            <a:r>
              <a:rPr lang="en-GB" altLang="zh-CN" sz="3600">
                <a:solidFill>
                  <a:srgbClr val="000000"/>
                </a:solidFill>
                <a:latin typeface="Times New Roman" panose="02020603050405020304" pitchFamily="18" charset="0"/>
              </a:rPr>
              <a:t>reversible</a:t>
            </a:r>
            <a:endParaRPr lang="en-US" altLang="zh-CN" sz="3600">
              <a:solidFill>
                <a:srgbClr val="000000"/>
              </a:solidFill>
              <a:latin typeface="Times New Roman" panose="02020603050405020304" pitchFamily="18" charset="0"/>
            </a:endParaRPr>
          </a:p>
          <a:p>
            <a:pPr eaLnBrk="1" hangingPunct="1">
              <a:spcBef>
                <a:spcPct val="0"/>
              </a:spcBef>
              <a:buSzTx/>
              <a:buFontTx/>
              <a:buNone/>
            </a:pPr>
            <a:r>
              <a:rPr lang="en-US" altLang="zh-CN" sz="3600">
                <a:solidFill>
                  <a:srgbClr val="000000"/>
                </a:solidFill>
                <a:latin typeface="Times New Roman" panose="02020603050405020304" pitchFamily="18" charset="0"/>
              </a:rPr>
              <a:t>&gt;</a:t>
            </a:r>
            <a:r>
              <a:rPr lang="zh-CN" altLang="en-US" sz="3600">
                <a:solidFill>
                  <a:srgbClr val="000000"/>
                </a:solidFill>
                <a:latin typeface="Times New Roman" panose="02020603050405020304" pitchFamily="18" charset="0"/>
              </a:rPr>
              <a:t>：不可逆过程</a:t>
            </a:r>
            <a:r>
              <a:rPr lang="zh-CN" altLang="en-GB" sz="3600">
                <a:solidFill>
                  <a:srgbClr val="000000"/>
                </a:solidFill>
                <a:latin typeface="Times New Roman" panose="02020603050405020304" pitchFamily="18" charset="0"/>
              </a:rPr>
              <a:t> </a:t>
            </a:r>
            <a:r>
              <a:rPr lang="en-GB" altLang="zh-CN" sz="3600">
                <a:solidFill>
                  <a:srgbClr val="000000"/>
                </a:solidFill>
                <a:latin typeface="Times New Roman" panose="02020603050405020304" pitchFamily="18" charset="0"/>
              </a:rPr>
              <a:t>irreversible</a:t>
            </a:r>
          </a:p>
          <a:p>
            <a:pPr eaLnBrk="1" hangingPunct="1">
              <a:spcBef>
                <a:spcPct val="0"/>
              </a:spcBef>
              <a:buSzTx/>
              <a:buFontTx/>
              <a:buNone/>
            </a:pPr>
            <a:r>
              <a:rPr lang="zh-CN" altLang="en-GB" sz="3600">
                <a:solidFill>
                  <a:srgbClr val="000000"/>
                </a:solidFill>
                <a:latin typeface="Times New Roman" panose="02020603050405020304" pitchFamily="18" charset="0"/>
              </a:rPr>
              <a:t>&lt;：不可能过程 </a:t>
            </a:r>
            <a:r>
              <a:rPr lang="en-GB" altLang="zh-CN" sz="3600">
                <a:solidFill>
                  <a:srgbClr val="000000"/>
                </a:solidFill>
                <a:latin typeface="Times New Roman" panose="02020603050405020304" pitchFamily="18" charset="0"/>
              </a:rPr>
              <a:t>impossible</a:t>
            </a:r>
            <a:endParaRPr lang="en-US" altLang="zh-CN" sz="3600">
              <a:solidFill>
                <a:srgbClr val="000000"/>
              </a:solidFill>
              <a:latin typeface="Times New Roman" panose="02020603050405020304" pitchFamily="18" charset="0"/>
            </a:endParaRPr>
          </a:p>
        </p:txBody>
      </p:sp>
      <p:sp>
        <p:nvSpPr>
          <p:cNvPr id="561158" name="Rectangle 6">
            <a:extLst>
              <a:ext uri="{FF2B5EF4-FFF2-40B4-BE49-F238E27FC236}">
                <a16:creationId xmlns:a16="http://schemas.microsoft.com/office/drawing/2014/main" id="{CDA9C7C0-9362-4403-B54D-D9B6200CCFDD}"/>
              </a:ext>
            </a:extLst>
          </p:cNvPr>
          <p:cNvSpPr>
            <a:spLocks noChangeArrowheads="1"/>
          </p:cNvSpPr>
          <p:nvPr/>
        </p:nvSpPr>
        <p:spPr bwMode="auto">
          <a:xfrm>
            <a:off x="1447800" y="5410200"/>
            <a:ext cx="6003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sz="3600">
                <a:solidFill>
                  <a:schemeClr val="tx2"/>
                </a:solidFill>
                <a:latin typeface="Times New Roman" panose="02020603050405020304" pitchFamily="18" charset="0"/>
              </a:rPr>
              <a:t>最常用的</a:t>
            </a:r>
            <a:r>
              <a:rPr kumimoji="0" lang="zh-CN" altLang="en-US" sz="3600">
                <a:latin typeface="Times New Roman" panose="02020603050405020304" pitchFamily="18" charset="0"/>
              </a:rPr>
              <a:t>热二律表达式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1155"/>
                                        </p:tgtEl>
                                        <p:attrNameLst>
                                          <p:attrName>style.visibility</p:attrName>
                                        </p:attrNameLst>
                                      </p:cBhvr>
                                      <p:to>
                                        <p:strVal val="visible"/>
                                      </p:to>
                                    </p:set>
                                    <p:anim calcmode="lin" valueType="num">
                                      <p:cBhvr additive="base">
                                        <p:cTn id="7" dur="500" fill="hold"/>
                                        <p:tgtEl>
                                          <p:spTgt spid="561155"/>
                                        </p:tgtEl>
                                        <p:attrNameLst>
                                          <p:attrName>ppt_x</p:attrName>
                                        </p:attrNameLst>
                                      </p:cBhvr>
                                      <p:tavLst>
                                        <p:tav tm="0">
                                          <p:val>
                                            <p:strVal val="0-#ppt_w/2"/>
                                          </p:val>
                                        </p:tav>
                                        <p:tav tm="100000">
                                          <p:val>
                                            <p:strVal val="#ppt_x"/>
                                          </p:val>
                                        </p:tav>
                                      </p:tavLst>
                                    </p:anim>
                                    <p:anim calcmode="lin" valueType="num">
                                      <p:cBhvr additive="base">
                                        <p:cTn id="8" dur="500" fill="hold"/>
                                        <p:tgtEl>
                                          <p:spTgt spid="5611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61156"/>
                                        </p:tgtEl>
                                        <p:attrNameLst>
                                          <p:attrName>style.visibility</p:attrName>
                                        </p:attrNameLst>
                                      </p:cBhvr>
                                      <p:to>
                                        <p:strVal val="visible"/>
                                      </p:to>
                                    </p:set>
                                    <p:anim calcmode="lin" valueType="num">
                                      <p:cBhvr additive="base">
                                        <p:cTn id="13" dur="500" fill="hold"/>
                                        <p:tgtEl>
                                          <p:spTgt spid="561156"/>
                                        </p:tgtEl>
                                        <p:attrNameLst>
                                          <p:attrName>ppt_x</p:attrName>
                                        </p:attrNameLst>
                                      </p:cBhvr>
                                      <p:tavLst>
                                        <p:tav tm="0">
                                          <p:val>
                                            <p:strVal val="0-#ppt_w/2"/>
                                          </p:val>
                                        </p:tav>
                                        <p:tav tm="100000">
                                          <p:val>
                                            <p:strVal val="#ppt_x"/>
                                          </p:val>
                                        </p:tav>
                                      </p:tavLst>
                                    </p:anim>
                                    <p:anim calcmode="lin" valueType="num">
                                      <p:cBhvr additive="base">
                                        <p:cTn id="14" dur="500" fill="hold"/>
                                        <p:tgtEl>
                                          <p:spTgt spid="56115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61157"/>
                                        </p:tgtEl>
                                        <p:attrNameLst>
                                          <p:attrName>style.visibility</p:attrName>
                                        </p:attrNameLst>
                                      </p:cBhvr>
                                      <p:to>
                                        <p:strVal val="visible"/>
                                      </p:to>
                                    </p:set>
                                    <p:anim calcmode="lin" valueType="num">
                                      <p:cBhvr additive="base">
                                        <p:cTn id="19" dur="500" fill="hold"/>
                                        <p:tgtEl>
                                          <p:spTgt spid="561157"/>
                                        </p:tgtEl>
                                        <p:attrNameLst>
                                          <p:attrName>ppt_x</p:attrName>
                                        </p:attrNameLst>
                                      </p:cBhvr>
                                      <p:tavLst>
                                        <p:tav tm="0">
                                          <p:val>
                                            <p:strVal val="1+#ppt_w/2"/>
                                          </p:val>
                                        </p:tav>
                                        <p:tav tm="100000">
                                          <p:val>
                                            <p:strVal val="#ppt_x"/>
                                          </p:val>
                                        </p:tav>
                                      </p:tavLst>
                                    </p:anim>
                                    <p:anim calcmode="lin" valueType="num">
                                      <p:cBhvr additive="base">
                                        <p:cTn id="20" dur="500" fill="hold"/>
                                        <p:tgtEl>
                                          <p:spTgt spid="56115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1158"/>
                                        </p:tgtEl>
                                        <p:attrNameLst>
                                          <p:attrName>style.visibility</p:attrName>
                                        </p:attrNameLst>
                                      </p:cBhvr>
                                      <p:to>
                                        <p:strVal val="visible"/>
                                      </p:to>
                                    </p:set>
                                    <p:anim calcmode="lin" valueType="num">
                                      <p:cBhvr additive="base">
                                        <p:cTn id="25" dur="500" fill="hold"/>
                                        <p:tgtEl>
                                          <p:spTgt spid="561158"/>
                                        </p:tgtEl>
                                        <p:attrNameLst>
                                          <p:attrName>ppt_x</p:attrName>
                                        </p:attrNameLst>
                                      </p:cBhvr>
                                      <p:tavLst>
                                        <p:tav tm="0">
                                          <p:val>
                                            <p:strVal val="0-#ppt_w/2"/>
                                          </p:val>
                                        </p:tav>
                                        <p:tav tm="100000">
                                          <p:val>
                                            <p:strVal val="#ppt_x"/>
                                          </p:val>
                                        </p:tav>
                                      </p:tavLst>
                                    </p:anim>
                                    <p:anim calcmode="lin" valueType="num">
                                      <p:cBhvr additive="base">
                                        <p:cTn id="26" dur="500" fill="hold"/>
                                        <p:tgtEl>
                                          <p:spTgt spid="5611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5" grpId="0" animBg="1" autoUpdateAnimBg="0"/>
      <p:bldP spid="561157" grpId="0" animBg="1" autoUpdateAnimBg="0"/>
      <p:bldP spid="561158"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a:extLst>
              <a:ext uri="{FF2B5EF4-FFF2-40B4-BE49-F238E27FC236}">
                <a16:creationId xmlns:a16="http://schemas.microsoft.com/office/drawing/2014/main" id="{C2B79398-7056-4AAA-96FA-8373CE44FFDC}"/>
              </a:ext>
            </a:extLst>
          </p:cNvPr>
          <p:cNvSpPr txBox="1">
            <a:spLocks noChangeArrowheads="1"/>
          </p:cNvSpPr>
          <p:nvPr/>
        </p:nvSpPr>
        <p:spPr bwMode="auto">
          <a:xfrm>
            <a:off x="381000" y="1066800"/>
            <a:ext cx="4114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SzTx/>
              <a:buFontTx/>
              <a:buNone/>
            </a:pPr>
            <a:r>
              <a:rPr lang="en-GB" altLang="zh-CN" sz="3600" dirty="0">
                <a:latin typeface="Times New Roman" panose="02020603050405020304" pitchFamily="18" charset="0"/>
              </a:rPr>
              <a:t>Being an organized form of energy, work is free of disorder or randomness and thus free of entropy. </a:t>
            </a:r>
            <a:r>
              <a:rPr lang="en-GB" altLang="zh-CN" sz="3600" dirty="0">
                <a:solidFill>
                  <a:schemeClr val="tx2"/>
                </a:solidFill>
                <a:latin typeface="Times New Roman" panose="02020603050405020304" pitchFamily="18" charset="0"/>
              </a:rPr>
              <a:t>There is no entropy transfer associated with energy transfer as work. </a:t>
            </a:r>
            <a:endParaRPr lang="en-US" altLang="zh-CN" sz="3600" dirty="0">
              <a:latin typeface="Times New Roman" panose="02020603050405020304" pitchFamily="18" charset="0"/>
            </a:endParaRPr>
          </a:p>
        </p:txBody>
      </p:sp>
      <p:sp>
        <p:nvSpPr>
          <p:cNvPr id="118787" name="AutoShape 3">
            <a:extLst>
              <a:ext uri="{FF2B5EF4-FFF2-40B4-BE49-F238E27FC236}">
                <a16:creationId xmlns:a16="http://schemas.microsoft.com/office/drawing/2014/main" id="{ECE26A13-9C9A-4E87-8534-C7317D56A6C9}"/>
              </a:ext>
            </a:extLst>
          </p:cNvPr>
          <p:cNvSpPr>
            <a:spLocks noChangeArrowheads="1"/>
          </p:cNvSpPr>
          <p:nvPr/>
        </p:nvSpPr>
        <p:spPr bwMode="auto">
          <a:xfrm>
            <a:off x="5486400" y="1447800"/>
            <a:ext cx="3352800" cy="152400"/>
          </a:xfrm>
          <a:prstGeom prst="can">
            <a:avLst>
              <a:gd name="adj" fmla="val 25000"/>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8788" name="Line 4">
            <a:extLst>
              <a:ext uri="{FF2B5EF4-FFF2-40B4-BE49-F238E27FC236}">
                <a16:creationId xmlns:a16="http://schemas.microsoft.com/office/drawing/2014/main" id="{B8F83172-F59B-44F3-992A-7CBF48CE4208}"/>
              </a:ext>
            </a:extLst>
          </p:cNvPr>
          <p:cNvSpPr>
            <a:spLocks noChangeShapeType="1"/>
          </p:cNvSpPr>
          <p:nvPr/>
        </p:nvSpPr>
        <p:spPr bwMode="auto">
          <a:xfrm>
            <a:off x="8001000" y="1447800"/>
            <a:ext cx="0" cy="3124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18789" name="AutoShape 5">
            <a:extLst>
              <a:ext uri="{FF2B5EF4-FFF2-40B4-BE49-F238E27FC236}">
                <a16:creationId xmlns:a16="http://schemas.microsoft.com/office/drawing/2014/main" id="{6AF27CF3-B7B6-49D3-A897-7367E084841F}"/>
              </a:ext>
            </a:extLst>
          </p:cNvPr>
          <p:cNvSpPr>
            <a:spLocks noChangeArrowheads="1"/>
          </p:cNvSpPr>
          <p:nvPr/>
        </p:nvSpPr>
        <p:spPr bwMode="auto">
          <a:xfrm rot="10800000">
            <a:off x="7239000" y="4572000"/>
            <a:ext cx="1524000" cy="685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118790" name="AutoShape 6">
            <a:extLst>
              <a:ext uri="{FF2B5EF4-FFF2-40B4-BE49-F238E27FC236}">
                <a16:creationId xmlns:a16="http://schemas.microsoft.com/office/drawing/2014/main" id="{97E718D3-595D-47F7-B537-E8718F99B3F8}"/>
              </a:ext>
            </a:extLst>
          </p:cNvPr>
          <p:cNvSpPr>
            <a:spLocks noChangeArrowheads="1"/>
          </p:cNvSpPr>
          <p:nvPr/>
        </p:nvSpPr>
        <p:spPr bwMode="auto">
          <a:xfrm>
            <a:off x="5943600" y="1066800"/>
            <a:ext cx="381000" cy="1143000"/>
          </a:xfrm>
          <a:prstGeom prst="curvedLeftArrow">
            <a:avLst>
              <a:gd name="adj1" fmla="val 60000"/>
              <a:gd name="adj2" fmla="val 120000"/>
              <a:gd name="adj3" fmla="val 33333"/>
            </a:avLst>
          </a:prstGeom>
          <a:solidFill>
            <a:schemeClr val="tx2"/>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18791" name="Rectangle 7">
            <a:extLst>
              <a:ext uri="{FF2B5EF4-FFF2-40B4-BE49-F238E27FC236}">
                <a16:creationId xmlns:a16="http://schemas.microsoft.com/office/drawing/2014/main" id="{641AE131-8420-42AB-B3DA-1FA5394D104A}"/>
              </a:ext>
            </a:extLst>
          </p:cNvPr>
          <p:cNvSpPr>
            <a:spLocks noChangeArrowheads="1"/>
          </p:cNvSpPr>
          <p:nvPr/>
        </p:nvSpPr>
        <p:spPr bwMode="auto">
          <a:xfrm>
            <a:off x="5256213" y="158750"/>
            <a:ext cx="9747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GB" altLang="zh-CN" sz="4800" i="1">
                <a:latin typeface="Times New Roman" panose="02020603050405020304" pitchFamily="18" charset="0"/>
              </a:rPr>
              <a:t>w</a:t>
            </a:r>
            <a:r>
              <a:rPr lang="en-GB" altLang="zh-CN" sz="4800" i="1" baseline="-25000">
                <a:latin typeface="Times New Roman" panose="02020603050405020304" pitchFamily="18" charset="0"/>
              </a:rPr>
              <a:t>sh</a:t>
            </a:r>
            <a:endParaRPr lang="en-US" altLang="zh-CN" sz="4800" i="1" baseline="-25000">
              <a:latin typeface="Times New Roman" panose="02020603050405020304" pitchFamily="18" charset="0"/>
            </a:endParaRPr>
          </a:p>
        </p:txBody>
      </p:sp>
      <p:sp>
        <p:nvSpPr>
          <p:cNvPr id="118792" name="AutoShape 8">
            <a:extLst>
              <a:ext uri="{FF2B5EF4-FFF2-40B4-BE49-F238E27FC236}">
                <a16:creationId xmlns:a16="http://schemas.microsoft.com/office/drawing/2014/main" id="{479E5529-4A9B-4FBE-A8A9-3C738447422E}"/>
              </a:ext>
            </a:extLst>
          </p:cNvPr>
          <p:cNvSpPr>
            <a:spLocks noChangeArrowheads="1"/>
          </p:cNvSpPr>
          <p:nvPr/>
        </p:nvSpPr>
        <p:spPr bwMode="auto">
          <a:xfrm rot="10800000">
            <a:off x="7239000" y="2819400"/>
            <a:ext cx="1524000" cy="685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12700">
            <a:solidFill>
              <a:schemeClr val="tx1"/>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793" name="Line 9">
            <a:extLst>
              <a:ext uri="{FF2B5EF4-FFF2-40B4-BE49-F238E27FC236}">
                <a16:creationId xmlns:a16="http://schemas.microsoft.com/office/drawing/2014/main" id="{9FDA97FB-CBFE-43DB-8674-5095D121E234}"/>
              </a:ext>
            </a:extLst>
          </p:cNvPr>
          <p:cNvSpPr>
            <a:spLocks noChangeShapeType="1"/>
          </p:cNvSpPr>
          <p:nvPr/>
        </p:nvSpPr>
        <p:spPr bwMode="auto">
          <a:xfrm flipV="1">
            <a:off x="8229600" y="3657600"/>
            <a:ext cx="0" cy="609600"/>
          </a:xfrm>
          <a:prstGeom prst="line">
            <a:avLst/>
          </a:prstGeom>
          <a:noFill/>
          <a:ln w="508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a:extLst>
              <a:ext uri="{FF2B5EF4-FFF2-40B4-BE49-F238E27FC236}">
                <a16:creationId xmlns:a16="http://schemas.microsoft.com/office/drawing/2014/main" id="{F7CC296A-99E0-4A5C-AA55-E582990DF358}"/>
              </a:ext>
            </a:extLst>
          </p:cNvPr>
          <p:cNvSpPr txBox="1">
            <a:spLocks noChangeArrowheads="1"/>
          </p:cNvSpPr>
          <p:nvPr/>
        </p:nvSpPr>
        <p:spPr bwMode="auto">
          <a:xfrm>
            <a:off x="0" y="228600"/>
            <a:ext cx="5105400"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SzTx/>
              <a:buFontTx/>
              <a:buNone/>
            </a:pPr>
            <a:r>
              <a:rPr lang="en-GB" altLang="zh-CN" sz="3600" dirty="0">
                <a:latin typeface="Times New Roman" panose="02020603050405020304" pitchFamily="18" charset="0"/>
              </a:rPr>
              <a:t>The paddle-wheel work will be converted  to the internal energy of the gas, a rise in gas temperature, creating a higher level of molecular disorder in the container. </a:t>
            </a:r>
            <a:endParaRPr lang="en-US" altLang="zh-CN" sz="3600" dirty="0">
              <a:latin typeface="Times New Roman" panose="02020603050405020304" pitchFamily="18" charset="0"/>
            </a:endParaRPr>
          </a:p>
        </p:txBody>
      </p:sp>
      <p:sp>
        <p:nvSpPr>
          <p:cNvPr id="120835" name="Rectangle 3">
            <a:extLst>
              <a:ext uri="{FF2B5EF4-FFF2-40B4-BE49-F238E27FC236}">
                <a16:creationId xmlns:a16="http://schemas.microsoft.com/office/drawing/2014/main" id="{BDCB78B7-7C0B-4F68-9308-CDCAFE4CCF3E}"/>
              </a:ext>
            </a:extLst>
          </p:cNvPr>
          <p:cNvSpPr>
            <a:spLocks noChangeArrowheads="1"/>
          </p:cNvSpPr>
          <p:nvPr/>
        </p:nvSpPr>
        <p:spPr bwMode="auto">
          <a:xfrm>
            <a:off x="5446713" y="304800"/>
            <a:ext cx="9747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GB" altLang="zh-CN" sz="4800" i="1">
                <a:latin typeface="Times New Roman" panose="02020603050405020304" pitchFamily="18" charset="0"/>
              </a:rPr>
              <a:t>w</a:t>
            </a:r>
            <a:r>
              <a:rPr lang="en-GB" altLang="zh-CN" sz="4800" i="1" baseline="-25000">
                <a:latin typeface="Times New Roman" panose="02020603050405020304" pitchFamily="18" charset="0"/>
              </a:rPr>
              <a:t>sh</a:t>
            </a:r>
            <a:endParaRPr lang="en-US" altLang="zh-CN" sz="4800" i="1" baseline="-25000">
              <a:latin typeface="Times New Roman" panose="02020603050405020304" pitchFamily="18" charset="0"/>
            </a:endParaRPr>
          </a:p>
        </p:txBody>
      </p:sp>
      <p:sp>
        <p:nvSpPr>
          <p:cNvPr id="120836" name="Rectangle 4">
            <a:extLst>
              <a:ext uri="{FF2B5EF4-FFF2-40B4-BE49-F238E27FC236}">
                <a16:creationId xmlns:a16="http://schemas.microsoft.com/office/drawing/2014/main" id="{8725D270-B462-4FBE-84D6-777434778C9A}"/>
              </a:ext>
            </a:extLst>
          </p:cNvPr>
          <p:cNvSpPr>
            <a:spLocks noChangeArrowheads="1"/>
          </p:cNvSpPr>
          <p:nvPr/>
        </p:nvSpPr>
        <p:spPr bwMode="auto">
          <a:xfrm>
            <a:off x="6858000" y="609600"/>
            <a:ext cx="2286000" cy="2590800"/>
          </a:xfrm>
          <a:prstGeom prst="rect">
            <a:avLst/>
          </a:prstGeom>
          <a:solidFill>
            <a:srgbClr val="CCFFFF"/>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20837" name="AutoShape 5">
            <a:extLst>
              <a:ext uri="{FF2B5EF4-FFF2-40B4-BE49-F238E27FC236}">
                <a16:creationId xmlns:a16="http://schemas.microsoft.com/office/drawing/2014/main" id="{28AE161F-F453-430B-B983-65D585A36CC0}"/>
              </a:ext>
            </a:extLst>
          </p:cNvPr>
          <p:cNvSpPr>
            <a:spLocks noChangeArrowheads="1"/>
          </p:cNvSpPr>
          <p:nvPr/>
        </p:nvSpPr>
        <p:spPr bwMode="auto">
          <a:xfrm>
            <a:off x="5334000" y="1828800"/>
            <a:ext cx="2130425" cy="152400"/>
          </a:xfrm>
          <a:prstGeom prst="can">
            <a:avLst>
              <a:gd name="adj" fmla="val 25000"/>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pic>
        <p:nvPicPr>
          <p:cNvPr id="120838" name="Picture 6" descr="DD01352_">
            <a:extLst>
              <a:ext uri="{FF2B5EF4-FFF2-40B4-BE49-F238E27FC236}">
                <a16:creationId xmlns:a16="http://schemas.microsoft.com/office/drawing/2014/main" id="{A435EE29-55AA-4214-8791-82C560FF9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447800"/>
            <a:ext cx="1028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9" name="Rectangle 7">
            <a:extLst>
              <a:ext uri="{FF2B5EF4-FFF2-40B4-BE49-F238E27FC236}">
                <a16:creationId xmlns:a16="http://schemas.microsoft.com/office/drawing/2014/main" id="{A3FBF35A-525A-4DF1-80DD-8C2C1969DC56}"/>
              </a:ext>
            </a:extLst>
          </p:cNvPr>
          <p:cNvSpPr>
            <a:spLocks noChangeArrowheads="1"/>
          </p:cNvSpPr>
          <p:nvPr/>
        </p:nvSpPr>
        <p:spPr bwMode="auto">
          <a:xfrm>
            <a:off x="7450138" y="609600"/>
            <a:ext cx="11652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GB" altLang="zh-CN" sz="4800" i="1">
                <a:solidFill>
                  <a:srgbClr val="000000"/>
                </a:solidFill>
                <a:latin typeface="Times New Roman" panose="02020603050405020304" pitchFamily="18" charset="0"/>
              </a:rPr>
              <a:t>Gas</a:t>
            </a:r>
            <a:endParaRPr lang="en-US" altLang="zh-CN" sz="4800" i="1" baseline="-25000">
              <a:solidFill>
                <a:srgbClr val="000000"/>
              </a:solidFill>
              <a:latin typeface="Times New Roman" panose="02020603050405020304" pitchFamily="18" charset="0"/>
            </a:endParaRPr>
          </a:p>
        </p:txBody>
      </p:sp>
      <p:sp>
        <p:nvSpPr>
          <p:cNvPr id="120840" name="Rectangle 8">
            <a:extLst>
              <a:ext uri="{FF2B5EF4-FFF2-40B4-BE49-F238E27FC236}">
                <a16:creationId xmlns:a16="http://schemas.microsoft.com/office/drawing/2014/main" id="{F848C168-831E-4A2B-B15D-46ABD279E89C}"/>
              </a:ext>
            </a:extLst>
          </p:cNvPr>
          <p:cNvSpPr>
            <a:spLocks noChangeArrowheads="1"/>
          </p:cNvSpPr>
          <p:nvPr/>
        </p:nvSpPr>
        <p:spPr bwMode="auto">
          <a:xfrm>
            <a:off x="7696200" y="2209800"/>
            <a:ext cx="8397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lang="en-GB" altLang="zh-CN" sz="4800" i="1">
                <a:solidFill>
                  <a:srgbClr val="000000"/>
                </a:solidFill>
                <a:latin typeface="Times New Roman" panose="02020603050405020304" pitchFamily="18" charset="0"/>
              </a:rPr>
              <a:t>T</a:t>
            </a:r>
            <a:endParaRPr lang="en-US" altLang="zh-CN" sz="4800" i="1" baseline="-25000">
              <a:solidFill>
                <a:srgbClr val="000000"/>
              </a:solidFill>
              <a:latin typeface="Times New Roman" panose="02020603050405020304" pitchFamily="18" charset="0"/>
            </a:endParaRPr>
          </a:p>
        </p:txBody>
      </p:sp>
      <p:sp>
        <p:nvSpPr>
          <p:cNvPr id="120841" name="AutoShape 9">
            <a:extLst>
              <a:ext uri="{FF2B5EF4-FFF2-40B4-BE49-F238E27FC236}">
                <a16:creationId xmlns:a16="http://schemas.microsoft.com/office/drawing/2014/main" id="{86942165-85A9-42C3-8D52-BEE013E7EE8A}"/>
              </a:ext>
            </a:extLst>
          </p:cNvPr>
          <p:cNvSpPr>
            <a:spLocks noChangeArrowheads="1"/>
          </p:cNvSpPr>
          <p:nvPr/>
        </p:nvSpPr>
        <p:spPr bwMode="auto">
          <a:xfrm>
            <a:off x="8458200" y="2286000"/>
            <a:ext cx="152400" cy="762000"/>
          </a:xfrm>
          <a:prstGeom prst="upArrow">
            <a:avLst>
              <a:gd name="adj1" fmla="val 50000"/>
              <a:gd name="adj2" fmla="val 125000"/>
            </a:avLst>
          </a:prstGeom>
          <a:solidFill>
            <a:srgbClr val="000000"/>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20842" name="AutoShape 10">
            <a:extLst>
              <a:ext uri="{FF2B5EF4-FFF2-40B4-BE49-F238E27FC236}">
                <a16:creationId xmlns:a16="http://schemas.microsoft.com/office/drawing/2014/main" id="{92A0EE35-C200-411B-8605-35D0A22AF9E6}"/>
              </a:ext>
            </a:extLst>
          </p:cNvPr>
          <p:cNvSpPr>
            <a:spLocks noChangeArrowheads="1"/>
          </p:cNvSpPr>
          <p:nvPr/>
        </p:nvSpPr>
        <p:spPr bwMode="auto">
          <a:xfrm>
            <a:off x="5943600" y="1371600"/>
            <a:ext cx="381000" cy="1143000"/>
          </a:xfrm>
          <a:prstGeom prst="curvedLeftArrow">
            <a:avLst>
              <a:gd name="adj1" fmla="val 60000"/>
              <a:gd name="adj2" fmla="val 120000"/>
              <a:gd name="adj3" fmla="val 33333"/>
            </a:avLst>
          </a:prstGeom>
          <a:solidFill>
            <a:schemeClr val="tx2"/>
          </a:solid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20843" name="Text Box 11">
            <a:extLst>
              <a:ext uri="{FF2B5EF4-FFF2-40B4-BE49-F238E27FC236}">
                <a16:creationId xmlns:a16="http://schemas.microsoft.com/office/drawing/2014/main" id="{B373D48C-241E-4454-A5BE-C470024EDD8B}"/>
              </a:ext>
            </a:extLst>
          </p:cNvPr>
          <p:cNvSpPr txBox="1">
            <a:spLocks noChangeArrowheads="1"/>
          </p:cNvSpPr>
          <p:nvPr/>
        </p:nvSpPr>
        <p:spPr bwMode="auto">
          <a:xfrm>
            <a:off x="0" y="3886200"/>
            <a:ext cx="8763000"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SzTx/>
              <a:buFontTx/>
              <a:buNone/>
            </a:pPr>
            <a:r>
              <a:rPr lang="en-GB" altLang="zh-CN" sz="3600" dirty="0">
                <a:solidFill>
                  <a:schemeClr val="tx2"/>
                </a:solidFill>
                <a:latin typeface="Times New Roman" panose="02020603050405020304" pitchFamily="18" charset="0"/>
              </a:rPr>
              <a:t>Only a portion of this energy can be converted to work by heat engine. Therefore, energy is degraded, the ability to do work is reduced, molecular disorder is produced, entropy increases. </a:t>
            </a:r>
            <a:endParaRPr lang="en-US" altLang="zh-CN" sz="3600" dirty="0">
              <a:solidFill>
                <a:schemeClr val="tx2"/>
              </a:solidFill>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a:extLst>
              <a:ext uri="{FF2B5EF4-FFF2-40B4-BE49-F238E27FC236}">
                <a16:creationId xmlns:a16="http://schemas.microsoft.com/office/drawing/2014/main" id="{F96B896B-0C9B-4D42-81A5-FC908A1F9F52}"/>
              </a:ext>
            </a:extLst>
          </p:cNvPr>
          <p:cNvSpPr>
            <a:spLocks noGrp="1" noChangeArrowheads="1"/>
          </p:cNvSpPr>
          <p:nvPr>
            <p:ph type="title"/>
          </p:nvPr>
        </p:nvSpPr>
        <p:spPr>
          <a:xfrm>
            <a:off x="685800" y="350838"/>
            <a:ext cx="7772400" cy="823912"/>
          </a:xfrm>
        </p:spPr>
        <p:txBody>
          <a:bodyPr/>
          <a:lstStyle/>
          <a:p>
            <a:pPr eaLnBrk="1" hangingPunct="1"/>
            <a:r>
              <a:rPr kumimoji="1" lang="en-GB" altLang="zh-CN" sz="4800" b="1">
                <a:latin typeface="Times New Roman" panose="02020603050405020304" pitchFamily="18" charset="0"/>
                <a:ea typeface="楷体_GB2312" pitchFamily="49" charset="-122"/>
              </a:rPr>
              <a:t>Entropy in Daily Life</a:t>
            </a:r>
            <a:endParaRPr lang="en-US" altLang="zh-CN" sz="4800" b="1">
              <a:latin typeface="Times New Roman" panose="02020603050405020304" pitchFamily="18" charset="0"/>
              <a:ea typeface="楷体_GB2312" pitchFamily="49" charset="-122"/>
            </a:endParaRPr>
          </a:p>
        </p:txBody>
      </p:sp>
      <p:sp>
        <p:nvSpPr>
          <p:cNvPr id="569348" name="Text Box 4">
            <a:extLst>
              <a:ext uri="{FF2B5EF4-FFF2-40B4-BE49-F238E27FC236}">
                <a16:creationId xmlns:a16="http://schemas.microsoft.com/office/drawing/2014/main" id="{A82940B7-1C91-4E4B-84A9-2B4705179497}"/>
              </a:ext>
            </a:extLst>
          </p:cNvPr>
          <p:cNvSpPr txBox="1">
            <a:spLocks noChangeArrowheads="1"/>
          </p:cNvSpPr>
          <p:nvPr/>
        </p:nvSpPr>
        <p:spPr bwMode="auto">
          <a:xfrm>
            <a:off x="228600" y="1447800"/>
            <a:ext cx="845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kumimoji="0" lang="en-US" altLang="zh-CN" sz="4000" b="0" dirty="0">
                <a:solidFill>
                  <a:schemeClr val="accent1"/>
                </a:solidFill>
                <a:latin typeface="Times New Roman" panose="02020603050405020304" pitchFamily="18" charset="0"/>
              </a:rPr>
              <a:t>•</a:t>
            </a:r>
            <a:r>
              <a:rPr lang="en-GB" altLang="zh-CN" sz="4000" dirty="0">
                <a:solidFill>
                  <a:schemeClr val="tx2"/>
                </a:solidFill>
                <a:latin typeface="Times New Roman" panose="02020603050405020304" pitchFamily="18" charset="0"/>
              </a:rPr>
              <a:t> low-entropy</a:t>
            </a:r>
            <a:r>
              <a:rPr lang="en-GB" altLang="zh-CN" sz="4000" dirty="0">
                <a:latin typeface="Times New Roman" panose="02020603050405020304" pitchFamily="18" charset="0"/>
              </a:rPr>
              <a:t> (</a:t>
            </a:r>
            <a:r>
              <a:rPr lang="en-GB" altLang="zh-CN" sz="4000" dirty="0">
                <a:solidFill>
                  <a:srgbClr val="00FF00"/>
                </a:solidFill>
                <a:latin typeface="Times New Roman" panose="02020603050405020304" pitchFamily="18" charset="0"/>
              </a:rPr>
              <a:t>highly organized</a:t>
            </a:r>
            <a:r>
              <a:rPr lang="en-GB" altLang="zh-CN" sz="4000" dirty="0">
                <a:latin typeface="Times New Roman" panose="02020603050405020304" pitchFamily="18" charset="0"/>
              </a:rPr>
              <a:t>) lives</a:t>
            </a:r>
            <a:endParaRPr lang="en-US" altLang="zh-CN" sz="4000" dirty="0">
              <a:latin typeface="Times New Roman" panose="02020603050405020304" pitchFamily="18" charset="0"/>
            </a:endParaRPr>
          </a:p>
        </p:txBody>
      </p:sp>
      <p:sp>
        <p:nvSpPr>
          <p:cNvPr id="569349" name="Text Box 5">
            <a:extLst>
              <a:ext uri="{FF2B5EF4-FFF2-40B4-BE49-F238E27FC236}">
                <a16:creationId xmlns:a16="http://schemas.microsoft.com/office/drawing/2014/main" id="{074BE5A5-1B43-4594-8A09-996E017AF9CC}"/>
              </a:ext>
            </a:extLst>
          </p:cNvPr>
          <p:cNvSpPr txBox="1">
            <a:spLocks noChangeArrowheads="1"/>
          </p:cNvSpPr>
          <p:nvPr/>
        </p:nvSpPr>
        <p:spPr bwMode="auto">
          <a:xfrm>
            <a:off x="228600" y="2057400"/>
            <a:ext cx="845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kumimoji="0" lang="en-US" altLang="zh-CN" sz="4000" b="0">
                <a:solidFill>
                  <a:schemeClr val="accent1"/>
                </a:solidFill>
                <a:latin typeface="Times New Roman" panose="02020603050405020304" pitchFamily="18" charset="0"/>
              </a:rPr>
              <a:t>•</a:t>
            </a:r>
            <a:r>
              <a:rPr lang="en-GB" altLang="zh-CN" sz="4000">
                <a:solidFill>
                  <a:schemeClr val="tx2"/>
                </a:solidFill>
                <a:latin typeface="Times New Roman" panose="02020603050405020304" pitchFamily="18" charset="0"/>
              </a:rPr>
              <a:t> low-entropy learning</a:t>
            </a:r>
            <a:endParaRPr lang="en-US" altLang="zh-CN" sz="4000">
              <a:latin typeface="Times New Roman" panose="02020603050405020304" pitchFamily="18" charset="0"/>
            </a:endParaRPr>
          </a:p>
        </p:txBody>
      </p:sp>
      <p:sp>
        <p:nvSpPr>
          <p:cNvPr id="569350" name="Text Box 6">
            <a:extLst>
              <a:ext uri="{FF2B5EF4-FFF2-40B4-BE49-F238E27FC236}">
                <a16:creationId xmlns:a16="http://schemas.microsoft.com/office/drawing/2014/main" id="{BAAC8517-8026-4F6B-84D7-0E8ED55AC0F0}"/>
              </a:ext>
            </a:extLst>
          </p:cNvPr>
          <p:cNvSpPr txBox="1">
            <a:spLocks noChangeArrowheads="1"/>
          </p:cNvSpPr>
          <p:nvPr/>
        </p:nvSpPr>
        <p:spPr bwMode="auto">
          <a:xfrm>
            <a:off x="228600" y="2727325"/>
            <a:ext cx="845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kumimoji="0" lang="en-US" altLang="zh-CN" sz="4000" b="0">
                <a:solidFill>
                  <a:schemeClr val="accent1"/>
                </a:solidFill>
                <a:latin typeface="Times New Roman" panose="02020603050405020304" pitchFamily="18" charset="0"/>
              </a:rPr>
              <a:t>•</a:t>
            </a:r>
            <a:r>
              <a:rPr lang="en-GB" altLang="zh-CN" sz="4000">
                <a:solidFill>
                  <a:schemeClr val="tx2"/>
                </a:solidFill>
                <a:latin typeface="Times New Roman" panose="02020603050405020304" pitchFamily="18" charset="0"/>
              </a:rPr>
              <a:t> low-entropy library</a:t>
            </a:r>
            <a:endParaRPr lang="en-US" altLang="zh-CN" sz="4000">
              <a:solidFill>
                <a:schemeClr val="tx2"/>
              </a:solidFill>
              <a:latin typeface="Times New Roman" panose="02020603050405020304" pitchFamily="18" charset="0"/>
            </a:endParaRPr>
          </a:p>
        </p:txBody>
      </p:sp>
      <p:sp>
        <p:nvSpPr>
          <p:cNvPr id="569351" name="Text Box 7">
            <a:extLst>
              <a:ext uri="{FF2B5EF4-FFF2-40B4-BE49-F238E27FC236}">
                <a16:creationId xmlns:a16="http://schemas.microsoft.com/office/drawing/2014/main" id="{95C0C250-FF9C-4E05-9BF0-A514DB9B4C00}"/>
              </a:ext>
            </a:extLst>
          </p:cNvPr>
          <p:cNvSpPr txBox="1">
            <a:spLocks noChangeArrowheads="1"/>
          </p:cNvSpPr>
          <p:nvPr/>
        </p:nvSpPr>
        <p:spPr bwMode="auto">
          <a:xfrm>
            <a:off x="228600" y="3336925"/>
            <a:ext cx="845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kumimoji="0" lang="en-US" altLang="zh-CN" sz="4000" b="0">
                <a:solidFill>
                  <a:schemeClr val="accent1"/>
                </a:solidFill>
                <a:latin typeface="Times New Roman" panose="02020603050405020304" pitchFamily="18" charset="0"/>
              </a:rPr>
              <a:t>•</a:t>
            </a:r>
            <a:r>
              <a:rPr lang="en-GB" altLang="zh-CN" sz="4000">
                <a:solidFill>
                  <a:schemeClr val="tx2"/>
                </a:solidFill>
                <a:latin typeface="Times New Roman" panose="02020603050405020304" pitchFamily="18" charset="0"/>
              </a:rPr>
              <a:t> low-entropy army</a:t>
            </a:r>
            <a:endParaRPr lang="en-US" altLang="zh-CN" sz="4000">
              <a:solidFill>
                <a:schemeClr val="tx2"/>
              </a:solidFill>
              <a:latin typeface="Times New Roman" panose="02020603050405020304" pitchFamily="18" charset="0"/>
            </a:endParaRPr>
          </a:p>
        </p:txBody>
      </p:sp>
      <p:grpSp>
        <p:nvGrpSpPr>
          <p:cNvPr id="2" name="Group 10">
            <a:extLst>
              <a:ext uri="{FF2B5EF4-FFF2-40B4-BE49-F238E27FC236}">
                <a16:creationId xmlns:a16="http://schemas.microsoft.com/office/drawing/2014/main" id="{27F7B6CF-A9A3-4E0E-9ED6-8BFE8329B432}"/>
              </a:ext>
            </a:extLst>
          </p:cNvPr>
          <p:cNvGrpSpPr>
            <a:grpSpLocks/>
          </p:cNvGrpSpPr>
          <p:nvPr/>
        </p:nvGrpSpPr>
        <p:grpSpPr bwMode="auto">
          <a:xfrm>
            <a:off x="228600" y="4114800"/>
            <a:ext cx="8915400" cy="1219200"/>
            <a:chOff x="144" y="2592"/>
            <a:chExt cx="5616" cy="768"/>
          </a:xfrm>
        </p:grpSpPr>
        <p:sp>
          <p:nvSpPr>
            <p:cNvPr id="122889" name="AutoShape 2">
              <a:extLst>
                <a:ext uri="{FF2B5EF4-FFF2-40B4-BE49-F238E27FC236}">
                  <a16:creationId xmlns:a16="http://schemas.microsoft.com/office/drawing/2014/main" id="{1C702034-6847-4275-9BFA-783F8C04B07B}"/>
                </a:ext>
              </a:extLst>
            </p:cNvPr>
            <p:cNvSpPr>
              <a:spLocks noChangeArrowheads="1"/>
            </p:cNvSpPr>
            <p:nvPr/>
          </p:nvSpPr>
          <p:spPr bwMode="auto">
            <a:xfrm>
              <a:off x="144" y="2592"/>
              <a:ext cx="5376" cy="768"/>
            </a:xfrm>
            <a:prstGeom prst="wave">
              <a:avLst>
                <a:gd name="adj1" fmla="val 13005"/>
                <a:gd name="adj2" fmla="val 0"/>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22890" name="Text Box 8">
              <a:extLst>
                <a:ext uri="{FF2B5EF4-FFF2-40B4-BE49-F238E27FC236}">
                  <a16:creationId xmlns:a16="http://schemas.microsoft.com/office/drawing/2014/main" id="{69D1A7E1-F757-4F15-9D57-F4C2F56B2AF3}"/>
                </a:ext>
              </a:extLst>
            </p:cNvPr>
            <p:cNvSpPr txBox="1">
              <a:spLocks noChangeArrowheads="1"/>
            </p:cNvSpPr>
            <p:nvPr/>
          </p:nvSpPr>
          <p:spPr bwMode="auto">
            <a:xfrm>
              <a:off x="432" y="2726"/>
              <a:ext cx="532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GB" altLang="zh-CN" sz="4000" dirty="0">
                  <a:solidFill>
                    <a:schemeClr val="tx2"/>
                  </a:solidFill>
                  <a:latin typeface="Times New Roman" panose="02020603050405020304" pitchFamily="18" charset="0"/>
                </a:rPr>
                <a:t> </a:t>
              </a:r>
              <a:r>
                <a:rPr lang="en-GB" altLang="zh-CN" sz="4000" dirty="0">
                  <a:solidFill>
                    <a:srgbClr val="000000"/>
                  </a:solidFill>
                  <a:latin typeface="Times New Roman" panose="02020603050405020304" pitchFamily="18" charset="0"/>
                </a:rPr>
                <a:t>friction is accompanied by entropy</a:t>
              </a:r>
              <a:endParaRPr lang="en-US" altLang="zh-CN" sz="4000" dirty="0">
                <a:solidFill>
                  <a:srgbClr val="000000"/>
                </a:solidFill>
                <a:latin typeface="Times New Roman" panose="02020603050405020304" pitchFamily="18" charset="0"/>
              </a:endParaRPr>
            </a:p>
          </p:txBody>
        </p:sp>
      </p:grpSp>
      <p:sp>
        <p:nvSpPr>
          <p:cNvPr id="569353" name="Text Box 9">
            <a:extLst>
              <a:ext uri="{FF2B5EF4-FFF2-40B4-BE49-F238E27FC236}">
                <a16:creationId xmlns:a16="http://schemas.microsoft.com/office/drawing/2014/main" id="{B4758882-F1AE-44C5-B9C2-53D979E8C6D6}"/>
              </a:ext>
            </a:extLst>
          </p:cNvPr>
          <p:cNvSpPr txBox="1">
            <a:spLocks noChangeArrowheads="1"/>
          </p:cNvSpPr>
          <p:nvPr/>
        </p:nvSpPr>
        <p:spPr bwMode="auto">
          <a:xfrm>
            <a:off x="381000" y="5410200"/>
            <a:ext cx="845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kumimoji="0" lang="en-US" altLang="zh-CN" sz="4000" b="0">
                <a:solidFill>
                  <a:schemeClr val="accent1"/>
                </a:solidFill>
                <a:latin typeface="Times New Roman" panose="02020603050405020304" pitchFamily="18" charset="0"/>
              </a:rPr>
              <a:t>•</a:t>
            </a:r>
            <a:r>
              <a:rPr lang="en-GB" altLang="zh-CN" sz="4000">
                <a:solidFill>
                  <a:schemeClr val="tx2"/>
                </a:solidFill>
                <a:latin typeface="Times New Roman" panose="02020603050405020304" pitchFamily="18" charset="0"/>
              </a:rPr>
              <a:t> friction in the place</a:t>
            </a:r>
            <a:endParaRPr lang="en-US" altLang="zh-CN" sz="4000">
              <a:solidFill>
                <a:schemeClr val="tx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69348"/>
                                        </p:tgtEl>
                                        <p:attrNameLst>
                                          <p:attrName>style.visibility</p:attrName>
                                        </p:attrNameLst>
                                      </p:cBhvr>
                                      <p:to>
                                        <p:strVal val="visible"/>
                                      </p:to>
                                    </p:set>
                                    <p:anim calcmode="lin" valueType="num">
                                      <p:cBhvr additive="base">
                                        <p:cTn id="7" dur="500" fill="hold"/>
                                        <p:tgtEl>
                                          <p:spTgt spid="569348"/>
                                        </p:tgtEl>
                                        <p:attrNameLst>
                                          <p:attrName>ppt_x</p:attrName>
                                        </p:attrNameLst>
                                      </p:cBhvr>
                                      <p:tavLst>
                                        <p:tav tm="0">
                                          <p:val>
                                            <p:strVal val="1+#ppt_w/2"/>
                                          </p:val>
                                        </p:tav>
                                        <p:tav tm="100000">
                                          <p:val>
                                            <p:strVal val="#ppt_x"/>
                                          </p:val>
                                        </p:tav>
                                      </p:tavLst>
                                    </p:anim>
                                    <p:anim calcmode="lin" valueType="num">
                                      <p:cBhvr additive="base">
                                        <p:cTn id="8" dur="500" fill="hold"/>
                                        <p:tgtEl>
                                          <p:spTgt spid="5693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69349"/>
                                        </p:tgtEl>
                                        <p:attrNameLst>
                                          <p:attrName>style.visibility</p:attrName>
                                        </p:attrNameLst>
                                      </p:cBhvr>
                                      <p:to>
                                        <p:strVal val="visible"/>
                                      </p:to>
                                    </p:set>
                                    <p:anim calcmode="lin" valueType="num">
                                      <p:cBhvr additive="base">
                                        <p:cTn id="13" dur="500" fill="hold"/>
                                        <p:tgtEl>
                                          <p:spTgt spid="569349"/>
                                        </p:tgtEl>
                                        <p:attrNameLst>
                                          <p:attrName>ppt_x</p:attrName>
                                        </p:attrNameLst>
                                      </p:cBhvr>
                                      <p:tavLst>
                                        <p:tav tm="0">
                                          <p:val>
                                            <p:strVal val="1+#ppt_w/2"/>
                                          </p:val>
                                        </p:tav>
                                        <p:tav tm="100000">
                                          <p:val>
                                            <p:strVal val="#ppt_x"/>
                                          </p:val>
                                        </p:tav>
                                      </p:tavLst>
                                    </p:anim>
                                    <p:anim calcmode="lin" valueType="num">
                                      <p:cBhvr additive="base">
                                        <p:cTn id="14" dur="500" fill="hold"/>
                                        <p:tgtEl>
                                          <p:spTgt spid="56934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69350"/>
                                        </p:tgtEl>
                                        <p:attrNameLst>
                                          <p:attrName>style.visibility</p:attrName>
                                        </p:attrNameLst>
                                      </p:cBhvr>
                                      <p:to>
                                        <p:strVal val="visible"/>
                                      </p:to>
                                    </p:set>
                                    <p:anim calcmode="lin" valueType="num">
                                      <p:cBhvr additive="base">
                                        <p:cTn id="19" dur="500" fill="hold"/>
                                        <p:tgtEl>
                                          <p:spTgt spid="569350"/>
                                        </p:tgtEl>
                                        <p:attrNameLst>
                                          <p:attrName>ppt_x</p:attrName>
                                        </p:attrNameLst>
                                      </p:cBhvr>
                                      <p:tavLst>
                                        <p:tav tm="0">
                                          <p:val>
                                            <p:strVal val="1+#ppt_w/2"/>
                                          </p:val>
                                        </p:tav>
                                        <p:tav tm="100000">
                                          <p:val>
                                            <p:strVal val="#ppt_x"/>
                                          </p:val>
                                        </p:tav>
                                      </p:tavLst>
                                    </p:anim>
                                    <p:anim calcmode="lin" valueType="num">
                                      <p:cBhvr additive="base">
                                        <p:cTn id="20" dur="500" fill="hold"/>
                                        <p:tgtEl>
                                          <p:spTgt spid="56935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69351"/>
                                        </p:tgtEl>
                                        <p:attrNameLst>
                                          <p:attrName>style.visibility</p:attrName>
                                        </p:attrNameLst>
                                      </p:cBhvr>
                                      <p:to>
                                        <p:strVal val="visible"/>
                                      </p:to>
                                    </p:set>
                                    <p:anim calcmode="lin" valueType="num">
                                      <p:cBhvr additive="base">
                                        <p:cTn id="25" dur="500" fill="hold"/>
                                        <p:tgtEl>
                                          <p:spTgt spid="569351"/>
                                        </p:tgtEl>
                                        <p:attrNameLst>
                                          <p:attrName>ppt_x</p:attrName>
                                        </p:attrNameLst>
                                      </p:cBhvr>
                                      <p:tavLst>
                                        <p:tav tm="0">
                                          <p:val>
                                            <p:strVal val="1+#ppt_w/2"/>
                                          </p:val>
                                        </p:tav>
                                        <p:tav tm="100000">
                                          <p:val>
                                            <p:strVal val="#ppt_x"/>
                                          </p:val>
                                        </p:tav>
                                      </p:tavLst>
                                    </p:anim>
                                    <p:anim calcmode="lin" valueType="num">
                                      <p:cBhvr additive="base">
                                        <p:cTn id="26" dur="500" fill="hold"/>
                                        <p:tgtEl>
                                          <p:spTgt spid="56935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69353"/>
                                        </p:tgtEl>
                                        <p:attrNameLst>
                                          <p:attrName>style.visibility</p:attrName>
                                        </p:attrNameLst>
                                      </p:cBhvr>
                                      <p:to>
                                        <p:strVal val="visible"/>
                                      </p:to>
                                    </p:set>
                                    <p:anim calcmode="lin" valueType="num">
                                      <p:cBhvr additive="base">
                                        <p:cTn id="37" dur="500" fill="hold"/>
                                        <p:tgtEl>
                                          <p:spTgt spid="569353"/>
                                        </p:tgtEl>
                                        <p:attrNameLst>
                                          <p:attrName>ppt_x</p:attrName>
                                        </p:attrNameLst>
                                      </p:cBhvr>
                                      <p:tavLst>
                                        <p:tav tm="0">
                                          <p:val>
                                            <p:strVal val="1+#ppt_w/2"/>
                                          </p:val>
                                        </p:tav>
                                        <p:tav tm="100000">
                                          <p:val>
                                            <p:strVal val="#ppt_x"/>
                                          </p:val>
                                        </p:tav>
                                      </p:tavLst>
                                    </p:anim>
                                    <p:anim calcmode="lin" valueType="num">
                                      <p:cBhvr additive="base">
                                        <p:cTn id="38" dur="500" fill="hold"/>
                                        <p:tgtEl>
                                          <p:spTgt spid="5693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8" grpId="0" autoUpdateAnimBg="0"/>
      <p:bldP spid="569349" grpId="0" autoUpdateAnimBg="0"/>
      <p:bldP spid="569350" grpId="0" autoUpdateAnimBg="0"/>
      <p:bldP spid="569351" grpId="0" autoUpdateAnimBg="0"/>
      <p:bldP spid="569353"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E50BBDD1-90CB-4D68-9377-30242D85A688}"/>
              </a:ext>
            </a:extLst>
          </p:cNvPr>
          <p:cNvSpPr>
            <a:spLocks noGrp="1" noChangeArrowheads="1"/>
          </p:cNvSpPr>
          <p:nvPr>
            <p:ph type="title"/>
          </p:nvPr>
        </p:nvSpPr>
        <p:spPr>
          <a:xfrm>
            <a:off x="611188" y="1484313"/>
            <a:ext cx="8001000" cy="701675"/>
          </a:xfrm>
        </p:spPr>
        <p:txBody>
          <a:bodyPr/>
          <a:lstStyle/>
          <a:p>
            <a:pPr eaLnBrk="1" hangingPunct="1"/>
            <a:r>
              <a:rPr lang="zh-CN" altLang="en-US" sz="4000" b="1">
                <a:ea typeface="楷体_GB2312" pitchFamily="49" charset="-122"/>
              </a:rPr>
              <a:t>熵和热力学第二定律所遇到的诘难</a:t>
            </a:r>
          </a:p>
        </p:txBody>
      </p:sp>
      <p:sp>
        <p:nvSpPr>
          <p:cNvPr id="124931" name="Rectangle 3">
            <a:extLst>
              <a:ext uri="{FF2B5EF4-FFF2-40B4-BE49-F238E27FC236}">
                <a16:creationId xmlns:a16="http://schemas.microsoft.com/office/drawing/2014/main" id="{9FB89FD4-1256-4690-ADFE-929DD9977DEE}"/>
              </a:ext>
            </a:extLst>
          </p:cNvPr>
          <p:cNvSpPr>
            <a:spLocks noGrp="1" noChangeArrowheads="1"/>
          </p:cNvSpPr>
          <p:nvPr>
            <p:ph type="body" idx="1"/>
          </p:nvPr>
        </p:nvSpPr>
        <p:spPr>
          <a:xfrm>
            <a:off x="685800" y="1981200"/>
            <a:ext cx="7772400" cy="2971800"/>
          </a:xfrm>
        </p:spPr>
        <p:txBody>
          <a:bodyPr/>
          <a:lstStyle/>
          <a:p>
            <a:pPr eaLnBrk="1" hangingPunct="1">
              <a:buFontTx/>
              <a:buNone/>
            </a:pPr>
            <a:endParaRPr lang="en-US" altLang="zh-CN" sz="2800" dirty="0"/>
          </a:p>
          <a:p>
            <a:pPr lvl="1" eaLnBrk="1" hangingPunct="1"/>
            <a:r>
              <a:rPr lang="zh-CN" altLang="en-US" sz="3200" b="1" dirty="0"/>
              <a:t>热寂说</a:t>
            </a:r>
            <a:r>
              <a:rPr lang="en-US" altLang="zh-CN" sz="3200" b="1" dirty="0"/>
              <a:t>(</a:t>
            </a:r>
            <a:r>
              <a:rPr lang="en-US" altLang="zh-CN" sz="3200" b="1" dirty="0">
                <a:sym typeface="Symbol" panose="05050102010706020507" pitchFamily="18" charset="2"/>
              </a:rPr>
              <a:t></a:t>
            </a:r>
            <a:r>
              <a:rPr lang="en-US" altLang="zh-CN" sz="3200" b="1" dirty="0">
                <a:latin typeface="Times New Roman" panose="02020603050405020304" pitchFamily="18" charset="0"/>
                <a:sym typeface="Symbol" panose="05050102010706020507" pitchFamily="18" charset="2"/>
              </a:rPr>
              <a:t>S</a:t>
            </a:r>
            <a:r>
              <a:rPr lang="en-US" altLang="zh-CN" sz="3200" b="1" baseline="-25000" dirty="0">
                <a:latin typeface="Times New Roman" panose="02020603050405020304" pitchFamily="18" charset="0"/>
                <a:sym typeface="Symbol" panose="05050102010706020507" pitchFamily="18" charset="2"/>
              </a:rPr>
              <a:t>iso</a:t>
            </a:r>
            <a:r>
              <a:rPr lang="en-US" altLang="zh-CN" sz="3200" b="1" dirty="0">
                <a:latin typeface="Times New Roman" panose="02020603050405020304" pitchFamily="18" charset="0"/>
                <a:sym typeface="Symbol" panose="05050102010706020507" pitchFamily="18" charset="2"/>
              </a:rPr>
              <a:t>≥0)</a:t>
            </a:r>
            <a:endParaRPr lang="en-US" altLang="zh-CN" sz="3200" b="1" dirty="0"/>
          </a:p>
          <a:p>
            <a:pPr lvl="1" eaLnBrk="1" hangingPunct="1"/>
            <a:r>
              <a:rPr lang="zh-CN" altLang="en-US" sz="3200" b="1" dirty="0"/>
              <a:t>麦克斯韦妖</a:t>
            </a:r>
          </a:p>
          <a:p>
            <a:pPr lvl="1" eaLnBrk="1" hangingPunct="1"/>
            <a:r>
              <a:rPr lang="en-US" altLang="zh-CN" sz="3200" b="1" dirty="0"/>
              <a:t>…...</a:t>
            </a:r>
          </a:p>
          <a:p>
            <a:pPr eaLnBrk="1" hangingPunct="1">
              <a:buFontTx/>
              <a:buNone/>
            </a:pPr>
            <a:endParaRPr lang="en-US" altLang="zh-CN" b="1" dirty="0"/>
          </a:p>
        </p:txBody>
      </p:sp>
      <p:sp>
        <p:nvSpPr>
          <p:cNvPr id="124932" name="Text Box 4">
            <a:extLst>
              <a:ext uri="{FF2B5EF4-FFF2-40B4-BE49-F238E27FC236}">
                <a16:creationId xmlns:a16="http://schemas.microsoft.com/office/drawing/2014/main" id="{132BC3BD-E841-4EAA-8F49-7FCC525004E7}"/>
              </a:ext>
            </a:extLst>
          </p:cNvPr>
          <p:cNvSpPr txBox="1">
            <a:spLocks noChangeArrowheads="1"/>
          </p:cNvSpPr>
          <p:nvPr/>
        </p:nvSpPr>
        <p:spPr bwMode="auto">
          <a:xfrm>
            <a:off x="2195513" y="333375"/>
            <a:ext cx="5329237"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SzTx/>
              <a:buFontTx/>
              <a:buNone/>
            </a:pPr>
            <a:r>
              <a:rPr lang="zh-CN" altLang="en-US" sz="4800">
                <a:solidFill>
                  <a:schemeClr val="tx2"/>
                </a:solidFill>
                <a:latin typeface="Times New Roman" panose="02020603050405020304" pitchFamily="18" charset="0"/>
                <a:ea typeface="楷体_GB2312" pitchFamily="49" charset="-122"/>
              </a:rPr>
              <a:t>第四章    讨论</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C70A388C-E59C-446D-92A1-42AD546E7F3E}"/>
              </a:ext>
            </a:extLst>
          </p:cNvPr>
          <p:cNvSpPr>
            <a:spLocks noChangeArrowheads="1"/>
          </p:cNvSpPr>
          <p:nvPr/>
        </p:nvSpPr>
        <p:spPr bwMode="auto">
          <a:xfrm>
            <a:off x="4211960" y="980728"/>
            <a:ext cx="4572000"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SzTx/>
              <a:buFontTx/>
              <a:buNone/>
            </a:pPr>
            <a:r>
              <a:rPr lang="en-US" altLang="zh-CN" sz="4400" dirty="0">
                <a:solidFill>
                  <a:schemeClr val="tx2"/>
                </a:solidFill>
                <a:latin typeface="Times New Roman" panose="02020603050405020304" pitchFamily="18" charset="0"/>
                <a:ea typeface="楷体_GB2312" pitchFamily="49" charset="-122"/>
              </a:rPr>
              <a:t>James Clerk Maxwell</a:t>
            </a:r>
          </a:p>
          <a:p>
            <a:pPr eaLnBrk="1" hangingPunct="1">
              <a:spcBef>
                <a:spcPct val="0"/>
              </a:spcBef>
              <a:buSzTx/>
              <a:buFontTx/>
              <a:buNone/>
            </a:pPr>
            <a:r>
              <a:rPr lang="en-US" altLang="zh-CN" sz="4400" dirty="0">
                <a:solidFill>
                  <a:schemeClr val="tx2"/>
                </a:solidFill>
                <a:latin typeface="Times New Roman" panose="02020603050405020304" pitchFamily="18" charset="0"/>
                <a:ea typeface="楷体_GB2312" pitchFamily="49" charset="-122"/>
              </a:rPr>
              <a:t> J.C. </a:t>
            </a:r>
            <a:r>
              <a:rPr lang="zh-CN" altLang="zh-CN" sz="4400" dirty="0">
                <a:solidFill>
                  <a:schemeClr val="tx2"/>
                </a:solidFill>
                <a:latin typeface="Times New Roman" panose="02020603050405020304" pitchFamily="18" charset="0"/>
                <a:ea typeface="楷体_GB2312" pitchFamily="49" charset="-122"/>
              </a:rPr>
              <a:t>麦克斯韦</a:t>
            </a:r>
            <a:endParaRPr lang="zh-CN" altLang="en-US" sz="4400" dirty="0">
              <a:solidFill>
                <a:schemeClr val="tx2"/>
              </a:solidFill>
              <a:latin typeface="Times New Roman" panose="02020603050405020304" pitchFamily="18" charset="0"/>
              <a:ea typeface="楷体_GB2312" pitchFamily="49" charset="-122"/>
            </a:endParaRPr>
          </a:p>
          <a:p>
            <a:pPr algn="ctr" eaLnBrk="1" hangingPunct="1">
              <a:spcBef>
                <a:spcPct val="50000"/>
              </a:spcBef>
              <a:buSzTx/>
              <a:buFontTx/>
              <a:buNone/>
            </a:pPr>
            <a:r>
              <a:rPr lang="zh-CN" altLang="en-US" sz="4400" dirty="0">
                <a:solidFill>
                  <a:schemeClr val="tx2"/>
                </a:solidFill>
                <a:latin typeface="Times New Roman" panose="02020603050405020304" pitchFamily="18" charset="0"/>
                <a:ea typeface="楷体_GB2312" pitchFamily="49" charset="-122"/>
              </a:rPr>
              <a:t>（</a:t>
            </a:r>
            <a:r>
              <a:rPr lang="en-US" altLang="zh-CN" sz="4400" dirty="0">
                <a:solidFill>
                  <a:schemeClr val="tx2"/>
                </a:solidFill>
                <a:latin typeface="Times New Roman" panose="02020603050405020304" pitchFamily="18" charset="0"/>
                <a:ea typeface="楷体_GB2312" pitchFamily="49" charset="-122"/>
              </a:rPr>
              <a:t>1831-1879</a:t>
            </a:r>
            <a:r>
              <a:rPr lang="zh-CN" altLang="en-US" sz="4400" dirty="0">
                <a:solidFill>
                  <a:schemeClr val="tx2"/>
                </a:solidFill>
                <a:latin typeface="Times New Roman" panose="02020603050405020304" pitchFamily="18" charset="0"/>
                <a:ea typeface="楷体_GB2312" pitchFamily="49" charset="-122"/>
              </a:rPr>
              <a:t>）</a:t>
            </a:r>
          </a:p>
          <a:p>
            <a:pPr algn="ctr" eaLnBrk="1" hangingPunct="1">
              <a:spcBef>
                <a:spcPct val="10000"/>
              </a:spcBef>
              <a:buSzTx/>
              <a:buFontTx/>
              <a:buNone/>
            </a:pPr>
            <a:r>
              <a:rPr lang="zh-CN" altLang="en-US" sz="4400" dirty="0">
                <a:solidFill>
                  <a:schemeClr val="tx2"/>
                </a:solidFill>
                <a:latin typeface="Times New Roman" panose="02020603050405020304" pitchFamily="18" charset="0"/>
                <a:ea typeface="楷体_GB2312" pitchFamily="49" charset="-122"/>
              </a:rPr>
              <a:t>英国</a:t>
            </a:r>
          </a:p>
          <a:p>
            <a:pPr algn="ctr" eaLnBrk="1" hangingPunct="1">
              <a:spcBef>
                <a:spcPct val="10000"/>
              </a:spcBef>
              <a:buSzTx/>
              <a:buFontTx/>
              <a:buNone/>
            </a:pPr>
            <a:r>
              <a:rPr lang="zh-CN" altLang="en-US" sz="3600" dirty="0">
                <a:solidFill>
                  <a:schemeClr val="tx2"/>
                </a:solidFill>
                <a:latin typeface="Times New Roman" panose="02020603050405020304" pitchFamily="18" charset="0"/>
                <a:ea typeface="楷体_GB2312" pitchFamily="49" charset="-122"/>
              </a:rPr>
              <a:t>电磁学，分子运动论</a:t>
            </a:r>
            <a:endParaRPr lang="zh-CN" altLang="en-US" sz="4400" dirty="0">
              <a:solidFill>
                <a:schemeClr val="tx2"/>
              </a:solidFill>
              <a:latin typeface="Times New Roman" panose="02020603050405020304" pitchFamily="18" charset="0"/>
              <a:ea typeface="楷体_GB2312" pitchFamily="49" charset="-122"/>
            </a:endParaRPr>
          </a:p>
          <a:p>
            <a:pPr algn="ctr" eaLnBrk="1" hangingPunct="1">
              <a:spcBef>
                <a:spcPct val="0"/>
              </a:spcBef>
              <a:buSzTx/>
              <a:buFontTx/>
              <a:buNone/>
            </a:pPr>
            <a:r>
              <a:rPr lang="zh-CN" altLang="en-US" sz="3600" dirty="0">
                <a:solidFill>
                  <a:schemeClr val="tx2"/>
                </a:solidFill>
                <a:latin typeface="Times New Roman" panose="02020603050405020304" pitchFamily="18" charset="0"/>
                <a:ea typeface="楷体_GB2312" pitchFamily="49" charset="-122"/>
              </a:rPr>
              <a:t>热二律，麦克斯韦妖</a:t>
            </a:r>
            <a:endParaRPr lang="zh-CN" altLang="en-US" sz="4400" dirty="0">
              <a:solidFill>
                <a:schemeClr val="tx2"/>
              </a:solidFill>
              <a:latin typeface="Times New Roman" panose="02020603050405020304" pitchFamily="18" charset="0"/>
              <a:ea typeface="楷体_GB2312" pitchFamily="49" charset="-122"/>
            </a:endParaRPr>
          </a:p>
        </p:txBody>
      </p:sp>
      <p:pic>
        <p:nvPicPr>
          <p:cNvPr id="126979" name="Picture 3" descr="麦克斯韦">
            <a:extLst>
              <a:ext uri="{FF2B5EF4-FFF2-40B4-BE49-F238E27FC236}">
                <a16:creationId xmlns:a16="http://schemas.microsoft.com/office/drawing/2014/main" id="{F64371FD-C4E5-4F5F-B085-01821A47B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353695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42D9AC8F-05CC-43AE-B426-B5FD7FCBB575}"/>
              </a:ext>
            </a:extLst>
          </p:cNvPr>
          <p:cNvSpPr>
            <a:spLocks noGrp="1" noChangeArrowheads="1"/>
          </p:cNvSpPr>
          <p:nvPr>
            <p:ph type="title"/>
          </p:nvPr>
        </p:nvSpPr>
        <p:spPr>
          <a:xfrm>
            <a:off x="381000" y="303213"/>
            <a:ext cx="8077200" cy="914400"/>
          </a:xfrm>
        </p:spPr>
        <p:txBody>
          <a:bodyPr/>
          <a:lstStyle/>
          <a:p>
            <a:pPr eaLnBrk="1" hangingPunct="1"/>
            <a:r>
              <a:rPr lang="zh-CN" altLang="en-US" sz="5400">
                <a:ea typeface="楷体_GB2312" pitchFamily="49" charset="-122"/>
              </a:rPr>
              <a:t>麦克斯韦妖 </a:t>
            </a:r>
            <a:r>
              <a:rPr lang="en-US" altLang="zh-CN" sz="4800">
                <a:latin typeface="Times New Roman" panose="02020603050405020304" pitchFamily="18" charset="0"/>
                <a:ea typeface="楷体_GB2312" pitchFamily="49" charset="-122"/>
              </a:rPr>
              <a:t>Maxwell Demon</a:t>
            </a:r>
            <a:endParaRPr lang="en-US" altLang="zh-CN" sz="4800">
              <a:latin typeface="Times New Roman" panose="02020603050405020304" pitchFamily="18" charset="0"/>
            </a:endParaRPr>
          </a:p>
        </p:txBody>
      </p:sp>
      <p:grpSp>
        <p:nvGrpSpPr>
          <p:cNvPr id="2" name="Group 3">
            <a:extLst>
              <a:ext uri="{FF2B5EF4-FFF2-40B4-BE49-F238E27FC236}">
                <a16:creationId xmlns:a16="http://schemas.microsoft.com/office/drawing/2014/main" id="{59D95B0E-C506-4852-A6C0-6F47D94648E4}"/>
              </a:ext>
            </a:extLst>
          </p:cNvPr>
          <p:cNvGrpSpPr>
            <a:grpSpLocks/>
          </p:cNvGrpSpPr>
          <p:nvPr/>
        </p:nvGrpSpPr>
        <p:grpSpPr bwMode="auto">
          <a:xfrm>
            <a:off x="609600" y="1752600"/>
            <a:ext cx="4362450" cy="1976438"/>
            <a:chOff x="384" y="1299"/>
            <a:chExt cx="2748" cy="1245"/>
          </a:xfrm>
        </p:grpSpPr>
        <p:cxnSp>
          <p:nvCxnSpPr>
            <p:cNvPr id="129030" name="AutoShape 4">
              <a:extLst>
                <a:ext uri="{FF2B5EF4-FFF2-40B4-BE49-F238E27FC236}">
                  <a16:creationId xmlns:a16="http://schemas.microsoft.com/office/drawing/2014/main" id="{FDC8F2CE-5266-4144-8824-DA1533549E88}"/>
                </a:ext>
              </a:extLst>
            </p:cNvPr>
            <p:cNvCxnSpPr>
              <a:cxnSpLocks noChangeShapeType="1"/>
              <a:stCxn id="129035" idx="0"/>
              <a:endCxn id="129035" idx="2"/>
            </p:cNvCxnSpPr>
            <p:nvPr/>
          </p:nvCxnSpPr>
          <p:spPr bwMode="auto">
            <a:xfrm>
              <a:off x="1518" y="1637"/>
              <a:ext cx="0" cy="90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29031" name="Group 5">
              <a:extLst>
                <a:ext uri="{FF2B5EF4-FFF2-40B4-BE49-F238E27FC236}">
                  <a16:creationId xmlns:a16="http://schemas.microsoft.com/office/drawing/2014/main" id="{ED67CB36-28A9-418B-BE29-0585599A5863}"/>
                </a:ext>
              </a:extLst>
            </p:cNvPr>
            <p:cNvGrpSpPr>
              <a:grpSpLocks/>
            </p:cNvGrpSpPr>
            <p:nvPr/>
          </p:nvGrpSpPr>
          <p:grpSpPr bwMode="auto">
            <a:xfrm>
              <a:off x="384" y="1299"/>
              <a:ext cx="2748" cy="1245"/>
              <a:chOff x="680" y="1491"/>
              <a:chExt cx="2748" cy="1245"/>
            </a:xfrm>
          </p:grpSpPr>
          <p:grpSp>
            <p:nvGrpSpPr>
              <p:cNvPr id="129032" name="Group 6">
                <a:extLst>
                  <a:ext uri="{FF2B5EF4-FFF2-40B4-BE49-F238E27FC236}">
                    <a16:creationId xmlns:a16="http://schemas.microsoft.com/office/drawing/2014/main" id="{6E93CBDF-4F26-4FB7-860A-C1F89EEB1103}"/>
                  </a:ext>
                </a:extLst>
              </p:cNvPr>
              <p:cNvGrpSpPr>
                <a:grpSpLocks/>
              </p:cNvGrpSpPr>
              <p:nvPr/>
            </p:nvGrpSpPr>
            <p:grpSpPr bwMode="auto">
              <a:xfrm>
                <a:off x="2003" y="1926"/>
                <a:ext cx="193" cy="363"/>
                <a:chOff x="2003" y="1926"/>
                <a:chExt cx="193" cy="363"/>
              </a:xfrm>
            </p:grpSpPr>
            <p:sp>
              <p:nvSpPr>
                <p:cNvPr id="129109" name="Line 7">
                  <a:extLst>
                    <a:ext uri="{FF2B5EF4-FFF2-40B4-BE49-F238E27FC236}">
                      <a16:creationId xmlns:a16="http://schemas.microsoft.com/office/drawing/2014/main" id="{9A15A30E-E53D-40E1-B4C9-3B49575F09B6}"/>
                    </a:ext>
                  </a:extLst>
                </p:cNvPr>
                <p:cNvSpPr>
                  <a:spLocks noChangeAspect="1" noChangeShapeType="1"/>
                </p:cNvSpPr>
                <p:nvPr/>
              </p:nvSpPr>
              <p:spPr bwMode="auto">
                <a:xfrm flipV="1">
                  <a:off x="2003" y="1926"/>
                  <a:ext cx="193" cy="1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10" name="Line 8">
                  <a:extLst>
                    <a:ext uri="{FF2B5EF4-FFF2-40B4-BE49-F238E27FC236}">
                      <a16:creationId xmlns:a16="http://schemas.microsoft.com/office/drawing/2014/main" id="{C60EA19D-56FA-49DF-85CE-43D3E222A00D}"/>
                    </a:ext>
                  </a:extLst>
                </p:cNvPr>
                <p:cNvSpPr>
                  <a:spLocks noChangeAspect="1" noChangeShapeType="1"/>
                </p:cNvSpPr>
                <p:nvPr/>
              </p:nvSpPr>
              <p:spPr bwMode="auto">
                <a:xfrm flipV="1">
                  <a:off x="2003" y="2153"/>
                  <a:ext cx="193" cy="1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129111" name="AutoShape 9">
                  <a:extLst>
                    <a:ext uri="{FF2B5EF4-FFF2-40B4-BE49-F238E27FC236}">
                      <a16:creationId xmlns:a16="http://schemas.microsoft.com/office/drawing/2014/main" id="{95DCBA40-EFB5-4B69-B74C-B60C59FBE220}"/>
                    </a:ext>
                  </a:extLst>
                </p:cNvPr>
                <p:cNvCxnSpPr>
                  <a:cxnSpLocks noChangeShapeType="1"/>
                  <a:stCxn id="129109" idx="0"/>
                  <a:endCxn id="129110" idx="0"/>
                </p:cNvCxnSpPr>
                <p:nvPr/>
              </p:nvCxnSpPr>
              <p:spPr bwMode="auto">
                <a:xfrm>
                  <a:off x="2003" y="2062"/>
                  <a:ext cx="0" cy="22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9112" name="AutoShape 10">
                  <a:extLst>
                    <a:ext uri="{FF2B5EF4-FFF2-40B4-BE49-F238E27FC236}">
                      <a16:creationId xmlns:a16="http://schemas.microsoft.com/office/drawing/2014/main" id="{DA1F4AEA-BCE8-48FB-A73D-82BC98460180}"/>
                    </a:ext>
                  </a:extLst>
                </p:cNvPr>
                <p:cNvCxnSpPr>
                  <a:cxnSpLocks noChangeShapeType="1"/>
                  <a:stCxn id="129109" idx="1"/>
                  <a:endCxn id="129110" idx="1"/>
                </p:cNvCxnSpPr>
                <p:nvPr/>
              </p:nvCxnSpPr>
              <p:spPr bwMode="auto">
                <a:xfrm>
                  <a:off x="2195" y="1927"/>
                  <a:ext cx="0" cy="22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29033" name="Group 11">
                <a:extLst>
                  <a:ext uri="{FF2B5EF4-FFF2-40B4-BE49-F238E27FC236}">
                    <a16:creationId xmlns:a16="http://schemas.microsoft.com/office/drawing/2014/main" id="{B41EC18B-421B-413E-A1B7-0F971A806F77}"/>
                  </a:ext>
                </a:extLst>
              </p:cNvPr>
              <p:cNvGrpSpPr>
                <a:grpSpLocks/>
              </p:cNvGrpSpPr>
              <p:nvPr/>
            </p:nvGrpSpPr>
            <p:grpSpPr bwMode="auto">
              <a:xfrm>
                <a:off x="2022" y="1928"/>
                <a:ext cx="175" cy="387"/>
                <a:chOff x="3853" y="2493"/>
                <a:chExt cx="175" cy="387"/>
              </a:xfrm>
            </p:grpSpPr>
            <p:sp>
              <p:nvSpPr>
                <p:cNvPr id="129105" name="Line 12">
                  <a:extLst>
                    <a:ext uri="{FF2B5EF4-FFF2-40B4-BE49-F238E27FC236}">
                      <a16:creationId xmlns:a16="http://schemas.microsoft.com/office/drawing/2014/main" id="{66B934D7-27CD-49C1-A493-DB8C00869051}"/>
                    </a:ext>
                  </a:extLst>
                </p:cNvPr>
                <p:cNvSpPr>
                  <a:spLocks noChangeShapeType="1"/>
                </p:cNvSpPr>
                <p:nvPr/>
              </p:nvSpPr>
              <p:spPr bwMode="auto">
                <a:xfrm flipV="1">
                  <a:off x="3853" y="2493"/>
                  <a:ext cx="175" cy="1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06" name="Line 13">
                  <a:extLst>
                    <a:ext uri="{FF2B5EF4-FFF2-40B4-BE49-F238E27FC236}">
                      <a16:creationId xmlns:a16="http://schemas.microsoft.com/office/drawing/2014/main" id="{B503C614-FF36-4B0E-8D7A-DCE720920235}"/>
                    </a:ext>
                  </a:extLst>
                </p:cNvPr>
                <p:cNvSpPr>
                  <a:spLocks noChangeShapeType="1"/>
                </p:cNvSpPr>
                <p:nvPr/>
              </p:nvSpPr>
              <p:spPr bwMode="auto">
                <a:xfrm flipV="1">
                  <a:off x="3853" y="2720"/>
                  <a:ext cx="175" cy="1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129107" name="AutoShape 14">
                  <a:extLst>
                    <a:ext uri="{FF2B5EF4-FFF2-40B4-BE49-F238E27FC236}">
                      <a16:creationId xmlns:a16="http://schemas.microsoft.com/office/drawing/2014/main" id="{C9F733B8-2BF6-4EF1-8B5F-D7C2BCFFA9D3}"/>
                    </a:ext>
                  </a:extLst>
                </p:cNvPr>
                <p:cNvCxnSpPr>
                  <a:cxnSpLocks noChangeShapeType="1"/>
                  <a:stCxn id="129105" idx="0"/>
                  <a:endCxn id="129106" idx="0"/>
                </p:cNvCxnSpPr>
                <p:nvPr/>
              </p:nvCxnSpPr>
              <p:spPr bwMode="auto">
                <a:xfrm>
                  <a:off x="3853" y="2653"/>
                  <a:ext cx="0" cy="22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9108" name="AutoShape 15">
                  <a:extLst>
                    <a:ext uri="{FF2B5EF4-FFF2-40B4-BE49-F238E27FC236}">
                      <a16:creationId xmlns:a16="http://schemas.microsoft.com/office/drawing/2014/main" id="{508FAF87-FCE4-4136-825C-F0E40C6C2D4E}"/>
                    </a:ext>
                  </a:extLst>
                </p:cNvPr>
                <p:cNvCxnSpPr>
                  <a:cxnSpLocks noChangeShapeType="1"/>
                  <a:stCxn id="129105" idx="1"/>
                  <a:endCxn id="129106" idx="1"/>
                </p:cNvCxnSpPr>
                <p:nvPr/>
              </p:nvCxnSpPr>
              <p:spPr bwMode="auto">
                <a:xfrm>
                  <a:off x="4027" y="2494"/>
                  <a:ext cx="0" cy="22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29034" name="Group 16">
                <a:extLst>
                  <a:ext uri="{FF2B5EF4-FFF2-40B4-BE49-F238E27FC236}">
                    <a16:creationId xmlns:a16="http://schemas.microsoft.com/office/drawing/2014/main" id="{DD44929A-160A-4656-AFE0-6B8F620CE81E}"/>
                  </a:ext>
                </a:extLst>
              </p:cNvPr>
              <p:cNvGrpSpPr>
                <a:grpSpLocks/>
              </p:cNvGrpSpPr>
              <p:nvPr/>
            </p:nvGrpSpPr>
            <p:grpSpPr bwMode="auto">
              <a:xfrm>
                <a:off x="680" y="1491"/>
                <a:ext cx="2748" cy="1245"/>
                <a:chOff x="680" y="1475"/>
                <a:chExt cx="2748" cy="1245"/>
              </a:xfrm>
            </p:grpSpPr>
            <p:sp>
              <p:nvSpPr>
                <p:cNvPr id="129035" name="Rectangle 17">
                  <a:extLst>
                    <a:ext uri="{FF2B5EF4-FFF2-40B4-BE49-F238E27FC236}">
                      <a16:creationId xmlns:a16="http://schemas.microsoft.com/office/drawing/2014/main" id="{94599C3A-1710-4F9B-873D-2B5849CB6D29}"/>
                    </a:ext>
                  </a:extLst>
                </p:cNvPr>
                <p:cNvSpPr>
                  <a:spLocks noChangeArrowheads="1"/>
                </p:cNvSpPr>
                <p:nvPr/>
              </p:nvSpPr>
              <p:spPr bwMode="auto">
                <a:xfrm>
                  <a:off x="680" y="1813"/>
                  <a:ext cx="2267" cy="9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29036" name="Line 18">
                  <a:extLst>
                    <a:ext uri="{FF2B5EF4-FFF2-40B4-BE49-F238E27FC236}">
                      <a16:creationId xmlns:a16="http://schemas.microsoft.com/office/drawing/2014/main" id="{09271122-F8DC-4153-83A3-A687B53C53EB}"/>
                    </a:ext>
                  </a:extLst>
                </p:cNvPr>
                <p:cNvSpPr>
                  <a:spLocks noChangeShapeType="1"/>
                </p:cNvSpPr>
                <p:nvPr/>
              </p:nvSpPr>
              <p:spPr bwMode="auto">
                <a:xfrm>
                  <a:off x="1159" y="1475"/>
                  <a:ext cx="2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7" name="Line 19">
                  <a:extLst>
                    <a:ext uri="{FF2B5EF4-FFF2-40B4-BE49-F238E27FC236}">
                      <a16:creationId xmlns:a16="http://schemas.microsoft.com/office/drawing/2014/main" id="{A0D8BFDC-E448-4E8C-8026-C08B6B2A29FA}"/>
                    </a:ext>
                  </a:extLst>
                </p:cNvPr>
                <p:cNvSpPr>
                  <a:spLocks noChangeShapeType="1"/>
                </p:cNvSpPr>
                <p:nvPr/>
              </p:nvSpPr>
              <p:spPr bwMode="auto">
                <a:xfrm>
                  <a:off x="1158" y="2382"/>
                  <a:ext cx="226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8" name="Line 20">
                  <a:extLst>
                    <a:ext uri="{FF2B5EF4-FFF2-40B4-BE49-F238E27FC236}">
                      <a16:creationId xmlns:a16="http://schemas.microsoft.com/office/drawing/2014/main" id="{E7C1D4FD-C2E7-4DA6-AB0B-4E480A4C847E}"/>
                    </a:ext>
                  </a:extLst>
                </p:cNvPr>
                <p:cNvSpPr>
                  <a:spLocks noChangeShapeType="1"/>
                </p:cNvSpPr>
                <p:nvPr/>
              </p:nvSpPr>
              <p:spPr bwMode="auto">
                <a:xfrm flipV="1">
                  <a:off x="680" y="1476"/>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9" name="Line 21">
                  <a:extLst>
                    <a:ext uri="{FF2B5EF4-FFF2-40B4-BE49-F238E27FC236}">
                      <a16:creationId xmlns:a16="http://schemas.microsoft.com/office/drawing/2014/main" id="{C84B2F6E-86E9-452B-9F2A-D366AA128204}"/>
                    </a:ext>
                  </a:extLst>
                </p:cNvPr>
                <p:cNvSpPr>
                  <a:spLocks noChangeShapeType="1"/>
                </p:cNvSpPr>
                <p:nvPr/>
              </p:nvSpPr>
              <p:spPr bwMode="auto">
                <a:xfrm flipV="1">
                  <a:off x="1814" y="1476"/>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0" name="Line 22">
                  <a:extLst>
                    <a:ext uri="{FF2B5EF4-FFF2-40B4-BE49-F238E27FC236}">
                      <a16:creationId xmlns:a16="http://schemas.microsoft.com/office/drawing/2014/main" id="{FD23C9FF-CA35-423D-B7B2-294DDF56AFC2}"/>
                    </a:ext>
                  </a:extLst>
                </p:cNvPr>
                <p:cNvSpPr>
                  <a:spLocks noChangeShapeType="1"/>
                </p:cNvSpPr>
                <p:nvPr/>
              </p:nvSpPr>
              <p:spPr bwMode="auto">
                <a:xfrm flipV="1">
                  <a:off x="2948" y="1476"/>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129041" name="AutoShape 23">
                  <a:extLst>
                    <a:ext uri="{FF2B5EF4-FFF2-40B4-BE49-F238E27FC236}">
                      <a16:creationId xmlns:a16="http://schemas.microsoft.com/office/drawing/2014/main" id="{19B1F3BD-A1BD-45A2-9CE5-64E8CC30CCC7}"/>
                    </a:ext>
                  </a:extLst>
                </p:cNvPr>
                <p:cNvCxnSpPr>
                  <a:cxnSpLocks noChangeShapeType="1"/>
                </p:cNvCxnSpPr>
                <p:nvPr/>
              </p:nvCxnSpPr>
              <p:spPr bwMode="auto">
                <a:xfrm>
                  <a:off x="3424" y="1475"/>
                  <a:ext cx="0" cy="90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9042" name="AutoShape 24">
                  <a:extLst>
                    <a:ext uri="{FF2B5EF4-FFF2-40B4-BE49-F238E27FC236}">
                      <a16:creationId xmlns:a16="http://schemas.microsoft.com/office/drawing/2014/main" id="{9CE7B27B-B9A5-4555-85DD-27EE10E4DBE0}"/>
                    </a:ext>
                  </a:extLst>
                </p:cNvPr>
                <p:cNvCxnSpPr>
                  <a:cxnSpLocks noChangeShapeType="1"/>
                </p:cNvCxnSpPr>
                <p:nvPr/>
              </p:nvCxnSpPr>
              <p:spPr bwMode="auto">
                <a:xfrm>
                  <a:off x="1160" y="1478"/>
                  <a:ext cx="0" cy="907"/>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29043" name="AutoShape 25">
                  <a:extLst>
                    <a:ext uri="{FF2B5EF4-FFF2-40B4-BE49-F238E27FC236}">
                      <a16:creationId xmlns:a16="http://schemas.microsoft.com/office/drawing/2014/main" id="{B8066359-8647-42FA-AEBD-AA68020CDEA6}"/>
                    </a:ext>
                  </a:extLst>
                </p:cNvPr>
                <p:cNvCxnSpPr>
                  <a:cxnSpLocks noChangeShapeType="1"/>
                </p:cNvCxnSpPr>
                <p:nvPr/>
              </p:nvCxnSpPr>
              <p:spPr bwMode="auto">
                <a:xfrm>
                  <a:off x="2292" y="1476"/>
                  <a:ext cx="0" cy="90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29044" name="Line 26">
                  <a:extLst>
                    <a:ext uri="{FF2B5EF4-FFF2-40B4-BE49-F238E27FC236}">
                      <a16:creationId xmlns:a16="http://schemas.microsoft.com/office/drawing/2014/main" id="{94187D59-6A49-4726-B6DF-E8532D2CC6D8}"/>
                    </a:ext>
                  </a:extLst>
                </p:cNvPr>
                <p:cNvSpPr>
                  <a:spLocks noChangeShapeType="1"/>
                </p:cNvSpPr>
                <p:nvPr/>
              </p:nvSpPr>
              <p:spPr bwMode="auto">
                <a:xfrm flipV="1">
                  <a:off x="1812" y="2382"/>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5" name="Line 27">
                  <a:extLst>
                    <a:ext uri="{FF2B5EF4-FFF2-40B4-BE49-F238E27FC236}">
                      <a16:creationId xmlns:a16="http://schemas.microsoft.com/office/drawing/2014/main" id="{B8C77123-4861-4651-AA7E-914395D5FF19}"/>
                    </a:ext>
                  </a:extLst>
                </p:cNvPr>
                <p:cNvSpPr>
                  <a:spLocks noChangeShapeType="1"/>
                </p:cNvSpPr>
                <p:nvPr/>
              </p:nvSpPr>
              <p:spPr bwMode="auto">
                <a:xfrm flipV="1">
                  <a:off x="680" y="2382"/>
                  <a:ext cx="480" cy="33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6" name="Line 28">
                  <a:extLst>
                    <a:ext uri="{FF2B5EF4-FFF2-40B4-BE49-F238E27FC236}">
                      <a16:creationId xmlns:a16="http://schemas.microsoft.com/office/drawing/2014/main" id="{733D815D-CB47-43BA-8643-946C4A24D1CD}"/>
                    </a:ext>
                  </a:extLst>
                </p:cNvPr>
                <p:cNvSpPr>
                  <a:spLocks noChangeShapeType="1"/>
                </p:cNvSpPr>
                <p:nvPr/>
              </p:nvSpPr>
              <p:spPr bwMode="auto">
                <a:xfrm flipV="1">
                  <a:off x="2946" y="2382"/>
                  <a:ext cx="4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47" name="Group 29">
                  <a:extLst>
                    <a:ext uri="{FF2B5EF4-FFF2-40B4-BE49-F238E27FC236}">
                      <a16:creationId xmlns:a16="http://schemas.microsoft.com/office/drawing/2014/main" id="{85E94EEA-0046-43B8-885F-3E0AAC827629}"/>
                    </a:ext>
                  </a:extLst>
                </p:cNvPr>
                <p:cNvGrpSpPr>
                  <a:grpSpLocks/>
                </p:cNvGrpSpPr>
                <p:nvPr/>
              </p:nvGrpSpPr>
              <p:grpSpPr bwMode="auto">
                <a:xfrm>
                  <a:off x="2227" y="1909"/>
                  <a:ext cx="317" cy="635"/>
                  <a:chOff x="3647" y="3646"/>
                  <a:chExt cx="1980" cy="3960"/>
                </a:xfrm>
              </p:grpSpPr>
              <p:grpSp>
                <p:nvGrpSpPr>
                  <p:cNvPr id="129048" name="Group 30">
                    <a:extLst>
                      <a:ext uri="{FF2B5EF4-FFF2-40B4-BE49-F238E27FC236}">
                        <a16:creationId xmlns:a16="http://schemas.microsoft.com/office/drawing/2014/main" id="{92744ADA-5F0F-4D89-8B84-90D6E637E8EE}"/>
                      </a:ext>
                    </a:extLst>
                  </p:cNvPr>
                  <p:cNvGrpSpPr>
                    <a:grpSpLocks/>
                  </p:cNvGrpSpPr>
                  <p:nvPr/>
                </p:nvGrpSpPr>
                <p:grpSpPr bwMode="auto">
                  <a:xfrm>
                    <a:off x="3762" y="6324"/>
                    <a:ext cx="1855" cy="1282"/>
                    <a:chOff x="3762" y="6324"/>
                    <a:chExt cx="1855" cy="1282"/>
                  </a:xfrm>
                </p:grpSpPr>
                <p:sp>
                  <p:nvSpPr>
                    <p:cNvPr id="129101" name="Freeform 31">
                      <a:extLst>
                        <a:ext uri="{FF2B5EF4-FFF2-40B4-BE49-F238E27FC236}">
                          <a16:creationId xmlns:a16="http://schemas.microsoft.com/office/drawing/2014/main" id="{8E57473E-2031-4126-8B96-4B4307274A0C}"/>
                        </a:ext>
                      </a:extLst>
                    </p:cNvPr>
                    <p:cNvSpPr>
                      <a:spLocks/>
                    </p:cNvSpPr>
                    <p:nvPr/>
                  </p:nvSpPr>
                  <p:spPr bwMode="auto">
                    <a:xfrm>
                      <a:off x="3762" y="6324"/>
                      <a:ext cx="1855" cy="1282"/>
                    </a:xfrm>
                    <a:custGeom>
                      <a:avLst/>
                      <a:gdLst>
                        <a:gd name="T0" fmla="*/ 590 w 1855"/>
                        <a:gd name="T1" fmla="*/ 447 h 1282"/>
                        <a:gd name="T2" fmla="*/ 645 w 1855"/>
                        <a:gd name="T3" fmla="*/ 275 h 1282"/>
                        <a:gd name="T4" fmla="*/ 673 w 1855"/>
                        <a:gd name="T5" fmla="*/ 185 h 1282"/>
                        <a:gd name="T6" fmla="*/ 685 w 1855"/>
                        <a:gd name="T7" fmla="*/ 145 h 1282"/>
                        <a:gd name="T8" fmla="*/ 713 w 1855"/>
                        <a:gd name="T9" fmla="*/ 0 h 1282"/>
                        <a:gd name="T10" fmla="*/ 1240 w 1855"/>
                        <a:gd name="T11" fmla="*/ 17 h 1282"/>
                        <a:gd name="T12" fmla="*/ 1248 w 1855"/>
                        <a:gd name="T13" fmla="*/ 60 h 1282"/>
                        <a:gd name="T14" fmla="*/ 1250 w 1855"/>
                        <a:gd name="T15" fmla="*/ 107 h 1282"/>
                        <a:gd name="T16" fmla="*/ 1243 w 1855"/>
                        <a:gd name="T17" fmla="*/ 152 h 1282"/>
                        <a:gd name="T18" fmla="*/ 1235 w 1855"/>
                        <a:gd name="T19" fmla="*/ 182 h 1282"/>
                        <a:gd name="T20" fmla="*/ 1218 w 1855"/>
                        <a:gd name="T21" fmla="*/ 210 h 1282"/>
                        <a:gd name="T22" fmla="*/ 1195 w 1855"/>
                        <a:gd name="T23" fmla="*/ 237 h 1282"/>
                        <a:gd name="T24" fmla="*/ 1143 w 1855"/>
                        <a:gd name="T25" fmla="*/ 305 h 1282"/>
                        <a:gd name="T26" fmla="*/ 1113 w 1855"/>
                        <a:gd name="T27" fmla="*/ 345 h 1282"/>
                        <a:gd name="T28" fmla="*/ 980 w 1855"/>
                        <a:gd name="T29" fmla="*/ 475 h 1282"/>
                        <a:gd name="T30" fmla="*/ 988 w 1855"/>
                        <a:gd name="T31" fmla="*/ 515 h 1282"/>
                        <a:gd name="T32" fmla="*/ 948 w 1855"/>
                        <a:gd name="T33" fmla="*/ 532 h 1282"/>
                        <a:gd name="T34" fmla="*/ 1013 w 1855"/>
                        <a:gd name="T35" fmla="*/ 857 h 1282"/>
                        <a:gd name="T36" fmla="*/ 1080 w 1855"/>
                        <a:gd name="T37" fmla="*/ 1000 h 1282"/>
                        <a:gd name="T38" fmla="*/ 1173 w 1855"/>
                        <a:gd name="T39" fmla="*/ 1112 h 1282"/>
                        <a:gd name="T40" fmla="*/ 1318 w 1855"/>
                        <a:gd name="T41" fmla="*/ 1152 h 1282"/>
                        <a:gd name="T42" fmla="*/ 1485 w 1855"/>
                        <a:gd name="T43" fmla="*/ 1142 h 1282"/>
                        <a:gd name="T44" fmla="*/ 1578 w 1855"/>
                        <a:gd name="T45" fmla="*/ 1172 h 1282"/>
                        <a:gd name="T46" fmla="*/ 1793 w 1855"/>
                        <a:gd name="T47" fmla="*/ 1172 h 1282"/>
                        <a:gd name="T48" fmla="*/ 1855 w 1855"/>
                        <a:gd name="T49" fmla="*/ 1200 h 1282"/>
                        <a:gd name="T50" fmla="*/ 1835 w 1855"/>
                        <a:gd name="T51" fmla="*/ 1240 h 1282"/>
                        <a:gd name="T52" fmla="*/ 1700 w 1855"/>
                        <a:gd name="T53" fmla="*/ 1282 h 1282"/>
                        <a:gd name="T54" fmla="*/ 1258 w 1855"/>
                        <a:gd name="T55" fmla="*/ 1282 h 1282"/>
                        <a:gd name="T56" fmla="*/ 1123 w 1855"/>
                        <a:gd name="T57" fmla="*/ 1252 h 1282"/>
                        <a:gd name="T58" fmla="*/ 1010 w 1855"/>
                        <a:gd name="T59" fmla="*/ 1252 h 1282"/>
                        <a:gd name="T60" fmla="*/ 903 w 1855"/>
                        <a:gd name="T61" fmla="*/ 1257 h 1282"/>
                        <a:gd name="T62" fmla="*/ 855 w 1855"/>
                        <a:gd name="T63" fmla="*/ 1207 h 1282"/>
                        <a:gd name="T64" fmla="*/ 800 w 1855"/>
                        <a:gd name="T65" fmla="*/ 1242 h 1282"/>
                        <a:gd name="T66" fmla="*/ 758 w 1855"/>
                        <a:gd name="T67" fmla="*/ 1245 h 1282"/>
                        <a:gd name="T68" fmla="*/ 715 w 1855"/>
                        <a:gd name="T69" fmla="*/ 1250 h 1282"/>
                        <a:gd name="T70" fmla="*/ 570 w 1855"/>
                        <a:gd name="T71" fmla="*/ 1232 h 1282"/>
                        <a:gd name="T72" fmla="*/ 488 w 1855"/>
                        <a:gd name="T73" fmla="*/ 1232 h 1282"/>
                        <a:gd name="T74" fmla="*/ 258 w 1855"/>
                        <a:gd name="T75" fmla="*/ 1250 h 1282"/>
                        <a:gd name="T76" fmla="*/ 10 w 1855"/>
                        <a:gd name="T77" fmla="*/ 1227 h 1282"/>
                        <a:gd name="T78" fmla="*/ 0 w 1855"/>
                        <a:gd name="T79" fmla="*/ 1192 h 1282"/>
                        <a:gd name="T80" fmla="*/ 93 w 1855"/>
                        <a:gd name="T81" fmla="*/ 1182 h 1282"/>
                        <a:gd name="T82" fmla="*/ 165 w 1855"/>
                        <a:gd name="T83" fmla="*/ 1115 h 1282"/>
                        <a:gd name="T84" fmla="*/ 270 w 1855"/>
                        <a:gd name="T85" fmla="*/ 1100 h 1282"/>
                        <a:gd name="T86" fmla="*/ 415 w 1855"/>
                        <a:gd name="T87" fmla="*/ 1135 h 1282"/>
                        <a:gd name="T88" fmla="*/ 568 w 1855"/>
                        <a:gd name="T89" fmla="*/ 1135 h 1282"/>
                        <a:gd name="T90" fmla="*/ 628 w 1855"/>
                        <a:gd name="T91" fmla="*/ 1015 h 1282"/>
                        <a:gd name="T92" fmla="*/ 563 w 1855"/>
                        <a:gd name="T93" fmla="*/ 590 h 1282"/>
                        <a:gd name="T94" fmla="*/ 560 w 1855"/>
                        <a:gd name="T95" fmla="*/ 552 h 1282"/>
                        <a:gd name="T96" fmla="*/ 568 w 1855"/>
                        <a:gd name="T97" fmla="*/ 517 h 1282"/>
                        <a:gd name="T98" fmla="*/ 590 w 1855"/>
                        <a:gd name="T99" fmla="*/ 447 h 12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55"/>
                        <a:gd name="T151" fmla="*/ 0 h 1282"/>
                        <a:gd name="T152" fmla="*/ 1855 w 1855"/>
                        <a:gd name="T153" fmla="*/ 1282 h 12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55" h="1282">
                          <a:moveTo>
                            <a:pt x="590" y="447"/>
                          </a:moveTo>
                          <a:lnTo>
                            <a:pt x="645" y="275"/>
                          </a:lnTo>
                          <a:lnTo>
                            <a:pt x="673" y="185"/>
                          </a:lnTo>
                          <a:lnTo>
                            <a:pt x="685" y="145"/>
                          </a:lnTo>
                          <a:lnTo>
                            <a:pt x="713" y="0"/>
                          </a:lnTo>
                          <a:lnTo>
                            <a:pt x="1240" y="17"/>
                          </a:lnTo>
                          <a:lnTo>
                            <a:pt x="1248" y="60"/>
                          </a:lnTo>
                          <a:lnTo>
                            <a:pt x="1250" y="107"/>
                          </a:lnTo>
                          <a:lnTo>
                            <a:pt x="1243" y="152"/>
                          </a:lnTo>
                          <a:lnTo>
                            <a:pt x="1235" y="182"/>
                          </a:lnTo>
                          <a:lnTo>
                            <a:pt x="1218" y="210"/>
                          </a:lnTo>
                          <a:lnTo>
                            <a:pt x="1195" y="237"/>
                          </a:lnTo>
                          <a:lnTo>
                            <a:pt x="1143" y="305"/>
                          </a:lnTo>
                          <a:lnTo>
                            <a:pt x="1113" y="345"/>
                          </a:lnTo>
                          <a:lnTo>
                            <a:pt x="980" y="475"/>
                          </a:lnTo>
                          <a:lnTo>
                            <a:pt x="988" y="515"/>
                          </a:lnTo>
                          <a:lnTo>
                            <a:pt x="948" y="532"/>
                          </a:lnTo>
                          <a:lnTo>
                            <a:pt x="1013" y="857"/>
                          </a:lnTo>
                          <a:lnTo>
                            <a:pt x="1080" y="1000"/>
                          </a:lnTo>
                          <a:lnTo>
                            <a:pt x="1173" y="1112"/>
                          </a:lnTo>
                          <a:lnTo>
                            <a:pt x="1318" y="1152"/>
                          </a:lnTo>
                          <a:lnTo>
                            <a:pt x="1485" y="1142"/>
                          </a:lnTo>
                          <a:lnTo>
                            <a:pt x="1578" y="1172"/>
                          </a:lnTo>
                          <a:lnTo>
                            <a:pt x="1793" y="1172"/>
                          </a:lnTo>
                          <a:lnTo>
                            <a:pt x="1855" y="1200"/>
                          </a:lnTo>
                          <a:lnTo>
                            <a:pt x="1835" y="1240"/>
                          </a:lnTo>
                          <a:lnTo>
                            <a:pt x="1700" y="1282"/>
                          </a:lnTo>
                          <a:lnTo>
                            <a:pt x="1258" y="1282"/>
                          </a:lnTo>
                          <a:lnTo>
                            <a:pt x="1123" y="1252"/>
                          </a:lnTo>
                          <a:lnTo>
                            <a:pt x="1010" y="1252"/>
                          </a:lnTo>
                          <a:lnTo>
                            <a:pt x="903" y="1257"/>
                          </a:lnTo>
                          <a:lnTo>
                            <a:pt x="855" y="1207"/>
                          </a:lnTo>
                          <a:lnTo>
                            <a:pt x="800" y="1242"/>
                          </a:lnTo>
                          <a:lnTo>
                            <a:pt x="758" y="1245"/>
                          </a:lnTo>
                          <a:lnTo>
                            <a:pt x="715" y="1250"/>
                          </a:lnTo>
                          <a:lnTo>
                            <a:pt x="570" y="1232"/>
                          </a:lnTo>
                          <a:lnTo>
                            <a:pt x="488" y="1232"/>
                          </a:lnTo>
                          <a:lnTo>
                            <a:pt x="258" y="1250"/>
                          </a:lnTo>
                          <a:lnTo>
                            <a:pt x="10" y="1227"/>
                          </a:lnTo>
                          <a:lnTo>
                            <a:pt x="0" y="1192"/>
                          </a:lnTo>
                          <a:lnTo>
                            <a:pt x="93" y="1182"/>
                          </a:lnTo>
                          <a:lnTo>
                            <a:pt x="165" y="1115"/>
                          </a:lnTo>
                          <a:lnTo>
                            <a:pt x="270" y="1100"/>
                          </a:lnTo>
                          <a:lnTo>
                            <a:pt x="415" y="1135"/>
                          </a:lnTo>
                          <a:lnTo>
                            <a:pt x="568" y="1135"/>
                          </a:lnTo>
                          <a:lnTo>
                            <a:pt x="628" y="1015"/>
                          </a:lnTo>
                          <a:lnTo>
                            <a:pt x="563" y="590"/>
                          </a:lnTo>
                          <a:lnTo>
                            <a:pt x="560" y="552"/>
                          </a:lnTo>
                          <a:lnTo>
                            <a:pt x="568" y="517"/>
                          </a:lnTo>
                          <a:lnTo>
                            <a:pt x="590" y="447"/>
                          </a:lnTo>
                          <a:close/>
                        </a:path>
                      </a:pathLst>
                    </a:custGeom>
                    <a:solidFill>
                      <a:srgbClr val="0020A0"/>
                    </a:solidFill>
                    <a:ln w="10795">
                      <a:solidFill>
                        <a:srgbClr val="000000"/>
                      </a:solidFill>
                      <a:round/>
                      <a:headEnd/>
                      <a:tailEnd/>
                    </a:ln>
                  </p:spPr>
                  <p:txBody>
                    <a:bodyPr/>
                    <a:lstStyle/>
                    <a:p>
                      <a:endParaRPr lang="zh-CN" altLang="en-US"/>
                    </a:p>
                  </p:txBody>
                </p:sp>
                <p:grpSp>
                  <p:nvGrpSpPr>
                    <p:cNvPr id="129102" name="Group 32">
                      <a:extLst>
                        <a:ext uri="{FF2B5EF4-FFF2-40B4-BE49-F238E27FC236}">
                          <a16:creationId xmlns:a16="http://schemas.microsoft.com/office/drawing/2014/main" id="{3676B4E8-3028-47C9-80E1-32C2F3D93F31}"/>
                        </a:ext>
                      </a:extLst>
                    </p:cNvPr>
                    <p:cNvGrpSpPr>
                      <a:grpSpLocks/>
                    </p:cNvGrpSpPr>
                    <p:nvPr/>
                  </p:nvGrpSpPr>
                  <p:grpSpPr bwMode="auto">
                    <a:xfrm>
                      <a:off x="4517" y="6486"/>
                      <a:ext cx="190" cy="1000"/>
                      <a:chOff x="4517" y="6486"/>
                      <a:chExt cx="190" cy="1000"/>
                    </a:xfrm>
                  </p:grpSpPr>
                  <p:sp>
                    <p:nvSpPr>
                      <p:cNvPr id="129103" name="Freeform 33">
                        <a:extLst>
                          <a:ext uri="{FF2B5EF4-FFF2-40B4-BE49-F238E27FC236}">
                            <a16:creationId xmlns:a16="http://schemas.microsoft.com/office/drawing/2014/main" id="{487896CA-3AA2-4734-943F-3F76277E60F2}"/>
                          </a:ext>
                        </a:extLst>
                      </p:cNvPr>
                      <p:cNvSpPr>
                        <a:spLocks/>
                      </p:cNvSpPr>
                      <p:nvPr/>
                    </p:nvSpPr>
                    <p:spPr bwMode="auto">
                      <a:xfrm>
                        <a:off x="4517" y="6494"/>
                        <a:ext cx="190" cy="992"/>
                      </a:xfrm>
                      <a:custGeom>
                        <a:avLst/>
                        <a:gdLst>
                          <a:gd name="T0" fmla="*/ 190 w 190"/>
                          <a:gd name="T1" fmla="*/ 0 h 992"/>
                          <a:gd name="T2" fmla="*/ 128 w 190"/>
                          <a:gd name="T3" fmla="*/ 132 h 992"/>
                          <a:gd name="T4" fmla="*/ 23 w 190"/>
                          <a:gd name="T5" fmla="*/ 305 h 992"/>
                          <a:gd name="T6" fmla="*/ 3 w 190"/>
                          <a:gd name="T7" fmla="*/ 342 h 992"/>
                          <a:gd name="T8" fmla="*/ 0 w 190"/>
                          <a:gd name="T9" fmla="*/ 380 h 992"/>
                          <a:gd name="T10" fmla="*/ 3 w 190"/>
                          <a:gd name="T11" fmla="*/ 427 h 992"/>
                          <a:gd name="T12" fmla="*/ 68 w 190"/>
                          <a:gd name="T13" fmla="*/ 735 h 992"/>
                          <a:gd name="T14" fmla="*/ 85 w 190"/>
                          <a:gd name="T15" fmla="*/ 992 h 992"/>
                          <a:gd name="T16" fmla="*/ 0 60000 65536"/>
                          <a:gd name="T17" fmla="*/ 0 60000 65536"/>
                          <a:gd name="T18" fmla="*/ 0 60000 65536"/>
                          <a:gd name="T19" fmla="*/ 0 60000 65536"/>
                          <a:gd name="T20" fmla="*/ 0 60000 65536"/>
                          <a:gd name="T21" fmla="*/ 0 60000 65536"/>
                          <a:gd name="T22" fmla="*/ 0 60000 65536"/>
                          <a:gd name="T23" fmla="*/ 0 60000 65536"/>
                          <a:gd name="T24" fmla="*/ 0 w 190"/>
                          <a:gd name="T25" fmla="*/ 0 h 992"/>
                          <a:gd name="T26" fmla="*/ 190 w 190"/>
                          <a:gd name="T27" fmla="*/ 992 h 9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0" h="992">
                            <a:moveTo>
                              <a:pt x="190" y="0"/>
                            </a:moveTo>
                            <a:lnTo>
                              <a:pt x="128" y="132"/>
                            </a:lnTo>
                            <a:lnTo>
                              <a:pt x="23" y="305"/>
                            </a:lnTo>
                            <a:lnTo>
                              <a:pt x="3" y="342"/>
                            </a:lnTo>
                            <a:lnTo>
                              <a:pt x="0" y="380"/>
                            </a:lnTo>
                            <a:lnTo>
                              <a:pt x="3" y="427"/>
                            </a:lnTo>
                            <a:lnTo>
                              <a:pt x="68" y="735"/>
                            </a:lnTo>
                            <a:lnTo>
                              <a:pt x="85" y="992"/>
                            </a:lnTo>
                          </a:path>
                        </a:pathLst>
                      </a:custGeom>
                      <a:noFill/>
                      <a:ln w="1079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104" name="Line 34">
                        <a:extLst>
                          <a:ext uri="{FF2B5EF4-FFF2-40B4-BE49-F238E27FC236}">
                            <a16:creationId xmlns:a16="http://schemas.microsoft.com/office/drawing/2014/main" id="{E7845D1E-543E-4F18-9EEA-A7C5E7723873}"/>
                          </a:ext>
                        </a:extLst>
                      </p:cNvPr>
                      <p:cNvSpPr>
                        <a:spLocks noChangeShapeType="1"/>
                      </p:cNvSpPr>
                      <p:nvPr/>
                    </p:nvSpPr>
                    <p:spPr bwMode="auto">
                      <a:xfrm>
                        <a:off x="4647" y="6486"/>
                        <a:ext cx="8" cy="118"/>
                      </a:xfrm>
                      <a:prstGeom prst="line">
                        <a:avLst/>
                      </a:prstGeom>
                      <a:noFill/>
                      <a:ln w="1079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9049" name="Group 35">
                    <a:extLst>
                      <a:ext uri="{FF2B5EF4-FFF2-40B4-BE49-F238E27FC236}">
                        <a16:creationId xmlns:a16="http://schemas.microsoft.com/office/drawing/2014/main" id="{5E5077CA-D408-4C52-BF8B-1856BA1FF71A}"/>
                      </a:ext>
                    </a:extLst>
                  </p:cNvPr>
                  <p:cNvGrpSpPr>
                    <a:grpSpLocks/>
                  </p:cNvGrpSpPr>
                  <p:nvPr/>
                </p:nvGrpSpPr>
                <p:grpSpPr bwMode="auto">
                  <a:xfrm>
                    <a:off x="3647" y="5159"/>
                    <a:ext cx="1980" cy="1247"/>
                    <a:chOff x="3647" y="5159"/>
                    <a:chExt cx="1980" cy="1247"/>
                  </a:xfrm>
                </p:grpSpPr>
                <p:grpSp>
                  <p:nvGrpSpPr>
                    <p:cNvPr id="129074" name="Group 36">
                      <a:extLst>
                        <a:ext uri="{FF2B5EF4-FFF2-40B4-BE49-F238E27FC236}">
                          <a16:creationId xmlns:a16="http://schemas.microsoft.com/office/drawing/2014/main" id="{22B5B3C1-BAF1-4D59-9B9B-D91F07B1263F}"/>
                        </a:ext>
                      </a:extLst>
                    </p:cNvPr>
                    <p:cNvGrpSpPr>
                      <a:grpSpLocks/>
                    </p:cNvGrpSpPr>
                    <p:nvPr/>
                  </p:nvGrpSpPr>
                  <p:grpSpPr bwMode="auto">
                    <a:xfrm>
                      <a:off x="3952" y="5351"/>
                      <a:ext cx="1385" cy="1055"/>
                      <a:chOff x="3952" y="5351"/>
                      <a:chExt cx="1385" cy="1055"/>
                    </a:xfrm>
                  </p:grpSpPr>
                  <p:grpSp>
                    <p:nvGrpSpPr>
                      <p:cNvPr id="129078" name="Group 37">
                        <a:extLst>
                          <a:ext uri="{FF2B5EF4-FFF2-40B4-BE49-F238E27FC236}">
                            <a16:creationId xmlns:a16="http://schemas.microsoft.com/office/drawing/2014/main" id="{0B554D71-74E2-4A15-954D-F92138BF42BA}"/>
                          </a:ext>
                        </a:extLst>
                      </p:cNvPr>
                      <p:cNvGrpSpPr>
                        <a:grpSpLocks/>
                      </p:cNvGrpSpPr>
                      <p:nvPr/>
                    </p:nvGrpSpPr>
                    <p:grpSpPr bwMode="auto">
                      <a:xfrm>
                        <a:off x="3952" y="5379"/>
                        <a:ext cx="1385" cy="1027"/>
                        <a:chOff x="3952" y="5379"/>
                        <a:chExt cx="1385" cy="1027"/>
                      </a:xfrm>
                    </p:grpSpPr>
                    <p:grpSp>
                      <p:nvGrpSpPr>
                        <p:cNvPr id="129089" name="Group 38">
                          <a:extLst>
                            <a:ext uri="{FF2B5EF4-FFF2-40B4-BE49-F238E27FC236}">
                              <a16:creationId xmlns:a16="http://schemas.microsoft.com/office/drawing/2014/main" id="{8EAC3CB4-3134-4AAC-A3E6-3717B611A499}"/>
                            </a:ext>
                          </a:extLst>
                        </p:cNvPr>
                        <p:cNvGrpSpPr>
                          <a:grpSpLocks/>
                        </p:cNvGrpSpPr>
                        <p:nvPr/>
                      </p:nvGrpSpPr>
                      <p:grpSpPr bwMode="auto">
                        <a:xfrm>
                          <a:off x="3952" y="5379"/>
                          <a:ext cx="1385" cy="1027"/>
                          <a:chOff x="3952" y="5379"/>
                          <a:chExt cx="1385" cy="1027"/>
                        </a:xfrm>
                      </p:grpSpPr>
                      <p:grpSp>
                        <p:nvGrpSpPr>
                          <p:cNvPr id="129097" name="Group 39">
                            <a:extLst>
                              <a:ext uri="{FF2B5EF4-FFF2-40B4-BE49-F238E27FC236}">
                                <a16:creationId xmlns:a16="http://schemas.microsoft.com/office/drawing/2014/main" id="{BBC881C0-72B2-4171-98E9-561907F5A99A}"/>
                              </a:ext>
                            </a:extLst>
                          </p:cNvPr>
                          <p:cNvGrpSpPr>
                            <a:grpSpLocks/>
                          </p:cNvGrpSpPr>
                          <p:nvPr/>
                        </p:nvGrpSpPr>
                        <p:grpSpPr bwMode="auto">
                          <a:xfrm>
                            <a:off x="3952" y="5384"/>
                            <a:ext cx="1385" cy="462"/>
                            <a:chOff x="3952" y="5384"/>
                            <a:chExt cx="1385" cy="462"/>
                          </a:xfrm>
                        </p:grpSpPr>
                        <p:sp>
                          <p:nvSpPr>
                            <p:cNvPr id="129099" name="Freeform 40">
                              <a:extLst>
                                <a:ext uri="{FF2B5EF4-FFF2-40B4-BE49-F238E27FC236}">
                                  <a16:creationId xmlns:a16="http://schemas.microsoft.com/office/drawing/2014/main" id="{93237BD8-D1A7-4341-A1C0-D913D9D952C5}"/>
                                </a:ext>
                              </a:extLst>
                            </p:cNvPr>
                            <p:cNvSpPr>
                              <a:spLocks/>
                            </p:cNvSpPr>
                            <p:nvPr/>
                          </p:nvSpPr>
                          <p:spPr bwMode="auto">
                            <a:xfrm>
                              <a:off x="5027" y="5384"/>
                              <a:ext cx="310" cy="360"/>
                            </a:xfrm>
                            <a:custGeom>
                              <a:avLst/>
                              <a:gdLst>
                                <a:gd name="T0" fmla="*/ 0 w 310"/>
                                <a:gd name="T1" fmla="*/ 212 h 360"/>
                                <a:gd name="T2" fmla="*/ 20 w 310"/>
                                <a:gd name="T3" fmla="*/ 130 h 360"/>
                                <a:gd name="T4" fmla="*/ 43 w 310"/>
                                <a:gd name="T5" fmla="*/ 82 h 360"/>
                                <a:gd name="T6" fmla="*/ 75 w 310"/>
                                <a:gd name="T7" fmla="*/ 37 h 360"/>
                                <a:gd name="T8" fmla="*/ 120 w 310"/>
                                <a:gd name="T9" fmla="*/ 0 h 360"/>
                                <a:gd name="T10" fmla="*/ 130 w 310"/>
                                <a:gd name="T11" fmla="*/ 65 h 360"/>
                                <a:gd name="T12" fmla="*/ 158 w 310"/>
                                <a:gd name="T13" fmla="*/ 120 h 360"/>
                                <a:gd name="T14" fmla="*/ 213 w 310"/>
                                <a:gd name="T15" fmla="*/ 190 h 360"/>
                                <a:gd name="T16" fmla="*/ 278 w 310"/>
                                <a:gd name="T17" fmla="*/ 245 h 360"/>
                                <a:gd name="T18" fmla="*/ 310 w 310"/>
                                <a:gd name="T19" fmla="*/ 250 h 360"/>
                                <a:gd name="T20" fmla="*/ 280 w 310"/>
                                <a:gd name="T21" fmla="*/ 312 h 360"/>
                                <a:gd name="T22" fmla="*/ 245 w 310"/>
                                <a:gd name="T23" fmla="*/ 360 h 360"/>
                                <a:gd name="T24" fmla="*/ 153 w 310"/>
                                <a:gd name="T25" fmla="*/ 322 h 360"/>
                                <a:gd name="T26" fmla="*/ 0 w 310"/>
                                <a:gd name="T27" fmla="*/ 212 h 36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10"/>
                                <a:gd name="T43" fmla="*/ 0 h 360"/>
                                <a:gd name="T44" fmla="*/ 310 w 310"/>
                                <a:gd name="T45" fmla="*/ 360 h 36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10" h="360">
                                  <a:moveTo>
                                    <a:pt x="0" y="212"/>
                                  </a:moveTo>
                                  <a:lnTo>
                                    <a:pt x="20" y="130"/>
                                  </a:lnTo>
                                  <a:lnTo>
                                    <a:pt x="43" y="82"/>
                                  </a:lnTo>
                                  <a:lnTo>
                                    <a:pt x="75" y="37"/>
                                  </a:lnTo>
                                  <a:lnTo>
                                    <a:pt x="120" y="0"/>
                                  </a:lnTo>
                                  <a:lnTo>
                                    <a:pt x="130" y="65"/>
                                  </a:lnTo>
                                  <a:lnTo>
                                    <a:pt x="158" y="120"/>
                                  </a:lnTo>
                                  <a:lnTo>
                                    <a:pt x="213" y="190"/>
                                  </a:lnTo>
                                  <a:lnTo>
                                    <a:pt x="278" y="245"/>
                                  </a:lnTo>
                                  <a:lnTo>
                                    <a:pt x="310" y="250"/>
                                  </a:lnTo>
                                  <a:lnTo>
                                    <a:pt x="280" y="312"/>
                                  </a:lnTo>
                                  <a:lnTo>
                                    <a:pt x="245" y="360"/>
                                  </a:lnTo>
                                  <a:lnTo>
                                    <a:pt x="153" y="322"/>
                                  </a:lnTo>
                                  <a:lnTo>
                                    <a:pt x="0" y="212"/>
                                  </a:lnTo>
                                  <a:close/>
                                </a:path>
                              </a:pathLst>
                            </a:custGeom>
                            <a:solidFill>
                              <a:srgbClr val="6000A0"/>
                            </a:solidFill>
                            <a:ln w="10795">
                              <a:solidFill>
                                <a:srgbClr val="000000"/>
                              </a:solidFill>
                              <a:round/>
                              <a:headEnd/>
                              <a:tailEnd/>
                            </a:ln>
                          </p:spPr>
                          <p:txBody>
                            <a:bodyPr/>
                            <a:lstStyle/>
                            <a:p>
                              <a:endParaRPr lang="zh-CN" altLang="en-US"/>
                            </a:p>
                          </p:txBody>
                        </p:sp>
                        <p:sp>
                          <p:nvSpPr>
                            <p:cNvPr id="129100" name="Freeform 41">
                              <a:extLst>
                                <a:ext uri="{FF2B5EF4-FFF2-40B4-BE49-F238E27FC236}">
                                  <a16:creationId xmlns:a16="http://schemas.microsoft.com/office/drawing/2014/main" id="{E1209CAC-6115-495C-BA73-2C333D4463F8}"/>
                                </a:ext>
                              </a:extLst>
                            </p:cNvPr>
                            <p:cNvSpPr>
                              <a:spLocks/>
                            </p:cNvSpPr>
                            <p:nvPr/>
                          </p:nvSpPr>
                          <p:spPr bwMode="auto">
                            <a:xfrm>
                              <a:off x="3952" y="5559"/>
                              <a:ext cx="308" cy="287"/>
                            </a:xfrm>
                            <a:custGeom>
                              <a:avLst/>
                              <a:gdLst>
                                <a:gd name="T0" fmla="*/ 0 w 308"/>
                                <a:gd name="T1" fmla="*/ 177 h 287"/>
                                <a:gd name="T2" fmla="*/ 85 w 308"/>
                                <a:gd name="T3" fmla="*/ 287 h 287"/>
                                <a:gd name="T4" fmla="*/ 163 w 308"/>
                                <a:gd name="T5" fmla="*/ 272 h 287"/>
                                <a:gd name="T6" fmla="*/ 230 w 308"/>
                                <a:gd name="T7" fmla="*/ 227 h 287"/>
                                <a:gd name="T8" fmla="*/ 298 w 308"/>
                                <a:gd name="T9" fmla="*/ 177 h 287"/>
                                <a:gd name="T10" fmla="*/ 308 w 308"/>
                                <a:gd name="T11" fmla="*/ 115 h 287"/>
                                <a:gd name="T12" fmla="*/ 175 w 308"/>
                                <a:gd name="T13" fmla="*/ 0 h 287"/>
                                <a:gd name="T14" fmla="*/ 98 w 308"/>
                                <a:gd name="T15" fmla="*/ 80 h 287"/>
                                <a:gd name="T16" fmla="*/ 0 w 308"/>
                                <a:gd name="T17" fmla="*/ 177 h 2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8"/>
                                <a:gd name="T28" fmla="*/ 0 h 287"/>
                                <a:gd name="T29" fmla="*/ 308 w 308"/>
                                <a:gd name="T30" fmla="*/ 287 h 2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8" h="287">
                                  <a:moveTo>
                                    <a:pt x="0" y="177"/>
                                  </a:moveTo>
                                  <a:lnTo>
                                    <a:pt x="85" y="287"/>
                                  </a:lnTo>
                                  <a:lnTo>
                                    <a:pt x="163" y="272"/>
                                  </a:lnTo>
                                  <a:lnTo>
                                    <a:pt x="230" y="227"/>
                                  </a:lnTo>
                                  <a:lnTo>
                                    <a:pt x="298" y="177"/>
                                  </a:lnTo>
                                  <a:lnTo>
                                    <a:pt x="308" y="115"/>
                                  </a:lnTo>
                                  <a:lnTo>
                                    <a:pt x="175" y="0"/>
                                  </a:lnTo>
                                  <a:lnTo>
                                    <a:pt x="98" y="80"/>
                                  </a:lnTo>
                                  <a:lnTo>
                                    <a:pt x="0" y="177"/>
                                  </a:lnTo>
                                  <a:close/>
                                </a:path>
                              </a:pathLst>
                            </a:custGeom>
                            <a:solidFill>
                              <a:srgbClr val="6000A0"/>
                            </a:solidFill>
                            <a:ln w="10795">
                              <a:solidFill>
                                <a:srgbClr val="000000"/>
                              </a:solidFill>
                              <a:round/>
                              <a:headEnd/>
                              <a:tailEnd/>
                            </a:ln>
                          </p:spPr>
                          <p:txBody>
                            <a:bodyPr/>
                            <a:lstStyle/>
                            <a:p>
                              <a:endParaRPr lang="zh-CN" altLang="en-US"/>
                            </a:p>
                          </p:txBody>
                        </p:sp>
                      </p:grpSp>
                      <p:sp>
                        <p:nvSpPr>
                          <p:cNvPr id="129098" name="Freeform 42">
                            <a:extLst>
                              <a:ext uri="{FF2B5EF4-FFF2-40B4-BE49-F238E27FC236}">
                                <a16:creationId xmlns:a16="http://schemas.microsoft.com/office/drawing/2014/main" id="{CEDD35BD-58EF-413C-8AD1-9F8883C9167E}"/>
                              </a:ext>
                            </a:extLst>
                          </p:cNvPr>
                          <p:cNvSpPr>
                            <a:spLocks/>
                          </p:cNvSpPr>
                          <p:nvPr/>
                        </p:nvSpPr>
                        <p:spPr bwMode="auto">
                          <a:xfrm>
                            <a:off x="4012" y="5379"/>
                            <a:ext cx="1288" cy="1027"/>
                          </a:xfrm>
                          <a:custGeom>
                            <a:avLst/>
                            <a:gdLst>
                              <a:gd name="T0" fmla="*/ 748 w 1288"/>
                              <a:gd name="T1" fmla="*/ 47 h 1027"/>
                              <a:gd name="T2" fmla="*/ 868 w 1288"/>
                              <a:gd name="T3" fmla="*/ 77 h 1027"/>
                              <a:gd name="T4" fmla="*/ 918 w 1288"/>
                              <a:gd name="T5" fmla="*/ 102 h 1027"/>
                              <a:gd name="T6" fmla="*/ 955 w 1288"/>
                              <a:gd name="T7" fmla="*/ 137 h 1027"/>
                              <a:gd name="T8" fmla="*/ 1023 w 1288"/>
                              <a:gd name="T9" fmla="*/ 167 h 1027"/>
                              <a:gd name="T10" fmla="*/ 1093 w 1288"/>
                              <a:gd name="T11" fmla="*/ 250 h 1027"/>
                              <a:gd name="T12" fmla="*/ 1173 w 1288"/>
                              <a:gd name="T13" fmla="*/ 312 h 1027"/>
                              <a:gd name="T14" fmla="*/ 1288 w 1288"/>
                              <a:gd name="T15" fmla="*/ 340 h 1027"/>
                              <a:gd name="T16" fmla="*/ 1283 w 1288"/>
                              <a:gd name="T17" fmla="*/ 472 h 1027"/>
                              <a:gd name="T18" fmla="*/ 1238 w 1288"/>
                              <a:gd name="T19" fmla="*/ 595 h 1027"/>
                              <a:gd name="T20" fmla="*/ 1140 w 1288"/>
                              <a:gd name="T21" fmla="*/ 630 h 1027"/>
                              <a:gd name="T22" fmla="*/ 1055 w 1288"/>
                              <a:gd name="T23" fmla="*/ 660 h 1027"/>
                              <a:gd name="T24" fmla="*/ 1073 w 1288"/>
                              <a:gd name="T25" fmla="*/ 780 h 1027"/>
                              <a:gd name="T26" fmla="*/ 1075 w 1288"/>
                              <a:gd name="T27" fmla="*/ 942 h 1027"/>
                              <a:gd name="T28" fmla="*/ 1000 w 1288"/>
                              <a:gd name="T29" fmla="*/ 985 h 1027"/>
                              <a:gd name="T30" fmla="*/ 830 w 1288"/>
                              <a:gd name="T31" fmla="*/ 1007 h 1027"/>
                              <a:gd name="T32" fmla="*/ 675 w 1288"/>
                              <a:gd name="T33" fmla="*/ 1000 h 1027"/>
                              <a:gd name="T34" fmla="*/ 550 w 1288"/>
                              <a:gd name="T35" fmla="*/ 1027 h 1027"/>
                              <a:gd name="T36" fmla="*/ 370 w 1288"/>
                              <a:gd name="T37" fmla="*/ 987 h 1027"/>
                              <a:gd name="T38" fmla="*/ 270 w 1288"/>
                              <a:gd name="T39" fmla="*/ 937 h 1027"/>
                              <a:gd name="T40" fmla="*/ 260 w 1288"/>
                              <a:gd name="T41" fmla="*/ 807 h 1027"/>
                              <a:gd name="T42" fmla="*/ 238 w 1288"/>
                              <a:gd name="T43" fmla="*/ 697 h 1027"/>
                              <a:gd name="T44" fmla="*/ 178 w 1288"/>
                              <a:gd name="T45" fmla="*/ 635 h 1027"/>
                              <a:gd name="T46" fmla="*/ 140 w 1288"/>
                              <a:gd name="T47" fmla="*/ 537 h 1027"/>
                              <a:gd name="T48" fmla="*/ 60 w 1288"/>
                              <a:gd name="T49" fmla="*/ 500 h 1027"/>
                              <a:gd name="T50" fmla="*/ 0 w 1288"/>
                              <a:gd name="T51" fmla="*/ 450 h 1027"/>
                              <a:gd name="T52" fmla="*/ 98 w 1288"/>
                              <a:gd name="T53" fmla="*/ 412 h 1027"/>
                              <a:gd name="T54" fmla="*/ 203 w 1288"/>
                              <a:gd name="T55" fmla="*/ 307 h 1027"/>
                              <a:gd name="T56" fmla="*/ 238 w 1288"/>
                              <a:gd name="T57" fmla="*/ 220 h 1027"/>
                              <a:gd name="T58" fmla="*/ 280 w 1288"/>
                              <a:gd name="T59" fmla="*/ 140 h 1027"/>
                              <a:gd name="T60" fmla="*/ 345 w 1288"/>
                              <a:gd name="T61" fmla="*/ 87 h 1027"/>
                              <a:gd name="T62" fmla="*/ 443 w 1288"/>
                              <a:gd name="T63" fmla="*/ 32 h 10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88"/>
                              <a:gd name="T97" fmla="*/ 0 h 1027"/>
                              <a:gd name="T98" fmla="*/ 1288 w 1288"/>
                              <a:gd name="T99" fmla="*/ 1027 h 102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88" h="1027">
                                <a:moveTo>
                                  <a:pt x="568" y="0"/>
                                </a:moveTo>
                                <a:lnTo>
                                  <a:pt x="748" y="47"/>
                                </a:lnTo>
                                <a:lnTo>
                                  <a:pt x="820" y="62"/>
                                </a:lnTo>
                                <a:lnTo>
                                  <a:pt x="868" y="77"/>
                                </a:lnTo>
                                <a:lnTo>
                                  <a:pt x="893" y="87"/>
                                </a:lnTo>
                                <a:lnTo>
                                  <a:pt x="918" y="102"/>
                                </a:lnTo>
                                <a:lnTo>
                                  <a:pt x="938" y="117"/>
                                </a:lnTo>
                                <a:lnTo>
                                  <a:pt x="955" y="137"/>
                                </a:lnTo>
                                <a:lnTo>
                                  <a:pt x="973" y="170"/>
                                </a:lnTo>
                                <a:lnTo>
                                  <a:pt x="1023" y="167"/>
                                </a:lnTo>
                                <a:lnTo>
                                  <a:pt x="1055" y="210"/>
                                </a:lnTo>
                                <a:lnTo>
                                  <a:pt x="1093" y="250"/>
                                </a:lnTo>
                                <a:lnTo>
                                  <a:pt x="1128" y="280"/>
                                </a:lnTo>
                                <a:lnTo>
                                  <a:pt x="1173" y="312"/>
                                </a:lnTo>
                                <a:lnTo>
                                  <a:pt x="1228" y="332"/>
                                </a:lnTo>
                                <a:lnTo>
                                  <a:pt x="1288" y="340"/>
                                </a:lnTo>
                                <a:lnTo>
                                  <a:pt x="1288" y="392"/>
                                </a:lnTo>
                                <a:lnTo>
                                  <a:pt x="1283" y="472"/>
                                </a:lnTo>
                                <a:lnTo>
                                  <a:pt x="1263" y="545"/>
                                </a:lnTo>
                                <a:lnTo>
                                  <a:pt x="1238" y="595"/>
                                </a:lnTo>
                                <a:lnTo>
                                  <a:pt x="1198" y="625"/>
                                </a:lnTo>
                                <a:lnTo>
                                  <a:pt x="1140" y="630"/>
                                </a:lnTo>
                                <a:lnTo>
                                  <a:pt x="1070" y="610"/>
                                </a:lnTo>
                                <a:lnTo>
                                  <a:pt x="1055" y="660"/>
                                </a:lnTo>
                                <a:lnTo>
                                  <a:pt x="1058" y="715"/>
                                </a:lnTo>
                                <a:lnTo>
                                  <a:pt x="1073" y="780"/>
                                </a:lnTo>
                                <a:lnTo>
                                  <a:pt x="1078" y="865"/>
                                </a:lnTo>
                                <a:lnTo>
                                  <a:pt x="1075" y="942"/>
                                </a:lnTo>
                                <a:lnTo>
                                  <a:pt x="1075" y="992"/>
                                </a:lnTo>
                                <a:lnTo>
                                  <a:pt x="1000" y="985"/>
                                </a:lnTo>
                                <a:lnTo>
                                  <a:pt x="945" y="990"/>
                                </a:lnTo>
                                <a:lnTo>
                                  <a:pt x="830" y="1007"/>
                                </a:lnTo>
                                <a:lnTo>
                                  <a:pt x="735" y="1010"/>
                                </a:lnTo>
                                <a:lnTo>
                                  <a:pt x="675" y="1000"/>
                                </a:lnTo>
                                <a:lnTo>
                                  <a:pt x="628" y="1020"/>
                                </a:lnTo>
                                <a:lnTo>
                                  <a:pt x="550" y="1027"/>
                                </a:lnTo>
                                <a:lnTo>
                                  <a:pt x="450" y="1015"/>
                                </a:lnTo>
                                <a:lnTo>
                                  <a:pt x="370" y="987"/>
                                </a:lnTo>
                                <a:lnTo>
                                  <a:pt x="318" y="965"/>
                                </a:lnTo>
                                <a:lnTo>
                                  <a:pt x="270" y="937"/>
                                </a:lnTo>
                                <a:lnTo>
                                  <a:pt x="223" y="902"/>
                                </a:lnTo>
                                <a:lnTo>
                                  <a:pt x="260" y="807"/>
                                </a:lnTo>
                                <a:lnTo>
                                  <a:pt x="280" y="732"/>
                                </a:lnTo>
                                <a:lnTo>
                                  <a:pt x="238" y="697"/>
                                </a:lnTo>
                                <a:lnTo>
                                  <a:pt x="200" y="665"/>
                                </a:lnTo>
                                <a:lnTo>
                                  <a:pt x="178" y="635"/>
                                </a:lnTo>
                                <a:lnTo>
                                  <a:pt x="163" y="595"/>
                                </a:lnTo>
                                <a:lnTo>
                                  <a:pt x="140" y="537"/>
                                </a:lnTo>
                                <a:lnTo>
                                  <a:pt x="103" y="515"/>
                                </a:lnTo>
                                <a:lnTo>
                                  <a:pt x="60" y="500"/>
                                </a:lnTo>
                                <a:lnTo>
                                  <a:pt x="25" y="477"/>
                                </a:lnTo>
                                <a:lnTo>
                                  <a:pt x="0" y="450"/>
                                </a:lnTo>
                                <a:lnTo>
                                  <a:pt x="38" y="440"/>
                                </a:lnTo>
                                <a:lnTo>
                                  <a:pt x="98" y="412"/>
                                </a:lnTo>
                                <a:lnTo>
                                  <a:pt x="148" y="377"/>
                                </a:lnTo>
                                <a:lnTo>
                                  <a:pt x="203" y="307"/>
                                </a:lnTo>
                                <a:lnTo>
                                  <a:pt x="210" y="255"/>
                                </a:lnTo>
                                <a:lnTo>
                                  <a:pt x="238" y="220"/>
                                </a:lnTo>
                                <a:lnTo>
                                  <a:pt x="263" y="187"/>
                                </a:lnTo>
                                <a:lnTo>
                                  <a:pt x="280" y="140"/>
                                </a:lnTo>
                                <a:lnTo>
                                  <a:pt x="303" y="107"/>
                                </a:lnTo>
                                <a:lnTo>
                                  <a:pt x="345" y="87"/>
                                </a:lnTo>
                                <a:lnTo>
                                  <a:pt x="388" y="87"/>
                                </a:lnTo>
                                <a:lnTo>
                                  <a:pt x="443" y="32"/>
                                </a:lnTo>
                                <a:lnTo>
                                  <a:pt x="568" y="0"/>
                                </a:lnTo>
                                <a:close/>
                              </a:path>
                            </a:pathLst>
                          </a:custGeom>
                          <a:solidFill>
                            <a:srgbClr val="C060FF"/>
                          </a:solidFill>
                          <a:ln w="10795">
                            <a:solidFill>
                              <a:srgbClr val="000000"/>
                            </a:solidFill>
                            <a:round/>
                            <a:headEnd/>
                            <a:tailEnd/>
                          </a:ln>
                        </p:spPr>
                        <p:txBody>
                          <a:bodyPr/>
                          <a:lstStyle/>
                          <a:p>
                            <a:endParaRPr lang="zh-CN" altLang="en-US"/>
                          </a:p>
                        </p:txBody>
                      </p:sp>
                    </p:grpSp>
                    <p:grpSp>
                      <p:nvGrpSpPr>
                        <p:cNvPr id="129090" name="Group 43">
                          <a:extLst>
                            <a:ext uri="{FF2B5EF4-FFF2-40B4-BE49-F238E27FC236}">
                              <a16:creationId xmlns:a16="http://schemas.microsoft.com/office/drawing/2014/main" id="{6C59D57C-D59F-4A06-A62F-53F052A2AF64}"/>
                            </a:ext>
                          </a:extLst>
                        </p:cNvPr>
                        <p:cNvGrpSpPr>
                          <a:grpSpLocks/>
                        </p:cNvGrpSpPr>
                        <p:nvPr/>
                      </p:nvGrpSpPr>
                      <p:grpSpPr bwMode="auto">
                        <a:xfrm>
                          <a:off x="4217" y="5509"/>
                          <a:ext cx="855" cy="695"/>
                          <a:chOff x="4217" y="5509"/>
                          <a:chExt cx="855" cy="695"/>
                        </a:xfrm>
                      </p:grpSpPr>
                      <p:grpSp>
                        <p:nvGrpSpPr>
                          <p:cNvPr id="129091" name="Group 44">
                            <a:extLst>
                              <a:ext uri="{FF2B5EF4-FFF2-40B4-BE49-F238E27FC236}">
                                <a16:creationId xmlns:a16="http://schemas.microsoft.com/office/drawing/2014/main" id="{3DBCB2A8-5318-4466-8681-821949175E5D}"/>
                              </a:ext>
                            </a:extLst>
                          </p:cNvPr>
                          <p:cNvGrpSpPr>
                            <a:grpSpLocks/>
                          </p:cNvGrpSpPr>
                          <p:nvPr/>
                        </p:nvGrpSpPr>
                        <p:grpSpPr bwMode="auto">
                          <a:xfrm>
                            <a:off x="4217" y="5509"/>
                            <a:ext cx="855" cy="695"/>
                            <a:chOff x="4217" y="5509"/>
                            <a:chExt cx="855" cy="695"/>
                          </a:xfrm>
                        </p:grpSpPr>
                        <p:sp>
                          <p:nvSpPr>
                            <p:cNvPr id="129093" name="Freeform 45">
                              <a:extLst>
                                <a:ext uri="{FF2B5EF4-FFF2-40B4-BE49-F238E27FC236}">
                                  <a16:creationId xmlns:a16="http://schemas.microsoft.com/office/drawing/2014/main" id="{08165990-B8C7-4364-A042-7BED4DA5CE35}"/>
                                </a:ext>
                              </a:extLst>
                            </p:cNvPr>
                            <p:cNvSpPr>
                              <a:spLocks/>
                            </p:cNvSpPr>
                            <p:nvPr/>
                          </p:nvSpPr>
                          <p:spPr bwMode="auto">
                            <a:xfrm>
                              <a:off x="4217" y="5586"/>
                              <a:ext cx="163" cy="185"/>
                            </a:xfrm>
                            <a:custGeom>
                              <a:avLst/>
                              <a:gdLst>
                                <a:gd name="T0" fmla="*/ 0 w 163"/>
                                <a:gd name="T1" fmla="*/ 45 h 185"/>
                                <a:gd name="T2" fmla="*/ 30 w 163"/>
                                <a:gd name="T3" fmla="*/ 75 h 185"/>
                                <a:gd name="T4" fmla="*/ 33 w 163"/>
                                <a:gd name="T5" fmla="*/ 93 h 185"/>
                                <a:gd name="T6" fmla="*/ 48 w 163"/>
                                <a:gd name="T7" fmla="*/ 113 h 185"/>
                                <a:gd name="T8" fmla="*/ 70 w 163"/>
                                <a:gd name="T9" fmla="*/ 123 h 185"/>
                                <a:gd name="T10" fmla="*/ 90 w 163"/>
                                <a:gd name="T11" fmla="*/ 143 h 185"/>
                                <a:gd name="T12" fmla="*/ 103 w 163"/>
                                <a:gd name="T13" fmla="*/ 165 h 185"/>
                                <a:gd name="T14" fmla="*/ 140 w 163"/>
                                <a:gd name="T15" fmla="*/ 175 h 185"/>
                                <a:gd name="T16" fmla="*/ 163 w 163"/>
                                <a:gd name="T17" fmla="*/ 185 h 185"/>
                                <a:gd name="T18" fmla="*/ 120 w 163"/>
                                <a:gd name="T19" fmla="*/ 155 h 185"/>
                                <a:gd name="T20" fmla="*/ 98 w 163"/>
                                <a:gd name="T21" fmla="*/ 130 h 185"/>
                                <a:gd name="T22" fmla="*/ 80 w 163"/>
                                <a:gd name="T23" fmla="*/ 113 h 185"/>
                                <a:gd name="T24" fmla="*/ 78 w 163"/>
                                <a:gd name="T25" fmla="*/ 78 h 185"/>
                                <a:gd name="T26" fmla="*/ 65 w 163"/>
                                <a:gd name="T27" fmla="*/ 85 h 185"/>
                                <a:gd name="T28" fmla="*/ 48 w 163"/>
                                <a:gd name="T29" fmla="*/ 75 h 185"/>
                                <a:gd name="T30" fmla="*/ 35 w 163"/>
                                <a:gd name="T31" fmla="*/ 48 h 185"/>
                                <a:gd name="T32" fmla="*/ 30 w 163"/>
                                <a:gd name="T33" fmla="*/ 28 h 185"/>
                                <a:gd name="T34" fmla="*/ 33 w 163"/>
                                <a:gd name="T35" fmla="*/ 0 h 185"/>
                                <a:gd name="T36" fmla="*/ 15 w 163"/>
                                <a:gd name="T37" fmla="*/ 15 h 185"/>
                                <a:gd name="T38" fmla="*/ 0 w 163"/>
                                <a:gd name="T39" fmla="*/ 45 h 18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3"/>
                                <a:gd name="T61" fmla="*/ 0 h 185"/>
                                <a:gd name="T62" fmla="*/ 163 w 163"/>
                                <a:gd name="T63" fmla="*/ 185 h 18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3" h="185">
                                  <a:moveTo>
                                    <a:pt x="0" y="45"/>
                                  </a:moveTo>
                                  <a:lnTo>
                                    <a:pt x="30" y="75"/>
                                  </a:lnTo>
                                  <a:lnTo>
                                    <a:pt x="33" y="93"/>
                                  </a:lnTo>
                                  <a:lnTo>
                                    <a:pt x="48" y="113"/>
                                  </a:lnTo>
                                  <a:lnTo>
                                    <a:pt x="70" y="123"/>
                                  </a:lnTo>
                                  <a:lnTo>
                                    <a:pt x="90" y="143"/>
                                  </a:lnTo>
                                  <a:lnTo>
                                    <a:pt x="103" y="165"/>
                                  </a:lnTo>
                                  <a:lnTo>
                                    <a:pt x="140" y="175"/>
                                  </a:lnTo>
                                  <a:lnTo>
                                    <a:pt x="163" y="185"/>
                                  </a:lnTo>
                                  <a:lnTo>
                                    <a:pt x="120" y="155"/>
                                  </a:lnTo>
                                  <a:lnTo>
                                    <a:pt x="98" y="130"/>
                                  </a:lnTo>
                                  <a:lnTo>
                                    <a:pt x="80" y="113"/>
                                  </a:lnTo>
                                  <a:lnTo>
                                    <a:pt x="78" y="78"/>
                                  </a:lnTo>
                                  <a:lnTo>
                                    <a:pt x="65" y="85"/>
                                  </a:lnTo>
                                  <a:lnTo>
                                    <a:pt x="48" y="75"/>
                                  </a:lnTo>
                                  <a:lnTo>
                                    <a:pt x="35" y="48"/>
                                  </a:lnTo>
                                  <a:lnTo>
                                    <a:pt x="30" y="28"/>
                                  </a:lnTo>
                                  <a:lnTo>
                                    <a:pt x="33" y="0"/>
                                  </a:lnTo>
                                  <a:lnTo>
                                    <a:pt x="15" y="15"/>
                                  </a:lnTo>
                                  <a:lnTo>
                                    <a:pt x="0" y="45"/>
                                  </a:lnTo>
                                  <a:close/>
                                </a:path>
                              </a:pathLst>
                            </a:custGeom>
                            <a:solidFill>
                              <a:srgbClr val="6000A0"/>
                            </a:solidFill>
                            <a:ln w="10795">
                              <a:solidFill>
                                <a:srgbClr val="000000"/>
                              </a:solidFill>
                              <a:round/>
                              <a:headEnd/>
                              <a:tailEnd/>
                            </a:ln>
                          </p:spPr>
                          <p:txBody>
                            <a:bodyPr/>
                            <a:lstStyle/>
                            <a:p>
                              <a:endParaRPr lang="zh-CN" altLang="en-US"/>
                            </a:p>
                          </p:txBody>
                        </p:sp>
                        <p:sp>
                          <p:nvSpPr>
                            <p:cNvPr id="129094" name="Freeform 46">
                              <a:extLst>
                                <a:ext uri="{FF2B5EF4-FFF2-40B4-BE49-F238E27FC236}">
                                  <a16:creationId xmlns:a16="http://schemas.microsoft.com/office/drawing/2014/main" id="{A4579E72-3596-4CAC-8F2F-8750ABAFDFF3}"/>
                                </a:ext>
                              </a:extLst>
                            </p:cNvPr>
                            <p:cNvSpPr>
                              <a:spLocks/>
                            </p:cNvSpPr>
                            <p:nvPr/>
                          </p:nvSpPr>
                          <p:spPr bwMode="auto">
                            <a:xfrm>
                              <a:off x="4217" y="6054"/>
                              <a:ext cx="173" cy="150"/>
                            </a:xfrm>
                            <a:custGeom>
                              <a:avLst/>
                              <a:gdLst>
                                <a:gd name="T0" fmla="*/ 0 w 173"/>
                                <a:gd name="T1" fmla="*/ 0 h 150"/>
                                <a:gd name="T2" fmla="*/ 20 w 173"/>
                                <a:gd name="T3" fmla="*/ 22 h 150"/>
                                <a:gd name="T4" fmla="*/ 38 w 173"/>
                                <a:gd name="T5" fmla="*/ 37 h 150"/>
                                <a:gd name="T6" fmla="*/ 58 w 173"/>
                                <a:gd name="T7" fmla="*/ 57 h 150"/>
                                <a:gd name="T8" fmla="*/ 78 w 173"/>
                                <a:gd name="T9" fmla="*/ 77 h 150"/>
                                <a:gd name="T10" fmla="*/ 103 w 173"/>
                                <a:gd name="T11" fmla="*/ 97 h 150"/>
                                <a:gd name="T12" fmla="*/ 118 w 173"/>
                                <a:gd name="T13" fmla="*/ 150 h 150"/>
                                <a:gd name="T14" fmla="*/ 115 w 173"/>
                                <a:gd name="T15" fmla="*/ 100 h 150"/>
                                <a:gd name="T16" fmla="*/ 105 w 173"/>
                                <a:gd name="T17" fmla="*/ 77 h 150"/>
                                <a:gd name="T18" fmla="*/ 83 w 173"/>
                                <a:gd name="T19" fmla="*/ 62 h 150"/>
                                <a:gd name="T20" fmla="*/ 78 w 173"/>
                                <a:gd name="T21" fmla="*/ 52 h 150"/>
                                <a:gd name="T22" fmla="*/ 100 w 173"/>
                                <a:gd name="T23" fmla="*/ 57 h 150"/>
                                <a:gd name="T24" fmla="*/ 138 w 173"/>
                                <a:gd name="T25" fmla="*/ 60 h 150"/>
                                <a:gd name="T26" fmla="*/ 173 w 173"/>
                                <a:gd name="T27" fmla="*/ 52 h 150"/>
                                <a:gd name="T28" fmla="*/ 133 w 173"/>
                                <a:gd name="T29" fmla="*/ 47 h 150"/>
                                <a:gd name="T30" fmla="*/ 80 w 173"/>
                                <a:gd name="T31" fmla="*/ 40 h 150"/>
                                <a:gd name="T32" fmla="*/ 43 w 173"/>
                                <a:gd name="T33" fmla="*/ 27 h 150"/>
                                <a:gd name="T34" fmla="*/ 0 w 173"/>
                                <a:gd name="T35" fmla="*/ 0 h 1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3"/>
                                <a:gd name="T55" fmla="*/ 0 h 150"/>
                                <a:gd name="T56" fmla="*/ 173 w 173"/>
                                <a:gd name="T57" fmla="*/ 150 h 1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3" h="150">
                                  <a:moveTo>
                                    <a:pt x="0" y="0"/>
                                  </a:moveTo>
                                  <a:lnTo>
                                    <a:pt x="20" y="22"/>
                                  </a:lnTo>
                                  <a:lnTo>
                                    <a:pt x="38" y="37"/>
                                  </a:lnTo>
                                  <a:lnTo>
                                    <a:pt x="58" y="57"/>
                                  </a:lnTo>
                                  <a:lnTo>
                                    <a:pt x="78" y="77"/>
                                  </a:lnTo>
                                  <a:lnTo>
                                    <a:pt x="103" y="97"/>
                                  </a:lnTo>
                                  <a:lnTo>
                                    <a:pt x="118" y="150"/>
                                  </a:lnTo>
                                  <a:lnTo>
                                    <a:pt x="115" y="100"/>
                                  </a:lnTo>
                                  <a:lnTo>
                                    <a:pt x="105" y="77"/>
                                  </a:lnTo>
                                  <a:lnTo>
                                    <a:pt x="83" y="62"/>
                                  </a:lnTo>
                                  <a:lnTo>
                                    <a:pt x="78" y="52"/>
                                  </a:lnTo>
                                  <a:lnTo>
                                    <a:pt x="100" y="57"/>
                                  </a:lnTo>
                                  <a:lnTo>
                                    <a:pt x="138" y="60"/>
                                  </a:lnTo>
                                  <a:lnTo>
                                    <a:pt x="173" y="52"/>
                                  </a:lnTo>
                                  <a:lnTo>
                                    <a:pt x="133" y="47"/>
                                  </a:lnTo>
                                  <a:lnTo>
                                    <a:pt x="80" y="40"/>
                                  </a:lnTo>
                                  <a:lnTo>
                                    <a:pt x="43" y="27"/>
                                  </a:lnTo>
                                  <a:lnTo>
                                    <a:pt x="0" y="0"/>
                                  </a:lnTo>
                                  <a:close/>
                                </a:path>
                              </a:pathLst>
                            </a:custGeom>
                            <a:solidFill>
                              <a:srgbClr val="6000A0"/>
                            </a:solidFill>
                            <a:ln w="10795">
                              <a:solidFill>
                                <a:srgbClr val="000000"/>
                              </a:solidFill>
                              <a:round/>
                              <a:headEnd/>
                              <a:tailEnd/>
                            </a:ln>
                          </p:spPr>
                          <p:txBody>
                            <a:bodyPr/>
                            <a:lstStyle/>
                            <a:p>
                              <a:endParaRPr lang="zh-CN" altLang="en-US"/>
                            </a:p>
                          </p:txBody>
                        </p:sp>
                        <p:sp>
                          <p:nvSpPr>
                            <p:cNvPr id="129095" name="Freeform 47">
                              <a:extLst>
                                <a:ext uri="{FF2B5EF4-FFF2-40B4-BE49-F238E27FC236}">
                                  <a16:creationId xmlns:a16="http://schemas.microsoft.com/office/drawing/2014/main" id="{6FA1DB15-9CFA-43E3-9138-64E4B2B93C87}"/>
                                </a:ext>
                              </a:extLst>
                            </p:cNvPr>
                            <p:cNvSpPr>
                              <a:spLocks/>
                            </p:cNvSpPr>
                            <p:nvPr/>
                          </p:nvSpPr>
                          <p:spPr bwMode="auto">
                            <a:xfrm>
                              <a:off x="4895" y="5509"/>
                              <a:ext cx="122" cy="237"/>
                            </a:xfrm>
                            <a:custGeom>
                              <a:avLst/>
                              <a:gdLst>
                                <a:gd name="T0" fmla="*/ 65 w 122"/>
                                <a:gd name="T1" fmla="*/ 0 h 237"/>
                                <a:gd name="T2" fmla="*/ 77 w 122"/>
                                <a:gd name="T3" fmla="*/ 15 h 237"/>
                                <a:gd name="T4" fmla="*/ 85 w 122"/>
                                <a:gd name="T5" fmla="*/ 30 h 237"/>
                                <a:gd name="T6" fmla="*/ 100 w 122"/>
                                <a:gd name="T7" fmla="*/ 30 h 237"/>
                                <a:gd name="T8" fmla="*/ 112 w 122"/>
                                <a:gd name="T9" fmla="*/ 30 h 237"/>
                                <a:gd name="T10" fmla="*/ 122 w 122"/>
                                <a:gd name="T11" fmla="*/ 32 h 237"/>
                                <a:gd name="T12" fmla="*/ 102 w 122"/>
                                <a:gd name="T13" fmla="*/ 40 h 237"/>
                                <a:gd name="T14" fmla="*/ 87 w 122"/>
                                <a:gd name="T15" fmla="*/ 57 h 237"/>
                                <a:gd name="T16" fmla="*/ 77 w 122"/>
                                <a:gd name="T17" fmla="*/ 75 h 237"/>
                                <a:gd name="T18" fmla="*/ 77 w 122"/>
                                <a:gd name="T19" fmla="*/ 90 h 237"/>
                                <a:gd name="T20" fmla="*/ 80 w 122"/>
                                <a:gd name="T21" fmla="*/ 110 h 237"/>
                                <a:gd name="T22" fmla="*/ 77 w 122"/>
                                <a:gd name="T23" fmla="*/ 132 h 237"/>
                                <a:gd name="T24" fmla="*/ 57 w 122"/>
                                <a:gd name="T25" fmla="*/ 157 h 237"/>
                                <a:gd name="T26" fmla="*/ 30 w 122"/>
                                <a:gd name="T27" fmla="*/ 167 h 237"/>
                                <a:gd name="T28" fmla="*/ 40 w 122"/>
                                <a:gd name="T29" fmla="*/ 157 h 237"/>
                                <a:gd name="T30" fmla="*/ 55 w 122"/>
                                <a:gd name="T31" fmla="*/ 147 h 237"/>
                                <a:gd name="T32" fmla="*/ 67 w 122"/>
                                <a:gd name="T33" fmla="*/ 110 h 237"/>
                                <a:gd name="T34" fmla="*/ 70 w 122"/>
                                <a:gd name="T35" fmla="*/ 100 h 237"/>
                                <a:gd name="T36" fmla="*/ 50 w 122"/>
                                <a:gd name="T37" fmla="*/ 110 h 237"/>
                                <a:gd name="T38" fmla="*/ 30 w 122"/>
                                <a:gd name="T39" fmla="*/ 137 h 237"/>
                                <a:gd name="T40" fmla="*/ 20 w 122"/>
                                <a:gd name="T41" fmla="*/ 162 h 237"/>
                                <a:gd name="T42" fmla="*/ 17 w 122"/>
                                <a:gd name="T43" fmla="*/ 187 h 237"/>
                                <a:gd name="T44" fmla="*/ 25 w 122"/>
                                <a:gd name="T45" fmla="*/ 217 h 237"/>
                                <a:gd name="T46" fmla="*/ 37 w 122"/>
                                <a:gd name="T47" fmla="*/ 237 h 237"/>
                                <a:gd name="T48" fmla="*/ 15 w 122"/>
                                <a:gd name="T49" fmla="*/ 215 h 237"/>
                                <a:gd name="T50" fmla="*/ 10 w 122"/>
                                <a:gd name="T51" fmla="*/ 187 h 237"/>
                                <a:gd name="T52" fmla="*/ 10 w 122"/>
                                <a:gd name="T53" fmla="*/ 162 h 237"/>
                                <a:gd name="T54" fmla="*/ 15 w 122"/>
                                <a:gd name="T55" fmla="*/ 137 h 237"/>
                                <a:gd name="T56" fmla="*/ 27 w 122"/>
                                <a:gd name="T57" fmla="*/ 115 h 237"/>
                                <a:gd name="T58" fmla="*/ 47 w 122"/>
                                <a:gd name="T59" fmla="*/ 90 h 237"/>
                                <a:gd name="T60" fmla="*/ 55 w 122"/>
                                <a:gd name="T61" fmla="*/ 67 h 237"/>
                                <a:gd name="T62" fmla="*/ 27 w 122"/>
                                <a:gd name="T63" fmla="*/ 85 h 237"/>
                                <a:gd name="T64" fmla="*/ 0 w 122"/>
                                <a:gd name="T65" fmla="*/ 82 h 237"/>
                                <a:gd name="T66" fmla="*/ 25 w 122"/>
                                <a:gd name="T67" fmla="*/ 77 h 237"/>
                                <a:gd name="T68" fmla="*/ 35 w 122"/>
                                <a:gd name="T69" fmla="*/ 67 h 237"/>
                                <a:gd name="T70" fmla="*/ 50 w 122"/>
                                <a:gd name="T71" fmla="*/ 60 h 237"/>
                                <a:gd name="T72" fmla="*/ 60 w 122"/>
                                <a:gd name="T73" fmla="*/ 40 h 237"/>
                                <a:gd name="T74" fmla="*/ 67 w 122"/>
                                <a:gd name="T75" fmla="*/ 22 h 237"/>
                                <a:gd name="T76" fmla="*/ 65 w 122"/>
                                <a:gd name="T77" fmla="*/ 0 h 2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2"/>
                                <a:gd name="T118" fmla="*/ 0 h 237"/>
                                <a:gd name="T119" fmla="*/ 122 w 122"/>
                                <a:gd name="T120" fmla="*/ 237 h 23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2" h="237">
                                  <a:moveTo>
                                    <a:pt x="65" y="0"/>
                                  </a:moveTo>
                                  <a:lnTo>
                                    <a:pt x="77" y="15"/>
                                  </a:lnTo>
                                  <a:lnTo>
                                    <a:pt x="85" y="30"/>
                                  </a:lnTo>
                                  <a:lnTo>
                                    <a:pt x="100" y="30"/>
                                  </a:lnTo>
                                  <a:lnTo>
                                    <a:pt x="112" y="30"/>
                                  </a:lnTo>
                                  <a:lnTo>
                                    <a:pt x="122" y="32"/>
                                  </a:lnTo>
                                  <a:lnTo>
                                    <a:pt x="102" y="40"/>
                                  </a:lnTo>
                                  <a:lnTo>
                                    <a:pt x="87" y="57"/>
                                  </a:lnTo>
                                  <a:lnTo>
                                    <a:pt x="77" y="75"/>
                                  </a:lnTo>
                                  <a:lnTo>
                                    <a:pt x="77" y="90"/>
                                  </a:lnTo>
                                  <a:lnTo>
                                    <a:pt x="80" y="110"/>
                                  </a:lnTo>
                                  <a:lnTo>
                                    <a:pt x="77" y="132"/>
                                  </a:lnTo>
                                  <a:lnTo>
                                    <a:pt x="57" y="157"/>
                                  </a:lnTo>
                                  <a:lnTo>
                                    <a:pt x="30" y="167"/>
                                  </a:lnTo>
                                  <a:lnTo>
                                    <a:pt x="40" y="157"/>
                                  </a:lnTo>
                                  <a:lnTo>
                                    <a:pt x="55" y="147"/>
                                  </a:lnTo>
                                  <a:lnTo>
                                    <a:pt x="67" y="110"/>
                                  </a:lnTo>
                                  <a:lnTo>
                                    <a:pt x="70" y="100"/>
                                  </a:lnTo>
                                  <a:lnTo>
                                    <a:pt x="50" y="110"/>
                                  </a:lnTo>
                                  <a:lnTo>
                                    <a:pt x="30" y="137"/>
                                  </a:lnTo>
                                  <a:lnTo>
                                    <a:pt x="20" y="162"/>
                                  </a:lnTo>
                                  <a:lnTo>
                                    <a:pt x="17" y="187"/>
                                  </a:lnTo>
                                  <a:lnTo>
                                    <a:pt x="25" y="217"/>
                                  </a:lnTo>
                                  <a:lnTo>
                                    <a:pt x="37" y="237"/>
                                  </a:lnTo>
                                  <a:lnTo>
                                    <a:pt x="15" y="215"/>
                                  </a:lnTo>
                                  <a:lnTo>
                                    <a:pt x="10" y="187"/>
                                  </a:lnTo>
                                  <a:lnTo>
                                    <a:pt x="10" y="162"/>
                                  </a:lnTo>
                                  <a:lnTo>
                                    <a:pt x="15" y="137"/>
                                  </a:lnTo>
                                  <a:lnTo>
                                    <a:pt x="27" y="115"/>
                                  </a:lnTo>
                                  <a:lnTo>
                                    <a:pt x="47" y="90"/>
                                  </a:lnTo>
                                  <a:lnTo>
                                    <a:pt x="55" y="67"/>
                                  </a:lnTo>
                                  <a:lnTo>
                                    <a:pt x="27" y="85"/>
                                  </a:lnTo>
                                  <a:lnTo>
                                    <a:pt x="0" y="82"/>
                                  </a:lnTo>
                                  <a:lnTo>
                                    <a:pt x="25" y="77"/>
                                  </a:lnTo>
                                  <a:lnTo>
                                    <a:pt x="35" y="67"/>
                                  </a:lnTo>
                                  <a:lnTo>
                                    <a:pt x="50" y="60"/>
                                  </a:lnTo>
                                  <a:lnTo>
                                    <a:pt x="60" y="40"/>
                                  </a:lnTo>
                                  <a:lnTo>
                                    <a:pt x="67" y="22"/>
                                  </a:lnTo>
                                  <a:lnTo>
                                    <a:pt x="65" y="0"/>
                                  </a:lnTo>
                                  <a:close/>
                                </a:path>
                              </a:pathLst>
                            </a:custGeom>
                            <a:solidFill>
                              <a:srgbClr val="8000E0"/>
                            </a:solidFill>
                            <a:ln w="10795">
                              <a:solidFill>
                                <a:srgbClr val="000000"/>
                              </a:solidFill>
                              <a:round/>
                              <a:headEnd/>
                              <a:tailEnd/>
                            </a:ln>
                          </p:spPr>
                          <p:txBody>
                            <a:bodyPr/>
                            <a:lstStyle/>
                            <a:p>
                              <a:endParaRPr lang="zh-CN" altLang="en-US"/>
                            </a:p>
                          </p:txBody>
                        </p:sp>
                        <p:sp>
                          <p:nvSpPr>
                            <p:cNvPr id="129096" name="Freeform 48">
                              <a:extLst>
                                <a:ext uri="{FF2B5EF4-FFF2-40B4-BE49-F238E27FC236}">
                                  <a16:creationId xmlns:a16="http://schemas.microsoft.com/office/drawing/2014/main" id="{BA6AE12A-81D6-404B-9F9E-F72762965CC9}"/>
                                </a:ext>
                              </a:extLst>
                            </p:cNvPr>
                            <p:cNvSpPr>
                              <a:spLocks/>
                            </p:cNvSpPr>
                            <p:nvPr/>
                          </p:nvSpPr>
                          <p:spPr bwMode="auto">
                            <a:xfrm>
                              <a:off x="4945" y="5861"/>
                              <a:ext cx="127" cy="215"/>
                            </a:xfrm>
                            <a:custGeom>
                              <a:avLst/>
                              <a:gdLst>
                                <a:gd name="T0" fmla="*/ 127 w 127"/>
                                <a:gd name="T1" fmla="*/ 128 h 215"/>
                                <a:gd name="T2" fmla="*/ 112 w 127"/>
                                <a:gd name="T3" fmla="*/ 118 h 215"/>
                                <a:gd name="T4" fmla="*/ 95 w 127"/>
                                <a:gd name="T5" fmla="*/ 95 h 215"/>
                                <a:gd name="T6" fmla="*/ 90 w 127"/>
                                <a:gd name="T7" fmla="*/ 60 h 215"/>
                                <a:gd name="T8" fmla="*/ 87 w 127"/>
                                <a:gd name="T9" fmla="*/ 33 h 215"/>
                                <a:gd name="T10" fmla="*/ 92 w 127"/>
                                <a:gd name="T11" fmla="*/ 0 h 215"/>
                                <a:gd name="T12" fmla="*/ 82 w 127"/>
                                <a:gd name="T13" fmla="*/ 18 h 215"/>
                                <a:gd name="T14" fmla="*/ 75 w 127"/>
                                <a:gd name="T15" fmla="*/ 53 h 215"/>
                                <a:gd name="T16" fmla="*/ 75 w 127"/>
                                <a:gd name="T17" fmla="*/ 73 h 215"/>
                                <a:gd name="T18" fmla="*/ 80 w 127"/>
                                <a:gd name="T19" fmla="*/ 90 h 215"/>
                                <a:gd name="T20" fmla="*/ 52 w 127"/>
                                <a:gd name="T21" fmla="*/ 90 h 215"/>
                                <a:gd name="T22" fmla="*/ 25 w 127"/>
                                <a:gd name="T23" fmla="*/ 108 h 215"/>
                                <a:gd name="T24" fmla="*/ 0 w 127"/>
                                <a:gd name="T25" fmla="*/ 128 h 215"/>
                                <a:gd name="T26" fmla="*/ 27 w 127"/>
                                <a:gd name="T27" fmla="*/ 118 h 215"/>
                                <a:gd name="T28" fmla="*/ 57 w 127"/>
                                <a:gd name="T29" fmla="*/ 108 h 215"/>
                                <a:gd name="T30" fmla="*/ 82 w 127"/>
                                <a:gd name="T31" fmla="*/ 108 h 215"/>
                                <a:gd name="T32" fmla="*/ 57 w 127"/>
                                <a:gd name="T33" fmla="*/ 120 h 215"/>
                                <a:gd name="T34" fmla="*/ 47 w 127"/>
                                <a:gd name="T35" fmla="*/ 140 h 215"/>
                                <a:gd name="T36" fmla="*/ 35 w 127"/>
                                <a:gd name="T37" fmla="*/ 160 h 215"/>
                                <a:gd name="T38" fmla="*/ 30 w 127"/>
                                <a:gd name="T39" fmla="*/ 180 h 215"/>
                                <a:gd name="T40" fmla="*/ 42 w 127"/>
                                <a:gd name="T41" fmla="*/ 165 h 215"/>
                                <a:gd name="T42" fmla="*/ 60 w 127"/>
                                <a:gd name="T43" fmla="*/ 143 h 215"/>
                                <a:gd name="T44" fmla="*/ 87 w 127"/>
                                <a:gd name="T45" fmla="*/ 128 h 215"/>
                                <a:gd name="T46" fmla="*/ 95 w 127"/>
                                <a:gd name="T47" fmla="*/ 125 h 215"/>
                                <a:gd name="T48" fmla="*/ 95 w 127"/>
                                <a:gd name="T49" fmla="*/ 143 h 215"/>
                                <a:gd name="T50" fmla="*/ 100 w 127"/>
                                <a:gd name="T51" fmla="*/ 163 h 215"/>
                                <a:gd name="T52" fmla="*/ 105 w 127"/>
                                <a:gd name="T53" fmla="*/ 180 h 215"/>
                                <a:gd name="T54" fmla="*/ 110 w 127"/>
                                <a:gd name="T55" fmla="*/ 200 h 215"/>
                                <a:gd name="T56" fmla="*/ 120 w 127"/>
                                <a:gd name="T57" fmla="*/ 215 h 215"/>
                                <a:gd name="T58" fmla="*/ 117 w 127"/>
                                <a:gd name="T59" fmla="*/ 195 h 215"/>
                                <a:gd name="T60" fmla="*/ 117 w 127"/>
                                <a:gd name="T61" fmla="*/ 180 h 215"/>
                                <a:gd name="T62" fmla="*/ 115 w 127"/>
                                <a:gd name="T63" fmla="*/ 165 h 215"/>
                                <a:gd name="T64" fmla="*/ 120 w 127"/>
                                <a:gd name="T65" fmla="*/ 153 h 215"/>
                                <a:gd name="T66" fmla="*/ 127 w 127"/>
                                <a:gd name="T67" fmla="*/ 128 h 21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7"/>
                                <a:gd name="T103" fmla="*/ 0 h 215"/>
                                <a:gd name="T104" fmla="*/ 127 w 127"/>
                                <a:gd name="T105" fmla="*/ 215 h 21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7" h="215">
                                  <a:moveTo>
                                    <a:pt x="127" y="128"/>
                                  </a:moveTo>
                                  <a:lnTo>
                                    <a:pt x="112" y="118"/>
                                  </a:lnTo>
                                  <a:lnTo>
                                    <a:pt x="95" y="95"/>
                                  </a:lnTo>
                                  <a:lnTo>
                                    <a:pt x="90" y="60"/>
                                  </a:lnTo>
                                  <a:lnTo>
                                    <a:pt x="87" y="33"/>
                                  </a:lnTo>
                                  <a:lnTo>
                                    <a:pt x="92" y="0"/>
                                  </a:lnTo>
                                  <a:lnTo>
                                    <a:pt x="82" y="18"/>
                                  </a:lnTo>
                                  <a:lnTo>
                                    <a:pt x="75" y="53"/>
                                  </a:lnTo>
                                  <a:lnTo>
                                    <a:pt x="75" y="73"/>
                                  </a:lnTo>
                                  <a:lnTo>
                                    <a:pt x="80" y="90"/>
                                  </a:lnTo>
                                  <a:lnTo>
                                    <a:pt x="52" y="90"/>
                                  </a:lnTo>
                                  <a:lnTo>
                                    <a:pt x="25" y="108"/>
                                  </a:lnTo>
                                  <a:lnTo>
                                    <a:pt x="0" y="128"/>
                                  </a:lnTo>
                                  <a:lnTo>
                                    <a:pt x="27" y="118"/>
                                  </a:lnTo>
                                  <a:lnTo>
                                    <a:pt x="57" y="108"/>
                                  </a:lnTo>
                                  <a:lnTo>
                                    <a:pt x="82" y="108"/>
                                  </a:lnTo>
                                  <a:lnTo>
                                    <a:pt x="57" y="120"/>
                                  </a:lnTo>
                                  <a:lnTo>
                                    <a:pt x="47" y="140"/>
                                  </a:lnTo>
                                  <a:lnTo>
                                    <a:pt x="35" y="160"/>
                                  </a:lnTo>
                                  <a:lnTo>
                                    <a:pt x="30" y="180"/>
                                  </a:lnTo>
                                  <a:lnTo>
                                    <a:pt x="42" y="165"/>
                                  </a:lnTo>
                                  <a:lnTo>
                                    <a:pt x="60" y="143"/>
                                  </a:lnTo>
                                  <a:lnTo>
                                    <a:pt x="87" y="128"/>
                                  </a:lnTo>
                                  <a:lnTo>
                                    <a:pt x="95" y="125"/>
                                  </a:lnTo>
                                  <a:lnTo>
                                    <a:pt x="95" y="143"/>
                                  </a:lnTo>
                                  <a:lnTo>
                                    <a:pt x="100" y="163"/>
                                  </a:lnTo>
                                  <a:lnTo>
                                    <a:pt x="105" y="180"/>
                                  </a:lnTo>
                                  <a:lnTo>
                                    <a:pt x="110" y="200"/>
                                  </a:lnTo>
                                  <a:lnTo>
                                    <a:pt x="120" y="215"/>
                                  </a:lnTo>
                                  <a:lnTo>
                                    <a:pt x="117" y="195"/>
                                  </a:lnTo>
                                  <a:lnTo>
                                    <a:pt x="117" y="180"/>
                                  </a:lnTo>
                                  <a:lnTo>
                                    <a:pt x="115" y="165"/>
                                  </a:lnTo>
                                  <a:lnTo>
                                    <a:pt x="120" y="153"/>
                                  </a:lnTo>
                                  <a:lnTo>
                                    <a:pt x="127" y="128"/>
                                  </a:lnTo>
                                  <a:close/>
                                </a:path>
                              </a:pathLst>
                            </a:custGeom>
                            <a:solidFill>
                              <a:srgbClr val="6000A0"/>
                            </a:solidFill>
                            <a:ln w="10795">
                              <a:solidFill>
                                <a:srgbClr val="000000"/>
                              </a:solidFill>
                              <a:round/>
                              <a:headEnd/>
                              <a:tailEnd/>
                            </a:ln>
                          </p:spPr>
                          <p:txBody>
                            <a:bodyPr/>
                            <a:lstStyle/>
                            <a:p>
                              <a:endParaRPr lang="zh-CN" altLang="en-US"/>
                            </a:p>
                          </p:txBody>
                        </p:sp>
                      </p:grpSp>
                      <p:sp>
                        <p:nvSpPr>
                          <p:cNvPr id="129092" name="Line 49">
                            <a:extLst>
                              <a:ext uri="{FF2B5EF4-FFF2-40B4-BE49-F238E27FC236}">
                                <a16:creationId xmlns:a16="http://schemas.microsoft.com/office/drawing/2014/main" id="{5E83C099-AE81-4D22-9248-F977BFA2B41A}"/>
                              </a:ext>
                            </a:extLst>
                          </p:cNvPr>
                          <p:cNvSpPr>
                            <a:spLocks noChangeShapeType="1"/>
                          </p:cNvSpPr>
                          <p:nvPr/>
                        </p:nvSpPr>
                        <p:spPr bwMode="auto">
                          <a:xfrm flipV="1">
                            <a:off x="4732" y="6134"/>
                            <a:ext cx="300" cy="60"/>
                          </a:xfrm>
                          <a:prstGeom prst="line">
                            <a:avLst/>
                          </a:prstGeom>
                          <a:noFill/>
                          <a:ln w="1079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9079" name="Group 50">
                        <a:extLst>
                          <a:ext uri="{FF2B5EF4-FFF2-40B4-BE49-F238E27FC236}">
                            <a16:creationId xmlns:a16="http://schemas.microsoft.com/office/drawing/2014/main" id="{C5EF320A-A20E-4414-AA02-B6DEBEF22032}"/>
                          </a:ext>
                        </a:extLst>
                      </p:cNvPr>
                      <p:cNvGrpSpPr>
                        <a:grpSpLocks/>
                      </p:cNvGrpSpPr>
                      <p:nvPr/>
                    </p:nvGrpSpPr>
                    <p:grpSpPr bwMode="auto">
                      <a:xfrm>
                        <a:off x="4332" y="5351"/>
                        <a:ext cx="435" cy="498"/>
                        <a:chOff x="4332" y="5351"/>
                        <a:chExt cx="435" cy="498"/>
                      </a:xfrm>
                    </p:grpSpPr>
                    <p:grpSp>
                      <p:nvGrpSpPr>
                        <p:cNvPr id="129080" name="Group 51">
                          <a:extLst>
                            <a:ext uri="{FF2B5EF4-FFF2-40B4-BE49-F238E27FC236}">
                              <a16:creationId xmlns:a16="http://schemas.microsoft.com/office/drawing/2014/main" id="{415F3761-0BF9-4A7D-8131-10253C006054}"/>
                            </a:ext>
                          </a:extLst>
                        </p:cNvPr>
                        <p:cNvGrpSpPr>
                          <a:grpSpLocks/>
                        </p:cNvGrpSpPr>
                        <p:nvPr/>
                      </p:nvGrpSpPr>
                      <p:grpSpPr bwMode="auto">
                        <a:xfrm>
                          <a:off x="4357" y="5351"/>
                          <a:ext cx="385" cy="463"/>
                          <a:chOff x="4357" y="5351"/>
                          <a:chExt cx="385" cy="463"/>
                        </a:xfrm>
                      </p:grpSpPr>
                      <p:grpSp>
                        <p:nvGrpSpPr>
                          <p:cNvPr id="129082" name="Group 52">
                            <a:extLst>
                              <a:ext uri="{FF2B5EF4-FFF2-40B4-BE49-F238E27FC236}">
                                <a16:creationId xmlns:a16="http://schemas.microsoft.com/office/drawing/2014/main" id="{61E189F1-8FCC-42F7-88AE-C7656749DED8}"/>
                              </a:ext>
                            </a:extLst>
                          </p:cNvPr>
                          <p:cNvGrpSpPr>
                            <a:grpSpLocks/>
                          </p:cNvGrpSpPr>
                          <p:nvPr/>
                        </p:nvGrpSpPr>
                        <p:grpSpPr bwMode="auto">
                          <a:xfrm>
                            <a:off x="4357" y="5351"/>
                            <a:ext cx="385" cy="460"/>
                            <a:chOff x="4357" y="5351"/>
                            <a:chExt cx="385" cy="460"/>
                          </a:xfrm>
                        </p:grpSpPr>
                        <p:sp>
                          <p:nvSpPr>
                            <p:cNvPr id="129086" name="Freeform 53">
                              <a:extLst>
                                <a:ext uri="{FF2B5EF4-FFF2-40B4-BE49-F238E27FC236}">
                                  <a16:creationId xmlns:a16="http://schemas.microsoft.com/office/drawing/2014/main" id="{46D5FF69-C15F-487B-A768-073BABD7EF96}"/>
                                </a:ext>
                              </a:extLst>
                            </p:cNvPr>
                            <p:cNvSpPr>
                              <a:spLocks/>
                            </p:cNvSpPr>
                            <p:nvPr/>
                          </p:nvSpPr>
                          <p:spPr bwMode="auto">
                            <a:xfrm>
                              <a:off x="4357" y="5351"/>
                              <a:ext cx="385" cy="460"/>
                            </a:xfrm>
                            <a:custGeom>
                              <a:avLst/>
                              <a:gdLst>
                                <a:gd name="T0" fmla="*/ 110 w 385"/>
                                <a:gd name="T1" fmla="*/ 38 h 460"/>
                                <a:gd name="T2" fmla="*/ 0 w 385"/>
                                <a:gd name="T3" fmla="*/ 108 h 460"/>
                                <a:gd name="T4" fmla="*/ 48 w 385"/>
                                <a:gd name="T5" fmla="*/ 268 h 460"/>
                                <a:gd name="T6" fmla="*/ 103 w 385"/>
                                <a:gd name="T7" fmla="*/ 358 h 460"/>
                                <a:gd name="T8" fmla="*/ 188 w 385"/>
                                <a:gd name="T9" fmla="*/ 460 h 460"/>
                                <a:gd name="T10" fmla="*/ 245 w 385"/>
                                <a:gd name="T11" fmla="*/ 390 h 460"/>
                                <a:gd name="T12" fmla="*/ 385 w 385"/>
                                <a:gd name="T13" fmla="*/ 63 h 460"/>
                                <a:gd name="T14" fmla="*/ 320 w 385"/>
                                <a:gd name="T15" fmla="*/ 0 h 460"/>
                                <a:gd name="T16" fmla="*/ 210 w 385"/>
                                <a:gd name="T17" fmla="*/ 80 h 460"/>
                                <a:gd name="T18" fmla="*/ 110 w 385"/>
                                <a:gd name="T19" fmla="*/ 38 h 4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460"/>
                                <a:gd name="T32" fmla="*/ 385 w 385"/>
                                <a:gd name="T33" fmla="*/ 460 h 4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460">
                                  <a:moveTo>
                                    <a:pt x="110" y="38"/>
                                  </a:moveTo>
                                  <a:lnTo>
                                    <a:pt x="0" y="108"/>
                                  </a:lnTo>
                                  <a:lnTo>
                                    <a:pt x="48" y="268"/>
                                  </a:lnTo>
                                  <a:lnTo>
                                    <a:pt x="103" y="358"/>
                                  </a:lnTo>
                                  <a:lnTo>
                                    <a:pt x="188" y="460"/>
                                  </a:lnTo>
                                  <a:lnTo>
                                    <a:pt x="245" y="390"/>
                                  </a:lnTo>
                                  <a:lnTo>
                                    <a:pt x="385" y="63"/>
                                  </a:lnTo>
                                  <a:lnTo>
                                    <a:pt x="320" y="0"/>
                                  </a:lnTo>
                                  <a:lnTo>
                                    <a:pt x="210" y="80"/>
                                  </a:lnTo>
                                  <a:lnTo>
                                    <a:pt x="110" y="38"/>
                                  </a:lnTo>
                                  <a:close/>
                                </a:path>
                              </a:pathLst>
                            </a:custGeom>
                            <a:solidFill>
                              <a:srgbClr val="E0E0FF"/>
                            </a:solidFill>
                            <a:ln w="10795">
                              <a:solidFill>
                                <a:srgbClr val="000000"/>
                              </a:solidFill>
                              <a:round/>
                              <a:headEnd/>
                              <a:tailEnd/>
                            </a:ln>
                          </p:spPr>
                          <p:txBody>
                            <a:bodyPr/>
                            <a:lstStyle/>
                            <a:p>
                              <a:endParaRPr lang="zh-CN" altLang="en-US"/>
                            </a:p>
                          </p:txBody>
                        </p:sp>
                        <p:sp>
                          <p:nvSpPr>
                            <p:cNvPr id="129087" name="Freeform 54">
                              <a:extLst>
                                <a:ext uri="{FF2B5EF4-FFF2-40B4-BE49-F238E27FC236}">
                                  <a16:creationId xmlns:a16="http://schemas.microsoft.com/office/drawing/2014/main" id="{B56987EE-41BC-49A1-96C1-CBA7A642C82D}"/>
                                </a:ext>
                              </a:extLst>
                            </p:cNvPr>
                            <p:cNvSpPr>
                              <a:spLocks/>
                            </p:cNvSpPr>
                            <p:nvPr/>
                          </p:nvSpPr>
                          <p:spPr bwMode="auto">
                            <a:xfrm>
                              <a:off x="4567" y="5534"/>
                              <a:ext cx="108" cy="47"/>
                            </a:xfrm>
                            <a:custGeom>
                              <a:avLst/>
                              <a:gdLst>
                                <a:gd name="T0" fmla="*/ 0 w 108"/>
                                <a:gd name="T1" fmla="*/ 0 h 47"/>
                                <a:gd name="T2" fmla="*/ 108 w 108"/>
                                <a:gd name="T3" fmla="*/ 47 h 47"/>
                                <a:gd name="T4" fmla="*/ 48 w 108"/>
                                <a:gd name="T5" fmla="*/ 40 h 47"/>
                                <a:gd name="T6" fmla="*/ 0 w 108"/>
                                <a:gd name="T7" fmla="*/ 0 h 47"/>
                                <a:gd name="T8" fmla="*/ 0 60000 65536"/>
                                <a:gd name="T9" fmla="*/ 0 60000 65536"/>
                                <a:gd name="T10" fmla="*/ 0 60000 65536"/>
                                <a:gd name="T11" fmla="*/ 0 60000 65536"/>
                                <a:gd name="T12" fmla="*/ 0 w 108"/>
                                <a:gd name="T13" fmla="*/ 0 h 47"/>
                                <a:gd name="T14" fmla="*/ 108 w 108"/>
                                <a:gd name="T15" fmla="*/ 47 h 47"/>
                              </a:gdLst>
                              <a:ahLst/>
                              <a:cxnLst>
                                <a:cxn ang="T8">
                                  <a:pos x="T0" y="T1"/>
                                </a:cxn>
                                <a:cxn ang="T9">
                                  <a:pos x="T2" y="T3"/>
                                </a:cxn>
                                <a:cxn ang="T10">
                                  <a:pos x="T4" y="T5"/>
                                </a:cxn>
                                <a:cxn ang="T11">
                                  <a:pos x="T6" y="T7"/>
                                </a:cxn>
                              </a:cxnLst>
                              <a:rect l="T12" t="T13" r="T14" b="T15"/>
                              <a:pathLst>
                                <a:path w="108" h="47">
                                  <a:moveTo>
                                    <a:pt x="0" y="0"/>
                                  </a:moveTo>
                                  <a:lnTo>
                                    <a:pt x="108" y="47"/>
                                  </a:lnTo>
                                  <a:lnTo>
                                    <a:pt x="48" y="40"/>
                                  </a:lnTo>
                                  <a:lnTo>
                                    <a:pt x="0" y="0"/>
                                  </a:lnTo>
                                  <a:close/>
                                </a:path>
                              </a:pathLst>
                            </a:custGeom>
                            <a:solidFill>
                              <a:srgbClr val="C0C0E0"/>
                            </a:solidFill>
                            <a:ln w="10795">
                              <a:solidFill>
                                <a:srgbClr val="000000"/>
                              </a:solidFill>
                              <a:round/>
                              <a:headEnd/>
                              <a:tailEnd/>
                            </a:ln>
                          </p:spPr>
                          <p:txBody>
                            <a:bodyPr/>
                            <a:lstStyle/>
                            <a:p>
                              <a:endParaRPr lang="zh-CN" altLang="en-US"/>
                            </a:p>
                          </p:txBody>
                        </p:sp>
                        <p:sp>
                          <p:nvSpPr>
                            <p:cNvPr id="129088" name="Freeform 55">
                              <a:extLst>
                                <a:ext uri="{FF2B5EF4-FFF2-40B4-BE49-F238E27FC236}">
                                  <a16:creationId xmlns:a16="http://schemas.microsoft.com/office/drawing/2014/main" id="{B99C83CA-3667-40A3-A475-CAFFAD6B9C17}"/>
                                </a:ext>
                              </a:extLst>
                            </p:cNvPr>
                            <p:cNvSpPr>
                              <a:spLocks/>
                            </p:cNvSpPr>
                            <p:nvPr/>
                          </p:nvSpPr>
                          <p:spPr bwMode="auto">
                            <a:xfrm>
                              <a:off x="4392" y="5549"/>
                              <a:ext cx="43" cy="25"/>
                            </a:xfrm>
                            <a:custGeom>
                              <a:avLst/>
                              <a:gdLst>
                                <a:gd name="T0" fmla="*/ 43 w 43"/>
                                <a:gd name="T1" fmla="*/ 0 h 25"/>
                                <a:gd name="T2" fmla="*/ 0 w 43"/>
                                <a:gd name="T3" fmla="*/ 25 h 25"/>
                                <a:gd name="T4" fmla="*/ 30 w 43"/>
                                <a:gd name="T5" fmla="*/ 17 h 25"/>
                                <a:gd name="T6" fmla="*/ 43 w 43"/>
                                <a:gd name="T7" fmla="*/ 0 h 25"/>
                                <a:gd name="T8" fmla="*/ 0 60000 65536"/>
                                <a:gd name="T9" fmla="*/ 0 60000 65536"/>
                                <a:gd name="T10" fmla="*/ 0 60000 65536"/>
                                <a:gd name="T11" fmla="*/ 0 60000 65536"/>
                                <a:gd name="T12" fmla="*/ 0 w 43"/>
                                <a:gd name="T13" fmla="*/ 0 h 25"/>
                                <a:gd name="T14" fmla="*/ 43 w 43"/>
                                <a:gd name="T15" fmla="*/ 25 h 25"/>
                              </a:gdLst>
                              <a:ahLst/>
                              <a:cxnLst>
                                <a:cxn ang="T8">
                                  <a:pos x="T0" y="T1"/>
                                </a:cxn>
                                <a:cxn ang="T9">
                                  <a:pos x="T2" y="T3"/>
                                </a:cxn>
                                <a:cxn ang="T10">
                                  <a:pos x="T4" y="T5"/>
                                </a:cxn>
                                <a:cxn ang="T11">
                                  <a:pos x="T6" y="T7"/>
                                </a:cxn>
                              </a:cxnLst>
                              <a:rect l="T12" t="T13" r="T14" b="T15"/>
                              <a:pathLst>
                                <a:path w="43" h="25">
                                  <a:moveTo>
                                    <a:pt x="43" y="0"/>
                                  </a:moveTo>
                                  <a:lnTo>
                                    <a:pt x="0" y="25"/>
                                  </a:lnTo>
                                  <a:lnTo>
                                    <a:pt x="30" y="17"/>
                                  </a:lnTo>
                                  <a:lnTo>
                                    <a:pt x="43" y="0"/>
                                  </a:lnTo>
                                  <a:close/>
                                </a:path>
                              </a:pathLst>
                            </a:custGeom>
                            <a:solidFill>
                              <a:srgbClr val="C0C0E0"/>
                            </a:solidFill>
                            <a:ln w="10795">
                              <a:solidFill>
                                <a:srgbClr val="000000"/>
                              </a:solidFill>
                              <a:round/>
                              <a:headEnd/>
                              <a:tailEnd/>
                            </a:ln>
                          </p:spPr>
                          <p:txBody>
                            <a:bodyPr/>
                            <a:lstStyle/>
                            <a:p>
                              <a:endParaRPr lang="zh-CN" altLang="en-US"/>
                            </a:p>
                          </p:txBody>
                        </p:sp>
                      </p:grpSp>
                      <p:grpSp>
                        <p:nvGrpSpPr>
                          <p:cNvPr id="129083" name="Group 56">
                            <a:extLst>
                              <a:ext uri="{FF2B5EF4-FFF2-40B4-BE49-F238E27FC236}">
                                <a16:creationId xmlns:a16="http://schemas.microsoft.com/office/drawing/2014/main" id="{17C7ADD1-FEF5-4538-983B-8D826551B7FE}"/>
                              </a:ext>
                            </a:extLst>
                          </p:cNvPr>
                          <p:cNvGrpSpPr>
                            <a:grpSpLocks/>
                          </p:cNvGrpSpPr>
                          <p:nvPr/>
                        </p:nvGrpSpPr>
                        <p:grpSpPr bwMode="auto">
                          <a:xfrm>
                            <a:off x="4452" y="5484"/>
                            <a:ext cx="145" cy="330"/>
                            <a:chOff x="4452" y="5484"/>
                            <a:chExt cx="145" cy="330"/>
                          </a:xfrm>
                        </p:grpSpPr>
                        <p:sp>
                          <p:nvSpPr>
                            <p:cNvPr id="129084" name="Freeform 57">
                              <a:extLst>
                                <a:ext uri="{FF2B5EF4-FFF2-40B4-BE49-F238E27FC236}">
                                  <a16:creationId xmlns:a16="http://schemas.microsoft.com/office/drawing/2014/main" id="{06C0478B-6F1F-4C0F-80AB-CE19A7AF4D79}"/>
                                </a:ext>
                              </a:extLst>
                            </p:cNvPr>
                            <p:cNvSpPr>
                              <a:spLocks/>
                            </p:cNvSpPr>
                            <p:nvPr/>
                          </p:nvSpPr>
                          <p:spPr bwMode="auto">
                            <a:xfrm>
                              <a:off x="4452" y="5484"/>
                              <a:ext cx="145" cy="330"/>
                            </a:xfrm>
                            <a:custGeom>
                              <a:avLst/>
                              <a:gdLst>
                                <a:gd name="T0" fmla="*/ 35 w 145"/>
                                <a:gd name="T1" fmla="*/ 0 h 330"/>
                                <a:gd name="T2" fmla="*/ 98 w 145"/>
                                <a:gd name="T3" fmla="*/ 50 h 330"/>
                                <a:gd name="T4" fmla="*/ 83 w 145"/>
                                <a:gd name="T5" fmla="*/ 137 h 330"/>
                                <a:gd name="T6" fmla="*/ 145 w 145"/>
                                <a:gd name="T7" fmla="*/ 257 h 330"/>
                                <a:gd name="T8" fmla="*/ 90 w 145"/>
                                <a:gd name="T9" fmla="*/ 330 h 330"/>
                                <a:gd name="T10" fmla="*/ 13 w 145"/>
                                <a:gd name="T11" fmla="*/ 227 h 330"/>
                                <a:gd name="T12" fmla="*/ 28 w 145"/>
                                <a:gd name="T13" fmla="*/ 137 h 330"/>
                                <a:gd name="T14" fmla="*/ 0 w 145"/>
                                <a:gd name="T15" fmla="*/ 72 h 330"/>
                                <a:gd name="T16" fmla="*/ 35 w 145"/>
                                <a:gd name="T17" fmla="*/ 0 h 3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5"/>
                                <a:gd name="T28" fmla="*/ 0 h 330"/>
                                <a:gd name="T29" fmla="*/ 145 w 145"/>
                                <a:gd name="T30" fmla="*/ 330 h 3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5" h="330">
                                  <a:moveTo>
                                    <a:pt x="35" y="0"/>
                                  </a:moveTo>
                                  <a:lnTo>
                                    <a:pt x="98" y="50"/>
                                  </a:lnTo>
                                  <a:lnTo>
                                    <a:pt x="83" y="137"/>
                                  </a:lnTo>
                                  <a:lnTo>
                                    <a:pt x="145" y="257"/>
                                  </a:lnTo>
                                  <a:lnTo>
                                    <a:pt x="90" y="330"/>
                                  </a:lnTo>
                                  <a:lnTo>
                                    <a:pt x="13" y="227"/>
                                  </a:lnTo>
                                  <a:lnTo>
                                    <a:pt x="28" y="137"/>
                                  </a:lnTo>
                                  <a:lnTo>
                                    <a:pt x="0" y="72"/>
                                  </a:lnTo>
                                  <a:lnTo>
                                    <a:pt x="35" y="0"/>
                                  </a:lnTo>
                                  <a:close/>
                                </a:path>
                              </a:pathLst>
                            </a:custGeom>
                            <a:solidFill>
                              <a:srgbClr val="FF00A0"/>
                            </a:solidFill>
                            <a:ln w="10795">
                              <a:solidFill>
                                <a:srgbClr val="000000"/>
                              </a:solidFill>
                              <a:round/>
                              <a:headEnd/>
                              <a:tailEnd/>
                            </a:ln>
                          </p:spPr>
                          <p:txBody>
                            <a:bodyPr/>
                            <a:lstStyle/>
                            <a:p>
                              <a:endParaRPr lang="zh-CN" altLang="en-US"/>
                            </a:p>
                          </p:txBody>
                        </p:sp>
                        <p:sp>
                          <p:nvSpPr>
                            <p:cNvPr id="129085" name="Freeform 58">
                              <a:extLst>
                                <a:ext uri="{FF2B5EF4-FFF2-40B4-BE49-F238E27FC236}">
                                  <a16:creationId xmlns:a16="http://schemas.microsoft.com/office/drawing/2014/main" id="{355B1D00-E052-472B-BCD3-008ED2B14DD1}"/>
                                </a:ext>
                              </a:extLst>
                            </p:cNvPr>
                            <p:cNvSpPr>
                              <a:spLocks/>
                            </p:cNvSpPr>
                            <p:nvPr/>
                          </p:nvSpPr>
                          <p:spPr bwMode="auto">
                            <a:xfrm>
                              <a:off x="4477" y="5621"/>
                              <a:ext cx="55" cy="13"/>
                            </a:xfrm>
                            <a:custGeom>
                              <a:avLst/>
                              <a:gdLst>
                                <a:gd name="T0" fmla="*/ 0 w 55"/>
                                <a:gd name="T1" fmla="*/ 3 h 13"/>
                                <a:gd name="T2" fmla="*/ 33 w 55"/>
                                <a:gd name="T3" fmla="*/ 8 h 13"/>
                                <a:gd name="T4" fmla="*/ 55 w 55"/>
                                <a:gd name="T5" fmla="*/ 0 h 13"/>
                                <a:gd name="T6" fmla="*/ 33 w 55"/>
                                <a:gd name="T7" fmla="*/ 13 h 13"/>
                                <a:gd name="T8" fmla="*/ 0 w 55"/>
                                <a:gd name="T9" fmla="*/ 3 h 13"/>
                                <a:gd name="T10" fmla="*/ 0 60000 65536"/>
                                <a:gd name="T11" fmla="*/ 0 60000 65536"/>
                                <a:gd name="T12" fmla="*/ 0 60000 65536"/>
                                <a:gd name="T13" fmla="*/ 0 60000 65536"/>
                                <a:gd name="T14" fmla="*/ 0 60000 65536"/>
                                <a:gd name="T15" fmla="*/ 0 w 55"/>
                                <a:gd name="T16" fmla="*/ 0 h 13"/>
                                <a:gd name="T17" fmla="*/ 55 w 55"/>
                                <a:gd name="T18" fmla="*/ 13 h 13"/>
                              </a:gdLst>
                              <a:ahLst/>
                              <a:cxnLst>
                                <a:cxn ang="T10">
                                  <a:pos x="T0" y="T1"/>
                                </a:cxn>
                                <a:cxn ang="T11">
                                  <a:pos x="T2" y="T3"/>
                                </a:cxn>
                                <a:cxn ang="T12">
                                  <a:pos x="T4" y="T5"/>
                                </a:cxn>
                                <a:cxn ang="T13">
                                  <a:pos x="T6" y="T7"/>
                                </a:cxn>
                                <a:cxn ang="T14">
                                  <a:pos x="T8" y="T9"/>
                                </a:cxn>
                              </a:cxnLst>
                              <a:rect l="T15" t="T16" r="T17" b="T18"/>
                              <a:pathLst>
                                <a:path w="55" h="13">
                                  <a:moveTo>
                                    <a:pt x="0" y="3"/>
                                  </a:moveTo>
                                  <a:lnTo>
                                    <a:pt x="33" y="8"/>
                                  </a:lnTo>
                                  <a:lnTo>
                                    <a:pt x="55" y="0"/>
                                  </a:lnTo>
                                  <a:lnTo>
                                    <a:pt x="33" y="13"/>
                                  </a:lnTo>
                                  <a:lnTo>
                                    <a:pt x="0" y="3"/>
                                  </a:lnTo>
                                  <a:close/>
                                </a:path>
                              </a:pathLst>
                            </a:custGeom>
                            <a:solidFill>
                              <a:srgbClr val="E040A0"/>
                            </a:solidFill>
                            <a:ln w="10795">
                              <a:solidFill>
                                <a:srgbClr val="000000"/>
                              </a:solidFill>
                              <a:round/>
                              <a:headEnd/>
                              <a:tailEnd/>
                            </a:ln>
                          </p:spPr>
                          <p:txBody>
                            <a:bodyPr/>
                            <a:lstStyle/>
                            <a:p>
                              <a:endParaRPr lang="zh-CN" altLang="en-US"/>
                            </a:p>
                          </p:txBody>
                        </p:sp>
                      </p:grpSp>
                    </p:grpSp>
                    <p:sp>
                      <p:nvSpPr>
                        <p:cNvPr id="129081" name="Freeform 59">
                          <a:extLst>
                            <a:ext uri="{FF2B5EF4-FFF2-40B4-BE49-F238E27FC236}">
                              <a16:creationId xmlns:a16="http://schemas.microsoft.com/office/drawing/2014/main" id="{AF357687-0344-45D2-A97E-923F0F69EF36}"/>
                            </a:ext>
                          </a:extLst>
                        </p:cNvPr>
                        <p:cNvSpPr>
                          <a:spLocks/>
                        </p:cNvSpPr>
                        <p:nvPr/>
                      </p:nvSpPr>
                      <p:spPr bwMode="auto">
                        <a:xfrm>
                          <a:off x="4332" y="5414"/>
                          <a:ext cx="435" cy="435"/>
                        </a:xfrm>
                        <a:custGeom>
                          <a:avLst/>
                          <a:gdLst>
                            <a:gd name="T0" fmla="*/ 25 w 435"/>
                            <a:gd name="T1" fmla="*/ 40 h 435"/>
                            <a:gd name="T2" fmla="*/ 73 w 435"/>
                            <a:gd name="T3" fmla="*/ 202 h 435"/>
                            <a:gd name="T4" fmla="*/ 130 w 435"/>
                            <a:gd name="T5" fmla="*/ 297 h 435"/>
                            <a:gd name="T6" fmla="*/ 213 w 435"/>
                            <a:gd name="T7" fmla="*/ 400 h 435"/>
                            <a:gd name="T8" fmla="*/ 268 w 435"/>
                            <a:gd name="T9" fmla="*/ 327 h 435"/>
                            <a:gd name="T10" fmla="*/ 340 w 435"/>
                            <a:gd name="T11" fmla="*/ 160 h 435"/>
                            <a:gd name="T12" fmla="*/ 408 w 435"/>
                            <a:gd name="T13" fmla="*/ 0 h 435"/>
                            <a:gd name="T14" fmla="*/ 435 w 435"/>
                            <a:gd name="T15" fmla="*/ 5 h 435"/>
                            <a:gd name="T16" fmla="*/ 290 w 435"/>
                            <a:gd name="T17" fmla="*/ 332 h 435"/>
                            <a:gd name="T18" fmla="*/ 213 w 435"/>
                            <a:gd name="T19" fmla="*/ 435 h 435"/>
                            <a:gd name="T20" fmla="*/ 110 w 435"/>
                            <a:gd name="T21" fmla="*/ 310 h 435"/>
                            <a:gd name="T22" fmla="*/ 50 w 435"/>
                            <a:gd name="T23" fmla="*/ 212 h 435"/>
                            <a:gd name="T24" fmla="*/ 0 w 435"/>
                            <a:gd name="T25" fmla="*/ 50 h 435"/>
                            <a:gd name="T26" fmla="*/ 25 w 435"/>
                            <a:gd name="T27" fmla="*/ 40 h 4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5"/>
                            <a:gd name="T43" fmla="*/ 0 h 435"/>
                            <a:gd name="T44" fmla="*/ 435 w 435"/>
                            <a:gd name="T45" fmla="*/ 435 h 4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5" h="435">
                              <a:moveTo>
                                <a:pt x="25" y="40"/>
                              </a:moveTo>
                              <a:lnTo>
                                <a:pt x="73" y="202"/>
                              </a:lnTo>
                              <a:lnTo>
                                <a:pt x="130" y="297"/>
                              </a:lnTo>
                              <a:lnTo>
                                <a:pt x="213" y="400"/>
                              </a:lnTo>
                              <a:lnTo>
                                <a:pt x="268" y="327"/>
                              </a:lnTo>
                              <a:lnTo>
                                <a:pt x="340" y="160"/>
                              </a:lnTo>
                              <a:lnTo>
                                <a:pt x="408" y="0"/>
                              </a:lnTo>
                              <a:lnTo>
                                <a:pt x="435" y="5"/>
                              </a:lnTo>
                              <a:lnTo>
                                <a:pt x="290" y="332"/>
                              </a:lnTo>
                              <a:lnTo>
                                <a:pt x="213" y="435"/>
                              </a:lnTo>
                              <a:lnTo>
                                <a:pt x="110" y="310"/>
                              </a:lnTo>
                              <a:lnTo>
                                <a:pt x="50" y="212"/>
                              </a:lnTo>
                              <a:lnTo>
                                <a:pt x="0" y="50"/>
                              </a:lnTo>
                              <a:lnTo>
                                <a:pt x="25" y="40"/>
                              </a:lnTo>
                              <a:close/>
                            </a:path>
                          </a:pathLst>
                        </a:custGeom>
                        <a:solidFill>
                          <a:srgbClr val="6000A0"/>
                        </a:solidFill>
                        <a:ln w="10795">
                          <a:solidFill>
                            <a:srgbClr val="000000"/>
                          </a:solidFill>
                          <a:round/>
                          <a:headEnd/>
                          <a:tailEnd/>
                        </a:ln>
                      </p:spPr>
                      <p:txBody>
                        <a:bodyPr/>
                        <a:lstStyle/>
                        <a:p>
                          <a:endParaRPr lang="zh-CN" altLang="en-US"/>
                        </a:p>
                      </p:txBody>
                    </p:sp>
                  </p:grpSp>
                </p:grpSp>
                <p:grpSp>
                  <p:nvGrpSpPr>
                    <p:cNvPr id="129075" name="Group 60">
                      <a:extLst>
                        <a:ext uri="{FF2B5EF4-FFF2-40B4-BE49-F238E27FC236}">
                          <a16:creationId xmlns:a16="http://schemas.microsoft.com/office/drawing/2014/main" id="{959FC7FA-EAA0-4201-BB7B-83EBAE336571}"/>
                        </a:ext>
                      </a:extLst>
                    </p:cNvPr>
                    <p:cNvGrpSpPr>
                      <a:grpSpLocks/>
                    </p:cNvGrpSpPr>
                    <p:nvPr/>
                  </p:nvGrpSpPr>
                  <p:grpSpPr bwMode="auto">
                    <a:xfrm>
                      <a:off x="3647" y="5159"/>
                      <a:ext cx="1980" cy="582"/>
                      <a:chOff x="3647" y="5159"/>
                      <a:chExt cx="1980" cy="582"/>
                    </a:xfrm>
                  </p:grpSpPr>
                  <p:sp>
                    <p:nvSpPr>
                      <p:cNvPr id="129076" name="Freeform 61">
                        <a:extLst>
                          <a:ext uri="{FF2B5EF4-FFF2-40B4-BE49-F238E27FC236}">
                            <a16:creationId xmlns:a16="http://schemas.microsoft.com/office/drawing/2014/main" id="{E1F2D543-2704-49A4-9202-6916EE4F9777}"/>
                          </a:ext>
                        </a:extLst>
                      </p:cNvPr>
                      <p:cNvSpPr>
                        <a:spLocks/>
                      </p:cNvSpPr>
                      <p:nvPr/>
                    </p:nvSpPr>
                    <p:spPr bwMode="auto">
                      <a:xfrm>
                        <a:off x="3647" y="5274"/>
                        <a:ext cx="480" cy="467"/>
                      </a:xfrm>
                      <a:custGeom>
                        <a:avLst/>
                        <a:gdLst>
                          <a:gd name="T0" fmla="*/ 440 w 480"/>
                          <a:gd name="T1" fmla="*/ 145 h 467"/>
                          <a:gd name="T2" fmla="*/ 465 w 480"/>
                          <a:gd name="T3" fmla="*/ 180 h 467"/>
                          <a:gd name="T4" fmla="*/ 480 w 480"/>
                          <a:gd name="T5" fmla="*/ 240 h 467"/>
                          <a:gd name="T6" fmla="*/ 468 w 480"/>
                          <a:gd name="T7" fmla="*/ 305 h 467"/>
                          <a:gd name="T8" fmla="*/ 440 w 480"/>
                          <a:gd name="T9" fmla="*/ 352 h 467"/>
                          <a:gd name="T10" fmla="*/ 390 w 480"/>
                          <a:gd name="T11" fmla="*/ 415 h 467"/>
                          <a:gd name="T12" fmla="*/ 348 w 480"/>
                          <a:gd name="T13" fmla="*/ 447 h 467"/>
                          <a:gd name="T14" fmla="*/ 295 w 480"/>
                          <a:gd name="T15" fmla="*/ 467 h 467"/>
                          <a:gd name="T16" fmla="*/ 235 w 480"/>
                          <a:gd name="T17" fmla="*/ 467 h 467"/>
                          <a:gd name="T18" fmla="*/ 198 w 480"/>
                          <a:gd name="T19" fmla="*/ 447 h 467"/>
                          <a:gd name="T20" fmla="*/ 158 w 480"/>
                          <a:gd name="T21" fmla="*/ 420 h 467"/>
                          <a:gd name="T22" fmla="*/ 85 w 480"/>
                          <a:gd name="T23" fmla="*/ 415 h 467"/>
                          <a:gd name="T24" fmla="*/ 18 w 480"/>
                          <a:gd name="T25" fmla="*/ 407 h 467"/>
                          <a:gd name="T26" fmla="*/ 0 w 480"/>
                          <a:gd name="T27" fmla="*/ 392 h 467"/>
                          <a:gd name="T28" fmla="*/ 0 w 480"/>
                          <a:gd name="T29" fmla="*/ 365 h 467"/>
                          <a:gd name="T30" fmla="*/ 18 w 480"/>
                          <a:gd name="T31" fmla="*/ 350 h 467"/>
                          <a:gd name="T32" fmla="*/ 68 w 480"/>
                          <a:gd name="T33" fmla="*/ 340 h 467"/>
                          <a:gd name="T34" fmla="*/ 123 w 480"/>
                          <a:gd name="T35" fmla="*/ 347 h 467"/>
                          <a:gd name="T36" fmla="*/ 5 w 480"/>
                          <a:gd name="T37" fmla="*/ 257 h 467"/>
                          <a:gd name="T38" fmla="*/ 0 w 480"/>
                          <a:gd name="T39" fmla="*/ 230 h 467"/>
                          <a:gd name="T40" fmla="*/ 10 w 480"/>
                          <a:gd name="T41" fmla="*/ 207 h 467"/>
                          <a:gd name="T42" fmla="*/ 38 w 480"/>
                          <a:gd name="T43" fmla="*/ 195 h 467"/>
                          <a:gd name="T44" fmla="*/ 168 w 480"/>
                          <a:gd name="T45" fmla="*/ 275 h 467"/>
                          <a:gd name="T46" fmla="*/ 90 w 480"/>
                          <a:gd name="T47" fmla="*/ 212 h 467"/>
                          <a:gd name="T48" fmla="*/ 30 w 480"/>
                          <a:gd name="T49" fmla="*/ 152 h 467"/>
                          <a:gd name="T50" fmla="*/ 33 w 480"/>
                          <a:gd name="T51" fmla="*/ 127 h 467"/>
                          <a:gd name="T52" fmla="*/ 48 w 480"/>
                          <a:gd name="T53" fmla="*/ 112 h 467"/>
                          <a:gd name="T54" fmla="*/ 75 w 480"/>
                          <a:gd name="T55" fmla="*/ 110 h 467"/>
                          <a:gd name="T56" fmla="*/ 223 w 480"/>
                          <a:gd name="T57" fmla="*/ 212 h 467"/>
                          <a:gd name="T58" fmla="*/ 168 w 480"/>
                          <a:gd name="T59" fmla="*/ 162 h 467"/>
                          <a:gd name="T60" fmla="*/ 115 w 480"/>
                          <a:gd name="T61" fmla="*/ 87 h 467"/>
                          <a:gd name="T62" fmla="*/ 115 w 480"/>
                          <a:gd name="T63" fmla="*/ 67 h 467"/>
                          <a:gd name="T64" fmla="*/ 128 w 480"/>
                          <a:gd name="T65" fmla="*/ 52 h 467"/>
                          <a:gd name="T66" fmla="*/ 153 w 480"/>
                          <a:gd name="T67" fmla="*/ 47 h 467"/>
                          <a:gd name="T68" fmla="*/ 210 w 480"/>
                          <a:gd name="T69" fmla="*/ 85 h 467"/>
                          <a:gd name="T70" fmla="*/ 270 w 480"/>
                          <a:gd name="T71" fmla="*/ 137 h 467"/>
                          <a:gd name="T72" fmla="*/ 318 w 480"/>
                          <a:gd name="T73" fmla="*/ 165 h 467"/>
                          <a:gd name="T74" fmla="*/ 338 w 480"/>
                          <a:gd name="T75" fmla="*/ 160 h 467"/>
                          <a:gd name="T76" fmla="*/ 318 w 480"/>
                          <a:gd name="T77" fmla="*/ 120 h 467"/>
                          <a:gd name="T78" fmla="*/ 320 w 480"/>
                          <a:gd name="T79" fmla="*/ 70 h 467"/>
                          <a:gd name="T80" fmla="*/ 348 w 480"/>
                          <a:gd name="T81" fmla="*/ 27 h 467"/>
                          <a:gd name="T82" fmla="*/ 373 w 480"/>
                          <a:gd name="T83" fmla="*/ 5 h 467"/>
                          <a:gd name="T84" fmla="*/ 390 w 480"/>
                          <a:gd name="T85" fmla="*/ 0 h 467"/>
                          <a:gd name="T86" fmla="*/ 405 w 480"/>
                          <a:gd name="T87" fmla="*/ 10 h 467"/>
                          <a:gd name="T88" fmla="*/ 418 w 480"/>
                          <a:gd name="T89" fmla="*/ 32 h 467"/>
                          <a:gd name="T90" fmla="*/ 405 w 480"/>
                          <a:gd name="T91" fmla="*/ 65 h 467"/>
                          <a:gd name="T92" fmla="*/ 400 w 480"/>
                          <a:gd name="T93" fmla="*/ 102 h 467"/>
                          <a:gd name="T94" fmla="*/ 413 w 480"/>
                          <a:gd name="T95" fmla="*/ 130 h 467"/>
                          <a:gd name="T96" fmla="*/ 440 w 480"/>
                          <a:gd name="T97" fmla="*/ 145 h 4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80"/>
                          <a:gd name="T148" fmla="*/ 0 h 467"/>
                          <a:gd name="T149" fmla="*/ 480 w 480"/>
                          <a:gd name="T150" fmla="*/ 467 h 4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80" h="467">
                            <a:moveTo>
                              <a:pt x="440" y="145"/>
                            </a:moveTo>
                            <a:lnTo>
                              <a:pt x="465" y="180"/>
                            </a:lnTo>
                            <a:lnTo>
                              <a:pt x="480" y="240"/>
                            </a:lnTo>
                            <a:lnTo>
                              <a:pt x="468" y="305"/>
                            </a:lnTo>
                            <a:lnTo>
                              <a:pt x="440" y="352"/>
                            </a:lnTo>
                            <a:lnTo>
                              <a:pt x="390" y="415"/>
                            </a:lnTo>
                            <a:lnTo>
                              <a:pt x="348" y="447"/>
                            </a:lnTo>
                            <a:lnTo>
                              <a:pt x="295" y="467"/>
                            </a:lnTo>
                            <a:lnTo>
                              <a:pt x="235" y="467"/>
                            </a:lnTo>
                            <a:lnTo>
                              <a:pt x="198" y="447"/>
                            </a:lnTo>
                            <a:lnTo>
                              <a:pt x="158" y="420"/>
                            </a:lnTo>
                            <a:lnTo>
                              <a:pt x="85" y="415"/>
                            </a:lnTo>
                            <a:lnTo>
                              <a:pt x="18" y="407"/>
                            </a:lnTo>
                            <a:lnTo>
                              <a:pt x="0" y="392"/>
                            </a:lnTo>
                            <a:lnTo>
                              <a:pt x="0" y="365"/>
                            </a:lnTo>
                            <a:lnTo>
                              <a:pt x="18" y="350"/>
                            </a:lnTo>
                            <a:lnTo>
                              <a:pt x="68" y="340"/>
                            </a:lnTo>
                            <a:lnTo>
                              <a:pt x="123" y="347"/>
                            </a:lnTo>
                            <a:lnTo>
                              <a:pt x="5" y="257"/>
                            </a:lnTo>
                            <a:lnTo>
                              <a:pt x="0" y="230"/>
                            </a:lnTo>
                            <a:lnTo>
                              <a:pt x="10" y="207"/>
                            </a:lnTo>
                            <a:lnTo>
                              <a:pt x="38" y="195"/>
                            </a:lnTo>
                            <a:lnTo>
                              <a:pt x="168" y="275"/>
                            </a:lnTo>
                            <a:lnTo>
                              <a:pt x="90" y="212"/>
                            </a:lnTo>
                            <a:lnTo>
                              <a:pt x="30" y="152"/>
                            </a:lnTo>
                            <a:lnTo>
                              <a:pt x="33" y="127"/>
                            </a:lnTo>
                            <a:lnTo>
                              <a:pt x="48" y="112"/>
                            </a:lnTo>
                            <a:lnTo>
                              <a:pt x="75" y="110"/>
                            </a:lnTo>
                            <a:lnTo>
                              <a:pt x="223" y="212"/>
                            </a:lnTo>
                            <a:lnTo>
                              <a:pt x="168" y="162"/>
                            </a:lnTo>
                            <a:lnTo>
                              <a:pt x="115" y="87"/>
                            </a:lnTo>
                            <a:lnTo>
                              <a:pt x="115" y="67"/>
                            </a:lnTo>
                            <a:lnTo>
                              <a:pt x="128" y="52"/>
                            </a:lnTo>
                            <a:lnTo>
                              <a:pt x="153" y="47"/>
                            </a:lnTo>
                            <a:lnTo>
                              <a:pt x="210" y="85"/>
                            </a:lnTo>
                            <a:lnTo>
                              <a:pt x="270" y="137"/>
                            </a:lnTo>
                            <a:lnTo>
                              <a:pt x="318" y="165"/>
                            </a:lnTo>
                            <a:lnTo>
                              <a:pt x="338" y="160"/>
                            </a:lnTo>
                            <a:lnTo>
                              <a:pt x="318" y="120"/>
                            </a:lnTo>
                            <a:lnTo>
                              <a:pt x="320" y="70"/>
                            </a:lnTo>
                            <a:lnTo>
                              <a:pt x="348" y="27"/>
                            </a:lnTo>
                            <a:lnTo>
                              <a:pt x="373" y="5"/>
                            </a:lnTo>
                            <a:lnTo>
                              <a:pt x="390" y="0"/>
                            </a:lnTo>
                            <a:lnTo>
                              <a:pt x="405" y="10"/>
                            </a:lnTo>
                            <a:lnTo>
                              <a:pt x="418" y="32"/>
                            </a:lnTo>
                            <a:lnTo>
                              <a:pt x="405" y="65"/>
                            </a:lnTo>
                            <a:lnTo>
                              <a:pt x="400" y="102"/>
                            </a:lnTo>
                            <a:lnTo>
                              <a:pt x="413" y="130"/>
                            </a:lnTo>
                            <a:lnTo>
                              <a:pt x="440" y="145"/>
                            </a:lnTo>
                            <a:close/>
                          </a:path>
                        </a:pathLst>
                      </a:custGeom>
                      <a:solidFill>
                        <a:srgbClr val="E0A080"/>
                      </a:solidFill>
                      <a:ln w="10795">
                        <a:solidFill>
                          <a:srgbClr val="000000"/>
                        </a:solidFill>
                        <a:round/>
                        <a:headEnd/>
                        <a:tailEnd/>
                      </a:ln>
                    </p:spPr>
                    <p:txBody>
                      <a:bodyPr/>
                      <a:lstStyle/>
                      <a:p>
                        <a:endParaRPr lang="zh-CN" altLang="en-US"/>
                      </a:p>
                    </p:txBody>
                  </p:sp>
                  <p:sp>
                    <p:nvSpPr>
                      <p:cNvPr id="129077" name="Freeform 62">
                        <a:extLst>
                          <a:ext uri="{FF2B5EF4-FFF2-40B4-BE49-F238E27FC236}">
                            <a16:creationId xmlns:a16="http://schemas.microsoft.com/office/drawing/2014/main" id="{ADE6DB56-1784-4BC6-AA69-03F971FE3C22}"/>
                          </a:ext>
                        </a:extLst>
                      </p:cNvPr>
                      <p:cNvSpPr>
                        <a:spLocks/>
                      </p:cNvSpPr>
                      <p:nvPr/>
                    </p:nvSpPr>
                    <p:spPr bwMode="auto">
                      <a:xfrm>
                        <a:off x="5142" y="5159"/>
                        <a:ext cx="485" cy="467"/>
                      </a:xfrm>
                      <a:custGeom>
                        <a:avLst/>
                        <a:gdLst>
                          <a:gd name="T0" fmla="*/ 40 w 485"/>
                          <a:gd name="T1" fmla="*/ 145 h 467"/>
                          <a:gd name="T2" fmla="*/ 15 w 485"/>
                          <a:gd name="T3" fmla="*/ 180 h 467"/>
                          <a:gd name="T4" fmla="*/ 0 w 485"/>
                          <a:gd name="T5" fmla="*/ 240 h 467"/>
                          <a:gd name="T6" fmla="*/ 13 w 485"/>
                          <a:gd name="T7" fmla="*/ 305 h 467"/>
                          <a:gd name="T8" fmla="*/ 40 w 485"/>
                          <a:gd name="T9" fmla="*/ 352 h 467"/>
                          <a:gd name="T10" fmla="*/ 90 w 485"/>
                          <a:gd name="T11" fmla="*/ 415 h 467"/>
                          <a:gd name="T12" fmla="*/ 133 w 485"/>
                          <a:gd name="T13" fmla="*/ 450 h 467"/>
                          <a:gd name="T14" fmla="*/ 185 w 485"/>
                          <a:gd name="T15" fmla="*/ 467 h 467"/>
                          <a:gd name="T16" fmla="*/ 248 w 485"/>
                          <a:gd name="T17" fmla="*/ 465 h 467"/>
                          <a:gd name="T18" fmla="*/ 285 w 485"/>
                          <a:gd name="T19" fmla="*/ 450 h 467"/>
                          <a:gd name="T20" fmla="*/ 325 w 485"/>
                          <a:gd name="T21" fmla="*/ 420 h 467"/>
                          <a:gd name="T22" fmla="*/ 400 w 485"/>
                          <a:gd name="T23" fmla="*/ 415 h 467"/>
                          <a:gd name="T24" fmla="*/ 468 w 485"/>
                          <a:gd name="T25" fmla="*/ 407 h 467"/>
                          <a:gd name="T26" fmla="*/ 485 w 485"/>
                          <a:gd name="T27" fmla="*/ 392 h 467"/>
                          <a:gd name="T28" fmla="*/ 485 w 485"/>
                          <a:gd name="T29" fmla="*/ 365 h 467"/>
                          <a:gd name="T30" fmla="*/ 468 w 485"/>
                          <a:gd name="T31" fmla="*/ 350 h 467"/>
                          <a:gd name="T32" fmla="*/ 418 w 485"/>
                          <a:gd name="T33" fmla="*/ 340 h 467"/>
                          <a:gd name="T34" fmla="*/ 360 w 485"/>
                          <a:gd name="T35" fmla="*/ 347 h 467"/>
                          <a:gd name="T36" fmla="*/ 480 w 485"/>
                          <a:gd name="T37" fmla="*/ 257 h 467"/>
                          <a:gd name="T38" fmla="*/ 485 w 485"/>
                          <a:gd name="T39" fmla="*/ 230 h 467"/>
                          <a:gd name="T40" fmla="*/ 475 w 485"/>
                          <a:gd name="T41" fmla="*/ 207 h 467"/>
                          <a:gd name="T42" fmla="*/ 453 w 485"/>
                          <a:gd name="T43" fmla="*/ 197 h 467"/>
                          <a:gd name="T44" fmla="*/ 315 w 485"/>
                          <a:gd name="T45" fmla="*/ 275 h 467"/>
                          <a:gd name="T46" fmla="*/ 443 w 485"/>
                          <a:gd name="T47" fmla="*/ 172 h 467"/>
                          <a:gd name="T48" fmla="*/ 450 w 485"/>
                          <a:gd name="T49" fmla="*/ 155 h 467"/>
                          <a:gd name="T50" fmla="*/ 450 w 485"/>
                          <a:gd name="T51" fmla="*/ 132 h 467"/>
                          <a:gd name="T52" fmla="*/ 438 w 485"/>
                          <a:gd name="T53" fmla="*/ 117 h 467"/>
                          <a:gd name="T54" fmla="*/ 415 w 485"/>
                          <a:gd name="T55" fmla="*/ 112 h 467"/>
                          <a:gd name="T56" fmla="*/ 260 w 485"/>
                          <a:gd name="T57" fmla="*/ 215 h 467"/>
                          <a:gd name="T58" fmla="*/ 348 w 485"/>
                          <a:gd name="T59" fmla="*/ 120 h 467"/>
                          <a:gd name="T60" fmla="*/ 373 w 485"/>
                          <a:gd name="T61" fmla="*/ 92 h 467"/>
                          <a:gd name="T62" fmla="*/ 368 w 485"/>
                          <a:gd name="T63" fmla="*/ 65 h 467"/>
                          <a:gd name="T64" fmla="*/ 350 w 485"/>
                          <a:gd name="T65" fmla="*/ 50 h 467"/>
                          <a:gd name="T66" fmla="*/ 330 w 485"/>
                          <a:gd name="T67" fmla="*/ 47 h 467"/>
                          <a:gd name="T68" fmla="*/ 273 w 485"/>
                          <a:gd name="T69" fmla="*/ 87 h 467"/>
                          <a:gd name="T70" fmla="*/ 213 w 485"/>
                          <a:gd name="T71" fmla="*/ 137 h 467"/>
                          <a:gd name="T72" fmla="*/ 163 w 485"/>
                          <a:gd name="T73" fmla="*/ 165 h 467"/>
                          <a:gd name="T74" fmla="*/ 143 w 485"/>
                          <a:gd name="T75" fmla="*/ 160 h 467"/>
                          <a:gd name="T76" fmla="*/ 163 w 485"/>
                          <a:gd name="T77" fmla="*/ 120 h 467"/>
                          <a:gd name="T78" fmla="*/ 160 w 485"/>
                          <a:gd name="T79" fmla="*/ 70 h 467"/>
                          <a:gd name="T80" fmla="*/ 133 w 485"/>
                          <a:gd name="T81" fmla="*/ 27 h 467"/>
                          <a:gd name="T82" fmla="*/ 108 w 485"/>
                          <a:gd name="T83" fmla="*/ 5 h 467"/>
                          <a:gd name="T84" fmla="*/ 90 w 485"/>
                          <a:gd name="T85" fmla="*/ 0 h 467"/>
                          <a:gd name="T86" fmla="*/ 75 w 485"/>
                          <a:gd name="T87" fmla="*/ 10 h 467"/>
                          <a:gd name="T88" fmla="*/ 63 w 485"/>
                          <a:gd name="T89" fmla="*/ 35 h 467"/>
                          <a:gd name="T90" fmla="*/ 75 w 485"/>
                          <a:gd name="T91" fmla="*/ 65 h 467"/>
                          <a:gd name="T92" fmla="*/ 80 w 485"/>
                          <a:gd name="T93" fmla="*/ 102 h 467"/>
                          <a:gd name="T94" fmla="*/ 68 w 485"/>
                          <a:gd name="T95" fmla="*/ 127 h 467"/>
                          <a:gd name="T96" fmla="*/ 40 w 485"/>
                          <a:gd name="T97" fmla="*/ 145 h 4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85"/>
                          <a:gd name="T148" fmla="*/ 0 h 467"/>
                          <a:gd name="T149" fmla="*/ 485 w 485"/>
                          <a:gd name="T150" fmla="*/ 467 h 4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85" h="467">
                            <a:moveTo>
                              <a:pt x="40" y="145"/>
                            </a:moveTo>
                            <a:lnTo>
                              <a:pt x="15" y="180"/>
                            </a:lnTo>
                            <a:lnTo>
                              <a:pt x="0" y="240"/>
                            </a:lnTo>
                            <a:lnTo>
                              <a:pt x="13" y="305"/>
                            </a:lnTo>
                            <a:lnTo>
                              <a:pt x="40" y="352"/>
                            </a:lnTo>
                            <a:lnTo>
                              <a:pt x="90" y="415"/>
                            </a:lnTo>
                            <a:lnTo>
                              <a:pt x="133" y="450"/>
                            </a:lnTo>
                            <a:lnTo>
                              <a:pt x="185" y="467"/>
                            </a:lnTo>
                            <a:lnTo>
                              <a:pt x="248" y="465"/>
                            </a:lnTo>
                            <a:lnTo>
                              <a:pt x="285" y="450"/>
                            </a:lnTo>
                            <a:lnTo>
                              <a:pt x="325" y="420"/>
                            </a:lnTo>
                            <a:lnTo>
                              <a:pt x="400" y="415"/>
                            </a:lnTo>
                            <a:lnTo>
                              <a:pt x="468" y="407"/>
                            </a:lnTo>
                            <a:lnTo>
                              <a:pt x="485" y="392"/>
                            </a:lnTo>
                            <a:lnTo>
                              <a:pt x="485" y="365"/>
                            </a:lnTo>
                            <a:lnTo>
                              <a:pt x="468" y="350"/>
                            </a:lnTo>
                            <a:lnTo>
                              <a:pt x="418" y="340"/>
                            </a:lnTo>
                            <a:lnTo>
                              <a:pt x="360" y="347"/>
                            </a:lnTo>
                            <a:lnTo>
                              <a:pt x="480" y="257"/>
                            </a:lnTo>
                            <a:lnTo>
                              <a:pt x="485" y="230"/>
                            </a:lnTo>
                            <a:lnTo>
                              <a:pt x="475" y="207"/>
                            </a:lnTo>
                            <a:lnTo>
                              <a:pt x="453" y="197"/>
                            </a:lnTo>
                            <a:lnTo>
                              <a:pt x="315" y="275"/>
                            </a:lnTo>
                            <a:lnTo>
                              <a:pt x="443" y="172"/>
                            </a:lnTo>
                            <a:lnTo>
                              <a:pt x="450" y="155"/>
                            </a:lnTo>
                            <a:lnTo>
                              <a:pt x="450" y="132"/>
                            </a:lnTo>
                            <a:lnTo>
                              <a:pt x="438" y="117"/>
                            </a:lnTo>
                            <a:lnTo>
                              <a:pt x="415" y="112"/>
                            </a:lnTo>
                            <a:lnTo>
                              <a:pt x="260" y="215"/>
                            </a:lnTo>
                            <a:lnTo>
                              <a:pt x="348" y="120"/>
                            </a:lnTo>
                            <a:lnTo>
                              <a:pt x="373" y="92"/>
                            </a:lnTo>
                            <a:lnTo>
                              <a:pt x="368" y="65"/>
                            </a:lnTo>
                            <a:lnTo>
                              <a:pt x="350" y="50"/>
                            </a:lnTo>
                            <a:lnTo>
                              <a:pt x="330" y="47"/>
                            </a:lnTo>
                            <a:lnTo>
                              <a:pt x="273" y="87"/>
                            </a:lnTo>
                            <a:lnTo>
                              <a:pt x="213" y="137"/>
                            </a:lnTo>
                            <a:lnTo>
                              <a:pt x="163" y="165"/>
                            </a:lnTo>
                            <a:lnTo>
                              <a:pt x="143" y="160"/>
                            </a:lnTo>
                            <a:lnTo>
                              <a:pt x="163" y="120"/>
                            </a:lnTo>
                            <a:lnTo>
                              <a:pt x="160" y="70"/>
                            </a:lnTo>
                            <a:lnTo>
                              <a:pt x="133" y="27"/>
                            </a:lnTo>
                            <a:lnTo>
                              <a:pt x="108" y="5"/>
                            </a:lnTo>
                            <a:lnTo>
                              <a:pt x="90" y="0"/>
                            </a:lnTo>
                            <a:lnTo>
                              <a:pt x="75" y="10"/>
                            </a:lnTo>
                            <a:lnTo>
                              <a:pt x="63" y="35"/>
                            </a:lnTo>
                            <a:lnTo>
                              <a:pt x="75" y="65"/>
                            </a:lnTo>
                            <a:lnTo>
                              <a:pt x="80" y="102"/>
                            </a:lnTo>
                            <a:lnTo>
                              <a:pt x="68" y="127"/>
                            </a:lnTo>
                            <a:lnTo>
                              <a:pt x="40" y="145"/>
                            </a:lnTo>
                            <a:close/>
                          </a:path>
                        </a:pathLst>
                      </a:custGeom>
                      <a:solidFill>
                        <a:srgbClr val="E0A080"/>
                      </a:solidFill>
                      <a:ln w="10795">
                        <a:solidFill>
                          <a:srgbClr val="000000"/>
                        </a:solidFill>
                        <a:round/>
                        <a:headEnd/>
                        <a:tailEnd/>
                      </a:ln>
                    </p:spPr>
                    <p:txBody>
                      <a:bodyPr/>
                      <a:lstStyle/>
                      <a:p>
                        <a:endParaRPr lang="zh-CN" altLang="en-US"/>
                      </a:p>
                    </p:txBody>
                  </p:sp>
                </p:grpSp>
              </p:grpSp>
              <p:grpSp>
                <p:nvGrpSpPr>
                  <p:cNvPr id="129050" name="Group 63">
                    <a:extLst>
                      <a:ext uri="{FF2B5EF4-FFF2-40B4-BE49-F238E27FC236}">
                        <a16:creationId xmlns:a16="http://schemas.microsoft.com/office/drawing/2014/main" id="{9C2B9E50-0207-46CC-8AF2-7A6B18D14D0F}"/>
                      </a:ext>
                    </a:extLst>
                  </p:cNvPr>
                  <p:cNvGrpSpPr>
                    <a:grpSpLocks/>
                  </p:cNvGrpSpPr>
                  <p:nvPr/>
                </p:nvGrpSpPr>
                <p:grpSpPr bwMode="auto">
                  <a:xfrm>
                    <a:off x="3812" y="3646"/>
                    <a:ext cx="1263" cy="1875"/>
                    <a:chOff x="3812" y="3646"/>
                    <a:chExt cx="1263" cy="1875"/>
                  </a:xfrm>
                </p:grpSpPr>
                <p:grpSp>
                  <p:nvGrpSpPr>
                    <p:cNvPr id="129051" name="Group 64">
                      <a:extLst>
                        <a:ext uri="{FF2B5EF4-FFF2-40B4-BE49-F238E27FC236}">
                          <a16:creationId xmlns:a16="http://schemas.microsoft.com/office/drawing/2014/main" id="{D3357B86-C429-4A9A-9B68-1B26BE79E1C8}"/>
                        </a:ext>
                      </a:extLst>
                    </p:cNvPr>
                    <p:cNvGrpSpPr>
                      <a:grpSpLocks/>
                    </p:cNvGrpSpPr>
                    <p:nvPr/>
                  </p:nvGrpSpPr>
                  <p:grpSpPr bwMode="auto">
                    <a:xfrm>
                      <a:off x="3812" y="3646"/>
                      <a:ext cx="1263" cy="1875"/>
                      <a:chOff x="3812" y="3646"/>
                      <a:chExt cx="1263" cy="1875"/>
                    </a:xfrm>
                  </p:grpSpPr>
                  <p:grpSp>
                    <p:nvGrpSpPr>
                      <p:cNvPr id="129063" name="Group 65">
                        <a:extLst>
                          <a:ext uri="{FF2B5EF4-FFF2-40B4-BE49-F238E27FC236}">
                            <a16:creationId xmlns:a16="http://schemas.microsoft.com/office/drawing/2014/main" id="{1AD3C3A7-B781-4DD0-B270-3B83BB3D0AAC}"/>
                          </a:ext>
                        </a:extLst>
                      </p:cNvPr>
                      <p:cNvGrpSpPr>
                        <a:grpSpLocks/>
                      </p:cNvGrpSpPr>
                      <p:nvPr/>
                    </p:nvGrpSpPr>
                    <p:grpSpPr bwMode="auto">
                      <a:xfrm>
                        <a:off x="3812" y="3734"/>
                        <a:ext cx="1155" cy="1787"/>
                        <a:chOff x="3812" y="3734"/>
                        <a:chExt cx="1155" cy="1787"/>
                      </a:xfrm>
                    </p:grpSpPr>
                    <p:sp>
                      <p:nvSpPr>
                        <p:cNvPr id="129072" name="Freeform 66">
                          <a:extLst>
                            <a:ext uri="{FF2B5EF4-FFF2-40B4-BE49-F238E27FC236}">
                              <a16:creationId xmlns:a16="http://schemas.microsoft.com/office/drawing/2014/main" id="{DE1538A5-C761-4B6F-9D81-8866121B48AF}"/>
                            </a:ext>
                          </a:extLst>
                        </p:cNvPr>
                        <p:cNvSpPr>
                          <a:spLocks/>
                        </p:cNvSpPr>
                        <p:nvPr/>
                      </p:nvSpPr>
                      <p:spPr bwMode="auto">
                        <a:xfrm>
                          <a:off x="3812" y="3734"/>
                          <a:ext cx="1155" cy="1787"/>
                        </a:xfrm>
                        <a:custGeom>
                          <a:avLst/>
                          <a:gdLst>
                            <a:gd name="T0" fmla="*/ 565 w 1155"/>
                            <a:gd name="T1" fmla="*/ 182 h 1787"/>
                            <a:gd name="T2" fmla="*/ 513 w 1155"/>
                            <a:gd name="T3" fmla="*/ 277 h 1787"/>
                            <a:gd name="T4" fmla="*/ 470 w 1155"/>
                            <a:gd name="T5" fmla="*/ 427 h 1787"/>
                            <a:gd name="T6" fmla="*/ 443 w 1155"/>
                            <a:gd name="T7" fmla="*/ 537 h 1787"/>
                            <a:gd name="T8" fmla="*/ 358 w 1155"/>
                            <a:gd name="T9" fmla="*/ 595 h 1787"/>
                            <a:gd name="T10" fmla="*/ 203 w 1155"/>
                            <a:gd name="T11" fmla="*/ 650 h 1787"/>
                            <a:gd name="T12" fmla="*/ 73 w 1155"/>
                            <a:gd name="T13" fmla="*/ 710 h 1787"/>
                            <a:gd name="T14" fmla="*/ 8 w 1155"/>
                            <a:gd name="T15" fmla="*/ 785 h 1787"/>
                            <a:gd name="T16" fmla="*/ 0 w 1155"/>
                            <a:gd name="T17" fmla="*/ 880 h 1787"/>
                            <a:gd name="T18" fmla="*/ 43 w 1155"/>
                            <a:gd name="T19" fmla="*/ 957 h 1787"/>
                            <a:gd name="T20" fmla="*/ 138 w 1155"/>
                            <a:gd name="T21" fmla="*/ 1002 h 1787"/>
                            <a:gd name="T22" fmla="*/ 290 w 1155"/>
                            <a:gd name="T23" fmla="*/ 1015 h 1787"/>
                            <a:gd name="T24" fmla="*/ 430 w 1155"/>
                            <a:gd name="T25" fmla="*/ 992 h 1787"/>
                            <a:gd name="T26" fmla="*/ 413 w 1155"/>
                            <a:gd name="T27" fmla="*/ 1180 h 1787"/>
                            <a:gd name="T28" fmla="*/ 438 w 1155"/>
                            <a:gd name="T29" fmla="*/ 1437 h 1787"/>
                            <a:gd name="T30" fmla="*/ 485 w 1155"/>
                            <a:gd name="T31" fmla="*/ 1610 h 1787"/>
                            <a:gd name="T32" fmla="*/ 548 w 1155"/>
                            <a:gd name="T33" fmla="*/ 1707 h 1787"/>
                            <a:gd name="T34" fmla="*/ 633 w 1155"/>
                            <a:gd name="T35" fmla="*/ 1775 h 1787"/>
                            <a:gd name="T36" fmla="*/ 728 w 1155"/>
                            <a:gd name="T37" fmla="*/ 1775 h 1787"/>
                            <a:gd name="T38" fmla="*/ 840 w 1155"/>
                            <a:gd name="T39" fmla="*/ 1695 h 1787"/>
                            <a:gd name="T40" fmla="*/ 913 w 1155"/>
                            <a:gd name="T41" fmla="*/ 1542 h 1787"/>
                            <a:gd name="T42" fmla="*/ 980 w 1155"/>
                            <a:gd name="T43" fmla="*/ 1310 h 1787"/>
                            <a:gd name="T44" fmla="*/ 1020 w 1155"/>
                            <a:gd name="T45" fmla="*/ 1132 h 1787"/>
                            <a:gd name="T46" fmla="*/ 1045 w 1155"/>
                            <a:gd name="T47" fmla="*/ 907 h 1787"/>
                            <a:gd name="T48" fmla="*/ 1045 w 1155"/>
                            <a:gd name="T49" fmla="*/ 805 h 1787"/>
                            <a:gd name="T50" fmla="*/ 1105 w 1155"/>
                            <a:gd name="T51" fmla="*/ 797 h 1787"/>
                            <a:gd name="T52" fmla="*/ 1150 w 1155"/>
                            <a:gd name="T53" fmla="*/ 730 h 1787"/>
                            <a:gd name="T54" fmla="*/ 1148 w 1155"/>
                            <a:gd name="T55" fmla="*/ 660 h 1787"/>
                            <a:gd name="T56" fmla="*/ 1098 w 1155"/>
                            <a:gd name="T57" fmla="*/ 630 h 1787"/>
                            <a:gd name="T58" fmla="*/ 1100 w 1155"/>
                            <a:gd name="T59" fmla="*/ 552 h 1787"/>
                            <a:gd name="T60" fmla="*/ 1125 w 1155"/>
                            <a:gd name="T61" fmla="*/ 305 h 1787"/>
                            <a:gd name="T62" fmla="*/ 1030 w 1155"/>
                            <a:gd name="T63" fmla="*/ 57 h 1787"/>
                            <a:gd name="T64" fmla="*/ 830 w 1155"/>
                            <a:gd name="T65" fmla="*/ 0 h 1787"/>
                            <a:gd name="T66" fmla="*/ 640 w 1155"/>
                            <a:gd name="T67" fmla="*/ 90 h 17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55"/>
                            <a:gd name="T103" fmla="*/ 0 h 1787"/>
                            <a:gd name="T104" fmla="*/ 1155 w 1155"/>
                            <a:gd name="T105" fmla="*/ 1787 h 17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55" h="1787">
                              <a:moveTo>
                                <a:pt x="640" y="90"/>
                              </a:moveTo>
                              <a:lnTo>
                                <a:pt x="565" y="182"/>
                              </a:lnTo>
                              <a:lnTo>
                                <a:pt x="535" y="227"/>
                              </a:lnTo>
                              <a:lnTo>
                                <a:pt x="513" y="277"/>
                              </a:lnTo>
                              <a:lnTo>
                                <a:pt x="490" y="345"/>
                              </a:lnTo>
                              <a:lnTo>
                                <a:pt x="470" y="427"/>
                              </a:lnTo>
                              <a:lnTo>
                                <a:pt x="453" y="492"/>
                              </a:lnTo>
                              <a:lnTo>
                                <a:pt x="443" y="537"/>
                              </a:lnTo>
                              <a:lnTo>
                                <a:pt x="420" y="567"/>
                              </a:lnTo>
                              <a:lnTo>
                                <a:pt x="358" y="595"/>
                              </a:lnTo>
                              <a:lnTo>
                                <a:pt x="280" y="617"/>
                              </a:lnTo>
                              <a:lnTo>
                                <a:pt x="203" y="650"/>
                              </a:lnTo>
                              <a:lnTo>
                                <a:pt x="123" y="682"/>
                              </a:lnTo>
                              <a:lnTo>
                                <a:pt x="73" y="710"/>
                              </a:lnTo>
                              <a:lnTo>
                                <a:pt x="33" y="742"/>
                              </a:lnTo>
                              <a:lnTo>
                                <a:pt x="8" y="785"/>
                              </a:lnTo>
                              <a:lnTo>
                                <a:pt x="0" y="832"/>
                              </a:lnTo>
                              <a:lnTo>
                                <a:pt x="0" y="880"/>
                              </a:lnTo>
                              <a:lnTo>
                                <a:pt x="15" y="920"/>
                              </a:lnTo>
                              <a:lnTo>
                                <a:pt x="43" y="957"/>
                              </a:lnTo>
                              <a:lnTo>
                                <a:pt x="83" y="982"/>
                              </a:lnTo>
                              <a:lnTo>
                                <a:pt x="138" y="1002"/>
                              </a:lnTo>
                              <a:lnTo>
                                <a:pt x="215" y="1012"/>
                              </a:lnTo>
                              <a:lnTo>
                                <a:pt x="290" y="1015"/>
                              </a:lnTo>
                              <a:lnTo>
                                <a:pt x="373" y="1007"/>
                              </a:lnTo>
                              <a:lnTo>
                                <a:pt x="430" y="992"/>
                              </a:lnTo>
                              <a:lnTo>
                                <a:pt x="420" y="1062"/>
                              </a:lnTo>
                              <a:lnTo>
                                <a:pt x="413" y="1180"/>
                              </a:lnTo>
                              <a:lnTo>
                                <a:pt x="420" y="1302"/>
                              </a:lnTo>
                              <a:lnTo>
                                <a:pt x="438" y="1437"/>
                              </a:lnTo>
                              <a:lnTo>
                                <a:pt x="465" y="1560"/>
                              </a:lnTo>
                              <a:lnTo>
                                <a:pt x="485" y="1610"/>
                              </a:lnTo>
                              <a:lnTo>
                                <a:pt x="510" y="1657"/>
                              </a:lnTo>
                              <a:lnTo>
                                <a:pt x="548" y="1707"/>
                              </a:lnTo>
                              <a:lnTo>
                                <a:pt x="600" y="1755"/>
                              </a:lnTo>
                              <a:lnTo>
                                <a:pt x="633" y="1775"/>
                              </a:lnTo>
                              <a:lnTo>
                                <a:pt x="688" y="1787"/>
                              </a:lnTo>
                              <a:lnTo>
                                <a:pt x="728" y="1775"/>
                              </a:lnTo>
                              <a:lnTo>
                                <a:pt x="778" y="1755"/>
                              </a:lnTo>
                              <a:lnTo>
                                <a:pt x="840" y="1695"/>
                              </a:lnTo>
                              <a:lnTo>
                                <a:pt x="880" y="1622"/>
                              </a:lnTo>
                              <a:lnTo>
                                <a:pt x="913" y="1542"/>
                              </a:lnTo>
                              <a:lnTo>
                                <a:pt x="950" y="1412"/>
                              </a:lnTo>
                              <a:lnTo>
                                <a:pt x="980" y="1310"/>
                              </a:lnTo>
                              <a:lnTo>
                                <a:pt x="1005" y="1202"/>
                              </a:lnTo>
                              <a:lnTo>
                                <a:pt x="1020" y="1132"/>
                              </a:lnTo>
                              <a:lnTo>
                                <a:pt x="1038" y="1010"/>
                              </a:lnTo>
                              <a:lnTo>
                                <a:pt x="1045" y="907"/>
                              </a:lnTo>
                              <a:lnTo>
                                <a:pt x="1053" y="842"/>
                              </a:lnTo>
                              <a:lnTo>
                                <a:pt x="1045" y="805"/>
                              </a:lnTo>
                              <a:lnTo>
                                <a:pt x="1073" y="810"/>
                              </a:lnTo>
                              <a:lnTo>
                                <a:pt x="1105" y="797"/>
                              </a:lnTo>
                              <a:lnTo>
                                <a:pt x="1133" y="765"/>
                              </a:lnTo>
                              <a:lnTo>
                                <a:pt x="1150" y="730"/>
                              </a:lnTo>
                              <a:lnTo>
                                <a:pt x="1155" y="692"/>
                              </a:lnTo>
                              <a:lnTo>
                                <a:pt x="1148" y="660"/>
                              </a:lnTo>
                              <a:lnTo>
                                <a:pt x="1125" y="635"/>
                              </a:lnTo>
                              <a:lnTo>
                                <a:pt x="1098" y="630"/>
                              </a:lnTo>
                              <a:lnTo>
                                <a:pt x="1065" y="630"/>
                              </a:lnTo>
                              <a:lnTo>
                                <a:pt x="1100" y="552"/>
                              </a:lnTo>
                              <a:lnTo>
                                <a:pt x="1120" y="435"/>
                              </a:lnTo>
                              <a:lnTo>
                                <a:pt x="1125" y="305"/>
                              </a:lnTo>
                              <a:lnTo>
                                <a:pt x="1120" y="160"/>
                              </a:lnTo>
                              <a:lnTo>
                                <a:pt x="1030" y="57"/>
                              </a:lnTo>
                              <a:lnTo>
                                <a:pt x="948" y="10"/>
                              </a:lnTo>
                              <a:lnTo>
                                <a:pt x="830" y="0"/>
                              </a:lnTo>
                              <a:lnTo>
                                <a:pt x="723" y="27"/>
                              </a:lnTo>
                              <a:lnTo>
                                <a:pt x="640" y="90"/>
                              </a:lnTo>
                              <a:close/>
                            </a:path>
                          </a:pathLst>
                        </a:custGeom>
                        <a:solidFill>
                          <a:srgbClr val="E0A080"/>
                        </a:solidFill>
                        <a:ln w="10795">
                          <a:solidFill>
                            <a:srgbClr val="000000"/>
                          </a:solidFill>
                          <a:round/>
                          <a:headEnd/>
                          <a:tailEnd/>
                        </a:ln>
                      </p:spPr>
                      <p:txBody>
                        <a:bodyPr/>
                        <a:lstStyle/>
                        <a:p>
                          <a:endParaRPr lang="zh-CN" altLang="en-US"/>
                        </a:p>
                      </p:txBody>
                    </p:sp>
                    <p:sp>
                      <p:nvSpPr>
                        <p:cNvPr id="129073" name="Freeform 67">
                          <a:extLst>
                            <a:ext uri="{FF2B5EF4-FFF2-40B4-BE49-F238E27FC236}">
                              <a16:creationId xmlns:a16="http://schemas.microsoft.com/office/drawing/2014/main" id="{FB39235D-5412-4564-80B6-145D7C7D0387}"/>
                            </a:ext>
                          </a:extLst>
                        </p:cNvPr>
                        <p:cNvSpPr>
                          <a:spLocks/>
                        </p:cNvSpPr>
                        <p:nvPr/>
                      </p:nvSpPr>
                      <p:spPr bwMode="auto">
                        <a:xfrm>
                          <a:off x="4235" y="4624"/>
                          <a:ext cx="217" cy="112"/>
                        </a:xfrm>
                        <a:custGeom>
                          <a:avLst/>
                          <a:gdLst>
                            <a:gd name="T0" fmla="*/ 0 w 217"/>
                            <a:gd name="T1" fmla="*/ 112 h 112"/>
                            <a:gd name="T2" fmla="*/ 47 w 217"/>
                            <a:gd name="T3" fmla="*/ 102 h 112"/>
                            <a:gd name="T4" fmla="*/ 105 w 217"/>
                            <a:gd name="T5" fmla="*/ 80 h 112"/>
                            <a:gd name="T6" fmla="*/ 150 w 217"/>
                            <a:gd name="T7" fmla="*/ 60 h 112"/>
                            <a:gd name="T8" fmla="*/ 190 w 217"/>
                            <a:gd name="T9" fmla="*/ 32 h 112"/>
                            <a:gd name="T10" fmla="*/ 217 w 217"/>
                            <a:gd name="T11" fmla="*/ 0 h 112"/>
                            <a:gd name="T12" fmla="*/ 0 60000 65536"/>
                            <a:gd name="T13" fmla="*/ 0 60000 65536"/>
                            <a:gd name="T14" fmla="*/ 0 60000 65536"/>
                            <a:gd name="T15" fmla="*/ 0 60000 65536"/>
                            <a:gd name="T16" fmla="*/ 0 60000 65536"/>
                            <a:gd name="T17" fmla="*/ 0 60000 65536"/>
                            <a:gd name="T18" fmla="*/ 0 w 217"/>
                            <a:gd name="T19" fmla="*/ 0 h 112"/>
                            <a:gd name="T20" fmla="*/ 217 w 217"/>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217" h="112">
                              <a:moveTo>
                                <a:pt x="0" y="112"/>
                              </a:moveTo>
                              <a:lnTo>
                                <a:pt x="47" y="102"/>
                              </a:lnTo>
                              <a:lnTo>
                                <a:pt x="105" y="80"/>
                              </a:lnTo>
                              <a:lnTo>
                                <a:pt x="150" y="60"/>
                              </a:lnTo>
                              <a:lnTo>
                                <a:pt x="190" y="32"/>
                              </a:lnTo>
                              <a:lnTo>
                                <a:pt x="217" y="0"/>
                              </a:lnTo>
                            </a:path>
                          </a:pathLst>
                        </a:custGeom>
                        <a:noFill/>
                        <a:ln w="1079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29064" name="Group 68">
                        <a:extLst>
                          <a:ext uri="{FF2B5EF4-FFF2-40B4-BE49-F238E27FC236}">
                            <a16:creationId xmlns:a16="http://schemas.microsoft.com/office/drawing/2014/main" id="{874AF761-158A-4194-A5B1-79756902C6CF}"/>
                          </a:ext>
                        </a:extLst>
                      </p:cNvPr>
                      <p:cNvGrpSpPr>
                        <a:grpSpLocks/>
                      </p:cNvGrpSpPr>
                      <p:nvPr/>
                    </p:nvGrpSpPr>
                    <p:grpSpPr bwMode="auto">
                      <a:xfrm>
                        <a:off x="4242" y="3646"/>
                        <a:ext cx="833" cy="740"/>
                        <a:chOff x="4242" y="3646"/>
                        <a:chExt cx="833" cy="740"/>
                      </a:xfrm>
                    </p:grpSpPr>
                    <p:sp>
                      <p:nvSpPr>
                        <p:cNvPr id="129065" name="Freeform 69">
                          <a:extLst>
                            <a:ext uri="{FF2B5EF4-FFF2-40B4-BE49-F238E27FC236}">
                              <a16:creationId xmlns:a16="http://schemas.microsoft.com/office/drawing/2014/main" id="{1660C689-BD65-4577-B53D-1AA7FB802B5F}"/>
                            </a:ext>
                          </a:extLst>
                        </p:cNvPr>
                        <p:cNvSpPr>
                          <a:spLocks/>
                        </p:cNvSpPr>
                        <p:nvPr/>
                      </p:nvSpPr>
                      <p:spPr bwMode="auto">
                        <a:xfrm>
                          <a:off x="4242" y="3646"/>
                          <a:ext cx="833" cy="740"/>
                        </a:xfrm>
                        <a:custGeom>
                          <a:avLst/>
                          <a:gdLst>
                            <a:gd name="T0" fmla="*/ 5 w 833"/>
                            <a:gd name="T1" fmla="*/ 178 h 740"/>
                            <a:gd name="T2" fmla="*/ 38 w 833"/>
                            <a:gd name="T3" fmla="*/ 125 h 740"/>
                            <a:gd name="T4" fmla="*/ 115 w 833"/>
                            <a:gd name="T5" fmla="*/ 78 h 740"/>
                            <a:gd name="T6" fmla="*/ 225 w 833"/>
                            <a:gd name="T7" fmla="*/ 43 h 740"/>
                            <a:gd name="T8" fmla="*/ 315 w 833"/>
                            <a:gd name="T9" fmla="*/ 13 h 740"/>
                            <a:gd name="T10" fmla="*/ 408 w 833"/>
                            <a:gd name="T11" fmla="*/ 13 h 740"/>
                            <a:gd name="T12" fmla="*/ 503 w 833"/>
                            <a:gd name="T13" fmla="*/ 43 h 740"/>
                            <a:gd name="T14" fmla="*/ 583 w 833"/>
                            <a:gd name="T15" fmla="*/ 83 h 740"/>
                            <a:gd name="T16" fmla="*/ 660 w 833"/>
                            <a:gd name="T17" fmla="*/ 135 h 740"/>
                            <a:gd name="T18" fmla="*/ 728 w 833"/>
                            <a:gd name="T19" fmla="*/ 195 h 740"/>
                            <a:gd name="T20" fmla="*/ 770 w 833"/>
                            <a:gd name="T21" fmla="*/ 253 h 740"/>
                            <a:gd name="T22" fmla="*/ 805 w 833"/>
                            <a:gd name="T23" fmla="*/ 318 h 740"/>
                            <a:gd name="T24" fmla="*/ 825 w 833"/>
                            <a:gd name="T25" fmla="*/ 390 h 740"/>
                            <a:gd name="T26" fmla="*/ 828 w 833"/>
                            <a:gd name="T27" fmla="*/ 458 h 740"/>
                            <a:gd name="T28" fmla="*/ 833 w 833"/>
                            <a:gd name="T29" fmla="*/ 540 h 740"/>
                            <a:gd name="T30" fmla="*/ 788 w 833"/>
                            <a:gd name="T31" fmla="*/ 625 h 740"/>
                            <a:gd name="T32" fmla="*/ 738 w 833"/>
                            <a:gd name="T33" fmla="*/ 680 h 740"/>
                            <a:gd name="T34" fmla="*/ 670 w 833"/>
                            <a:gd name="T35" fmla="*/ 723 h 740"/>
                            <a:gd name="T36" fmla="*/ 598 w 833"/>
                            <a:gd name="T37" fmla="*/ 730 h 740"/>
                            <a:gd name="T38" fmla="*/ 580 w 833"/>
                            <a:gd name="T39" fmla="*/ 678 h 740"/>
                            <a:gd name="T40" fmla="*/ 570 w 833"/>
                            <a:gd name="T41" fmla="*/ 610 h 740"/>
                            <a:gd name="T42" fmla="*/ 528 w 833"/>
                            <a:gd name="T43" fmla="*/ 560 h 740"/>
                            <a:gd name="T44" fmla="*/ 493 w 833"/>
                            <a:gd name="T45" fmla="*/ 493 h 740"/>
                            <a:gd name="T46" fmla="*/ 493 w 833"/>
                            <a:gd name="T47" fmla="*/ 400 h 740"/>
                            <a:gd name="T48" fmla="*/ 518 w 833"/>
                            <a:gd name="T49" fmla="*/ 323 h 740"/>
                            <a:gd name="T50" fmla="*/ 545 w 833"/>
                            <a:gd name="T51" fmla="*/ 265 h 740"/>
                            <a:gd name="T52" fmla="*/ 473 w 833"/>
                            <a:gd name="T53" fmla="*/ 288 h 740"/>
                            <a:gd name="T54" fmla="*/ 413 w 833"/>
                            <a:gd name="T55" fmla="*/ 288 h 740"/>
                            <a:gd name="T56" fmla="*/ 368 w 833"/>
                            <a:gd name="T57" fmla="*/ 260 h 740"/>
                            <a:gd name="T58" fmla="*/ 300 w 833"/>
                            <a:gd name="T59" fmla="*/ 250 h 740"/>
                            <a:gd name="T60" fmla="*/ 253 w 833"/>
                            <a:gd name="T61" fmla="*/ 245 h 740"/>
                            <a:gd name="T62" fmla="*/ 163 w 833"/>
                            <a:gd name="T63" fmla="*/ 260 h 740"/>
                            <a:gd name="T64" fmla="*/ 78 w 833"/>
                            <a:gd name="T65" fmla="*/ 258 h 740"/>
                            <a:gd name="T66" fmla="*/ 13 w 833"/>
                            <a:gd name="T67" fmla="*/ 233 h 7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33"/>
                            <a:gd name="T103" fmla="*/ 0 h 740"/>
                            <a:gd name="T104" fmla="*/ 833 w 833"/>
                            <a:gd name="T105" fmla="*/ 740 h 7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33" h="740">
                              <a:moveTo>
                                <a:pt x="0" y="203"/>
                              </a:moveTo>
                              <a:lnTo>
                                <a:pt x="5" y="178"/>
                              </a:lnTo>
                              <a:lnTo>
                                <a:pt x="13" y="158"/>
                              </a:lnTo>
                              <a:lnTo>
                                <a:pt x="38" y="125"/>
                              </a:lnTo>
                              <a:lnTo>
                                <a:pt x="73" y="100"/>
                              </a:lnTo>
                              <a:lnTo>
                                <a:pt x="115" y="78"/>
                              </a:lnTo>
                              <a:lnTo>
                                <a:pt x="163" y="58"/>
                              </a:lnTo>
                              <a:lnTo>
                                <a:pt x="225" y="43"/>
                              </a:lnTo>
                              <a:lnTo>
                                <a:pt x="275" y="35"/>
                              </a:lnTo>
                              <a:lnTo>
                                <a:pt x="315" y="13"/>
                              </a:lnTo>
                              <a:lnTo>
                                <a:pt x="355" y="0"/>
                              </a:lnTo>
                              <a:lnTo>
                                <a:pt x="408" y="13"/>
                              </a:lnTo>
                              <a:lnTo>
                                <a:pt x="463" y="28"/>
                              </a:lnTo>
                              <a:lnTo>
                                <a:pt x="503" y="43"/>
                              </a:lnTo>
                              <a:lnTo>
                                <a:pt x="548" y="63"/>
                              </a:lnTo>
                              <a:lnTo>
                                <a:pt x="583" y="83"/>
                              </a:lnTo>
                              <a:lnTo>
                                <a:pt x="623" y="110"/>
                              </a:lnTo>
                              <a:lnTo>
                                <a:pt x="660" y="135"/>
                              </a:lnTo>
                              <a:lnTo>
                                <a:pt x="695" y="165"/>
                              </a:lnTo>
                              <a:lnTo>
                                <a:pt x="728" y="195"/>
                              </a:lnTo>
                              <a:lnTo>
                                <a:pt x="750" y="223"/>
                              </a:lnTo>
                              <a:lnTo>
                                <a:pt x="770" y="253"/>
                              </a:lnTo>
                              <a:lnTo>
                                <a:pt x="790" y="288"/>
                              </a:lnTo>
                              <a:lnTo>
                                <a:pt x="805" y="318"/>
                              </a:lnTo>
                              <a:lnTo>
                                <a:pt x="818" y="350"/>
                              </a:lnTo>
                              <a:lnTo>
                                <a:pt x="825" y="390"/>
                              </a:lnTo>
                              <a:lnTo>
                                <a:pt x="815" y="430"/>
                              </a:lnTo>
                              <a:lnTo>
                                <a:pt x="828" y="458"/>
                              </a:lnTo>
                              <a:lnTo>
                                <a:pt x="833" y="503"/>
                              </a:lnTo>
                              <a:lnTo>
                                <a:pt x="833" y="540"/>
                              </a:lnTo>
                              <a:lnTo>
                                <a:pt x="820" y="573"/>
                              </a:lnTo>
                              <a:lnTo>
                                <a:pt x="788" y="625"/>
                              </a:lnTo>
                              <a:lnTo>
                                <a:pt x="760" y="655"/>
                              </a:lnTo>
                              <a:lnTo>
                                <a:pt x="738" y="680"/>
                              </a:lnTo>
                              <a:lnTo>
                                <a:pt x="705" y="705"/>
                              </a:lnTo>
                              <a:lnTo>
                                <a:pt x="670" y="723"/>
                              </a:lnTo>
                              <a:lnTo>
                                <a:pt x="630" y="740"/>
                              </a:lnTo>
                              <a:lnTo>
                                <a:pt x="598" y="730"/>
                              </a:lnTo>
                              <a:lnTo>
                                <a:pt x="568" y="718"/>
                              </a:lnTo>
                              <a:lnTo>
                                <a:pt x="580" y="678"/>
                              </a:lnTo>
                              <a:lnTo>
                                <a:pt x="578" y="640"/>
                              </a:lnTo>
                              <a:lnTo>
                                <a:pt x="570" y="610"/>
                              </a:lnTo>
                              <a:lnTo>
                                <a:pt x="558" y="578"/>
                              </a:lnTo>
                              <a:lnTo>
                                <a:pt x="528" y="560"/>
                              </a:lnTo>
                              <a:lnTo>
                                <a:pt x="503" y="533"/>
                              </a:lnTo>
                              <a:lnTo>
                                <a:pt x="493" y="493"/>
                              </a:lnTo>
                              <a:lnTo>
                                <a:pt x="490" y="450"/>
                              </a:lnTo>
                              <a:lnTo>
                                <a:pt x="493" y="400"/>
                              </a:lnTo>
                              <a:lnTo>
                                <a:pt x="500" y="360"/>
                              </a:lnTo>
                              <a:lnTo>
                                <a:pt x="518" y="323"/>
                              </a:lnTo>
                              <a:lnTo>
                                <a:pt x="533" y="293"/>
                              </a:lnTo>
                              <a:lnTo>
                                <a:pt x="545" y="265"/>
                              </a:lnTo>
                              <a:lnTo>
                                <a:pt x="518" y="275"/>
                              </a:lnTo>
                              <a:lnTo>
                                <a:pt x="473" y="288"/>
                              </a:lnTo>
                              <a:lnTo>
                                <a:pt x="445" y="290"/>
                              </a:lnTo>
                              <a:lnTo>
                                <a:pt x="413" y="288"/>
                              </a:lnTo>
                              <a:lnTo>
                                <a:pt x="388" y="275"/>
                              </a:lnTo>
                              <a:lnTo>
                                <a:pt x="368" y="260"/>
                              </a:lnTo>
                              <a:lnTo>
                                <a:pt x="335" y="258"/>
                              </a:lnTo>
                              <a:lnTo>
                                <a:pt x="300" y="250"/>
                              </a:lnTo>
                              <a:lnTo>
                                <a:pt x="280" y="235"/>
                              </a:lnTo>
                              <a:lnTo>
                                <a:pt x="253" y="245"/>
                              </a:lnTo>
                              <a:lnTo>
                                <a:pt x="210" y="258"/>
                              </a:lnTo>
                              <a:lnTo>
                                <a:pt x="163" y="260"/>
                              </a:lnTo>
                              <a:lnTo>
                                <a:pt x="118" y="263"/>
                              </a:lnTo>
                              <a:lnTo>
                                <a:pt x="78" y="258"/>
                              </a:lnTo>
                              <a:lnTo>
                                <a:pt x="38" y="248"/>
                              </a:lnTo>
                              <a:lnTo>
                                <a:pt x="13" y="233"/>
                              </a:lnTo>
                              <a:lnTo>
                                <a:pt x="0" y="203"/>
                              </a:lnTo>
                              <a:close/>
                            </a:path>
                          </a:pathLst>
                        </a:custGeom>
                        <a:solidFill>
                          <a:srgbClr val="A04000"/>
                        </a:solidFill>
                        <a:ln w="10795">
                          <a:solidFill>
                            <a:srgbClr val="000000"/>
                          </a:solidFill>
                          <a:round/>
                          <a:headEnd/>
                          <a:tailEnd/>
                        </a:ln>
                      </p:spPr>
                      <p:txBody>
                        <a:bodyPr/>
                        <a:lstStyle/>
                        <a:p>
                          <a:endParaRPr lang="zh-CN" altLang="en-US"/>
                        </a:p>
                      </p:txBody>
                    </p:sp>
                    <p:grpSp>
                      <p:nvGrpSpPr>
                        <p:cNvPr id="129066" name="Group 70">
                          <a:extLst>
                            <a:ext uri="{FF2B5EF4-FFF2-40B4-BE49-F238E27FC236}">
                              <a16:creationId xmlns:a16="http://schemas.microsoft.com/office/drawing/2014/main" id="{86ADB36D-7E45-456D-B3A6-CF9D41322931}"/>
                            </a:ext>
                          </a:extLst>
                        </p:cNvPr>
                        <p:cNvGrpSpPr>
                          <a:grpSpLocks/>
                        </p:cNvGrpSpPr>
                        <p:nvPr/>
                      </p:nvGrpSpPr>
                      <p:grpSpPr bwMode="auto">
                        <a:xfrm>
                          <a:off x="4517" y="3821"/>
                          <a:ext cx="340" cy="465"/>
                          <a:chOff x="4517" y="3821"/>
                          <a:chExt cx="340" cy="465"/>
                        </a:xfrm>
                      </p:grpSpPr>
                      <p:grpSp>
                        <p:nvGrpSpPr>
                          <p:cNvPr id="129067" name="Group 71">
                            <a:extLst>
                              <a:ext uri="{FF2B5EF4-FFF2-40B4-BE49-F238E27FC236}">
                                <a16:creationId xmlns:a16="http://schemas.microsoft.com/office/drawing/2014/main" id="{F7143CCB-2FC2-47CC-AC28-86672BE02711}"/>
                              </a:ext>
                            </a:extLst>
                          </p:cNvPr>
                          <p:cNvGrpSpPr>
                            <a:grpSpLocks/>
                          </p:cNvGrpSpPr>
                          <p:nvPr/>
                        </p:nvGrpSpPr>
                        <p:grpSpPr bwMode="auto">
                          <a:xfrm>
                            <a:off x="4520" y="3839"/>
                            <a:ext cx="337" cy="447"/>
                            <a:chOff x="4520" y="3839"/>
                            <a:chExt cx="337" cy="447"/>
                          </a:xfrm>
                        </p:grpSpPr>
                        <p:sp>
                          <p:nvSpPr>
                            <p:cNvPr id="129069" name="Freeform 72">
                              <a:extLst>
                                <a:ext uri="{FF2B5EF4-FFF2-40B4-BE49-F238E27FC236}">
                                  <a16:creationId xmlns:a16="http://schemas.microsoft.com/office/drawing/2014/main" id="{434F7940-432F-4A47-B68B-11640ECA0F4B}"/>
                                </a:ext>
                              </a:extLst>
                            </p:cNvPr>
                            <p:cNvSpPr>
                              <a:spLocks/>
                            </p:cNvSpPr>
                            <p:nvPr/>
                          </p:nvSpPr>
                          <p:spPr bwMode="auto">
                            <a:xfrm>
                              <a:off x="4735" y="3839"/>
                              <a:ext cx="122" cy="130"/>
                            </a:xfrm>
                            <a:custGeom>
                              <a:avLst/>
                              <a:gdLst>
                                <a:gd name="T0" fmla="*/ 0 w 122"/>
                                <a:gd name="T1" fmla="*/ 85 h 130"/>
                                <a:gd name="T2" fmla="*/ 45 w 122"/>
                                <a:gd name="T3" fmla="*/ 60 h 130"/>
                                <a:gd name="T4" fmla="*/ 65 w 122"/>
                                <a:gd name="T5" fmla="*/ 37 h 130"/>
                                <a:gd name="T6" fmla="*/ 60 w 122"/>
                                <a:gd name="T7" fmla="*/ 20 h 130"/>
                                <a:gd name="T8" fmla="*/ 52 w 122"/>
                                <a:gd name="T9" fmla="*/ 0 h 130"/>
                                <a:gd name="T10" fmla="*/ 72 w 122"/>
                                <a:gd name="T11" fmla="*/ 10 h 130"/>
                                <a:gd name="T12" fmla="*/ 80 w 122"/>
                                <a:gd name="T13" fmla="*/ 25 h 130"/>
                                <a:gd name="T14" fmla="*/ 77 w 122"/>
                                <a:gd name="T15" fmla="*/ 42 h 130"/>
                                <a:gd name="T16" fmla="*/ 67 w 122"/>
                                <a:gd name="T17" fmla="*/ 65 h 130"/>
                                <a:gd name="T18" fmla="*/ 97 w 122"/>
                                <a:gd name="T19" fmla="*/ 65 h 130"/>
                                <a:gd name="T20" fmla="*/ 122 w 122"/>
                                <a:gd name="T21" fmla="*/ 95 h 130"/>
                                <a:gd name="T22" fmla="*/ 107 w 122"/>
                                <a:gd name="T23" fmla="*/ 85 h 130"/>
                                <a:gd name="T24" fmla="*/ 92 w 122"/>
                                <a:gd name="T25" fmla="*/ 80 h 130"/>
                                <a:gd name="T26" fmla="*/ 80 w 122"/>
                                <a:gd name="T27" fmla="*/ 85 h 130"/>
                                <a:gd name="T28" fmla="*/ 85 w 122"/>
                                <a:gd name="T29" fmla="*/ 102 h 130"/>
                                <a:gd name="T30" fmla="*/ 72 w 122"/>
                                <a:gd name="T31" fmla="*/ 120 h 130"/>
                                <a:gd name="T32" fmla="*/ 55 w 122"/>
                                <a:gd name="T33" fmla="*/ 130 h 130"/>
                                <a:gd name="T34" fmla="*/ 72 w 122"/>
                                <a:gd name="T35" fmla="*/ 102 h 130"/>
                                <a:gd name="T36" fmla="*/ 70 w 122"/>
                                <a:gd name="T37" fmla="*/ 82 h 130"/>
                                <a:gd name="T38" fmla="*/ 57 w 122"/>
                                <a:gd name="T39" fmla="*/ 75 h 130"/>
                                <a:gd name="T40" fmla="*/ 45 w 122"/>
                                <a:gd name="T41" fmla="*/ 80 h 130"/>
                                <a:gd name="T42" fmla="*/ 15 w 122"/>
                                <a:gd name="T43" fmla="*/ 115 h 130"/>
                                <a:gd name="T44" fmla="*/ 32 w 122"/>
                                <a:gd name="T45" fmla="*/ 77 h 130"/>
                                <a:gd name="T46" fmla="*/ 0 w 122"/>
                                <a:gd name="T47" fmla="*/ 85 h 1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2"/>
                                <a:gd name="T73" fmla="*/ 0 h 130"/>
                                <a:gd name="T74" fmla="*/ 122 w 122"/>
                                <a:gd name="T75" fmla="*/ 130 h 1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2" h="130">
                                  <a:moveTo>
                                    <a:pt x="0" y="85"/>
                                  </a:moveTo>
                                  <a:lnTo>
                                    <a:pt x="45" y="60"/>
                                  </a:lnTo>
                                  <a:lnTo>
                                    <a:pt x="65" y="37"/>
                                  </a:lnTo>
                                  <a:lnTo>
                                    <a:pt x="60" y="20"/>
                                  </a:lnTo>
                                  <a:lnTo>
                                    <a:pt x="52" y="0"/>
                                  </a:lnTo>
                                  <a:lnTo>
                                    <a:pt x="72" y="10"/>
                                  </a:lnTo>
                                  <a:lnTo>
                                    <a:pt x="80" y="25"/>
                                  </a:lnTo>
                                  <a:lnTo>
                                    <a:pt x="77" y="42"/>
                                  </a:lnTo>
                                  <a:lnTo>
                                    <a:pt x="67" y="65"/>
                                  </a:lnTo>
                                  <a:lnTo>
                                    <a:pt x="97" y="65"/>
                                  </a:lnTo>
                                  <a:lnTo>
                                    <a:pt x="122" y="95"/>
                                  </a:lnTo>
                                  <a:lnTo>
                                    <a:pt x="107" y="85"/>
                                  </a:lnTo>
                                  <a:lnTo>
                                    <a:pt x="92" y="80"/>
                                  </a:lnTo>
                                  <a:lnTo>
                                    <a:pt x="80" y="85"/>
                                  </a:lnTo>
                                  <a:lnTo>
                                    <a:pt x="85" y="102"/>
                                  </a:lnTo>
                                  <a:lnTo>
                                    <a:pt x="72" y="120"/>
                                  </a:lnTo>
                                  <a:lnTo>
                                    <a:pt x="55" y="130"/>
                                  </a:lnTo>
                                  <a:lnTo>
                                    <a:pt x="72" y="102"/>
                                  </a:lnTo>
                                  <a:lnTo>
                                    <a:pt x="70" y="82"/>
                                  </a:lnTo>
                                  <a:lnTo>
                                    <a:pt x="57" y="75"/>
                                  </a:lnTo>
                                  <a:lnTo>
                                    <a:pt x="45" y="80"/>
                                  </a:lnTo>
                                  <a:lnTo>
                                    <a:pt x="15" y="115"/>
                                  </a:lnTo>
                                  <a:lnTo>
                                    <a:pt x="32" y="77"/>
                                  </a:lnTo>
                                  <a:lnTo>
                                    <a:pt x="0" y="85"/>
                                  </a:lnTo>
                                  <a:close/>
                                </a:path>
                              </a:pathLst>
                            </a:custGeom>
                            <a:solidFill>
                              <a:srgbClr val="604020"/>
                            </a:solidFill>
                            <a:ln w="10795">
                              <a:solidFill>
                                <a:srgbClr val="000000"/>
                              </a:solidFill>
                              <a:round/>
                              <a:headEnd/>
                              <a:tailEnd/>
                            </a:ln>
                          </p:spPr>
                          <p:txBody>
                            <a:bodyPr/>
                            <a:lstStyle/>
                            <a:p>
                              <a:endParaRPr lang="zh-CN" altLang="en-US"/>
                            </a:p>
                          </p:txBody>
                        </p:sp>
                        <p:sp>
                          <p:nvSpPr>
                            <p:cNvPr id="129070" name="Freeform 73">
                              <a:extLst>
                                <a:ext uri="{FF2B5EF4-FFF2-40B4-BE49-F238E27FC236}">
                                  <a16:creationId xmlns:a16="http://schemas.microsoft.com/office/drawing/2014/main" id="{A610A5D9-0EBE-448B-B820-FA6A379FE24B}"/>
                                </a:ext>
                              </a:extLst>
                            </p:cNvPr>
                            <p:cNvSpPr>
                              <a:spLocks/>
                            </p:cNvSpPr>
                            <p:nvPr/>
                          </p:nvSpPr>
                          <p:spPr bwMode="auto">
                            <a:xfrm>
                              <a:off x="4795" y="4161"/>
                              <a:ext cx="50" cy="125"/>
                            </a:xfrm>
                            <a:custGeom>
                              <a:avLst/>
                              <a:gdLst>
                                <a:gd name="T0" fmla="*/ 0 w 50"/>
                                <a:gd name="T1" fmla="*/ 60 h 125"/>
                                <a:gd name="T2" fmla="*/ 17 w 50"/>
                                <a:gd name="T3" fmla="*/ 60 h 125"/>
                                <a:gd name="T4" fmla="*/ 35 w 50"/>
                                <a:gd name="T5" fmla="*/ 50 h 125"/>
                                <a:gd name="T6" fmla="*/ 42 w 50"/>
                                <a:gd name="T7" fmla="*/ 25 h 125"/>
                                <a:gd name="T8" fmla="*/ 50 w 50"/>
                                <a:gd name="T9" fmla="*/ 0 h 125"/>
                                <a:gd name="T10" fmla="*/ 47 w 50"/>
                                <a:gd name="T11" fmla="*/ 30 h 125"/>
                                <a:gd name="T12" fmla="*/ 42 w 50"/>
                                <a:gd name="T13" fmla="*/ 55 h 125"/>
                                <a:gd name="T14" fmla="*/ 35 w 50"/>
                                <a:gd name="T15" fmla="*/ 70 h 125"/>
                                <a:gd name="T16" fmla="*/ 22 w 50"/>
                                <a:gd name="T17" fmla="*/ 80 h 125"/>
                                <a:gd name="T18" fmla="*/ 20 w 50"/>
                                <a:gd name="T19" fmla="*/ 95 h 125"/>
                                <a:gd name="T20" fmla="*/ 20 w 50"/>
                                <a:gd name="T21" fmla="*/ 113 h 125"/>
                                <a:gd name="T22" fmla="*/ 47 w 50"/>
                                <a:gd name="T23" fmla="*/ 113 h 125"/>
                                <a:gd name="T24" fmla="*/ 15 w 50"/>
                                <a:gd name="T25" fmla="*/ 125 h 125"/>
                                <a:gd name="T26" fmla="*/ 12 w 50"/>
                                <a:gd name="T27" fmla="*/ 98 h 125"/>
                                <a:gd name="T28" fmla="*/ 0 w 50"/>
                                <a:gd name="T29" fmla="*/ 60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125"/>
                                <a:gd name="T47" fmla="*/ 50 w 50"/>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125">
                                  <a:moveTo>
                                    <a:pt x="0" y="60"/>
                                  </a:moveTo>
                                  <a:lnTo>
                                    <a:pt x="17" y="60"/>
                                  </a:lnTo>
                                  <a:lnTo>
                                    <a:pt x="35" y="50"/>
                                  </a:lnTo>
                                  <a:lnTo>
                                    <a:pt x="42" y="25"/>
                                  </a:lnTo>
                                  <a:lnTo>
                                    <a:pt x="50" y="0"/>
                                  </a:lnTo>
                                  <a:lnTo>
                                    <a:pt x="47" y="30"/>
                                  </a:lnTo>
                                  <a:lnTo>
                                    <a:pt x="42" y="55"/>
                                  </a:lnTo>
                                  <a:lnTo>
                                    <a:pt x="35" y="70"/>
                                  </a:lnTo>
                                  <a:lnTo>
                                    <a:pt x="22" y="80"/>
                                  </a:lnTo>
                                  <a:lnTo>
                                    <a:pt x="20" y="95"/>
                                  </a:lnTo>
                                  <a:lnTo>
                                    <a:pt x="20" y="113"/>
                                  </a:lnTo>
                                  <a:lnTo>
                                    <a:pt x="47" y="113"/>
                                  </a:lnTo>
                                  <a:lnTo>
                                    <a:pt x="15" y="125"/>
                                  </a:lnTo>
                                  <a:lnTo>
                                    <a:pt x="12" y="98"/>
                                  </a:lnTo>
                                  <a:lnTo>
                                    <a:pt x="0" y="60"/>
                                  </a:lnTo>
                                  <a:close/>
                                </a:path>
                              </a:pathLst>
                            </a:custGeom>
                            <a:solidFill>
                              <a:srgbClr val="604020"/>
                            </a:solidFill>
                            <a:ln w="10795">
                              <a:solidFill>
                                <a:srgbClr val="000000"/>
                              </a:solidFill>
                              <a:round/>
                              <a:headEnd/>
                              <a:tailEnd/>
                            </a:ln>
                          </p:spPr>
                          <p:txBody>
                            <a:bodyPr/>
                            <a:lstStyle/>
                            <a:p>
                              <a:endParaRPr lang="zh-CN" altLang="en-US"/>
                            </a:p>
                          </p:txBody>
                        </p:sp>
                        <p:sp>
                          <p:nvSpPr>
                            <p:cNvPr id="129071" name="Freeform 74">
                              <a:extLst>
                                <a:ext uri="{FF2B5EF4-FFF2-40B4-BE49-F238E27FC236}">
                                  <a16:creationId xmlns:a16="http://schemas.microsoft.com/office/drawing/2014/main" id="{E5645EF5-4170-45F2-91DB-82C60F317370}"/>
                                </a:ext>
                              </a:extLst>
                            </p:cNvPr>
                            <p:cNvSpPr>
                              <a:spLocks/>
                            </p:cNvSpPr>
                            <p:nvPr/>
                          </p:nvSpPr>
                          <p:spPr bwMode="auto">
                            <a:xfrm>
                              <a:off x="4520" y="3881"/>
                              <a:ext cx="80" cy="8"/>
                            </a:xfrm>
                            <a:custGeom>
                              <a:avLst/>
                              <a:gdLst>
                                <a:gd name="T0" fmla="*/ 27 w 80"/>
                                <a:gd name="T1" fmla="*/ 3 h 8"/>
                                <a:gd name="T2" fmla="*/ 45 w 80"/>
                                <a:gd name="T3" fmla="*/ 3 h 8"/>
                                <a:gd name="T4" fmla="*/ 80 w 80"/>
                                <a:gd name="T5" fmla="*/ 0 h 8"/>
                                <a:gd name="T6" fmla="*/ 55 w 80"/>
                                <a:gd name="T7" fmla="*/ 8 h 8"/>
                                <a:gd name="T8" fmla="*/ 32 w 80"/>
                                <a:gd name="T9" fmla="*/ 8 h 8"/>
                                <a:gd name="T10" fmla="*/ 17 w 80"/>
                                <a:gd name="T11" fmla="*/ 8 h 8"/>
                                <a:gd name="T12" fmla="*/ 0 w 80"/>
                                <a:gd name="T13" fmla="*/ 3 h 8"/>
                                <a:gd name="T14" fmla="*/ 27 w 80"/>
                                <a:gd name="T15" fmla="*/ 3 h 8"/>
                                <a:gd name="T16" fmla="*/ 0 60000 65536"/>
                                <a:gd name="T17" fmla="*/ 0 60000 65536"/>
                                <a:gd name="T18" fmla="*/ 0 60000 65536"/>
                                <a:gd name="T19" fmla="*/ 0 60000 65536"/>
                                <a:gd name="T20" fmla="*/ 0 60000 65536"/>
                                <a:gd name="T21" fmla="*/ 0 60000 65536"/>
                                <a:gd name="T22" fmla="*/ 0 60000 65536"/>
                                <a:gd name="T23" fmla="*/ 0 60000 65536"/>
                                <a:gd name="T24" fmla="*/ 0 w 80"/>
                                <a:gd name="T25" fmla="*/ 0 h 8"/>
                                <a:gd name="T26" fmla="*/ 80 w 80"/>
                                <a:gd name="T27" fmla="*/ 8 h 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 h="8">
                                  <a:moveTo>
                                    <a:pt x="27" y="3"/>
                                  </a:moveTo>
                                  <a:lnTo>
                                    <a:pt x="45" y="3"/>
                                  </a:lnTo>
                                  <a:lnTo>
                                    <a:pt x="80" y="0"/>
                                  </a:lnTo>
                                  <a:lnTo>
                                    <a:pt x="55" y="8"/>
                                  </a:lnTo>
                                  <a:lnTo>
                                    <a:pt x="32" y="8"/>
                                  </a:lnTo>
                                  <a:lnTo>
                                    <a:pt x="17" y="8"/>
                                  </a:lnTo>
                                  <a:lnTo>
                                    <a:pt x="0" y="3"/>
                                  </a:lnTo>
                                  <a:lnTo>
                                    <a:pt x="27" y="3"/>
                                  </a:lnTo>
                                  <a:close/>
                                </a:path>
                              </a:pathLst>
                            </a:custGeom>
                            <a:solidFill>
                              <a:srgbClr val="604020"/>
                            </a:solidFill>
                            <a:ln w="10795">
                              <a:solidFill>
                                <a:srgbClr val="000000"/>
                              </a:solidFill>
                              <a:round/>
                              <a:headEnd/>
                              <a:tailEnd/>
                            </a:ln>
                          </p:spPr>
                          <p:txBody>
                            <a:bodyPr/>
                            <a:lstStyle/>
                            <a:p>
                              <a:endParaRPr lang="zh-CN" altLang="en-US"/>
                            </a:p>
                          </p:txBody>
                        </p:sp>
                      </p:grpSp>
                      <p:sp>
                        <p:nvSpPr>
                          <p:cNvPr id="129068" name="Freeform 75">
                            <a:extLst>
                              <a:ext uri="{FF2B5EF4-FFF2-40B4-BE49-F238E27FC236}">
                                <a16:creationId xmlns:a16="http://schemas.microsoft.com/office/drawing/2014/main" id="{3CE4B791-1F16-4C29-B0F6-11C750C7716D}"/>
                              </a:ext>
                            </a:extLst>
                          </p:cNvPr>
                          <p:cNvSpPr>
                            <a:spLocks/>
                          </p:cNvSpPr>
                          <p:nvPr/>
                        </p:nvSpPr>
                        <p:spPr bwMode="auto">
                          <a:xfrm>
                            <a:off x="4517" y="3821"/>
                            <a:ext cx="50" cy="55"/>
                          </a:xfrm>
                          <a:custGeom>
                            <a:avLst/>
                            <a:gdLst>
                              <a:gd name="T0" fmla="*/ 0 w 50"/>
                              <a:gd name="T1" fmla="*/ 55 h 55"/>
                              <a:gd name="T2" fmla="*/ 15 w 50"/>
                              <a:gd name="T3" fmla="*/ 55 h 55"/>
                              <a:gd name="T4" fmla="*/ 30 w 50"/>
                              <a:gd name="T5" fmla="*/ 45 h 55"/>
                              <a:gd name="T6" fmla="*/ 38 w 50"/>
                              <a:gd name="T7" fmla="*/ 28 h 55"/>
                              <a:gd name="T8" fmla="*/ 50 w 50"/>
                              <a:gd name="T9" fmla="*/ 0 h 55"/>
                              <a:gd name="T10" fmla="*/ 20 w 50"/>
                              <a:gd name="T11" fmla="*/ 43 h 55"/>
                              <a:gd name="T12" fmla="*/ 0 w 50"/>
                              <a:gd name="T13" fmla="*/ 55 h 55"/>
                              <a:gd name="T14" fmla="*/ 0 60000 65536"/>
                              <a:gd name="T15" fmla="*/ 0 60000 65536"/>
                              <a:gd name="T16" fmla="*/ 0 60000 65536"/>
                              <a:gd name="T17" fmla="*/ 0 60000 65536"/>
                              <a:gd name="T18" fmla="*/ 0 60000 65536"/>
                              <a:gd name="T19" fmla="*/ 0 60000 65536"/>
                              <a:gd name="T20" fmla="*/ 0 60000 65536"/>
                              <a:gd name="T21" fmla="*/ 0 w 50"/>
                              <a:gd name="T22" fmla="*/ 0 h 55"/>
                              <a:gd name="T23" fmla="*/ 50 w 50"/>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55">
                                <a:moveTo>
                                  <a:pt x="0" y="55"/>
                                </a:moveTo>
                                <a:lnTo>
                                  <a:pt x="15" y="55"/>
                                </a:lnTo>
                                <a:lnTo>
                                  <a:pt x="30" y="45"/>
                                </a:lnTo>
                                <a:lnTo>
                                  <a:pt x="38" y="28"/>
                                </a:lnTo>
                                <a:lnTo>
                                  <a:pt x="50" y="0"/>
                                </a:lnTo>
                                <a:lnTo>
                                  <a:pt x="20" y="43"/>
                                </a:lnTo>
                                <a:lnTo>
                                  <a:pt x="0" y="55"/>
                                </a:lnTo>
                                <a:close/>
                              </a:path>
                            </a:pathLst>
                          </a:custGeom>
                          <a:solidFill>
                            <a:srgbClr val="604020"/>
                          </a:solidFill>
                          <a:ln w="10795">
                            <a:solidFill>
                              <a:srgbClr val="000000"/>
                            </a:solidFill>
                            <a:round/>
                            <a:headEnd/>
                            <a:tailEnd/>
                          </a:ln>
                        </p:spPr>
                        <p:txBody>
                          <a:bodyPr/>
                          <a:lstStyle/>
                          <a:p>
                            <a:endParaRPr lang="zh-CN" altLang="en-US"/>
                          </a:p>
                        </p:txBody>
                      </p:sp>
                    </p:grpSp>
                  </p:grpSp>
                </p:grpSp>
                <p:grpSp>
                  <p:nvGrpSpPr>
                    <p:cNvPr id="129052" name="Group 76">
                      <a:extLst>
                        <a:ext uri="{FF2B5EF4-FFF2-40B4-BE49-F238E27FC236}">
                          <a16:creationId xmlns:a16="http://schemas.microsoft.com/office/drawing/2014/main" id="{FEF75C25-4866-45A3-A4EA-3D0F534C8C65}"/>
                        </a:ext>
                      </a:extLst>
                    </p:cNvPr>
                    <p:cNvGrpSpPr>
                      <a:grpSpLocks/>
                    </p:cNvGrpSpPr>
                    <p:nvPr/>
                  </p:nvGrpSpPr>
                  <p:grpSpPr bwMode="auto">
                    <a:xfrm>
                      <a:off x="4335" y="4006"/>
                      <a:ext cx="312" cy="973"/>
                      <a:chOff x="4335" y="4006"/>
                      <a:chExt cx="312" cy="973"/>
                    </a:xfrm>
                  </p:grpSpPr>
                  <p:grpSp>
                    <p:nvGrpSpPr>
                      <p:cNvPr id="129053" name="Group 77">
                        <a:extLst>
                          <a:ext uri="{FF2B5EF4-FFF2-40B4-BE49-F238E27FC236}">
                            <a16:creationId xmlns:a16="http://schemas.microsoft.com/office/drawing/2014/main" id="{29DC300B-C461-489C-9F2A-D1873F7BD523}"/>
                          </a:ext>
                        </a:extLst>
                      </p:cNvPr>
                      <p:cNvGrpSpPr>
                        <a:grpSpLocks/>
                      </p:cNvGrpSpPr>
                      <p:nvPr/>
                    </p:nvGrpSpPr>
                    <p:grpSpPr bwMode="auto">
                      <a:xfrm>
                        <a:off x="4335" y="4006"/>
                        <a:ext cx="277" cy="375"/>
                        <a:chOff x="4335" y="4006"/>
                        <a:chExt cx="277" cy="375"/>
                      </a:xfrm>
                    </p:grpSpPr>
                    <p:grpSp>
                      <p:nvGrpSpPr>
                        <p:cNvPr id="129057" name="Group 78">
                          <a:extLst>
                            <a:ext uri="{FF2B5EF4-FFF2-40B4-BE49-F238E27FC236}">
                              <a16:creationId xmlns:a16="http://schemas.microsoft.com/office/drawing/2014/main" id="{6494CA28-7619-42E2-9E81-079768181579}"/>
                            </a:ext>
                          </a:extLst>
                        </p:cNvPr>
                        <p:cNvGrpSpPr>
                          <a:grpSpLocks/>
                        </p:cNvGrpSpPr>
                        <p:nvPr/>
                      </p:nvGrpSpPr>
                      <p:grpSpPr bwMode="auto">
                        <a:xfrm>
                          <a:off x="4335" y="4006"/>
                          <a:ext cx="277" cy="53"/>
                          <a:chOff x="4335" y="4006"/>
                          <a:chExt cx="277" cy="53"/>
                        </a:xfrm>
                      </p:grpSpPr>
                      <p:sp>
                        <p:nvSpPr>
                          <p:cNvPr id="129061" name="Freeform 79">
                            <a:extLst>
                              <a:ext uri="{FF2B5EF4-FFF2-40B4-BE49-F238E27FC236}">
                                <a16:creationId xmlns:a16="http://schemas.microsoft.com/office/drawing/2014/main" id="{629BC704-B817-43B1-8DC1-728E9270A7ED}"/>
                              </a:ext>
                            </a:extLst>
                          </p:cNvPr>
                          <p:cNvSpPr>
                            <a:spLocks/>
                          </p:cNvSpPr>
                          <p:nvPr/>
                        </p:nvSpPr>
                        <p:spPr bwMode="auto">
                          <a:xfrm>
                            <a:off x="4487" y="4006"/>
                            <a:ext cx="125" cy="53"/>
                          </a:xfrm>
                          <a:custGeom>
                            <a:avLst/>
                            <a:gdLst>
                              <a:gd name="T0" fmla="*/ 0 w 125"/>
                              <a:gd name="T1" fmla="*/ 10 h 53"/>
                              <a:gd name="T2" fmla="*/ 30 w 125"/>
                              <a:gd name="T3" fmla="*/ 0 h 53"/>
                              <a:gd name="T4" fmla="*/ 58 w 125"/>
                              <a:gd name="T5" fmla="*/ 3 h 53"/>
                              <a:gd name="T6" fmla="*/ 85 w 125"/>
                              <a:gd name="T7" fmla="*/ 13 h 53"/>
                              <a:gd name="T8" fmla="*/ 110 w 125"/>
                              <a:gd name="T9" fmla="*/ 28 h 53"/>
                              <a:gd name="T10" fmla="*/ 125 w 125"/>
                              <a:gd name="T11" fmla="*/ 53 h 53"/>
                              <a:gd name="T12" fmla="*/ 0 60000 65536"/>
                              <a:gd name="T13" fmla="*/ 0 60000 65536"/>
                              <a:gd name="T14" fmla="*/ 0 60000 65536"/>
                              <a:gd name="T15" fmla="*/ 0 60000 65536"/>
                              <a:gd name="T16" fmla="*/ 0 60000 65536"/>
                              <a:gd name="T17" fmla="*/ 0 60000 65536"/>
                              <a:gd name="T18" fmla="*/ 0 w 125"/>
                              <a:gd name="T19" fmla="*/ 0 h 53"/>
                              <a:gd name="T20" fmla="*/ 125 w 125"/>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125" h="53">
                                <a:moveTo>
                                  <a:pt x="0" y="10"/>
                                </a:moveTo>
                                <a:lnTo>
                                  <a:pt x="30" y="0"/>
                                </a:lnTo>
                                <a:lnTo>
                                  <a:pt x="58" y="3"/>
                                </a:lnTo>
                                <a:lnTo>
                                  <a:pt x="85" y="13"/>
                                </a:lnTo>
                                <a:lnTo>
                                  <a:pt x="110" y="28"/>
                                </a:lnTo>
                                <a:lnTo>
                                  <a:pt x="125" y="53"/>
                                </a:lnTo>
                              </a:path>
                            </a:pathLst>
                          </a:custGeom>
                          <a:noFill/>
                          <a:ln w="10795">
                            <a:solidFill>
                              <a:srgbClr val="60402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62" name="Freeform 80">
                            <a:extLst>
                              <a:ext uri="{FF2B5EF4-FFF2-40B4-BE49-F238E27FC236}">
                                <a16:creationId xmlns:a16="http://schemas.microsoft.com/office/drawing/2014/main" id="{0A7E3124-E6EC-4381-A660-C73F37705C70}"/>
                              </a:ext>
                            </a:extLst>
                          </p:cNvPr>
                          <p:cNvSpPr>
                            <a:spLocks/>
                          </p:cNvSpPr>
                          <p:nvPr/>
                        </p:nvSpPr>
                        <p:spPr bwMode="auto">
                          <a:xfrm>
                            <a:off x="4335" y="4006"/>
                            <a:ext cx="100" cy="38"/>
                          </a:xfrm>
                          <a:custGeom>
                            <a:avLst/>
                            <a:gdLst>
                              <a:gd name="T0" fmla="*/ 0 w 100"/>
                              <a:gd name="T1" fmla="*/ 38 h 38"/>
                              <a:gd name="T2" fmla="*/ 17 w 100"/>
                              <a:gd name="T3" fmla="*/ 18 h 38"/>
                              <a:gd name="T4" fmla="*/ 42 w 100"/>
                              <a:gd name="T5" fmla="*/ 8 h 38"/>
                              <a:gd name="T6" fmla="*/ 72 w 100"/>
                              <a:gd name="T7" fmla="*/ 0 h 38"/>
                              <a:gd name="T8" fmla="*/ 100 w 100"/>
                              <a:gd name="T9" fmla="*/ 5 h 38"/>
                              <a:gd name="T10" fmla="*/ 0 60000 65536"/>
                              <a:gd name="T11" fmla="*/ 0 60000 65536"/>
                              <a:gd name="T12" fmla="*/ 0 60000 65536"/>
                              <a:gd name="T13" fmla="*/ 0 60000 65536"/>
                              <a:gd name="T14" fmla="*/ 0 60000 65536"/>
                              <a:gd name="T15" fmla="*/ 0 w 100"/>
                              <a:gd name="T16" fmla="*/ 0 h 38"/>
                              <a:gd name="T17" fmla="*/ 100 w 100"/>
                              <a:gd name="T18" fmla="*/ 38 h 38"/>
                            </a:gdLst>
                            <a:ahLst/>
                            <a:cxnLst>
                              <a:cxn ang="T10">
                                <a:pos x="T0" y="T1"/>
                              </a:cxn>
                              <a:cxn ang="T11">
                                <a:pos x="T2" y="T3"/>
                              </a:cxn>
                              <a:cxn ang="T12">
                                <a:pos x="T4" y="T5"/>
                              </a:cxn>
                              <a:cxn ang="T13">
                                <a:pos x="T6" y="T7"/>
                              </a:cxn>
                              <a:cxn ang="T14">
                                <a:pos x="T8" y="T9"/>
                              </a:cxn>
                            </a:cxnLst>
                            <a:rect l="T15" t="T16" r="T17" b="T18"/>
                            <a:pathLst>
                              <a:path w="100" h="38">
                                <a:moveTo>
                                  <a:pt x="0" y="38"/>
                                </a:moveTo>
                                <a:lnTo>
                                  <a:pt x="17" y="18"/>
                                </a:lnTo>
                                <a:lnTo>
                                  <a:pt x="42" y="8"/>
                                </a:lnTo>
                                <a:lnTo>
                                  <a:pt x="72" y="0"/>
                                </a:lnTo>
                                <a:lnTo>
                                  <a:pt x="100" y="5"/>
                                </a:lnTo>
                              </a:path>
                            </a:pathLst>
                          </a:custGeom>
                          <a:noFill/>
                          <a:ln w="10795">
                            <a:solidFill>
                              <a:srgbClr val="60402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29058" name="Group 81">
                          <a:extLst>
                            <a:ext uri="{FF2B5EF4-FFF2-40B4-BE49-F238E27FC236}">
                              <a16:creationId xmlns:a16="http://schemas.microsoft.com/office/drawing/2014/main" id="{2F8986E6-4170-4222-90FA-19FAD4456154}"/>
                            </a:ext>
                          </a:extLst>
                        </p:cNvPr>
                        <p:cNvGrpSpPr>
                          <a:grpSpLocks/>
                        </p:cNvGrpSpPr>
                        <p:nvPr/>
                      </p:nvGrpSpPr>
                      <p:grpSpPr bwMode="auto">
                        <a:xfrm>
                          <a:off x="4340" y="4049"/>
                          <a:ext cx="252" cy="332"/>
                          <a:chOff x="4340" y="4049"/>
                          <a:chExt cx="252" cy="332"/>
                        </a:xfrm>
                      </p:grpSpPr>
                      <p:sp>
                        <p:nvSpPr>
                          <p:cNvPr id="129059" name="Oval 82">
                            <a:extLst>
                              <a:ext uri="{FF2B5EF4-FFF2-40B4-BE49-F238E27FC236}">
                                <a16:creationId xmlns:a16="http://schemas.microsoft.com/office/drawing/2014/main" id="{5F08F99F-CD5F-4382-BA05-769DC3F22A70}"/>
                              </a:ext>
                            </a:extLst>
                          </p:cNvPr>
                          <p:cNvSpPr>
                            <a:spLocks noChangeArrowheads="1"/>
                          </p:cNvSpPr>
                          <p:nvPr/>
                        </p:nvSpPr>
                        <p:spPr bwMode="auto">
                          <a:xfrm>
                            <a:off x="4340" y="4049"/>
                            <a:ext cx="92" cy="33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129060" name="Oval 83">
                            <a:extLst>
                              <a:ext uri="{FF2B5EF4-FFF2-40B4-BE49-F238E27FC236}">
                                <a16:creationId xmlns:a16="http://schemas.microsoft.com/office/drawing/2014/main" id="{703047A1-5E10-472B-9747-39A6839A18D4}"/>
                              </a:ext>
                            </a:extLst>
                          </p:cNvPr>
                          <p:cNvSpPr>
                            <a:spLocks noChangeArrowheads="1"/>
                          </p:cNvSpPr>
                          <p:nvPr/>
                        </p:nvSpPr>
                        <p:spPr bwMode="auto">
                          <a:xfrm>
                            <a:off x="4500" y="4049"/>
                            <a:ext cx="92" cy="33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pSp>
                  </p:grpSp>
                  <p:grpSp>
                    <p:nvGrpSpPr>
                      <p:cNvPr id="129054" name="Group 84">
                        <a:extLst>
                          <a:ext uri="{FF2B5EF4-FFF2-40B4-BE49-F238E27FC236}">
                            <a16:creationId xmlns:a16="http://schemas.microsoft.com/office/drawing/2014/main" id="{615825CA-03C4-4B67-A96D-2737FC1E8ECB}"/>
                          </a:ext>
                        </a:extLst>
                      </p:cNvPr>
                      <p:cNvGrpSpPr>
                        <a:grpSpLocks/>
                      </p:cNvGrpSpPr>
                      <p:nvPr/>
                    </p:nvGrpSpPr>
                    <p:grpSpPr bwMode="auto">
                      <a:xfrm>
                        <a:off x="4357" y="4634"/>
                        <a:ext cx="290" cy="345"/>
                        <a:chOff x="4357" y="4634"/>
                        <a:chExt cx="290" cy="345"/>
                      </a:xfrm>
                    </p:grpSpPr>
                    <p:sp>
                      <p:nvSpPr>
                        <p:cNvPr id="129055" name="Freeform 85">
                          <a:extLst>
                            <a:ext uri="{FF2B5EF4-FFF2-40B4-BE49-F238E27FC236}">
                              <a16:creationId xmlns:a16="http://schemas.microsoft.com/office/drawing/2014/main" id="{2B32E1D4-9985-4A32-B853-AFEBA60C37C6}"/>
                            </a:ext>
                          </a:extLst>
                        </p:cNvPr>
                        <p:cNvSpPr>
                          <a:spLocks/>
                        </p:cNvSpPr>
                        <p:nvPr/>
                      </p:nvSpPr>
                      <p:spPr bwMode="auto">
                        <a:xfrm>
                          <a:off x="4575" y="4634"/>
                          <a:ext cx="72" cy="345"/>
                        </a:xfrm>
                        <a:custGeom>
                          <a:avLst/>
                          <a:gdLst>
                            <a:gd name="T0" fmla="*/ 55 w 72"/>
                            <a:gd name="T1" fmla="*/ 0 h 345"/>
                            <a:gd name="T2" fmla="*/ 37 w 72"/>
                            <a:gd name="T3" fmla="*/ 30 h 345"/>
                            <a:gd name="T4" fmla="*/ 15 w 72"/>
                            <a:gd name="T5" fmla="*/ 80 h 345"/>
                            <a:gd name="T6" fmla="*/ 5 w 72"/>
                            <a:gd name="T7" fmla="*/ 125 h 345"/>
                            <a:gd name="T8" fmla="*/ 0 w 72"/>
                            <a:gd name="T9" fmla="*/ 185 h 345"/>
                            <a:gd name="T10" fmla="*/ 2 w 72"/>
                            <a:gd name="T11" fmla="*/ 240 h 345"/>
                            <a:gd name="T12" fmla="*/ 22 w 72"/>
                            <a:gd name="T13" fmla="*/ 277 h 345"/>
                            <a:gd name="T14" fmla="*/ 45 w 72"/>
                            <a:gd name="T15" fmla="*/ 312 h 345"/>
                            <a:gd name="T16" fmla="*/ 72 w 72"/>
                            <a:gd name="T17" fmla="*/ 345 h 3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45"/>
                            <a:gd name="T29" fmla="*/ 72 w 72"/>
                            <a:gd name="T30" fmla="*/ 345 h 3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45">
                              <a:moveTo>
                                <a:pt x="55" y="0"/>
                              </a:moveTo>
                              <a:lnTo>
                                <a:pt x="37" y="30"/>
                              </a:lnTo>
                              <a:lnTo>
                                <a:pt x="15" y="80"/>
                              </a:lnTo>
                              <a:lnTo>
                                <a:pt x="5" y="125"/>
                              </a:lnTo>
                              <a:lnTo>
                                <a:pt x="0" y="185"/>
                              </a:lnTo>
                              <a:lnTo>
                                <a:pt x="2" y="240"/>
                              </a:lnTo>
                              <a:lnTo>
                                <a:pt x="22" y="277"/>
                              </a:lnTo>
                              <a:lnTo>
                                <a:pt x="45" y="312"/>
                              </a:lnTo>
                              <a:lnTo>
                                <a:pt x="72" y="345"/>
                              </a:lnTo>
                            </a:path>
                          </a:pathLst>
                        </a:custGeom>
                        <a:noFill/>
                        <a:ln w="1079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56" name="Freeform 86">
                          <a:extLst>
                            <a:ext uri="{FF2B5EF4-FFF2-40B4-BE49-F238E27FC236}">
                              <a16:creationId xmlns:a16="http://schemas.microsoft.com/office/drawing/2014/main" id="{9698E463-BF38-4243-80BB-23CD3241B087}"/>
                            </a:ext>
                          </a:extLst>
                        </p:cNvPr>
                        <p:cNvSpPr>
                          <a:spLocks/>
                        </p:cNvSpPr>
                        <p:nvPr/>
                      </p:nvSpPr>
                      <p:spPr bwMode="auto">
                        <a:xfrm>
                          <a:off x="4357" y="4759"/>
                          <a:ext cx="230" cy="147"/>
                        </a:xfrm>
                        <a:custGeom>
                          <a:avLst/>
                          <a:gdLst>
                            <a:gd name="T0" fmla="*/ 0 w 230"/>
                            <a:gd name="T1" fmla="*/ 7 h 147"/>
                            <a:gd name="T2" fmla="*/ 28 w 230"/>
                            <a:gd name="T3" fmla="*/ 77 h 147"/>
                            <a:gd name="T4" fmla="*/ 23 w 230"/>
                            <a:gd name="T5" fmla="*/ 147 h 147"/>
                            <a:gd name="T6" fmla="*/ 85 w 230"/>
                            <a:gd name="T7" fmla="*/ 130 h 147"/>
                            <a:gd name="T8" fmla="*/ 118 w 230"/>
                            <a:gd name="T9" fmla="*/ 122 h 147"/>
                            <a:gd name="T10" fmla="*/ 160 w 230"/>
                            <a:gd name="T11" fmla="*/ 127 h 147"/>
                            <a:gd name="T12" fmla="*/ 230 w 230"/>
                            <a:gd name="T13" fmla="*/ 142 h 147"/>
                            <a:gd name="T14" fmla="*/ 215 w 230"/>
                            <a:gd name="T15" fmla="*/ 107 h 147"/>
                            <a:gd name="T16" fmla="*/ 215 w 230"/>
                            <a:gd name="T17" fmla="*/ 67 h 147"/>
                            <a:gd name="T18" fmla="*/ 218 w 230"/>
                            <a:gd name="T19" fmla="*/ 30 h 147"/>
                            <a:gd name="T20" fmla="*/ 220 w 230"/>
                            <a:gd name="T21" fmla="*/ 0 h 147"/>
                            <a:gd name="T22" fmla="*/ 183 w 230"/>
                            <a:gd name="T23" fmla="*/ 17 h 147"/>
                            <a:gd name="T24" fmla="*/ 140 w 230"/>
                            <a:gd name="T25" fmla="*/ 30 h 147"/>
                            <a:gd name="T26" fmla="*/ 98 w 230"/>
                            <a:gd name="T27" fmla="*/ 32 h 147"/>
                            <a:gd name="T28" fmla="*/ 55 w 230"/>
                            <a:gd name="T29" fmla="*/ 25 h 147"/>
                            <a:gd name="T30" fmla="*/ 0 w 230"/>
                            <a:gd name="T31" fmla="*/ 7 h 1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30"/>
                            <a:gd name="T49" fmla="*/ 0 h 147"/>
                            <a:gd name="T50" fmla="*/ 230 w 230"/>
                            <a:gd name="T51" fmla="*/ 147 h 1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0" h="147">
                              <a:moveTo>
                                <a:pt x="0" y="7"/>
                              </a:moveTo>
                              <a:lnTo>
                                <a:pt x="28" y="77"/>
                              </a:lnTo>
                              <a:lnTo>
                                <a:pt x="23" y="147"/>
                              </a:lnTo>
                              <a:lnTo>
                                <a:pt x="85" y="130"/>
                              </a:lnTo>
                              <a:lnTo>
                                <a:pt x="118" y="122"/>
                              </a:lnTo>
                              <a:lnTo>
                                <a:pt x="160" y="127"/>
                              </a:lnTo>
                              <a:lnTo>
                                <a:pt x="230" y="142"/>
                              </a:lnTo>
                              <a:lnTo>
                                <a:pt x="215" y="107"/>
                              </a:lnTo>
                              <a:lnTo>
                                <a:pt x="215" y="67"/>
                              </a:lnTo>
                              <a:lnTo>
                                <a:pt x="218" y="30"/>
                              </a:lnTo>
                              <a:lnTo>
                                <a:pt x="220" y="0"/>
                              </a:lnTo>
                              <a:lnTo>
                                <a:pt x="183" y="17"/>
                              </a:lnTo>
                              <a:lnTo>
                                <a:pt x="140" y="30"/>
                              </a:lnTo>
                              <a:lnTo>
                                <a:pt x="98" y="32"/>
                              </a:lnTo>
                              <a:lnTo>
                                <a:pt x="55" y="25"/>
                              </a:lnTo>
                              <a:lnTo>
                                <a:pt x="0" y="7"/>
                              </a:lnTo>
                              <a:close/>
                            </a:path>
                          </a:pathLst>
                        </a:custGeom>
                        <a:solidFill>
                          <a:srgbClr val="000000"/>
                        </a:solidFill>
                        <a:ln w="10795">
                          <a:solidFill>
                            <a:srgbClr val="000000"/>
                          </a:solidFill>
                          <a:round/>
                          <a:headEnd/>
                          <a:tailEnd/>
                        </a:ln>
                      </p:spPr>
                      <p:txBody>
                        <a:bodyPr/>
                        <a:lstStyle/>
                        <a:p>
                          <a:endParaRPr lang="zh-CN" altLang="en-US"/>
                        </a:p>
                      </p:txBody>
                    </p:sp>
                  </p:grpSp>
                </p:grpSp>
              </p:grpSp>
            </p:grpSp>
          </p:grpSp>
        </p:grpSp>
      </p:grpSp>
      <p:sp>
        <p:nvSpPr>
          <p:cNvPr id="611415" name="Text Box 87">
            <a:extLst>
              <a:ext uri="{FF2B5EF4-FFF2-40B4-BE49-F238E27FC236}">
                <a16:creationId xmlns:a16="http://schemas.microsoft.com/office/drawing/2014/main" id="{42C94E49-C2E5-4A6B-89EF-C94FC4665E67}"/>
              </a:ext>
            </a:extLst>
          </p:cNvPr>
          <p:cNvSpPr txBox="1">
            <a:spLocks noChangeArrowheads="1"/>
          </p:cNvSpPr>
          <p:nvPr/>
        </p:nvSpPr>
        <p:spPr bwMode="auto">
          <a:xfrm>
            <a:off x="5927725" y="1295400"/>
            <a:ext cx="292735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400" b="0" dirty="0">
                <a:latin typeface="Times New Roman" panose="02020603050405020304" pitchFamily="18" charset="0"/>
              </a:rPr>
              <a:t>小精灵</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麦克斯韦妖</a:t>
            </a:r>
            <a:r>
              <a:rPr lang="en-US" altLang="zh-CN" sz="2400" b="0" dirty="0">
                <a:latin typeface="Times New Roman" panose="02020603050405020304" pitchFamily="18" charset="0"/>
              </a:rPr>
              <a:t>)</a:t>
            </a:r>
          </a:p>
          <a:p>
            <a:pPr eaLnBrk="1" hangingPunct="1">
              <a:spcBef>
                <a:spcPct val="0"/>
              </a:spcBef>
              <a:buSzTx/>
              <a:buFontTx/>
              <a:buNone/>
            </a:pPr>
            <a:r>
              <a:rPr lang="zh-CN" altLang="en-US" sz="2400" b="0" dirty="0">
                <a:latin typeface="Times New Roman" panose="02020603050405020304" pitchFamily="18" charset="0"/>
              </a:rPr>
              <a:t>把守住气体容器内隔</a:t>
            </a:r>
          </a:p>
          <a:p>
            <a:pPr eaLnBrk="1" hangingPunct="1">
              <a:spcBef>
                <a:spcPct val="0"/>
              </a:spcBef>
              <a:buSzTx/>
              <a:buFontTx/>
              <a:buNone/>
            </a:pPr>
            <a:r>
              <a:rPr lang="zh-CN" altLang="en-US" sz="2400" b="0" dirty="0">
                <a:latin typeface="Times New Roman" panose="02020603050405020304" pitchFamily="18" charset="0"/>
              </a:rPr>
              <a:t>板上的一个小门，假</a:t>
            </a:r>
          </a:p>
          <a:p>
            <a:pPr eaLnBrk="1" hangingPunct="1">
              <a:spcBef>
                <a:spcPct val="0"/>
              </a:spcBef>
              <a:buSzTx/>
              <a:buFontTx/>
              <a:buNone/>
            </a:pPr>
            <a:r>
              <a:rPr lang="zh-CN" altLang="en-US" sz="2400" b="0" dirty="0">
                <a:latin typeface="Times New Roman" panose="02020603050405020304" pitchFamily="18" charset="0"/>
              </a:rPr>
              <a:t>设隔板绝热，小门没</a:t>
            </a:r>
          </a:p>
          <a:p>
            <a:pPr eaLnBrk="1" hangingPunct="1">
              <a:spcBef>
                <a:spcPct val="0"/>
              </a:spcBef>
              <a:buSzTx/>
              <a:buFontTx/>
              <a:buNone/>
            </a:pPr>
            <a:r>
              <a:rPr lang="zh-CN" altLang="en-US" sz="2400" b="0" dirty="0">
                <a:latin typeface="Times New Roman" panose="02020603050405020304" pitchFamily="18" charset="0"/>
              </a:rPr>
              <a:t>有摩擦。小精灵可以</a:t>
            </a:r>
          </a:p>
          <a:p>
            <a:pPr eaLnBrk="1" hangingPunct="1">
              <a:spcBef>
                <a:spcPct val="0"/>
              </a:spcBef>
              <a:buSzTx/>
              <a:buFontTx/>
              <a:buNone/>
            </a:pPr>
            <a:r>
              <a:rPr lang="zh-CN" altLang="en-US" sz="2400" b="0" dirty="0">
                <a:latin typeface="Times New Roman" panose="02020603050405020304" pitchFamily="18" charset="0"/>
              </a:rPr>
              <a:t>判断分子运动速度，</a:t>
            </a:r>
          </a:p>
          <a:p>
            <a:pPr eaLnBrk="1" hangingPunct="1">
              <a:spcBef>
                <a:spcPct val="0"/>
              </a:spcBef>
              <a:buSzTx/>
              <a:buFontTx/>
              <a:buNone/>
            </a:pPr>
            <a:r>
              <a:rPr lang="zh-CN" altLang="en-US" sz="2400" b="0" dirty="0">
                <a:latin typeface="Times New Roman" panose="02020603050405020304" pitchFamily="18" charset="0"/>
              </a:rPr>
              <a:t>他只允许左侧运动速</a:t>
            </a:r>
          </a:p>
          <a:p>
            <a:pPr eaLnBrk="1" hangingPunct="1">
              <a:spcBef>
                <a:spcPct val="0"/>
              </a:spcBef>
              <a:buSzTx/>
              <a:buFontTx/>
              <a:buNone/>
            </a:pPr>
            <a:r>
              <a:rPr lang="zh-CN" altLang="en-US" sz="2400" b="0" dirty="0">
                <a:latin typeface="Times New Roman" panose="02020603050405020304" pitchFamily="18" charset="0"/>
              </a:rPr>
              <a:t>度高的分子到右侧，</a:t>
            </a:r>
          </a:p>
          <a:p>
            <a:pPr eaLnBrk="1" hangingPunct="1">
              <a:spcBef>
                <a:spcPct val="0"/>
              </a:spcBef>
              <a:buSzTx/>
              <a:buFontTx/>
              <a:buNone/>
            </a:pPr>
            <a:r>
              <a:rPr lang="zh-CN" altLang="en-US" sz="2400" b="0" dirty="0">
                <a:latin typeface="Times New Roman" panose="02020603050405020304" pitchFamily="18" charset="0"/>
              </a:rPr>
              <a:t>这样无需作功，经过</a:t>
            </a:r>
          </a:p>
          <a:p>
            <a:pPr eaLnBrk="1" hangingPunct="1">
              <a:spcBef>
                <a:spcPct val="0"/>
              </a:spcBef>
              <a:buSzTx/>
              <a:buFontTx/>
              <a:buNone/>
            </a:pPr>
            <a:r>
              <a:rPr lang="zh-CN" altLang="en-US" sz="2400" b="0" dirty="0">
                <a:latin typeface="Times New Roman" panose="02020603050405020304" pitchFamily="18" charset="0"/>
              </a:rPr>
              <a:t>一段时间可达到使左</a:t>
            </a:r>
          </a:p>
          <a:p>
            <a:pPr eaLnBrk="1" hangingPunct="1">
              <a:spcBef>
                <a:spcPct val="0"/>
              </a:spcBef>
              <a:buSzTx/>
              <a:buFontTx/>
              <a:buNone/>
            </a:pPr>
            <a:r>
              <a:rPr lang="zh-CN" altLang="en-US" sz="2400" b="0" dirty="0">
                <a:latin typeface="Times New Roman" panose="02020603050405020304" pitchFamily="18" charset="0"/>
              </a:rPr>
              <a:t>侧温度降低并使右侧</a:t>
            </a:r>
          </a:p>
          <a:p>
            <a:pPr eaLnBrk="1" hangingPunct="1">
              <a:spcBef>
                <a:spcPct val="0"/>
              </a:spcBef>
              <a:buSzTx/>
              <a:buFontTx/>
              <a:buNone/>
            </a:pPr>
            <a:r>
              <a:rPr lang="zh-CN" altLang="en-US" sz="2400" b="0" dirty="0">
                <a:latin typeface="Times New Roman" panose="02020603050405020304" pitchFamily="18" charset="0"/>
              </a:rPr>
              <a:t>温度升高的效果。孤</a:t>
            </a:r>
          </a:p>
          <a:p>
            <a:pPr eaLnBrk="1" hangingPunct="1">
              <a:spcBef>
                <a:spcPct val="0"/>
              </a:spcBef>
              <a:buSzTx/>
              <a:buFontTx/>
              <a:buNone/>
            </a:pPr>
            <a:r>
              <a:rPr lang="zh-CN" altLang="en-US" sz="2400" b="0" dirty="0">
                <a:latin typeface="Times New Roman" panose="02020603050405020304" pitchFamily="18" charset="0"/>
              </a:rPr>
              <a:t>立系统的熵减少了。</a:t>
            </a:r>
          </a:p>
        </p:txBody>
      </p:sp>
      <p:sp>
        <p:nvSpPr>
          <p:cNvPr id="611416" name="Text Box 88">
            <a:extLst>
              <a:ext uri="{FF2B5EF4-FFF2-40B4-BE49-F238E27FC236}">
                <a16:creationId xmlns:a16="http://schemas.microsoft.com/office/drawing/2014/main" id="{E96625D9-6A5A-4E56-AE6D-08F9DE4B295B}"/>
              </a:ext>
            </a:extLst>
          </p:cNvPr>
          <p:cNvSpPr txBox="1">
            <a:spLocks noChangeArrowheads="1"/>
          </p:cNvSpPr>
          <p:nvPr/>
        </p:nvSpPr>
        <p:spPr bwMode="auto">
          <a:xfrm>
            <a:off x="304800" y="3962400"/>
            <a:ext cx="5070475" cy="2292350"/>
          </a:xfrm>
          <a:prstGeom prst="rect">
            <a:avLst/>
          </a:prstGeom>
          <a:solidFill>
            <a:srgbClr val="CCFFFF"/>
          </a:solidFill>
          <a:ln w="9525">
            <a:solidFill>
              <a:schemeClr val="accent1"/>
            </a:solidFill>
            <a:miter lim="800000"/>
            <a:headEnd/>
            <a:tailEnd/>
          </a:ln>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400" b="0" dirty="0">
                <a:solidFill>
                  <a:schemeClr val="bg1"/>
                </a:solidFill>
                <a:latin typeface="Times New Roman" panose="02020603050405020304" pitchFamily="18" charset="0"/>
              </a:rPr>
              <a:t>1929</a:t>
            </a:r>
            <a:r>
              <a:rPr lang="zh-CN" altLang="en-US" sz="2400" b="0" dirty="0">
                <a:solidFill>
                  <a:schemeClr val="bg1"/>
                </a:solidFill>
                <a:latin typeface="Times New Roman" panose="02020603050405020304" pitchFamily="18" charset="0"/>
              </a:rPr>
              <a:t>年，匈牙利物理学家西拉德</a:t>
            </a:r>
          </a:p>
          <a:p>
            <a:pPr eaLnBrk="1" hangingPunct="1">
              <a:spcBef>
                <a:spcPct val="0"/>
              </a:spcBef>
              <a:buSzTx/>
              <a:buFontTx/>
              <a:buNone/>
            </a:pPr>
            <a:r>
              <a:rPr lang="en-US" altLang="zh-CN" sz="2400" b="0" dirty="0">
                <a:solidFill>
                  <a:schemeClr val="bg1"/>
                </a:solidFill>
                <a:latin typeface="Times New Roman" panose="02020603050405020304" pitchFamily="18" charset="0"/>
              </a:rPr>
              <a:t>(L. Szilard)</a:t>
            </a:r>
            <a:r>
              <a:rPr lang="zh-CN" altLang="zh-CN" sz="2400" b="0" dirty="0">
                <a:solidFill>
                  <a:schemeClr val="bg1"/>
                </a:solidFill>
                <a:latin typeface="Times New Roman" panose="02020603050405020304" pitchFamily="18" charset="0"/>
              </a:rPr>
              <a:t>发现，小妖至少需要一</a:t>
            </a:r>
          </a:p>
          <a:p>
            <a:pPr eaLnBrk="1" hangingPunct="1">
              <a:spcBef>
                <a:spcPct val="0"/>
              </a:spcBef>
              <a:buSzTx/>
              <a:buFontTx/>
              <a:buNone/>
            </a:pPr>
            <a:r>
              <a:rPr lang="zh-CN" altLang="zh-CN" sz="2400" b="0" dirty="0">
                <a:solidFill>
                  <a:schemeClr val="bg1"/>
                </a:solidFill>
                <a:latin typeface="Times New Roman" panose="02020603050405020304" pitchFamily="18" charset="0"/>
              </a:rPr>
              <a:t>个温度与环境不同的光源照亮分子，</a:t>
            </a:r>
          </a:p>
          <a:p>
            <a:pPr eaLnBrk="1" hangingPunct="1">
              <a:spcBef>
                <a:spcPct val="0"/>
              </a:spcBef>
              <a:buSzTx/>
              <a:buFontTx/>
              <a:buNone/>
            </a:pPr>
            <a:r>
              <a:rPr lang="zh-CN" altLang="zh-CN" sz="2400" b="0" dirty="0">
                <a:solidFill>
                  <a:schemeClr val="bg1"/>
                </a:solidFill>
                <a:latin typeface="Times New Roman" panose="02020603050405020304" pitchFamily="18" charset="0"/>
              </a:rPr>
              <a:t>才能获得所需的分子速度信息，正</a:t>
            </a:r>
          </a:p>
          <a:p>
            <a:pPr eaLnBrk="1" hangingPunct="1">
              <a:spcBef>
                <a:spcPct val="0"/>
              </a:spcBef>
              <a:buSzTx/>
              <a:buFontTx/>
              <a:buNone/>
            </a:pPr>
            <a:r>
              <a:rPr lang="zh-CN" altLang="zh-CN" sz="2400" b="0" dirty="0">
                <a:solidFill>
                  <a:schemeClr val="bg1"/>
                </a:solidFill>
                <a:latin typeface="Times New Roman" panose="02020603050405020304" pitchFamily="18" charset="0"/>
              </a:rPr>
              <a:t>由于获取信息时的能量付出，才达</a:t>
            </a:r>
          </a:p>
          <a:p>
            <a:pPr eaLnBrk="1" hangingPunct="1">
              <a:spcBef>
                <a:spcPct val="0"/>
              </a:spcBef>
              <a:buSzTx/>
              <a:buFontTx/>
              <a:buNone/>
            </a:pPr>
            <a:r>
              <a:rPr lang="zh-CN" altLang="zh-CN" sz="2400" b="0" dirty="0">
                <a:solidFill>
                  <a:schemeClr val="bg1"/>
                </a:solidFill>
                <a:latin typeface="Times New Roman" panose="02020603050405020304" pitchFamily="18" charset="0"/>
              </a:rPr>
              <a:t>到了系统熵减少的效果。</a:t>
            </a:r>
            <a:endParaRPr lang="zh-CN" altLang="en-US" sz="2400" b="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1415"/>
                                        </p:tgtEl>
                                        <p:attrNameLst>
                                          <p:attrName>style.visibility</p:attrName>
                                        </p:attrNameLst>
                                      </p:cBhvr>
                                      <p:to>
                                        <p:strVal val="visible"/>
                                      </p:to>
                                    </p:set>
                                    <p:anim calcmode="lin" valueType="num">
                                      <p:cBhvr additive="base">
                                        <p:cTn id="13" dur="500" fill="hold"/>
                                        <p:tgtEl>
                                          <p:spTgt spid="611415"/>
                                        </p:tgtEl>
                                        <p:attrNameLst>
                                          <p:attrName>ppt_x</p:attrName>
                                        </p:attrNameLst>
                                      </p:cBhvr>
                                      <p:tavLst>
                                        <p:tav tm="0">
                                          <p:val>
                                            <p:strVal val="1+#ppt_w/2"/>
                                          </p:val>
                                        </p:tav>
                                        <p:tav tm="100000">
                                          <p:val>
                                            <p:strVal val="#ppt_x"/>
                                          </p:val>
                                        </p:tav>
                                      </p:tavLst>
                                    </p:anim>
                                    <p:anim calcmode="lin" valueType="num">
                                      <p:cBhvr additive="base">
                                        <p:cTn id="14" dur="500" fill="hold"/>
                                        <p:tgtEl>
                                          <p:spTgt spid="6114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528" fill="hold" grpId="0" nodeType="clickEffect">
                                  <p:stCondLst>
                                    <p:cond delay="0"/>
                                  </p:stCondLst>
                                  <p:childTnLst>
                                    <p:set>
                                      <p:cBhvr>
                                        <p:cTn id="18" dur="1" fill="hold">
                                          <p:stCondLst>
                                            <p:cond delay="0"/>
                                          </p:stCondLst>
                                        </p:cTn>
                                        <p:tgtEl>
                                          <p:spTgt spid="611416"/>
                                        </p:tgtEl>
                                        <p:attrNameLst>
                                          <p:attrName>style.visibility</p:attrName>
                                        </p:attrNameLst>
                                      </p:cBhvr>
                                      <p:to>
                                        <p:strVal val="visible"/>
                                      </p:to>
                                    </p:set>
                                    <p:anim calcmode="lin" valueType="num">
                                      <p:cBhvr>
                                        <p:cTn id="19" dur="500" fill="hold"/>
                                        <p:tgtEl>
                                          <p:spTgt spid="611416"/>
                                        </p:tgtEl>
                                        <p:attrNameLst>
                                          <p:attrName>ppt_w</p:attrName>
                                        </p:attrNameLst>
                                      </p:cBhvr>
                                      <p:tavLst>
                                        <p:tav tm="0">
                                          <p:val>
                                            <p:fltVal val="0"/>
                                          </p:val>
                                        </p:tav>
                                        <p:tav tm="100000">
                                          <p:val>
                                            <p:strVal val="#ppt_w"/>
                                          </p:val>
                                        </p:tav>
                                      </p:tavLst>
                                    </p:anim>
                                    <p:anim calcmode="lin" valueType="num">
                                      <p:cBhvr>
                                        <p:cTn id="20" dur="500" fill="hold"/>
                                        <p:tgtEl>
                                          <p:spTgt spid="611416"/>
                                        </p:tgtEl>
                                        <p:attrNameLst>
                                          <p:attrName>ppt_h</p:attrName>
                                        </p:attrNameLst>
                                      </p:cBhvr>
                                      <p:tavLst>
                                        <p:tav tm="0">
                                          <p:val>
                                            <p:fltVal val="0"/>
                                          </p:val>
                                        </p:tav>
                                        <p:tav tm="100000">
                                          <p:val>
                                            <p:strVal val="#ppt_h"/>
                                          </p:val>
                                        </p:tav>
                                      </p:tavLst>
                                    </p:anim>
                                    <p:anim calcmode="lin" valueType="num">
                                      <p:cBhvr>
                                        <p:cTn id="21" dur="500" fill="hold"/>
                                        <p:tgtEl>
                                          <p:spTgt spid="611416"/>
                                        </p:tgtEl>
                                        <p:attrNameLst>
                                          <p:attrName>ppt_x</p:attrName>
                                        </p:attrNameLst>
                                      </p:cBhvr>
                                      <p:tavLst>
                                        <p:tav tm="0">
                                          <p:val>
                                            <p:fltVal val="0.5"/>
                                          </p:val>
                                        </p:tav>
                                        <p:tav tm="100000">
                                          <p:val>
                                            <p:strVal val="#ppt_x"/>
                                          </p:val>
                                        </p:tav>
                                      </p:tavLst>
                                    </p:anim>
                                    <p:anim calcmode="lin" valueType="num">
                                      <p:cBhvr>
                                        <p:cTn id="22" dur="500" fill="hold"/>
                                        <p:tgtEl>
                                          <p:spTgt spid="6114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415" grpId="0" autoUpdateAnimBg="0"/>
      <p:bldP spid="61141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04CB193-39C1-4A0F-B1C9-72659CEB0979}"/>
              </a:ext>
            </a:extLst>
          </p:cNvPr>
          <p:cNvSpPr>
            <a:spLocks noGrp="1" noChangeArrowheads="1"/>
          </p:cNvSpPr>
          <p:nvPr>
            <p:ph type="title"/>
          </p:nvPr>
        </p:nvSpPr>
        <p:spPr>
          <a:xfrm>
            <a:off x="762000" y="228600"/>
            <a:ext cx="7772400" cy="823913"/>
          </a:xfrm>
        </p:spPr>
        <p:txBody>
          <a:bodyPr/>
          <a:lstStyle/>
          <a:p>
            <a:pPr eaLnBrk="1" hangingPunct="1"/>
            <a:r>
              <a:rPr lang="zh-CN" altLang="en-US" sz="4800" b="1">
                <a:ea typeface="楷体_GB2312" pitchFamily="49" charset="-122"/>
              </a:rPr>
              <a:t>孤立系熵增原理举例</a:t>
            </a:r>
            <a:r>
              <a:rPr lang="en-US" altLang="zh-CN" sz="4800" b="1">
                <a:ea typeface="楷体_GB2312" pitchFamily="49" charset="-122"/>
              </a:rPr>
              <a:t>(1)</a:t>
            </a:r>
          </a:p>
        </p:txBody>
      </p:sp>
      <p:sp>
        <p:nvSpPr>
          <p:cNvPr id="442374" name="Rectangle 6">
            <a:extLst>
              <a:ext uri="{FF2B5EF4-FFF2-40B4-BE49-F238E27FC236}">
                <a16:creationId xmlns:a16="http://schemas.microsoft.com/office/drawing/2014/main" id="{37B63282-BDA2-4B9A-8F4D-264FB6303D50}"/>
              </a:ext>
            </a:extLst>
          </p:cNvPr>
          <p:cNvSpPr>
            <a:spLocks noChangeArrowheads="1"/>
          </p:cNvSpPr>
          <p:nvPr/>
        </p:nvSpPr>
        <p:spPr bwMode="auto">
          <a:xfrm>
            <a:off x="381000" y="1219200"/>
            <a:ext cx="3448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sz="3600">
                <a:solidFill>
                  <a:srgbClr val="CCFFFF"/>
                </a:solidFill>
                <a:latin typeface="Times New Roman" panose="02020603050405020304" pitchFamily="18" charset="0"/>
              </a:rPr>
              <a:t>传热方向</a:t>
            </a:r>
            <a:r>
              <a:rPr kumimoji="0" lang="en-US" altLang="zh-CN" sz="3600">
                <a:solidFill>
                  <a:srgbClr val="CCFFFF"/>
                </a:solidFill>
                <a:latin typeface="Times New Roman" panose="02020603050405020304" pitchFamily="18" charset="0"/>
              </a:rPr>
              <a:t>(</a:t>
            </a:r>
            <a:r>
              <a:rPr kumimoji="0" lang="en-US" altLang="zh-CN" sz="3600" i="1">
                <a:solidFill>
                  <a:srgbClr val="00FF00"/>
                </a:solidFill>
                <a:latin typeface="Times New Roman" panose="02020603050405020304" pitchFamily="18" charset="0"/>
              </a:rPr>
              <a:t>T</a:t>
            </a:r>
            <a:r>
              <a:rPr kumimoji="0" lang="en-US" altLang="zh-CN" sz="3600" baseline="-25000">
                <a:solidFill>
                  <a:srgbClr val="00FF00"/>
                </a:solidFill>
                <a:latin typeface="Times New Roman" panose="02020603050405020304" pitchFamily="18" charset="0"/>
              </a:rPr>
              <a:t>1</a:t>
            </a:r>
            <a:r>
              <a:rPr kumimoji="0" lang="en-US" altLang="zh-CN" sz="3600">
                <a:solidFill>
                  <a:srgbClr val="00FF00"/>
                </a:solidFill>
                <a:latin typeface="Times New Roman" panose="02020603050405020304" pitchFamily="18" charset="0"/>
              </a:rPr>
              <a:t>&gt;</a:t>
            </a:r>
            <a:r>
              <a:rPr kumimoji="0" lang="en-US" altLang="zh-CN" sz="3600" i="1">
                <a:solidFill>
                  <a:srgbClr val="00FF00"/>
                </a:solidFill>
                <a:latin typeface="Times New Roman" panose="02020603050405020304" pitchFamily="18" charset="0"/>
              </a:rPr>
              <a:t>T</a:t>
            </a:r>
            <a:r>
              <a:rPr kumimoji="0" lang="en-US" altLang="zh-CN" sz="3600" baseline="-25000">
                <a:solidFill>
                  <a:srgbClr val="00FF00"/>
                </a:solidFill>
                <a:latin typeface="Times New Roman" panose="02020603050405020304" pitchFamily="18" charset="0"/>
              </a:rPr>
              <a:t>2</a:t>
            </a:r>
            <a:r>
              <a:rPr kumimoji="0" lang="en-US" altLang="zh-CN" sz="3600">
                <a:solidFill>
                  <a:srgbClr val="CCFFFF"/>
                </a:solidFill>
                <a:latin typeface="Times New Roman" panose="02020603050405020304" pitchFamily="18" charset="0"/>
              </a:rPr>
              <a:t>)</a:t>
            </a:r>
          </a:p>
        </p:txBody>
      </p:sp>
      <p:sp>
        <p:nvSpPr>
          <p:cNvPr id="442375" name="Rectangle 7">
            <a:extLst>
              <a:ext uri="{FF2B5EF4-FFF2-40B4-BE49-F238E27FC236}">
                <a16:creationId xmlns:a16="http://schemas.microsoft.com/office/drawing/2014/main" id="{6CE64338-84E8-421D-ACBE-55CA701CBEC1}"/>
              </a:ext>
            </a:extLst>
          </p:cNvPr>
          <p:cNvSpPr>
            <a:spLocks noChangeArrowheads="1"/>
          </p:cNvSpPr>
          <p:nvPr/>
        </p:nvSpPr>
        <p:spPr bwMode="auto">
          <a:xfrm>
            <a:off x="7924800" y="4360863"/>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endParaRPr kumimoji="0" lang="en-US" altLang="zh-CN" b="0">
              <a:solidFill>
                <a:srgbClr val="00FF00"/>
              </a:solidFill>
              <a:latin typeface="Times New Roman" panose="02020603050405020304" pitchFamily="18" charset="0"/>
            </a:endParaRPr>
          </a:p>
        </p:txBody>
      </p:sp>
      <p:grpSp>
        <p:nvGrpSpPr>
          <p:cNvPr id="2" name="Group 8">
            <a:extLst>
              <a:ext uri="{FF2B5EF4-FFF2-40B4-BE49-F238E27FC236}">
                <a16:creationId xmlns:a16="http://schemas.microsoft.com/office/drawing/2014/main" id="{69E008A1-D779-4A0C-876C-3E6D428C7592}"/>
              </a:ext>
            </a:extLst>
          </p:cNvPr>
          <p:cNvGrpSpPr>
            <a:grpSpLocks/>
          </p:cNvGrpSpPr>
          <p:nvPr/>
        </p:nvGrpSpPr>
        <p:grpSpPr bwMode="auto">
          <a:xfrm>
            <a:off x="6934200" y="5656263"/>
            <a:ext cx="1752600" cy="609600"/>
            <a:chOff x="4368" y="3312"/>
            <a:chExt cx="1104" cy="384"/>
          </a:xfrm>
        </p:grpSpPr>
        <p:sp>
          <p:nvSpPr>
            <p:cNvPr id="10268" name="Line 9">
              <a:extLst>
                <a:ext uri="{FF2B5EF4-FFF2-40B4-BE49-F238E27FC236}">
                  <a16:creationId xmlns:a16="http://schemas.microsoft.com/office/drawing/2014/main" id="{1B04A5DD-6C45-404D-8F35-DA1097069645}"/>
                </a:ext>
              </a:extLst>
            </p:cNvPr>
            <p:cNvSpPr>
              <a:spLocks noChangeShapeType="1"/>
            </p:cNvSpPr>
            <p:nvPr/>
          </p:nvSpPr>
          <p:spPr bwMode="auto">
            <a:xfrm>
              <a:off x="4368" y="3312"/>
              <a:ext cx="0" cy="288"/>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9" name="Line 10">
              <a:extLst>
                <a:ext uri="{FF2B5EF4-FFF2-40B4-BE49-F238E27FC236}">
                  <a16:creationId xmlns:a16="http://schemas.microsoft.com/office/drawing/2014/main" id="{ADB5EEB1-7A7E-4B5A-87ED-55846FE1448D}"/>
                </a:ext>
              </a:extLst>
            </p:cNvPr>
            <p:cNvSpPr>
              <a:spLocks noChangeShapeType="1"/>
            </p:cNvSpPr>
            <p:nvPr/>
          </p:nvSpPr>
          <p:spPr bwMode="auto">
            <a:xfrm>
              <a:off x="5472" y="3312"/>
              <a:ext cx="0" cy="286"/>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0" name="Rectangle 11">
              <a:extLst>
                <a:ext uri="{FF2B5EF4-FFF2-40B4-BE49-F238E27FC236}">
                  <a16:creationId xmlns:a16="http://schemas.microsoft.com/office/drawing/2014/main" id="{0DAB1D31-CEC8-46E0-AB2C-441108088BFE}"/>
                </a:ext>
              </a:extLst>
            </p:cNvPr>
            <p:cNvSpPr>
              <a:spLocks noChangeArrowheads="1"/>
            </p:cNvSpPr>
            <p:nvPr/>
          </p:nvSpPr>
          <p:spPr bwMode="auto">
            <a:xfrm>
              <a:off x="4800" y="3360"/>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2</a:t>
              </a:r>
              <a:endParaRPr kumimoji="0" lang="en-US" altLang="zh-CN" b="0">
                <a:solidFill>
                  <a:srgbClr val="00FF00"/>
                </a:solidFill>
                <a:latin typeface="Times New Roman" panose="02020603050405020304" pitchFamily="18" charset="0"/>
              </a:endParaRPr>
            </a:p>
          </p:txBody>
        </p:sp>
        <p:sp>
          <p:nvSpPr>
            <p:cNvPr id="10271" name="Line 12">
              <a:extLst>
                <a:ext uri="{FF2B5EF4-FFF2-40B4-BE49-F238E27FC236}">
                  <a16:creationId xmlns:a16="http://schemas.microsoft.com/office/drawing/2014/main" id="{0FD599D4-FE97-4201-9AF8-DEF00099D4A3}"/>
                </a:ext>
              </a:extLst>
            </p:cNvPr>
            <p:cNvSpPr>
              <a:spLocks noChangeShapeType="1"/>
            </p:cNvSpPr>
            <p:nvPr/>
          </p:nvSpPr>
          <p:spPr bwMode="auto">
            <a:xfrm>
              <a:off x="4368" y="3312"/>
              <a:ext cx="1104"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3">
            <a:extLst>
              <a:ext uri="{FF2B5EF4-FFF2-40B4-BE49-F238E27FC236}">
                <a16:creationId xmlns:a16="http://schemas.microsoft.com/office/drawing/2014/main" id="{3E997716-AA72-4E46-ABF7-E59AA76BB5FA}"/>
              </a:ext>
            </a:extLst>
          </p:cNvPr>
          <p:cNvGrpSpPr>
            <a:grpSpLocks/>
          </p:cNvGrpSpPr>
          <p:nvPr/>
        </p:nvGrpSpPr>
        <p:grpSpPr bwMode="auto">
          <a:xfrm>
            <a:off x="6934200" y="3141663"/>
            <a:ext cx="1752600" cy="685800"/>
            <a:chOff x="4368" y="1152"/>
            <a:chExt cx="1104" cy="432"/>
          </a:xfrm>
        </p:grpSpPr>
        <p:sp>
          <p:nvSpPr>
            <p:cNvPr id="10264" name="Line 14">
              <a:extLst>
                <a:ext uri="{FF2B5EF4-FFF2-40B4-BE49-F238E27FC236}">
                  <a16:creationId xmlns:a16="http://schemas.microsoft.com/office/drawing/2014/main" id="{B51C2866-9360-418C-A90C-F4F9C444759D}"/>
                </a:ext>
              </a:extLst>
            </p:cNvPr>
            <p:cNvSpPr>
              <a:spLocks noChangeShapeType="1"/>
            </p:cNvSpPr>
            <p:nvPr/>
          </p:nvSpPr>
          <p:spPr bwMode="auto">
            <a:xfrm>
              <a:off x="4368" y="1294"/>
              <a:ext cx="0" cy="29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5" name="Line 15">
              <a:extLst>
                <a:ext uri="{FF2B5EF4-FFF2-40B4-BE49-F238E27FC236}">
                  <a16:creationId xmlns:a16="http://schemas.microsoft.com/office/drawing/2014/main" id="{DECB981E-8DCA-44BD-9D40-F92064A7B5E0}"/>
                </a:ext>
              </a:extLst>
            </p:cNvPr>
            <p:cNvSpPr>
              <a:spLocks noChangeShapeType="1"/>
            </p:cNvSpPr>
            <p:nvPr/>
          </p:nvSpPr>
          <p:spPr bwMode="auto">
            <a:xfrm flipV="1">
              <a:off x="5472" y="1296"/>
              <a:ext cx="0" cy="288"/>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6" name="Rectangle 16">
              <a:extLst>
                <a:ext uri="{FF2B5EF4-FFF2-40B4-BE49-F238E27FC236}">
                  <a16:creationId xmlns:a16="http://schemas.microsoft.com/office/drawing/2014/main" id="{4D6C2F21-05D0-4010-9133-6C4F3DD77C80}"/>
                </a:ext>
              </a:extLst>
            </p:cNvPr>
            <p:cNvSpPr>
              <a:spLocks noChangeArrowheads="1"/>
            </p:cNvSpPr>
            <p:nvPr/>
          </p:nvSpPr>
          <p:spPr bwMode="auto">
            <a:xfrm>
              <a:off x="4800" y="1152"/>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1</a:t>
              </a:r>
              <a:endParaRPr kumimoji="0" lang="en-US" altLang="zh-CN" b="0">
                <a:solidFill>
                  <a:srgbClr val="00FF00"/>
                </a:solidFill>
                <a:latin typeface="Times New Roman" panose="02020603050405020304" pitchFamily="18" charset="0"/>
              </a:endParaRPr>
            </a:p>
          </p:txBody>
        </p:sp>
        <p:sp>
          <p:nvSpPr>
            <p:cNvPr id="10267" name="Line 17">
              <a:extLst>
                <a:ext uri="{FF2B5EF4-FFF2-40B4-BE49-F238E27FC236}">
                  <a16:creationId xmlns:a16="http://schemas.microsoft.com/office/drawing/2014/main" id="{E78E4817-63E7-415D-B8F4-0394B02416BC}"/>
                </a:ext>
              </a:extLst>
            </p:cNvPr>
            <p:cNvSpPr>
              <a:spLocks noChangeShapeType="1"/>
            </p:cNvSpPr>
            <p:nvPr/>
          </p:nvSpPr>
          <p:spPr bwMode="auto">
            <a:xfrm>
              <a:off x="4368" y="1584"/>
              <a:ext cx="1104"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2386" name="Line 18">
            <a:extLst>
              <a:ext uri="{FF2B5EF4-FFF2-40B4-BE49-F238E27FC236}">
                <a16:creationId xmlns:a16="http://schemas.microsoft.com/office/drawing/2014/main" id="{80772B45-6DD3-4D15-B54A-8B34C30236B7}"/>
              </a:ext>
            </a:extLst>
          </p:cNvPr>
          <p:cNvSpPr>
            <a:spLocks noChangeShapeType="1"/>
          </p:cNvSpPr>
          <p:nvPr/>
        </p:nvSpPr>
        <p:spPr bwMode="auto">
          <a:xfrm rot="10800000" flipV="1">
            <a:off x="7843838" y="3829050"/>
            <a:ext cx="0" cy="1820863"/>
          </a:xfrm>
          <a:prstGeom prst="line">
            <a:avLst/>
          </a:prstGeom>
          <a:noFill/>
          <a:ln w="38100" cap="sq">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Group 30">
            <a:extLst>
              <a:ext uri="{FF2B5EF4-FFF2-40B4-BE49-F238E27FC236}">
                <a16:creationId xmlns:a16="http://schemas.microsoft.com/office/drawing/2014/main" id="{21386788-61DA-4450-B423-0D31F50842E5}"/>
              </a:ext>
            </a:extLst>
          </p:cNvPr>
          <p:cNvGrpSpPr>
            <a:grpSpLocks/>
          </p:cNvGrpSpPr>
          <p:nvPr/>
        </p:nvGrpSpPr>
        <p:grpSpPr bwMode="auto">
          <a:xfrm>
            <a:off x="609600" y="3200400"/>
            <a:ext cx="2733675" cy="1065213"/>
            <a:chOff x="384" y="2016"/>
            <a:chExt cx="1722" cy="671"/>
          </a:xfrm>
        </p:grpSpPr>
        <p:graphicFrame>
          <p:nvGraphicFramePr>
            <p:cNvPr id="10262" name="Object 21">
              <a:extLst>
                <a:ext uri="{FF2B5EF4-FFF2-40B4-BE49-F238E27FC236}">
                  <a16:creationId xmlns:a16="http://schemas.microsoft.com/office/drawing/2014/main" id="{C4A0CB6B-6A8E-408C-AEA5-EF43FC202556}"/>
                </a:ext>
              </a:extLst>
            </p:cNvPr>
            <p:cNvGraphicFramePr>
              <a:graphicFrameLocks noChangeAspect="1"/>
            </p:cNvGraphicFramePr>
            <p:nvPr/>
          </p:nvGraphicFramePr>
          <p:xfrm>
            <a:off x="912" y="2016"/>
            <a:ext cx="1194" cy="671"/>
          </p:xfrm>
          <a:graphic>
            <a:graphicData uri="http://schemas.openxmlformats.org/presentationml/2006/ole">
              <mc:AlternateContent xmlns:mc="http://schemas.openxmlformats.org/markup-compatibility/2006">
                <mc:Choice xmlns:v="urn:schemas-microsoft-com:vml" Requires="v">
                  <p:oleObj spid="_x0000_s10324" name="Equation" r:id="rId4" imgW="666578" imgH="362086" progId="Equation.DSMT4">
                    <p:embed/>
                  </p:oleObj>
                </mc:Choice>
                <mc:Fallback>
                  <p:oleObj name="Equation" r:id="rId4" imgW="666578" imgH="362086" progId="Equation.DSMT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2016"/>
                          <a:ext cx="1194" cy="671"/>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63" name="Rectangle 22">
              <a:extLst>
                <a:ext uri="{FF2B5EF4-FFF2-40B4-BE49-F238E27FC236}">
                  <a16:creationId xmlns:a16="http://schemas.microsoft.com/office/drawing/2014/main" id="{A682602E-92E1-42DD-A274-E2CCEC1B4438}"/>
                </a:ext>
              </a:extLst>
            </p:cNvPr>
            <p:cNvSpPr>
              <a:spLocks noChangeArrowheads="1"/>
            </p:cNvSpPr>
            <p:nvPr/>
          </p:nvSpPr>
          <p:spPr bwMode="auto">
            <a:xfrm>
              <a:off x="384" y="216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用</a:t>
              </a:r>
            </a:p>
          </p:txBody>
        </p:sp>
      </p:grpSp>
      <p:grpSp>
        <p:nvGrpSpPr>
          <p:cNvPr id="5" name="Group 32">
            <a:extLst>
              <a:ext uri="{FF2B5EF4-FFF2-40B4-BE49-F238E27FC236}">
                <a16:creationId xmlns:a16="http://schemas.microsoft.com/office/drawing/2014/main" id="{EE5A7732-B92A-4CC7-A7E6-C4356ECEB44C}"/>
              </a:ext>
            </a:extLst>
          </p:cNvPr>
          <p:cNvGrpSpPr>
            <a:grpSpLocks/>
          </p:cNvGrpSpPr>
          <p:nvPr/>
        </p:nvGrpSpPr>
        <p:grpSpPr bwMode="auto">
          <a:xfrm>
            <a:off x="609600" y="4572000"/>
            <a:ext cx="3702050" cy="720725"/>
            <a:chOff x="384" y="2880"/>
            <a:chExt cx="2332" cy="454"/>
          </a:xfrm>
        </p:grpSpPr>
        <p:sp>
          <p:nvSpPr>
            <p:cNvPr id="10260" name="Rectangle 23">
              <a:extLst>
                <a:ext uri="{FF2B5EF4-FFF2-40B4-BE49-F238E27FC236}">
                  <a16:creationId xmlns:a16="http://schemas.microsoft.com/office/drawing/2014/main" id="{625C9008-A783-4CE8-AF06-03801BFAF4F7}"/>
                </a:ext>
              </a:extLst>
            </p:cNvPr>
            <p:cNvSpPr>
              <a:spLocks noChangeArrowheads="1"/>
            </p:cNvSpPr>
            <p:nvPr/>
          </p:nvSpPr>
          <p:spPr bwMode="auto">
            <a:xfrm>
              <a:off x="384" y="2911"/>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用</a:t>
              </a:r>
            </a:p>
          </p:txBody>
        </p:sp>
        <p:graphicFrame>
          <p:nvGraphicFramePr>
            <p:cNvPr id="10261" name="Object 24">
              <a:extLst>
                <a:ext uri="{FF2B5EF4-FFF2-40B4-BE49-F238E27FC236}">
                  <a16:creationId xmlns:a16="http://schemas.microsoft.com/office/drawing/2014/main" id="{55410C5A-6496-43BC-80AF-33F834E31682}"/>
                </a:ext>
              </a:extLst>
            </p:cNvPr>
            <p:cNvGraphicFramePr>
              <a:graphicFrameLocks noChangeAspect="1"/>
            </p:cNvGraphicFramePr>
            <p:nvPr/>
          </p:nvGraphicFramePr>
          <p:xfrm>
            <a:off x="864" y="2880"/>
            <a:ext cx="1852" cy="454"/>
          </p:xfrm>
          <a:graphic>
            <a:graphicData uri="http://schemas.openxmlformats.org/presentationml/2006/ole">
              <mc:AlternateContent xmlns:mc="http://schemas.openxmlformats.org/markup-compatibility/2006">
                <mc:Choice xmlns:v="urn:schemas-microsoft-com:vml" Requires="v">
                  <p:oleObj spid="_x0000_s10325" name="Equation" r:id="rId6" imgW="945952" imgH="209414" progId="Equation.DSMT4">
                    <p:embed/>
                  </p:oleObj>
                </mc:Choice>
                <mc:Fallback>
                  <p:oleObj name="Equation" r:id="rId6" imgW="945952" imgH="209414" progId="Equation.DSMT4">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2880"/>
                          <a:ext cx="1852" cy="454"/>
                        </a:xfrm>
                        <a:prstGeom prst="rect">
                          <a:avLst/>
                        </a:prstGeom>
                        <a:solidFill>
                          <a:schemeClr val="accent1"/>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33">
            <a:extLst>
              <a:ext uri="{FF2B5EF4-FFF2-40B4-BE49-F238E27FC236}">
                <a16:creationId xmlns:a16="http://schemas.microsoft.com/office/drawing/2014/main" id="{45AA3F47-7D85-44A9-BE2B-82EF39712813}"/>
              </a:ext>
            </a:extLst>
          </p:cNvPr>
          <p:cNvGrpSpPr>
            <a:grpSpLocks/>
          </p:cNvGrpSpPr>
          <p:nvPr/>
        </p:nvGrpSpPr>
        <p:grpSpPr bwMode="auto">
          <a:xfrm>
            <a:off x="609600" y="5445125"/>
            <a:ext cx="2786063" cy="800100"/>
            <a:chOff x="384" y="3552"/>
            <a:chExt cx="1755" cy="504"/>
          </a:xfrm>
        </p:grpSpPr>
        <p:sp>
          <p:nvSpPr>
            <p:cNvPr id="10258" name="Rectangle 25">
              <a:extLst>
                <a:ext uri="{FF2B5EF4-FFF2-40B4-BE49-F238E27FC236}">
                  <a16:creationId xmlns:a16="http://schemas.microsoft.com/office/drawing/2014/main" id="{0479ADB8-BB70-43AD-9BDA-4E6A314B207C}"/>
                </a:ext>
              </a:extLst>
            </p:cNvPr>
            <p:cNvSpPr>
              <a:spLocks noChangeArrowheads="1"/>
            </p:cNvSpPr>
            <p:nvPr/>
          </p:nvSpPr>
          <p:spPr bwMode="auto">
            <a:xfrm>
              <a:off x="384" y="3583"/>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用</a:t>
              </a:r>
            </a:p>
          </p:txBody>
        </p:sp>
        <p:graphicFrame>
          <p:nvGraphicFramePr>
            <p:cNvPr id="10259" name="Object 26">
              <a:extLst>
                <a:ext uri="{FF2B5EF4-FFF2-40B4-BE49-F238E27FC236}">
                  <a16:creationId xmlns:a16="http://schemas.microsoft.com/office/drawing/2014/main" id="{C5162EC5-7D5C-403F-83A6-604E138AAB6B}"/>
                </a:ext>
              </a:extLst>
            </p:cNvPr>
            <p:cNvGraphicFramePr>
              <a:graphicFrameLocks noChangeAspect="1"/>
            </p:cNvGraphicFramePr>
            <p:nvPr/>
          </p:nvGraphicFramePr>
          <p:xfrm>
            <a:off x="898" y="3552"/>
            <a:ext cx="1241" cy="504"/>
          </p:xfrm>
          <a:graphic>
            <a:graphicData uri="http://schemas.openxmlformats.org/presentationml/2006/ole">
              <mc:AlternateContent xmlns:mc="http://schemas.openxmlformats.org/markup-compatibility/2006">
                <mc:Choice xmlns:v="urn:schemas-microsoft-com:vml" Requires="v">
                  <p:oleObj spid="_x0000_s10326" name="Equation" r:id="rId8" imgW="526890" imgH="196759" progId="Equation.DSMT4">
                    <p:embed/>
                  </p:oleObj>
                </mc:Choice>
                <mc:Fallback>
                  <p:oleObj name="Equation" r:id="rId8" imgW="526890" imgH="196759" progId="Equation.DSMT4">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 y="3552"/>
                          <a:ext cx="1241" cy="504"/>
                        </a:xfrm>
                        <a:prstGeom prst="rect">
                          <a:avLst/>
                        </a:prstGeom>
                        <a:solidFill>
                          <a:srgbClr val="FFCCFF"/>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42395" name="Rectangle 27">
            <a:extLst>
              <a:ext uri="{FF2B5EF4-FFF2-40B4-BE49-F238E27FC236}">
                <a16:creationId xmlns:a16="http://schemas.microsoft.com/office/drawing/2014/main" id="{FC63E67B-0E03-47B6-B1E9-770AFA887E58}"/>
              </a:ext>
            </a:extLst>
          </p:cNvPr>
          <p:cNvSpPr>
            <a:spLocks noChangeArrowheads="1"/>
          </p:cNvSpPr>
          <p:nvPr/>
        </p:nvSpPr>
        <p:spPr bwMode="auto">
          <a:xfrm>
            <a:off x="6223000" y="2133600"/>
            <a:ext cx="2452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rgbClr val="FFFF00"/>
                </a:solidFill>
                <a:latin typeface="Times New Roman" panose="02020603050405020304" pitchFamily="18" charset="0"/>
              </a:rPr>
              <a:t>没有循环</a:t>
            </a:r>
          </a:p>
        </p:txBody>
      </p:sp>
      <p:sp>
        <p:nvSpPr>
          <p:cNvPr id="442397" name="Rectangle 29">
            <a:extLst>
              <a:ext uri="{FF2B5EF4-FFF2-40B4-BE49-F238E27FC236}">
                <a16:creationId xmlns:a16="http://schemas.microsoft.com/office/drawing/2014/main" id="{07023E8E-B945-4C0B-973F-E1EAD492722F}"/>
              </a:ext>
            </a:extLst>
          </p:cNvPr>
          <p:cNvSpPr>
            <a:spLocks noChangeArrowheads="1"/>
          </p:cNvSpPr>
          <p:nvPr/>
        </p:nvSpPr>
        <p:spPr bwMode="auto">
          <a:xfrm>
            <a:off x="3784600" y="3478213"/>
            <a:ext cx="21558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rgbClr val="FFFF00"/>
                </a:solidFill>
                <a:latin typeface="Times New Roman" panose="02020603050405020304" pitchFamily="18" charset="0"/>
              </a:rPr>
              <a:t>不好用</a:t>
            </a:r>
          </a:p>
        </p:txBody>
      </p:sp>
      <p:sp>
        <p:nvSpPr>
          <p:cNvPr id="442399" name="Rectangle 31">
            <a:extLst>
              <a:ext uri="{FF2B5EF4-FFF2-40B4-BE49-F238E27FC236}">
                <a16:creationId xmlns:a16="http://schemas.microsoft.com/office/drawing/2014/main" id="{8143320C-AC86-4A62-B831-7FC55783F1B1}"/>
              </a:ext>
            </a:extLst>
          </p:cNvPr>
          <p:cNvSpPr>
            <a:spLocks noChangeArrowheads="1"/>
          </p:cNvSpPr>
          <p:nvPr/>
        </p:nvSpPr>
        <p:spPr bwMode="auto">
          <a:xfrm>
            <a:off x="4764088" y="4678363"/>
            <a:ext cx="18240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rgbClr val="FFFF00"/>
                </a:solidFill>
                <a:latin typeface="Times New Roman" panose="02020603050405020304" pitchFamily="18" charset="0"/>
              </a:rPr>
              <a:t>不知道</a:t>
            </a:r>
          </a:p>
        </p:txBody>
      </p:sp>
      <p:sp>
        <p:nvSpPr>
          <p:cNvPr id="442402" name="AutoShape 34">
            <a:extLst>
              <a:ext uri="{FF2B5EF4-FFF2-40B4-BE49-F238E27FC236}">
                <a16:creationId xmlns:a16="http://schemas.microsoft.com/office/drawing/2014/main" id="{50C92DCB-D24A-43B9-A8B5-94B7F9B9E9E5}"/>
              </a:ext>
            </a:extLst>
          </p:cNvPr>
          <p:cNvSpPr>
            <a:spLocks noChangeArrowheads="1"/>
          </p:cNvSpPr>
          <p:nvPr/>
        </p:nvSpPr>
        <p:spPr bwMode="auto">
          <a:xfrm>
            <a:off x="3505200" y="4495800"/>
            <a:ext cx="838200" cy="762000"/>
          </a:xfrm>
          <a:prstGeom prst="wedgeRoundRectCallout">
            <a:avLst>
              <a:gd name="adj1" fmla="val 101704"/>
              <a:gd name="adj2" fmla="val 17500"/>
              <a:gd name="adj3" fmla="val 16667"/>
            </a:avLst>
          </a:prstGeom>
          <a:noFill/>
          <a:ln w="38100"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zh-CN" sz="2400">
              <a:solidFill>
                <a:schemeClr val="tx2"/>
              </a:solidFill>
              <a:latin typeface="Times New Roman" panose="02020603050405020304" pitchFamily="18" charset="0"/>
              <a:ea typeface="黑体" panose="02010609060101010101" pitchFamily="49" charset="-122"/>
            </a:endParaRPr>
          </a:p>
        </p:txBody>
      </p:sp>
      <p:grpSp>
        <p:nvGrpSpPr>
          <p:cNvPr id="7" name="Group 48">
            <a:extLst>
              <a:ext uri="{FF2B5EF4-FFF2-40B4-BE49-F238E27FC236}">
                <a16:creationId xmlns:a16="http://schemas.microsoft.com/office/drawing/2014/main" id="{D2869116-EC01-44A5-9BF8-435269D8C5E7}"/>
              </a:ext>
            </a:extLst>
          </p:cNvPr>
          <p:cNvGrpSpPr>
            <a:grpSpLocks/>
          </p:cNvGrpSpPr>
          <p:nvPr/>
        </p:nvGrpSpPr>
        <p:grpSpPr bwMode="auto">
          <a:xfrm>
            <a:off x="395288" y="1692275"/>
            <a:ext cx="5472112" cy="1368425"/>
            <a:chOff x="249" y="1066"/>
            <a:chExt cx="3447" cy="862"/>
          </a:xfrm>
        </p:grpSpPr>
        <p:sp>
          <p:nvSpPr>
            <p:cNvPr id="10256" name="Rectangle 19">
              <a:extLst>
                <a:ext uri="{FF2B5EF4-FFF2-40B4-BE49-F238E27FC236}">
                  <a16:creationId xmlns:a16="http://schemas.microsoft.com/office/drawing/2014/main" id="{2C8D31D7-257D-40B3-959C-B41992AC6CA8}"/>
                </a:ext>
              </a:extLst>
            </p:cNvPr>
            <p:cNvSpPr>
              <a:spLocks noChangeArrowheads="1"/>
            </p:cNvSpPr>
            <p:nvPr/>
          </p:nvSpPr>
          <p:spPr bwMode="auto">
            <a:xfrm>
              <a:off x="249" y="1315"/>
              <a:ext cx="22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用克劳修斯不等式 </a:t>
              </a:r>
            </a:p>
          </p:txBody>
        </p:sp>
        <p:graphicFrame>
          <p:nvGraphicFramePr>
            <p:cNvPr id="10257" name="Object 20">
              <a:extLst>
                <a:ext uri="{FF2B5EF4-FFF2-40B4-BE49-F238E27FC236}">
                  <a16:creationId xmlns:a16="http://schemas.microsoft.com/office/drawing/2014/main" id="{2D6B68D6-73E9-4FE8-96EE-603B2262CB27}"/>
                </a:ext>
              </a:extLst>
            </p:cNvPr>
            <p:cNvGraphicFramePr>
              <a:graphicFrameLocks noChangeAspect="1"/>
            </p:cNvGraphicFramePr>
            <p:nvPr/>
          </p:nvGraphicFramePr>
          <p:xfrm>
            <a:off x="2544" y="1066"/>
            <a:ext cx="1152" cy="862"/>
          </p:xfrm>
          <a:graphic>
            <a:graphicData uri="http://schemas.openxmlformats.org/presentationml/2006/ole">
              <mc:AlternateContent xmlns:mc="http://schemas.openxmlformats.org/markup-compatibility/2006">
                <mc:Choice xmlns:v="urn:schemas-microsoft-com:vml" Requires="v">
                  <p:oleObj spid="_x0000_s10327" name="Equation" r:id="rId10" imgW="577946" imgH="400050" progId="Equation.DSMT4">
                    <p:embed/>
                  </p:oleObj>
                </mc:Choice>
                <mc:Fallback>
                  <p:oleObj name="Equation" r:id="rId10" imgW="577946" imgH="400050" progId="Equation.DSMT4">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44" y="1066"/>
                          <a:ext cx="1152" cy="86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2374"/>
                                        </p:tgtEl>
                                        <p:attrNameLst>
                                          <p:attrName>style.visibility</p:attrName>
                                        </p:attrNameLst>
                                      </p:cBhvr>
                                      <p:to>
                                        <p:strVal val="visible"/>
                                      </p:to>
                                    </p:set>
                                    <p:anim calcmode="lin" valueType="num">
                                      <p:cBhvr additive="base">
                                        <p:cTn id="7" dur="500" fill="hold"/>
                                        <p:tgtEl>
                                          <p:spTgt spid="442374"/>
                                        </p:tgtEl>
                                        <p:attrNameLst>
                                          <p:attrName>ppt_x</p:attrName>
                                        </p:attrNameLst>
                                      </p:cBhvr>
                                      <p:tavLst>
                                        <p:tav tm="0">
                                          <p:val>
                                            <p:strVal val="0-#ppt_w/2"/>
                                          </p:val>
                                        </p:tav>
                                        <p:tav tm="100000">
                                          <p:val>
                                            <p:strVal val="#ppt_x"/>
                                          </p:val>
                                        </p:tav>
                                      </p:tavLst>
                                    </p:anim>
                                    <p:anim calcmode="lin" valueType="num">
                                      <p:cBhvr additive="base">
                                        <p:cTn id="8" dur="500" fill="hold"/>
                                        <p:tgtEl>
                                          <p:spTgt spid="4423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442386"/>
                                        </p:tgtEl>
                                        <p:attrNameLst>
                                          <p:attrName>style.visibility</p:attrName>
                                        </p:attrNameLst>
                                      </p:cBhvr>
                                      <p:to>
                                        <p:strVal val="visible"/>
                                      </p:to>
                                    </p:set>
                                    <p:animEffect transition="in" filter="wipe(up)">
                                      <p:cBhvr>
                                        <p:cTn id="25" dur="500"/>
                                        <p:tgtEl>
                                          <p:spTgt spid="442386"/>
                                        </p:tgtEl>
                                      </p:cBhvr>
                                    </p:animEffect>
                                  </p:childTnLst>
                                </p:cTn>
                              </p:par>
                            </p:childTnLst>
                          </p:cTn>
                        </p:par>
                        <p:par>
                          <p:cTn id="26" fill="hold" nodeType="afterGroup">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44237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0-#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42395"/>
                                        </p:tgtEl>
                                        <p:attrNameLst>
                                          <p:attrName>style.visibility</p:attrName>
                                        </p:attrNameLst>
                                      </p:cBhvr>
                                      <p:to>
                                        <p:strVal val="visible"/>
                                      </p:to>
                                    </p:set>
                                    <p:anim calcmode="lin" valueType="num">
                                      <p:cBhvr additive="base">
                                        <p:cTn id="39" dur="500" fill="hold"/>
                                        <p:tgtEl>
                                          <p:spTgt spid="442395"/>
                                        </p:tgtEl>
                                        <p:attrNameLst>
                                          <p:attrName>ppt_x</p:attrName>
                                        </p:attrNameLst>
                                      </p:cBhvr>
                                      <p:tavLst>
                                        <p:tav tm="0">
                                          <p:val>
                                            <p:strVal val="1+#ppt_w/2"/>
                                          </p:val>
                                        </p:tav>
                                        <p:tav tm="100000">
                                          <p:val>
                                            <p:strVal val="#ppt_x"/>
                                          </p:val>
                                        </p:tav>
                                      </p:tavLst>
                                    </p:anim>
                                    <p:anim calcmode="lin" valueType="num">
                                      <p:cBhvr additive="base">
                                        <p:cTn id="40" dur="500" fill="hold"/>
                                        <p:tgtEl>
                                          <p:spTgt spid="442395"/>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0-#ppt_w/2"/>
                                          </p:val>
                                        </p:tav>
                                        <p:tav tm="100000">
                                          <p:val>
                                            <p:strVal val="#ppt_x"/>
                                          </p:val>
                                        </p:tav>
                                      </p:tavLst>
                                    </p:anim>
                                    <p:anim calcmode="lin" valueType="num">
                                      <p:cBhvr additive="base">
                                        <p:cTn id="4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42397"/>
                                        </p:tgtEl>
                                        <p:attrNameLst>
                                          <p:attrName>style.visibility</p:attrName>
                                        </p:attrNameLst>
                                      </p:cBhvr>
                                      <p:to>
                                        <p:strVal val="visible"/>
                                      </p:to>
                                    </p:set>
                                    <p:anim calcmode="lin" valueType="num">
                                      <p:cBhvr additive="base">
                                        <p:cTn id="51" dur="500" fill="hold"/>
                                        <p:tgtEl>
                                          <p:spTgt spid="442397"/>
                                        </p:tgtEl>
                                        <p:attrNameLst>
                                          <p:attrName>ppt_x</p:attrName>
                                        </p:attrNameLst>
                                      </p:cBhvr>
                                      <p:tavLst>
                                        <p:tav tm="0">
                                          <p:val>
                                            <p:strVal val="#ppt_x"/>
                                          </p:val>
                                        </p:tav>
                                        <p:tav tm="100000">
                                          <p:val>
                                            <p:strVal val="#ppt_x"/>
                                          </p:val>
                                        </p:tav>
                                      </p:tavLst>
                                    </p:anim>
                                    <p:anim calcmode="lin" valueType="num">
                                      <p:cBhvr additive="base">
                                        <p:cTn id="52" dur="500" fill="hold"/>
                                        <p:tgtEl>
                                          <p:spTgt spid="442397"/>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0-#ppt_w/2"/>
                                          </p:val>
                                        </p:tav>
                                        <p:tav tm="100000">
                                          <p:val>
                                            <p:strVal val="#ppt_x"/>
                                          </p:val>
                                        </p:tav>
                                      </p:tavLst>
                                    </p:anim>
                                    <p:anim calcmode="lin" valueType="num">
                                      <p:cBhvr additive="base">
                                        <p:cTn id="5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442402"/>
                                        </p:tgtEl>
                                        <p:attrNameLst>
                                          <p:attrName>style.visibility</p:attrName>
                                        </p:attrNameLst>
                                      </p:cBhvr>
                                      <p:to>
                                        <p:strVal val="visible"/>
                                      </p:to>
                                    </p:set>
                                    <p:anim calcmode="lin" valueType="num">
                                      <p:cBhvr>
                                        <p:cTn id="63" dur="500" fill="hold"/>
                                        <p:tgtEl>
                                          <p:spTgt spid="442402"/>
                                        </p:tgtEl>
                                        <p:attrNameLst>
                                          <p:attrName>ppt_x</p:attrName>
                                        </p:attrNameLst>
                                      </p:cBhvr>
                                      <p:tavLst>
                                        <p:tav tm="0">
                                          <p:val>
                                            <p:strVal val="#ppt_x-#ppt_w/2"/>
                                          </p:val>
                                        </p:tav>
                                        <p:tav tm="100000">
                                          <p:val>
                                            <p:strVal val="#ppt_x"/>
                                          </p:val>
                                        </p:tav>
                                      </p:tavLst>
                                    </p:anim>
                                    <p:anim calcmode="lin" valueType="num">
                                      <p:cBhvr>
                                        <p:cTn id="64" dur="500" fill="hold"/>
                                        <p:tgtEl>
                                          <p:spTgt spid="442402"/>
                                        </p:tgtEl>
                                        <p:attrNameLst>
                                          <p:attrName>ppt_y</p:attrName>
                                        </p:attrNameLst>
                                      </p:cBhvr>
                                      <p:tavLst>
                                        <p:tav tm="0">
                                          <p:val>
                                            <p:strVal val="#ppt_y"/>
                                          </p:val>
                                        </p:tav>
                                        <p:tav tm="100000">
                                          <p:val>
                                            <p:strVal val="#ppt_y"/>
                                          </p:val>
                                        </p:tav>
                                      </p:tavLst>
                                    </p:anim>
                                    <p:anim calcmode="lin" valueType="num">
                                      <p:cBhvr>
                                        <p:cTn id="65" dur="500" fill="hold"/>
                                        <p:tgtEl>
                                          <p:spTgt spid="442402"/>
                                        </p:tgtEl>
                                        <p:attrNameLst>
                                          <p:attrName>ppt_w</p:attrName>
                                        </p:attrNameLst>
                                      </p:cBhvr>
                                      <p:tavLst>
                                        <p:tav tm="0">
                                          <p:val>
                                            <p:fltVal val="0"/>
                                          </p:val>
                                        </p:tav>
                                        <p:tav tm="100000">
                                          <p:val>
                                            <p:strVal val="#ppt_w"/>
                                          </p:val>
                                        </p:tav>
                                      </p:tavLst>
                                    </p:anim>
                                    <p:anim calcmode="lin" valueType="num">
                                      <p:cBhvr>
                                        <p:cTn id="66" dur="500" fill="hold"/>
                                        <p:tgtEl>
                                          <p:spTgt spid="442402"/>
                                        </p:tgtEl>
                                        <p:attrNameLst>
                                          <p:attrName>ppt_h</p:attrName>
                                        </p:attrNameLst>
                                      </p:cBhvr>
                                      <p:tavLst>
                                        <p:tav tm="0">
                                          <p:val>
                                            <p:strVal val="#ppt_h"/>
                                          </p:val>
                                        </p:tav>
                                        <p:tav tm="100000">
                                          <p:val>
                                            <p:strVal val="#ppt_h"/>
                                          </p:val>
                                        </p:tav>
                                      </p:tavLst>
                                    </p:anim>
                                  </p:childTnLst>
                                </p:cTn>
                              </p:par>
                            </p:childTnLst>
                          </p:cTn>
                        </p:par>
                        <p:par>
                          <p:cTn id="67" fill="hold" nodeType="afterGroup">
                            <p:stCondLst>
                              <p:cond delay="500"/>
                            </p:stCondLst>
                            <p:childTnLst>
                              <p:par>
                                <p:cTn id="68" presetID="2" presetClass="entr" presetSubtype="4" fill="hold" grpId="0" nodeType="afterEffect">
                                  <p:stCondLst>
                                    <p:cond delay="0"/>
                                  </p:stCondLst>
                                  <p:childTnLst>
                                    <p:set>
                                      <p:cBhvr>
                                        <p:cTn id="69" dur="1" fill="hold">
                                          <p:stCondLst>
                                            <p:cond delay="0"/>
                                          </p:stCondLst>
                                        </p:cTn>
                                        <p:tgtEl>
                                          <p:spTgt spid="442399"/>
                                        </p:tgtEl>
                                        <p:attrNameLst>
                                          <p:attrName>style.visibility</p:attrName>
                                        </p:attrNameLst>
                                      </p:cBhvr>
                                      <p:to>
                                        <p:strVal val="visible"/>
                                      </p:to>
                                    </p:set>
                                    <p:anim calcmode="lin" valueType="num">
                                      <p:cBhvr additive="base">
                                        <p:cTn id="70" dur="500" fill="hold"/>
                                        <p:tgtEl>
                                          <p:spTgt spid="442399"/>
                                        </p:tgtEl>
                                        <p:attrNameLst>
                                          <p:attrName>ppt_x</p:attrName>
                                        </p:attrNameLst>
                                      </p:cBhvr>
                                      <p:tavLst>
                                        <p:tav tm="0">
                                          <p:val>
                                            <p:strVal val="#ppt_x"/>
                                          </p:val>
                                        </p:tav>
                                        <p:tav tm="100000">
                                          <p:val>
                                            <p:strVal val="#ppt_x"/>
                                          </p:val>
                                        </p:tav>
                                      </p:tavLst>
                                    </p:anim>
                                    <p:anim calcmode="lin" valueType="num">
                                      <p:cBhvr additive="base">
                                        <p:cTn id="71" dur="500" fill="hold"/>
                                        <p:tgtEl>
                                          <p:spTgt spid="442399"/>
                                        </p:tgtEl>
                                        <p:attrNameLst>
                                          <p:attrName>ppt_y</p:attrName>
                                        </p:attrNameLst>
                                      </p:cBhvr>
                                      <p:tavLst>
                                        <p:tav tm="0">
                                          <p:val>
                                            <p:strVal val="1+#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nodeType="clickEffect">
                                  <p:stCondLst>
                                    <p:cond delay="0"/>
                                  </p:stCondLst>
                                  <p:childTnLst>
                                    <p:set>
                                      <p:cBhvr>
                                        <p:cTn id="75" dur="1" fill="hold">
                                          <p:stCondLst>
                                            <p:cond delay="0"/>
                                          </p:stCondLst>
                                        </p:cTn>
                                        <p:tgtEl>
                                          <p:spTgt spid="6"/>
                                        </p:tgtEl>
                                        <p:attrNameLst>
                                          <p:attrName>style.visibility</p:attrName>
                                        </p:attrNameLst>
                                      </p:cBhvr>
                                      <p:to>
                                        <p:strVal val="visible"/>
                                      </p:to>
                                    </p:set>
                                    <p:anim calcmode="lin" valueType="num">
                                      <p:cBhvr additive="base">
                                        <p:cTn id="76" dur="500" fill="hold"/>
                                        <p:tgtEl>
                                          <p:spTgt spid="6"/>
                                        </p:tgtEl>
                                        <p:attrNameLst>
                                          <p:attrName>ppt_x</p:attrName>
                                        </p:attrNameLst>
                                      </p:cBhvr>
                                      <p:tavLst>
                                        <p:tav tm="0">
                                          <p:val>
                                            <p:strVal val="0-#ppt_w/2"/>
                                          </p:val>
                                        </p:tav>
                                        <p:tav tm="100000">
                                          <p:val>
                                            <p:strVal val="#ppt_x"/>
                                          </p:val>
                                        </p:tav>
                                      </p:tavLst>
                                    </p:anim>
                                    <p:anim calcmode="lin" valueType="num">
                                      <p:cBhvr additive="base">
                                        <p:cTn id="77"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4" grpId="0" autoUpdateAnimBg="0"/>
      <p:bldP spid="442375" grpId="0" autoUpdateAnimBg="0"/>
      <p:bldP spid="442395" grpId="0" autoUpdateAnimBg="0"/>
      <p:bldP spid="442397" grpId="0" autoUpdateAnimBg="0"/>
      <p:bldP spid="442399" grpId="0" autoUpdateAnimBg="0"/>
      <p:bldP spid="44240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AECB8A0-8171-4214-BF90-B93FB0CE3A31}"/>
              </a:ext>
            </a:extLst>
          </p:cNvPr>
          <p:cNvSpPr>
            <a:spLocks noGrp="1" noChangeArrowheads="1"/>
          </p:cNvSpPr>
          <p:nvPr>
            <p:ph type="title"/>
          </p:nvPr>
        </p:nvSpPr>
        <p:spPr>
          <a:xfrm>
            <a:off x="381000" y="228600"/>
            <a:ext cx="8153400" cy="823913"/>
          </a:xfrm>
        </p:spPr>
        <p:txBody>
          <a:bodyPr/>
          <a:lstStyle/>
          <a:p>
            <a:pPr eaLnBrk="1" hangingPunct="1"/>
            <a:r>
              <a:rPr lang="zh-CN" altLang="en-US" sz="4800" b="1">
                <a:ea typeface="楷体_GB2312" pitchFamily="49" charset="-122"/>
              </a:rPr>
              <a:t>孤立系熵增原理举例</a:t>
            </a:r>
            <a:r>
              <a:rPr lang="en-US" altLang="zh-CN" sz="4800" b="1">
                <a:ea typeface="楷体_GB2312" pitchFamily="49" charset="-122"/>
              </a:rPr>
              <a:t>(1)</a:t>
            </a:r>
          </a:p>
        </p:txBody>
      </p:sp>
      <p:sp>
        <p:nvSpPr>
          <p:cNvPr id="12291" name="Rectangle 4">
            <a:extLst>
              <a:ext uri="{FF2B5EF4-FFF2-40B4-BE49-F238E27FC236}">
                <a16:creationId xmlns:a16="http://schemas.microsoft.com/office/drawing/2014/main" id="{6C80C80E-43D4-464D-8C77-B6815F3EE394}"/>
              </a:ext>
            </a:extLst>
          </p:cNvPr>
          <p:cNvSpPr>
            <a:spLocks noChangeArrowheads="1"/>
          </p:cNvSpPr>
          <p:nvPr/>
        </p:nvSpPr>
        <p:spPr bwMode="auto">
          <a:xfrm>
            <a:off x="7924800" y="4364038"/>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endParaRPr kumimoji="0" lang="en-US" altLang="zh-CN" b="0">
              <a:solidFill>
                <a:srgbClr val="00FF00"/>
              </a:solidFill>
              <a:latin typeface="Times New Roman" panose="02020603050405020304" pitchFamily="18" charset="0"/>
            </a:endParaRPr>
          </a:p>
        </p:txBody>
      </p:sp>
      <p:grpSp>
        <p:nvGrpSpPr>
          <p:cNvPr id="12292" name="Group 5">
            <a:extLst>
              <a:ext uri="{FF2B5EF4-FFF2-40B4-BE49-F238E27FC236}">
                <a16:creationId xmlns:a16="http://schemas.microsoft.com/office/drawing/2014/main" id="{8BBF3A55-53F8-4955-A8DD-545AC1FE892B}"/>
              </a:ext>
            </a:extLst>
          </p:cNvPr>
          <p:cNvGrpSpPr>
            <a:grpSpLocks/>
          </p:cNvGrpSpPr>
          <p:nvPr/>
        </p:nvGrpSpPr>
        <p:grpSpPr bwMode="auto">
          <a:xfrm>
            <a:off x="6934200" y="5659438"/>
            <a:ext cx="1752600" cy="609600"/>
            <a:chOff x="4368" y="3312"/>
            <a:chExt cx="1104" cy="384"/>
          </a:xfrm>
        </p:grpSpPr>
        <p:sp>
          <p:nvSpPr>
            <p:cNvPr id="12311" name="Line 6">
              <a:extLst>
                <a:ext uri="{FF2B5EF4-FFF2-40B4-BE49-F238E27FC236}">
                  <a16:creationId xmlns:a16="http://schemas.microsoft.com/office/drawing/2014/main" id="{C2C18E2A-E7F1-4C68-A0BB-4BB80227B3F4}"/>
                </a:ext>
              </a:extLst>
            </p:cNvPr>
            <p:cNvSpPr>
              <a:spLocks noChangeShapeType="1"/>
            </p:cNvSpPr>
            <p:nvPr/>
          </p:nvSpPr>
          <p:spPr bwMode="auto">
            <a:xfrm>
              <a:off x="4368" y="3312"/>
              <a:ext cx="0" cy="288"/>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2" name="Line 7">
              <a:extLst>
                <a:ext uri="{FF2B5EF4-FFF2-40B4-BE49-F238E27FC236}">
                  <a16:creationId xmlns:a16="http://schemas.microsoft.com/office/drawing/2014/main" id="{BCBBF8B5-2F52-410A-9C98-2D4A291B4E82}"/>
                </a:ext>
              </a:extLst>
            </p:cNvPr>
            <p:cNvSpPr>
              <a:spLocks noChangeShapeType="1"/>
            </p:cNvSpPr>
            <p:nvPr/>
          </p:nvSpPr>
          <p:spPr bwMode="auto">
            <a:xfrm>
              <a:off x="5472" y="3312"/>
              <a:ext cx="0" cy="286"/>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Rectangle 8">
              <a:extLst>
                <a:ext uri="{FF2B5EF4-FFF2-40B4-BE49-F238E27FC236}">
                  <a16:creationId xmlns:a16="http://schemas.microsoft.com/office/drawing/2014/main" id="{E7CF299C-1DBA-412E-B23B-4D79B7323A3C}"/>
                </a:ext>
              </a:extLst>
            </p:cNvPr>
            <p:cNvSpPr>
              <a:spLocks noChangeArrowheads="1"/>
            </p:cNvSpPr>
            <p:nvPr/>
          </p:nvSpPr>
          <p:spPr bwMode="auto">
            <a:xfrm>
              <a:off x="4800" y="3360"/>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2</a:t>
              </a:r>
              <a:endParaRPr kumimoji="0" lang="en-US" altLang="zh-CN" b="0">
                <a:solidFill>
                  <a:srgbClr val="00FF00"/>
                </a:solidFill>
                <a:latin typeface="Times New Roman" panose="02020603050405020304" pitchFamily="18" charset="0"/>
              </a:endParaRPr>
            </a:p>
          </p:txBody>
        </p:sp>
        <p:sp>
          <p:nvSpPr>
            <p:cNvPr id="12314" name="Line 9">
              <a:extLst>
                <a:ext uri="{FF2B5EF4-FFF2-40B4-BE49-F238E27FC236}">
                  <a16:creationId xmlns:a16="http://schemas.microsoft.com/office/drawing/2014/main" id="{78AF0BE4-615E-46A2-B202-1C3CF923AAE7}"/>
                </a:ext>
              </a:extLst>
            </p:cNvPr>
            <p:cNvSpPr>
              <a:spLocks noChangeShapeType="1"/>
            </p:cNvSpPr>
            <p:nvPr/>
          </p:nvSpPr>
          <p:spPr bwMode="auto">
            <a:xfrm>
              <a:off x="4368" y="3312"/>
              <a:ext cx="1104"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293" name="Group 10">
            <a:extLst>
              <a:ext uri="{FF2B5EF4-FFF2-40B4-BE49-F238E27FC236}">
                <a16:creationId xmlns:a16="http://schemas.microsoft.com/office/drawing/2014/main" id="{67007D3A-F0CB-4BE7-B850-E58A66CE7602}"/>
              </a:ext>
            </a:extLst>
          </p:cNvPr>
          <p:cNvGrpSpPr>
            <a:grpSpLocks/>
          </p:cNvGrpSpPr>
          <p:nvPr/>
        </p:nvGrpSpPr>
        <p:grpSpPr bwMode="auto">
          <a:xfrm>
            <a:off x="6934200" y="3144838"/>
            <a:ext cx="1752600" cy="685800"/>
            <a:chOff x="4368" y="1152"/>
            <a:chExt cx="1104" cy="432"/>
          </a:xfrm>
        </p:grpSpPr>
        <p:sp>
          <p:nvSpPr>
            <p:cNvPr id="12307" name="Line 11">
              <a:extLst>
                <a:ext uri="{FF2B5EF4-FFF2-40B4-BE49-F238E27FC236}">
                  <a16:creationId xmlns:a16="http://schemas.microsoft.com/office/drawing/2014/main" id="{6FB05FE5-3EF0-40EA-8A5D-28E9F990CED6}"/>
                </a:ext>
              </a:extLst>
            </p:cNvPr>
            <p:cNvSpPr>
              <a:spLocks noChangeShapeType="1"/>
            </p:cNvSpPr>
            <p:nvPr/>
          </p:nvSpPr>
          <p:spPr bwMode="auto">
            <a:xfrm>
              <a:off x="4368" y="1294"/>
              <a:ext cx="0" cy="29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8" name="Line 12">
              <a:extLst>
                <a:ext uri="{FF2B5EF4-FFF2-40B4-BE49-F238E27FC236}">
                  <a16:creationId xmlns:a16="http://schemas.microsoft.com/office/drawing/2014/main" id="{65052659-BAD2-499F-AD65-A2E8A15ED777}"/>
                </a:ext>
              </a:extLst>
            </p:cNvPr>
            <p:cNvSpPr>
              <a:spLocks noChangeShapeType="1"/>
            </p:cNvSpPr>
            <p:nvPr/>
          </p:nvSpPr>
          <p:spPr bwMode="auto">
            <a:xfrm flipV="1">
              <a:off x="5472" y="1296"/>
              <a:ext cx="0" cy="288"/>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9" name="Rectangle 13">
              <a:extLst>
                <a:ext uri="{FF2B5EF4-FFF2-40B4-BE49-F238E27FC236}">
                  <a16:creationId xmlns:a16="http://schemas.microsoft.com/office/drawing/2014/main" id="{ECF8F8FE-5D39-476F-87D6-083D42F57AFE}"/>
                </a:ext>
              </a:extLst>
            </p:cNvPr>
            <p:cNvSpPr>
              <a:spLocks noChangeArrowheads="1"/>
            </p:cNvSpPr>
            <p:nvPr/>
          </p:nvSpPr>
          <p:spPr bwMode="auto">
            <a:xfrm>
              <a:off x="4800" y="1152"/>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1</a:t>
              </a:r>
              <a:endParaRPr kumimoji="0" lang="en-US" altLang="zh-CN" b="0">
                <a:solidFill>
                  <a:srgbClr val="00FF00"/>
                </a:solidFill>
                <a:latin typeface="Times New Roman" panose="02020603050405020304" pitchFamily="18" charset="0"/>
              </a:endParaRPr>
            </a:p>
          </p:txBody>
        </p:sp>
        <p:sp>
          <p:nvSpPr>
            <p:cNvPr id="12310" name="Line 14">
              <a:extLst>
                <a:ext uri="{FF2B5EF4-FFF2-40B4-BE49-F238E27FC236}">
                  <a16:creationId xmlns:a16="http://schemas.microsoft.com/office/drawing/2014/main" id="{1EEFF068-3949-46B9-A663-4104B2DE95BF}"/>
                </a:ext>
              </a:extLst>
            </p:cNvPr>
            <p:cNvSpPr>
              <a:spLocks noChangeShapeType="1"/>
            </p:cNvSpPr>
            <p:nvPr/>
          </p:nvSpPr>
          <p:spPr bwMode="auto">
            <a:xfrm>
              <a:off x="4368" y="1584"/>
              <a:ext cx="1104"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294" name="Line 15">
            <a:extLst>
              <a:ext uri="{FF2B5EF4-FFF2-40B4-BE49-F238E27FC236}">
                <a16:creationId xmlns:a16="http://schemas.microsoft.com/office/drawing/2014/main" id="{5E36F25B-0EC4-4D56-A1F8-9A76D0803232}"/>
              </a:ext>
            </a:extLst>
          </p:cNvPr>
          <p:cNvSpPr>
            <a:spLocks noChangeShapeType="1"/>
          </p:cNvSpPr>
          <p:nvPr/>
        </p:nvSpPr>
        <p:spPr bwMode="auto">
          <a:xfrm rot="10800000" flipV="1">
            <a:off x="7843838" y="3832225"/>
            <a:ext cx="0" cy="1820863"/>
          </a:xfrm>
          <a:prstGeom prst="line">
            <a:avLst/>
          </a:prstGeom>
          <a:noFill/>
          <a:ln w="38100" cap="sq">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43419" name="Object 27">
            <a:extLst>
              <a:ext uri="{FF2B5EF4-FFF2-40B4-BE49-F238E27FC236}">
                <a16:creationId xmlns:a16="http://schemas.microsoft.com/office/drawing/2014/main" id="{2F264276-2AFA-4014-BCCA-5E6BABC4EE2A}"/>
              </a:ext>
            </a:extLst>
          </p:cNvPr>
          <p:cNvGraphicFramePr>
            <a:graphicFrameLocks noChangeAspect="1"/>
          </p:cNvGraphicFramePr>
          <p:nvPr/>
        </p:nvGraphicFramePr>
        <p:xfrm>
          <a:off x="685800" y="1828800"/>
          <a:ext cx="7569200" cy="1303338"/>
        </p:xfrm>
        <a:graphic>
          <a:graphicData uri="http://schemas.openxmlformats.org/presentationml/2006/ole">
            <mc:AlternateContent xmlns:mc="http://schemas.openxmlformats.org/markup-compatibility/2006">
              <mc:Choice xmlns:v="urn:schemas-microsoft-com:vml" Requires="v">
                <p:oleObj spid="_x0000_s12367" name="Equation" r:id="rId4" imgW="2749633" imgH="450669" progId="Equation.DSMT4">
                  <p:embed/>
                </p:oleObj>
              </mc:Choice>
              <mc:Fallback>
                <p:oleObj name="Equation" r:id="rId4" imgW="2749633" imgH="450669" progId="Equation.DSMT4">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828800"/>
                        <a:ext cx="7569200" cy="1303338"/>
                      </a:xfrm>
                      <a:prstGeom prst="rect">
                        <a:avLst/>
                      </a:prstGeom>
                      <a:solidFill>
                        <a:srgbClr val="CCFFFF"/>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3420" name="Rectangle 28">
            <a:extLst>
              <a:ext uri="{FF2B5EF4-FFF2-40B4-BE49-F238E27FC236}">
                <a16:creationId xmlns:a16="http://schemas.microsoft.com/office/drawing/2014/main" id="{C62AE723-8BE4-4373-AB3D-4B7E322C1D4A}"/>
              </a:ext>
            </a:extLst>
          </p:cNvPr>
          <p:cNvSpPr>
            <a:spLocks noChangeArrowheads="1"/>
          </p:cNvSpPr>
          <p:nvPr/>
        </p:nvSpPr>
        <p:spPr bwMode="auto">
          <a:xfrm>
            <a:off x="539750" y="1119188"/>
            <a:ext cx="5327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取热源</a:t>
            </a:r>
            <a:r>
              <a:rPr kumimoji="0" lang="en-US" altLang="zh-CN" sz="3600" i="1">
                <a:solidFill>
                  <a:srgbClr val="00FF00"/>
                </a:solidFill>
                <a:latin typeface="Times New Roman" panose="02020603050405020304" pitchFamily="18" charset="0"/>
              </a:rPr>
              <a:t>T</a:t>
            </a:r>
            <a:r>
              <a:rPr kumimoji="0" lang="en-US" altLang="zh-CN" sz="3600" baseline="-25000">
                <a:solidFill>
                  <a:srgbClr val="00FF00"/>
                </a:solidFill>
                <a:latin typeface="Times New Roman" panose="02020603050405020304" pitchFamily="18" charset="0"/>
              </a:rPr>
              <a:t>1</a:t>
            </a:r>
            <a:r>
              <a:rPr kumimoji="0" lang="zh-CN" altLang="en-US">
                <a:latin typeface="Times New Roman" panose="02020603050405020304" pitchFamily="18" charset="0"/>
              </a:rPr>
              <a:t>和</a:t>
            </a:r>
            <a:r>
              <a:rPr kumimoji="0" lang="en-US" altLang="zh-CN" sz="3600" i="1">
                <a:solidFill>
                  <a:srgbClr val="00FF00"/>
                </a:solidFill>
                <a:latin typeface="Times New Roman" panose="02020603050405020304" pitchFamily="18" charset="0"/>
              </a:rPr>
              <a:t>T</a:t>
            </a:r>
            <a:r>
              <a:rPr kumimoji="0" lang="en-US" altLang="zh-CN" sz="3600" baseline="-25000">
                <a:solidFill>
                  <a:srgbClr val="00FF00"/>
                </a:solidFill>
                <a:latin typeface="Times New Roman" panose="02020603050405020304" pitchFamily="18" charset="0"/>
              </a:rPr>
              <a:t>2</a:t>
            </a:r>
            <a:r>
              <a:rPr kumimoji="0" lang="zh-CN" altLang="en-US">
                <a:latin typeface="Times New Roman" panose="02020603050405020304" pitchFamily="18" charset="0"/>
              </a:rPr>
              <a:t>为孤立系</a:t>
            </a:r>
          </a:p>
        </p:txBody>
      </p:sp>
      <p:sp>
        <p:nvSpPr>
          <p:cNvPr id="443424" name="Oval 32">
            <a:extLst>
              <a:ext uri="{FF2B5EF4-FFF2-40B4-BE49-F238E27FC236}">
                <a16:creationId xmlns:a16="http://schemas.microsoft.com/office/drawing/2014/main" id="{5867E4B7-52F6-4741-B5EE-C15519CFF4B4}"/>
              </a:ext>
            </a:extLst>
          </p:cNvPr>
          <p:cNvSpPr>
            <a:spLocks noChangeArrowheads="1"/>
          </p:cNvSpPr>
          <p:nvPr/>
        </p:nvSpPr>
        <p:spPr bwMode="auto">
          <a:xfrm>
            <a:off x="6248400" y="3068638"/>
            <a:ext cx="2895600" cy="3505200"/>
          </a:xfrm>
          <a:prstGeom prst="ellips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43425" name="Rectangle 33">
            <a:extLst>
              <a:ext uri="{FF2B5EF4-FFF2-40B4-BE49-F238E27FC236}">
                <a16:creationId xmlns:a16="http://schemas.microsoft.com/office/drawing/2014/main" id="{14A09B7A-B8FD-4B51-91F5-F5150304972E}"/>
              </a:ext>
            </a:extLst>
          </p:cNvPr>
          <p:cNvSpPr>
            <a:spLocks noChangeArrowheads="1"/>
          </p:cNvSpPr>
          <p:nvPr/>
        </p:nvSpPr>
        <p:spPr bwMode="auto">
          <a:xfrm>
            <a:off x="522288" y="3328988"/>
            <a:ext cx="1962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当</a:t>
            </a:r>
            <a:r>
              <a:rPr kumimoji="0" lang="en-US" altLang="zh-CN" sz="3600" i="1">
                <a:solidFill>
                  <a:srgbClr val="00FF00"/>
                </a:solidFill>
                <a:latin typeface="Times New Roman" panose="02020603050405020304" pitchFamily="18" charset="0"/>
              </a:rPr>
              <a:t>T</a:t>
            </a:r>
            <a:r>
              <a:rPr kumimoji="0" lang="en-US" altLang="zh-CN" sz="3600" baseline="-25000">
                <a:solidFill>
                  <a:srgbClr val="00FF00"/>
                </a:solidFill>
                <a:latin typeface="Times New Roman" panose="02020603050405020304" pitchFamily="18" charset="0"/>
              </a:rPr>
              <a:t>1</a:t>
            </a:r>
            <a:r>
              <a:rPr kumimoji="0" lang="en-US" altLang="zh-CN">
                <a:latin typeface="Times New Roman" panose="02020603050405020304" pitchFamily="18" charset="0"/>
              </a:rPr>
              <a:t>&gt;</a:t>
            </a:r>
            <a:r>
              <a:rPr kumimoji="0" lang="en-US" altLang="zh-CN" sz="3600" i="1">
                <a:solidFill>
                  <a:srgbClr val="00FF00"/>
                </a:solidFill>
                <a:latin typeface="Times New Roman" panose="02020603050405020304" pitchFamily="18" charset="0"/>
              </a:rPr>
              <a:t>T</a:t>
            </a:r>
            <a:r>
              <a:rPr kumimoji="0" lang="en-US" altLang="zh-CN" sz="3600" baseline="-25000">
                <a:solidFill>
                  <a:srgbClr val="00FF00"/>
                </a:solidFill>
                <a:latin typeface="Times New Roman" panose="02020603050405020304" pitchFamily="18" charset="0"/>
              </a:rPr>
              <a:t>2</a:t>
            </a:r>
          </a:p>
        </p:txBody>
      </p:sp>
      <p:sp>
        <p:nvSpPr>
          <p:cNvPr id="443427" name="Rectangle 35">
            <a:extLst>
              <a:ext uri="{FF2B5EF4-FFF2-40B4-BE49-F238E27FC236}">
                <a16:creationId xmlns:a16="http://schemas.microsoft.com/office/drawing/2014/main" id="{3DF12522-0F8F-4E1F-BE84-9176A505A386}"/>
              </a:ext>
            </a:extLst>
          </p:cNvPr>
          <p:cNvSpPr>
            <a:spLocks noChangeArrowheads="1"/>
          </p:cNvSpPr>
          <p:nvPr/>
        </p:nvSpPr>
        <p:spPr bwMode="auto">
          <a:xfrm>
            <a:off x="4100513" y="3352800"/>
            <a:ext cx="2632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rgbClr val="FFFF00"/>
                </a:solidFill>
                <a:latin typeface="Times New Roman" panose="02020603050405020304" pitchFamily="18" charset="0"/>
              </a:rPr>
              <a:t>可自发传热</a:t>
            </a:r>
          </a:p>
        </p:txBody>
      </p:sp>
      <p:graphicFrame>
        <p:nvGraphicFramePr>
          <p:cNvPr id="443428" name="Object 36">
            <a:extLst>
              <a:ext uri="{FF2B5EF4-FFF2-40B4-BE49-F238E27FC236}">
                <a16:creationId xmlns:a16="http://schemas.microsoft.com/office/drawing/2014/main" id="{56F76843-35B0-47B6-ACE8-2C984501C759}"/>
              </a:ext>
            </a:extLst>
          </p:cNvPr>
          <p:cNvGraphicFramePr>
            <a:graphicFrameLocks noChangeAspect="1"/>
          </p:cNvGraphicFramePr>
          <p:nvPr/>
        </p:nvGraphicFramePr>
        <p:xfrm>
          <a:off x="2438400" y="3352800"/>
          <a:ext cx="1550988" cy="615950"/>
        </p:xfrm>
        <a:graphic>
          <a:graphicData uri="http://schemas.openxmlformats.org/presentationml/2006/ole">
            <mc:AlternateContent xmlns:mc="http://schemas.openxmlformats.org/markup-compatibility/2006">
              <mc:Choice xmlns:v="urn:schemas-microsoft-com:vml" Requires="v">
                <p:oleObj spid="_x0000_s12368" name="Equation" r:id="rId6" imgW="539552" imgH="196759" progId="Equation.DSMT4">
                  <p:embed/>
                </p:oleObj>
              </mc:Choice>
              <mc:Fallback>
                <p:oleObj name="Equation" r:id="rId6" imgW="539552" imgH="196759" progId="Equation.DSMT4">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3352800"/>
                        <a:ext cx="1550988" cy="615950"/>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3429" name="Rectangle 37">
            <a:extLst>
              <a:ext uri="{FF2B5EF4-FFF2-40B4-BE49-F238E27FC236}">
                <a16:creationId xmlns:a16="http://schemas.microsoft.com/office/drawing/2014/main" id="{7BCC8890-2F48-4997-8747-022EC710B55A}"/>
              </a:ext>
            </a:extLst>
          </p:cNvPr>
          <p:cNvSpPr>
            <a:spLocks noChangeArrowheads="1"/>
          </p:cNvSpPr>
          <p:nvPr/>
        </p:nvSpPr>
        <p:spPr bwMode="auto">
          <a:xfrm>
            <a:off x="250825" y="4235450"/>
            <a:ext cx="23828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当</a:t>
            </a:r>
            <a:r>
              <a:rPr kumimoji="0" lang="en-US" altLang="zh-CN" sz="3600" i="1">
                <a:solidFill>
                  <a:srgbClr val="00FF00"/>
                </a:solidFill>
                <a:latin typeface="Times New Roman" panose="02020603050405020304" pitchFamily="18" charset="0"/>
              </a:rPr>
              <a:t>T</a:t>
            </a:r>
            <a:r>
              <a:rPr kumimoji="0" lang="en-US" altLang="zh-CN" sz="3600" baseline="-25000">
                <a:solidFill>
                  <a:srgbClr val="00FF00"/>
                </a:solidFill>
                <a:latin typeface="Times New Roman" panose="02020603050405020304" pitchFamily="18" charset="0"/>
              </a:rPr>
              <a:t>1</a:t>
            </a:r>
            <a:r>
              <a:rPr kumimoji="0" lang="en-US" altLang="zh-CN">
                <a:latin typeface="Times New Roman" panose="02020603050405020304" pitchFamily="18" charset="0"/>
              </a:rPr>
              <a:t>&lt;</a:t>
            </a:r>
            <a:r>
              <a:rPr kumimoji="0" lang="en-US" altLang="zh-CN" sz="3600" i="1">
                <a:solidFill>
                  <a:srgbClr val="00FF00"/>
                </a:solidFill>
                <a:latin typeface="Times New Roman" panose="02020603050405020304" pitchFamily="18" charset="0"/>
              </a:rPr>
              <a:t>T</a:t>
            </a:r>
            <a:r>
              <a:rPr kumimoji="0" lang="en-US" altLang="zh-CN" sz="3600" baseline="-25000">
                <a:solidFill>
                  <a:srgbClr val="00FF00"/>
                </a:solidFill>
                <a:latin typeface="Times New Roman" panose="02020603050405020304" pitchFamily="18" charset="0"/>
              </a:rPr>
              <a:t>2</a:t>
            </a:r>
          </a:p>
        </p:txBody>
      </p:sp>
      <p:sp>
        <p:nvSpPr>
          <p:cNvPr id="443430" name="Rectangle 38">
            <a:extLst>
              <a:ext uri="{FF2B5EF4-FFF2-40B4-BE49-F238E27FC236}">
                <a16:creationId xmlns:a16="http://schemas.microsoft.com/office/drawing/2014/main" id="{F5DF0107-43B8-4A96-81A8-F416C32EDF0A}"/>
              </a:ext>
            </a:extLst>
          </p:cNvPr>
          <p:cNvSpPr>
            <a:spLocks noChangeArrowheads="1"/>
          </p:cNvSpPr>
          <p:nvPr/>
        </p:nvSpPr>
        <p:spPr bwMode="auto">
          <a:xfrm>
            <a:off x="4114800" y="4259263"/>
            <a:ext cx="2328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rgbClr val="FFFF00"/>
                </a:solidFill>
                <a:latin typeface="Times New Roman" panose="02020603050405020304" pitchFamily="18" charset="0"/>
              </a:rPr>
              <a:t>不能传热</a:t>
            </a:r>
          </a:p>
        </p:txBody>
      </p:sp>
      <p:graphicFrame>
        <p:nvGraphicFramePr>
          <p:cNvPr id="443431" name="Object 39">
            <a:extLst>
              <a:ext uri="{FF2B5EF4-FFF2-40B4-BE49-F238E27FC236}">
                <a16:creationId xmlns:a16="http://schemas.microsoft.com/office/drawing/2014/main" id="{6FC45863-48D9-413B-BEFA-19D8C79123F4}"/>
              </a:ext>
            </a:extLst>
          </p:cNvPr>
          <p:cNvGraphicFramePr>
            <a:graphicFrameLocks noChangeAspect="1"/>
          </p:cNvGraphicFramePr>
          <p:nvPr/>
        </p:nvGraphicFramePr>
        <p:xfrm>
          <a:off x="2466975" y="4259263"/>
          <a:ext cx="1516063" cy="615950"/>
        </p:xfrm>
        <a:graphic>
          <a:graphicData uri="http://schemas.openxmlformats.org/presentationml/2006/ole">
            <mc:AlternateContent xmlns:mc="http://schemas.openxmlformats.org/markup-compatibility/2006">
              <mc:Choice xmlns:v="urn:schemas-microsoft-com:vml" Requires="v">
                <p:oleObj spid="_x0000_s12369" name="Equation" r:id="rId8" imgW="526890" imgH="196759" progId="Equation.DSMT4">
                  <p:embed/>
                </p:oleObj>
              </mc:Choice>
              <mc:Fallback>
                <p:oleObj name="Equation" r:id="rId8" imgW="526890" imgH="196759" progId="Equation.DSMT4">
                  <p:embed/>
                  <p:pic>
                    <p:nvPicPr>
                      <p:cNvPr id="0"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66975" y="4259263"/>
                        <a:ext cx="1516063" cy="615950"/>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3432" name="Rectangle 40">
            <a:extLst>
              <a:ext uri="{FF2B5EF4-FFF2-40B4-BE49-F238E27FC236}">
                <a16:creationId xmlns:a16="http://schemas.microsoft.com/office/drawing/2014/main" id="{4CFFFE04-D9B2-40D5-B5E3-54914C836A92}"/>
              </a:ext>
            </a:extLst>
          </p:cNvPr>
          <p:cNvSpPr>
            <a:spLocks noChangeArrowheads="1"/>
          </p:cNvSpPr>
          <p:nvPr/>
        </p:nvSpPr>
        <p:spPr bwMode="auto">
          <a:xfrm>
            <a:off x="388938" y="5226050"/>
            <a:ext cx="2022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当</a:t>
            </a:r>
            <a:r>
              <a:rPr kumimoji="0" lang="en-US" altLang="zh-CN" sz="3600" i="1">
                <a:solidFill>
                  <a:srgbClr val="00FF00"/>
                </a:solidFill>
                <a:latin typeface="Times New Roman" panose="02020603050405020304" pitchFamily="18" charset="0"/>
              </a:rPr>
              <a:t>T</a:t>
            </a:r>
            <a:r>
              <a:rPr kumimoji="0" lang="en-US" altLang="zh-CN" sz="3600" baseline="-25000">
                <a:solidFill>
                  <a:srgbClr val="00FF00"/>
                </a:solidFill>
                <a:latin typeface="Times New Roman" panose="02020603050405020304" pitchFamily="18" charset="0"/>
              </a:rPr>
              <a:t>1</a:t>
            </a:r>
            <a:r>
              <a:rPr kumimoji="0" lang="en-US" altLang="zh-CN">
                <a:latin typeface="Times New Roman" panose="02020603050405020304" pitchFamily="18" charset="0"/>
              </a:rPr>
              <a:t>=</a:t>
            </a:r>
            <a:r>
              <a:rPr kumimoji="0" lang="en-US" altLang="zh-CN" sz="3600" i="1">
                <a:solidFill>
                  <a:srgbClr val="00FF00"/>
                </a:solidFill>
                <a:latin typeface="Times New Roman" panose="02020603050405020304" pitchFamily="18" charset="0"/>
              </a:rPr>
              <a:t>T</a:t>
            </a:r>
            <a:r>
              <a:rPr kumimoji="0" lang="en-US" altLang="zh-CN" sz="3600" baseline="-25000">
                <a:solidFill>
                  <a:srgbClr val="00FF00"/>
                </a:solidFill>
                <a:latin typeface="Times New Roman" panose="02020603050405020304" pitchFamily="18" charset="0"/>
              </a:rPr>
              <a:t>2</a:t>
            </a:r>
          </a:p>
        </p:txBody>
      </p:sp>
      <p:sp>
        <p:nvSpPr>
          <p:cNvPr id="443433" name="Rectangle 41">
            <a:extLst>
              <a:ext uri="{FF2B5EF4-FFF2-40B4-BE49-F238E27FC236}">
                <a16:creationId xmlns:a16="http://schemas.microsoft.com/office/drawing/2014/main" id="{7F329084-3D29-48B4-9373-F27235AAF4AC}"/>
              </a:ext>
            </a:extLst>
          </p:cNvPr>
          <p:cNvSpPr>
            <a:spLocks noChangeArrowheads="1"/>
          </p:cNvSpPr>
          <p:nvPr/>
        </p:nvSpPr>
        <p:spPr bwMode="auto">
          <a:xfrm>
            <a:off x="4427538" y="5300663"/>
            <a:ext cx="18161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solidFill>
                  <a:srgbClr val="FFFF00"/>
                </a:solidFill>
                <a:latin typeface="Times New Roman" panose="02020603050405020304" pitchFamily="18" charset="0"/>
              </a:rPr>
              <a:t>可逆传热</a:t>
            </a:r>
          </a:p>
        </p:txBody>
      </p:sp>
      <p:graphicFrame>
        <p:nvGraphicFramePr>
          <p:cNvPr id="443434" name="Object 42">
            <a:extLst>
              <a:ext uri="{FF2B5EF4-FFF2-40B4-BE49-F238E27FC236}">
                <a16:creationId xmlns:a16="http://schemas.microsoft.com/office/drawing/2014/main" id="{19DF1DF7-8A42-47EE-B0F3-16DB38909FCF}"/>
              </a:ext>
            </a:extLst>
          </p:cNvPr>
          <p:cNvGraphicFramePr>
            <a:graphicFrameLocks noChangeAspect="1"/>
          </p:cNvGraphicFramePr>
          <p:nvPr/>
        </p:nvGraphicFramePr>
        <p:xfrm>
          <a:off x="2449513" y="5249863"/>
          <a:ext cx="1550987" cy="615950"/>
        </p:xfrm>
        <a:graphic>
          <a:graphicData uri="http://schemas.openxmlformats.org/presentationml/2006/ole">
            <mc:AlternateContent xmlns:mc="http://schemas.openxmlformats.org/markup-compatibility/2006">
              <mc:Choice xmlns:v="urn:schemas-microsoft-com:vml" Requires="v">
                <p:oleObj spid="_x0000_s12370" name="Equation" r:id="rId10" imgW="539552" imgH="196759" progId="Equation.DSMT4">
                  <p:embed/>
                </p:oleObj>
              </mc:Choice>
              <mc:Fallback>
                <p:oleObj name="Equation" r:id="rId10" imgW="539552" imgH="196759" progId="Equation.DSMT4">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9513" y="5249863"/>
                        <a:ext cx="1550987" cy="615950"/>
                      </a:xfrm>
                      <a:prstGeom prst="rect">
                        <a:avLst/>
                      </a:prstGeom>
                      <a:solidFill>
                        <a:schemeClr val="tx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3420"/>
                                        </p:tgtEl>
                                        <p:attrNameLst>
                                          <p:attrName>style.visibility</p:attrName>
                                        </p:attrNameLst>
                                      </p:cBhvr>
                                      <p:to>
                                        <p:strVal val="visible"/>
                                      </p:to>
                                    </p:set>
                                    <p:anim calcmode="lin" valueType="num">
                                      <p:cBhvr additive="base">
                                        <p:cTn id="7" dur="500" fill="hold"/>
                                        <p:tgtEl>
                                          <p:spTgt spid="443420"/>
                                        </p:tgtEl>
                                        <p:attrNameLst>
                                          <p:attrName>ppt_x</p:attrName>
                                        </p:attrNameLst>
                                      </p:cBhvr>
                                      <p:tavLst>
                                        <p:tav tm="0">
                                          <p:val>
                                            <p:strVal val="0-#ppt_w/2"/>
                                          </p:val>
                                        </p:tav>
                                        <p:tav tm="100000">
                                          <p:val>
                                            <p:strVal val="#ppt_x"/>
                                          </p:val>
                                        </p:tav>
                                      </p:tavLst>
                                    </p:anim>
                                    <p:anim calcmode="lin" valueType="num">
                                      <p:cBhvr additive="base">
                                        <p:cTn id="8" dur="500" fill="hold"/>
                                        <p:tgtEl>
                                          <p:spTgt spid="4434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43424"/>
                                        </p:tgtEl>
                                        <p:attrNameLst>
                                          <p:attrName>style.visibility</p:attrName>
                                        </p:attrNameLst>
                                      </p:cBhvr>
                                      <p:to>
                                        <p:strVal val="visible"/>
                                      </p:to>
                                    </p:set>
                                    <p:anim calcmode="lin" valueType="num">
                                      <p:cBhvr>
                                        <p:cTn id="13" dur="500" fill="hold"/>
                                        <p:tgtEl>
                                          <p:spTgt spid="443424"/>
                                        </p:tgtEl>
                                        <p:attrNameLst>
                                          <p:attrName>ppt_w</p:attrName>
                                        </p:attrNameLst>
                                      </p:cBhvr>
                                      <p:tavLst>
                                        <p:tav tm="0">
                                          <p:val>
                                            <p:fltVal val="0"/>
                                          </p:val>
                                        </p:tav>
                                        <p:tav tm="100000">
                                          <p:val>
                                            <p:strVal val="#ppt_w"/>
                                          </p:val>
                                        </p:tav>
                                      </p:tavLst>
                                    </p:anim>
                                    <p:anim calcmode="lin" valueType="num">
                                      <p:cBhvr>
                                        <p:cTn id="14" dur="500" fill="hold"/>
                                        <p:tgtEl>
                                          <p:spTgt spid="443424"/>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43419"/>
                                        </p:tgtEl>
                                        <p:attrNameLst>
                                          <p:attrName>style.visibility</p:attrName>
                                        </p:attrNameLst>
                                      </p:cBhvr>
                                      <p:to>
                                        <p:strVal val="visible"/>
                                      </p:to>
                                    </p:set>
                                    <p:anim calcmode="lin" valueType="num">
                                      <p:cBhvr additive="base">
                                        <p:cTn id="19" dur="500" fill="hold"/>
                                        <p:tgtEl>
                                          <p:spTgt spid="443419"/>
                                        </p:tgtEl>
                                        <p:attrNameLst>
                                          <p:attrName>ppt_x</p:attrName>
                                        </p:attrNameLst>
                                      </p:cBhvr>
                                      <p:tavLst>
                                        <p:tav tm="0">
                                          <p:val>
                                            <p:strVal val="0-#ppt_w/2"/>
                                          </p:val>
                                        </p:tav>
                                        <p:tav tm="100000">
                                          <p:val>
                                            <p:strVal val="#ppt_x"/>
                                          </p:val>
                                        </p:tav>
                                      </p:tavLst>
                                    </p:anim>
                                    <p:anim calcmode="lin" valueType="num">
                                      <p:cBhvr additive="base">
                                        <p:cTn id="20" dur="500" fill="hold"/>
                                        <p:tgtEl>
                                          <p:spTgt spid="44341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3425"/>
                                        </p:tgtEl>
                                        <p:attrNameLst>
                                          <p:attrName>style.visibility</p:attrName>
                                        </p:attrNameLst>
                                      </p:cBhvr>
                                      <p:to>
                                        <p:strVal val="visible"/>
                                      </p:to>
                                    </p:set>
                                    <p:anim calcmode="lin" valueType="num">
                                      <p:cBhvr additive="base">
                                        <p:cTn id="25" dur="500" fill="hold"/>
                                        <p:tgtEl>
                                          <p:spTgt spid="443425"/>
                                        </p:tgtEl>
                                        <p:attrNameLst>
                                          <p:attrName>ppt_x</p:attrName>
                                        </p:attrNameLst>
                                      </p:cBhvr>
                                      <p:tavLst>
                                        <p:tav tm="0">
                                          <p:val>
                                            <p:strVal val="0-#ppt_w/2"/>
                                          </p:val>
                                        </p:tav>
                                        <p:tav tm="100000">
                                          <p:val>
                                            <p:strVal val="#ppt_x"/>
                                          </p:val>
                                        </p:tav>
                                      </p:tavLst>
                                    </p:anim>
                                    <p:anim calcmode="lin" valueType="num">
                                      <p:cBhvr additive="base">
                                        <p:cTn id="26" dur="500" fill="hold"/>
                                        <p:tgtEl>
                                          <p:spTgt spid="44342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43428"/>
                                        </p:tgtEl>
                                        <p:attrNameLst>
                                          <p:attrName>style.visibility</p:attrName>
                                        </p:attrNameLst>
                                      </p:cBhvr>
                                      <p:to>
                                        <p:strVal val="visible"/>
                                      </p:to>
                                    </p:set>
                                    <p:anim calcmode="lin" valueType="num">
                                      <p:cBhvr additive="base">
                                        <p:cTn id="31" dur="500" fill="hold"/>
                                        <p:tgtEl>
                                          <p:spTgt spid="443428"/>
                                        </p:tgtEl>
                                        <p:attrNameLst>
                                          <p:attrName>ppt_x</p:attrName>
                                        </p:attrNameLst>
                                      </p:cBhvr>
                                      <p:tavLst>
                                        <p:tav tm="0">
                                          <p:val>
                                            <p:strVal val="#ppt_x"/>
                                          </p:val>
                                        </p:tav>
                                        <p:tav tm="100000">
                                          <p:val>
                                            <p:strVal val="#ppt_x"/>
                                          </p:val>
                                        </p:tav>
                                      </p:tavLst>
                                    </p:anim>
                                    <p:anim calcmode="lin" valueType="num">
                                      <p:cBhvr additive="base">
                                        <p:cTn id="32" dur="500" fill="hold"/>
                                        <p:tgtEl>
                                          <p:spTgt spid="44342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43427"/>
                                        </p:tgtEl>
                                        <p:attrNameLst>
                                          <p:attrName>style.visibility</p:attrName>
                                        </p:attrNameLst>
                                      </p:cBhvr>
                                      <p:to>
                                        <p:strVal val="visible"/>
                                      </p:to>
                                    </p:set>
                                    <p:anim calcmode="lin" valueType="num">
                                      <p:cBhvr additive="base">
                                        <p:cTn id="37" dur="500" fill="hold"/>
                                        <p:tgtEl>
                                          <p:spTgt spid="443427"/>
                                        </p:tgtEl>
                                        <p:attrNameLst>
                                          <p:attrName>ppt_x</p:attrName>
                                        </p:attrNameLst>
                                      </p:cBhvr>
                                      <p:tavLst>
                                        <p:tav tm="0">
                                          <p:val>
                                            <p:strVal val="#ppt_x"/>
                                          </p:val>
                                        </p:tav>
                                        <p:tav tm="100000">
                                          <p:val>
                                            <p:strVal val="#ppt_x"/>
                                          </p:val>
                                        </p:tav>
                                      </p:tavLst>
                                    </p:anim>
                                    <p:anim calcmode="lin" valueType="num">
                                      <p:cBhvr additive="base">
                                        <p:cTn id="38" dur="500" fill="hold"/>
                                        <p:tgtEl>
                                          <p:spTgt spid="44342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43429"/>
                                        </p:tgtEl>
                                        <p:attrNameLst>
                                          <p:attrName>style.visibility</p:attrName>
                                        </p:attrNameLst>
                                      </p:cBhvr>
                                      <p:to>
                                        <p:strVal val="visible"/>
                                      </p:to>
                                    </p:set>
                                    <p:anim calcmode="lin" valueType="num">
                                      <p:cBhvr additive="base">
                                        <p:cTn id="43" dur="500" fill="hold"/>
                                        <p:tgtEl>
                                          <p:spTgt spid="443429"/>
                                        </p:tgtEl>
                                        <p:attrNameLst>
                                          <p:attrName>ppt_x</p:attrName>
                                        </p:attrNameLst>
                                      </p:cBhvr>
                                      <p:tavLst>
                                        <p:tav tm="0">
                                          <p:val>
                                            <p:strVal val="0-#ppt_w/2"/>
                                          </p:val>
                                        </p:tav>
                                        <p:tav tm="100000">
                                          <p:val>
                                            <p:strVal val="#ppt_x"/>
                                          </p:val>
                                        </p:tav>
                                      </p:tavLst>
                                    </p:anim>
                                    <p:anim calcmode="lin" valueType="num">
                                      <p:cBhvr additive="base">
                                        <p:cTn id="44" dur="500" fill="hold"/>
                                        <p:tgtEl>
                                          <p:spTgt spid="44342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443431"/>
                                        </p:tgtEl>
                                        <p:attrNameLst>
                                          <p:attrName>style.visibility</p:attrName>
                                        </p:attrNameLst>
                                      </p:cBhvr>
                                      <p:to>
                                        <p:strVal val="visible"/>
                                      </p:to>
                                    </p:set>
                                    <p:anim calcmode="lin" valueType="num">
                                      <p:cBhvr additive="base">
                                        <p:cTn id="49" dur="500" fill="hold"/>
                                        <p:tgtEl>
                                          <p:spTgt spid="443431"/>
                                        </p:tgtEl>
                                        <p:attrNameLst>
                                          <p:attrName>ppt_x</p:attrName>
                                        </p:attrNameLst>
                                      </p:cBhvr>
                                      <p:tavLst>
                                        <p:tav tm="0">
                                          <p:val>
                                            <p:strVal val="#ppt_x"/>
                                          </p:val>
                                        </p:tav>
                                        <p:tav tm="100000">
                                          <p:val>
                                            <p:strVal val="#ppt_x"/>
                                          </p:val>
                                        </p:tav>
                                      </p:tavLst>
                                    </p:anim>
                                    <p:anim calcmode="lin" valueType="num">
                                      <p:cBhvr additive="base">
                                        <p:cTn id="50" dur="500" fill="hold"/>
                                        <p:tgtEl>
                                          <p:spTgt spid="443431"/>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43430"/>
                                        </p:tgtEl>
                                        <p:attrNameLst>
                                          <p:attrName>style.visibility</p:attrName>
                                        </p:attrNameLst>
                                      </p:cBhvr>
                                      <p:to>
                                        <p:strVal val="visible"/>
                                      </p:to>
                                    </p:set>
                                    <p:anim calcmode="lin" valueType="num">
                                      <p:cBhvr additive="base">
                                        <p:cTn id="55" dur="500" fill="hold"/>
                                        <p:tgtEl>
                                          <p:spTgt spid="443430"/>
                                        </p:tgtEl>
                                        <p:attrNameLst>
                                          <p:attrName>ppt_x</p:attrName>
                                        </p:attrNameLst>
                                      </p:cBhvr>
                                      <p:tavLst>
                                        <p:tav tm="0">
                                          <p:val>
                                            <p:strVal val="#ppt_x"/>
                                          </p:val>
                                        </p:tav>
                                        <p:tav tm="100000">
                                          <p:val>
                                            <p:strVal val="#ppt_x"/>
                                          </p:val>
                                        </p:tav>
                                      </p:tavLst>
                                    </p:anim>
                                    <p:anim calcmode="lin" valueType="num">
                                      <p:cBhvr additive="base">
                                        <p:cTn id="56" dur="500" fill="hold"/>
                                        <p:tgtEl>
                                          <p:spTgt spid="443430"/>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43432"/>
                                        </p:tgtEl>
                                        <p:attrNameLst>
                                          <p:attrName>style.visibility</p:attrName>
                                        </p:attrNameLst>
                                      </p:cBhvr>
                                      <p:to>
                                        <p:strVal val="visible"/>
                                      </p:to>
                                    </p:set>
                                    <p:anim calcmode="lin" valueType="num">
                                      <p:cBhvr additive="base">
                                        <p:cTn id="61" dur="500" fill="hold"/>
                                        <p:tgtEl>
                                          <p:spTgt spid="443432"/>
                                        </p:tgtEl>
                                        <p:attrNameLst>
                                          <p:attrName>ppt_x</p:attrName>
                                        </p:attrNameLst>
                                      </p:cBhvr>
                                      <p:tavLst>
                                        <p:tav tm="0">
                                          <p:val>
                                            <p:strVal val="0-#ppt_w/2"/>
                                          </p:val>
                                        </p:tav>
                                        <p:tav tm="100000">
                                          <p:val>
                                            <p:strVal val="#ppt_x"/>
                                          </p:val>
                                        </p:tav>
                                      </p:tavLst>
                                    </p:anim>
                                    <p:anim calcmode="lin" valueType="num">
                                      <p:cBhvr additive="base">
                                        <p:cTn id="62" dur="500" fill="hold"/>
                                        <p:tgtEl>
                                          <p:spTgt spid="443432"/>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443434"/>
                                        </p:tgtEl>
                                        <p:attrNameLst>
                                          <p:attrName>style.visibility</p:attrName>
                                        </p:attrNameLst>
                                      </p:cBhvr>
                                      <p:to>
                                        <p:strVal val="visible"/>
                                      </p:to>
                                    </p:set>
                                    <p:anim calcmode="lin" valueType="num">
                                      <p:cBhvr additive="base">
                                        <p:cTn id="67" dur="500" fill="hold"/>
                                        <p:tgtEl>
                                          <p:spTgt spid="443434"/>
                                        </p:tgtEl>
                                        <p:attrNameLst>
                                          <p:attrName>ppt_x</p:attrName>
                                        </p:attrNameLst>
                                      </p:cBhvr>
                                      <p:tavLst>
                                        <p:tav tm="0">
                                          <p:val>
                                            <p:strVal val="#ppt_x"/>
                                          </p:val>
                                        </p:tav>
                                        <p:tav tm="100000">
                                          <p:val>
                                            <p:strVal val="#ppt_x"/>
                                          </p:val>
                                        </p:tav>
                                      </p:tavLst>
                                    </p:anim>
                                    <p:anim calcmode="lin" valueType="num">
                                      <p:cBhvr additive="base">
                                        <p:cTn id="68" dur="500" fill="hold"/>
                                        <p:tgtEl>
                                          <p:spTgt spid="443434"/>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43433"/>
                                        </p:tgtEl>
                                        <p:attrNameLst>
                                          <p:attrName>style.visibility</p:attrName>
                                        </p:attrNameLst>
                                      </p:cBhvr>
                                      <p:to>
                                        <p:strVal val="visible"/>
                                      </p:to>
                                    </p:set>
                                    <p:anim calcmode="lin" valueType="num">
                                      <p:cBhvr additive="base">
                                        <p:cTn id="73" dur="500" fill="hold"/>
                                        <p:tgtEl>
                                          <p:spTgt spid="443433"/>
                                        </p:tgtEl>
                                        <p:attrNameLst>
                                          <p:attrName>ppt_x</p:attrName>
                                        </p:attrNameLst>
                                      </p:cBhvr>
                                      <p:tavLst>
                                        <p:tav tm="0">
                                          <p:val>
                                            <p:strVal val="#ppt_x"/>
                                          </p:val>
                                        </p:tav>
                                        <p:tav tm="100000">
                                          <p:val>
                                            <p:strVal val="#ppt_x"/>
                                          </p:val>
                                        </p:tav>
                                      </p:tavLst>
                                    </p:anim>
                                    <p:anim calcmode="lin" valueType="num">
                                      <p:cBhvr additive="base">
                                        <p:cTn id="74" dur="500" fill="hold"/>
                                        <p:tgtEl>
                                          <p:spTgt spid="4434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20" grpId="0" autoUpdateAnimBg="0"/>
      <p:bldP spid="443424" grpId="0" animBg="1"/>
      <p:bldP spid="443425" grpId="0" autoUpdateAnimBg="0"/>
      <p:bldP spid="443427" grpId="0" autoUpdateAnimBg="0"/>
      <p:bldP spid="443429" grpId="0" autoUpdateAnimBg="0"/>
      <p:bldP spid="443430" grpId="0" autoUpdateAnimBg="0"/>
      <p:bldP spid="443432" grpId="0" autoUpdateAnimBg="0"/>
      <p:bldP spid="44343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D6770EB-BE15-4BD7-8F30-7BD74C787C8A}"/>
              </a:ext>
            </a:extLst>
          </p:cNvPr>
          <p:cNvSpPr>
            <a:spLocks noGrp="1" noChangeArrowheads="1"/>
          </p:cNvSpPr>
          <p:nvPr>
            <p:ph type="title"/>
          </p:nvPr>
        </p:nvSpPr>
        <p:spPr>
          <a:xfrm>
            <a:off x="381000" y="228600"/>
            <a:ext cx="8153400" cy="823913"/>
          </a:xfrm>
        </p:spPr>
        <p:txBody>
          <a:bodyPr/>
          <a:lstStyle/>
          <a:p>
            <a:pPr eaLnBrk="1" hangingPunct="1"/>
            <a:r>
              <a:rPr lang="zh-CN" altLang="en-US" sz="4800" b="1">
                <a:ea typeface="楷体_GB2312" pitchFamily="49" charset="-122"/>
              </a:rPr>
              <a:t>孤立系熵增原理举例</a:t>
            </a:r>
            <a:r>
              <a:rPr lang="en-US" altLang="zh-CN" sz="4800" b="1">
                <a:ea typeface="楷体_GB2312" pitchFamily="49" charset="-122"/>
              </a:rPr>
              <a:t>(1)</a:t>
            </a:r>
          </a:p>
        </p:txBody>
      </p:sp>
      <p:sp>
        <p:nvSpPr>
          <p:cNvPr id="14339" name="Rectangle 3">
            <a:extLst>
              <a:ext uri="{FF2B5EF4-FFF2-40B4-BE49-F238E27FC236}">
                <a16:creationId xmlns:a16="http://schemas.microsoft.com/office/drawing/2014/main" id="{545C809D-8B77-4736-9D81-1FE740F97243}"/>
              </a:ext>
            </a:extLst>
          </p:cNvPr>
          <p:cNvSpPr>
            <a:spLocks noChangeArrowheads="1"/>
          </p:cNvSpPr>
          <p:nvPr/>
        </p:nvSpPr>
        <p:spPr bwMode="auto">
          <a:xfrm>
            <a:off x="7616825" y="4148138"/>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Q</a:t>
            </a:r>
            <a:endParaRPr kumimoji="0" lang="en-US" altLang="zh-CN" b="0">
              <a:solidFill>
                <a:srgbClr val="00FF00"/>
              </a:solidFill>
              <a:latin typeface="Times New Roman" panose="02020603050405020304" pitchFamily="18" charset="0"/>
            </a:endParaRPr>
          </a:p>
        </p:txBody>
      </p:sp>
      <p:grpSp>
        <p:nvGrpSpPr>
          <p:cNvPr id="14340" name="Group 4">
            <a:extLst>
              <a:ext uri="{FF2B5EF4-FFF2-40B4-BE49-F238E27FC236}">
                <a16:creationId xmlns:a16="http://schemas.microsoft.com/office/drawing/2014/main" id="{F3A6F544-832E-4900-80FF-C50C78BBD164}"/>
              </a:ext>
            </a:extLst>
          </p:cNvPr>
          <p:cNvGrpSpPr>
            <a:grpSpLocks/>
          </p:cNvGrpSpPr>
          <p:nvPr/>
        </p:nvGrpSpPr>
        <p:grpSpPr bwMode="auto">
          <a:xfrm>
            <a:off x="6626225" y="5443538"/>
            <a:ext cx="1752600" cy="609600"/>
            <a:chOff x="4368" y="3312"/>
            <a:chExt cx="1104" cy="384"/>
          </a:xfrm>
        </p:grpSpPr>
        <p:sp>
          <p:nvSpPr>
            <p:cNvPr id="14365" name="Line 5">
              <a:extLst>
                <a:ext uri="{FF2B5EF4-FFF2-40B4-BE49-F238E27FC236}">
                  <a16:creationId xmlns:a16="http://schemas.microsoft.com/office/drawing/2014/main" id="{DE78BF3A-29AE-4CB5-AE94-FE9D1E984835}"/>
                </a:ext>
              </a:extLst>
            </p:cNvPr>
            <p:cNvSpPr>
              <a:spLocks noChangeShapeType="1"/>
            </p:cNvSpPr>
            <p:nvPr/>
          </p:nvSpPr>
          <p:spPr bwMode="auto">
            <a:xfrm>
              <a:off x="4368" y="3312"/>
              <a:ext cx="0" cy="288"/>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6" name="Line 6">
              <a:extLst>
                <a:ext uri="{FF2B5EF4-FFF2-40B4-BE49-F238E27FC236}">
                  <a16:creationId xmlns:a16="http://schemas.microsoft.com/office/drawing/2014/main" id="{EEC22896-CCD5-4815-AC90-C78A5AF113F4}"/>
                </a:ext>
              </a:extLst>
            </p:cNvPr>
            <p:cNvSpPr>
              <a:spLocks noChangeShapeType="1"/>
            </p:cNvSpPr>
            <p:nvPr/>
          </p:nvSpPr>
          <p:spPr bwMode="auto">
            <a:xfrm>
              <a:off x="5472" y="3312"/>
              <a:ext cx="0" cy="286"/>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7" name="Rectangle 7">
              <a:extLst>
                <a:ext uri="{FF2B5EF4-FFF2-40B4-BE49-F238E27FC236}">
                  <a16:creationId xmlns:a16="http://schemas.microsoft.com/office/drawing/2014/main" id="{4B3CF267-F30A-42EC-914F-AECF0DBD678C}"/>
                </a:ext>
              </a:extLst>
            </p:cNvPr>
            <p:cNvSpPr>
              <a:spLocks noChangeArrowheads="1"/>
            </p:cNvSpPr>
            <p:nvPr/>
          </p:nvSpPr>
          <p:spPr bwMode="auto">
            <a:xfrm>
              <a:off x="4800" y="3360"/>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2</a:t>
              </a:r>
              <a:endParaRPr kumimoji="0" lang="en-US" altLang="zh-CN" b="0">
                <a:solidFill>
                  <a:srgbClr val="00FF00"/>
                </a:solidFill>
                <a:latin typeface="Times New Roman" panose="02020603050405020304" pitchFamily="18" charset="0"/>
              </a:endParaRPr>
            </a:p>
          </p:txBody>
        </p:sp>
        <p:sp>
          <p:nvSpPr>
            <p:cNvPr id="14368" name="Line 8">
              <a:extLst>
                <a:ext uri="{FF2B5EF4-FFF2-40B4-BE49-F238E27FC236}">
                  <a16:creationId xmlns:a16="http://schemas.microsoft.com/office/drawing/2014/main" id="{C643882C-0A75-4913-A914-D73E0FD7311B}"/>
                </a:ext>
              </a:extLst>
            </p:cNvPr>
            <p:cNvSpPr>
              <a:spLocks noChangeShapeType="1"/>
            </p:cNvSpPr>
            <p:nvPr/>
          </p:nvSpPr>
          <p:spPr bwMode="auto">
            <a:xfrm>
              <a:off x="4368" y="3312"/>
              <a:ext cx="1104"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41" name="Group 9">
            <a:extLst>
              <a:ext uri="{FF2B5EF4-FFF2-40B4-BE49-F238E27FC236}">
                <a16:creationId xmlns:a16="http://schemas.microsoft.com/office/drawing/2014/main" id="{1B761D57-248E-4BEF-8CAF-86F17021C400}"/>
              </a:ext>
            </a:extLst>
          </p:cNvPr>
          <p:cNvGrpSpPr>
            <a:grpSpLocks/>
          </p:cNvGrpSpPr>
          <p:nvPr/>
        </p:nvGrpSpPr>
        <p:grpSpPr bwMode="auto">
          <a:xfrm>
            <a:off x="6626225" y="2928938"/>
            <a:ext cx="1752600" cy="685800"/>
            <a:chOff x="4368" y="1152"/>
            <a:chExt cx="1104" cy="432"/>
          </a:xfrm>
        </p:grpSpPr>
        <p:sp>
          <p:nvSpPr>
            <p:cNvPr id="14361" name="Line 10">
              <a:extLst>
                <a:ext uri="{FF2B5EF4-FFF2-40B4-BE49-F238E27FC236}">
                  <a16:creationId xmlns:a16="http://schemas.microsoft.com/office/drawing/2014/main" id="{BC60D9C9-D8DE-4063-BCA0-88CC6A9C01B5}"/>
                </a:ext>
              </a:extLst>
            </p:cNvPr>
            <p:cNvSpPr>
              <a:spLocks noChangeShapeType="1"/>
            </p:cNvSpPr>
            <p:nvPr/>
          </p:nvSpPr>
          <p:spPr bwMode="auto">
            <a:xfrm>
              <a:off x="4368" y="1294"/>
              <a:ext cx="0" cy="29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2" name="Line 11">
              <a:extLst>
                <a:ext uri="{FF2B5EF4-FFF2-40B4-BE49-F238E27FC236}">
                  <a16:creationId xmlns:a16="http://schemas.microsoft.com/office/drawing/2014/main" id="{4A816065-4DBE-4FEC-946B-3687F84AE0E4}"/>
                </a:ext>
              </a:extLst>
            </p:cNvPr>
            <p:cNvSpPr>
              <a:spLocks noChangeShapeType="1"/>
            </p:cNvSpPr>
            <p:nvPr/>
          </p:nvSpPr>
          <p:spPr bwMode="auto">
            <a:xfrm flipV="1">
              <a:off x="5472" y="1296"/>
              <a:ext cx="0" cy="288"/>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3" name="Rectangle 12">
              <a:extLst>
                <a:ext uri="{FF2B5EF4-FFF2-40B4-BE49-F238E27FC236}">
                  <a16:creationId xmlns:a16="http://schemas.microsoft.com/office/drawing/2014/main" id="{4A848066-F237-4B19-A8F1-45E92B23F1D4}"/>
                </a:ext>
              </a:extLst>
            </p:cNvPr>
            <p:cNvSpPr>
              <a:spLocks noChangeArrowheads="1"/>
            </p:cNvSpPr>
            <p:nvPr/>
          </p:nvSpPr>
          <p:spPr bwMode="auto">
            <a:xfrm>
              <a:off x="4800" y="1152"/>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1</a:t>
              </a:r>
              <a:endParaRPr kumimoji="0" lang="en-US" altLang="zh-CN" b="0">
                <a:solidFill>
                  <a:srgbClr val="00FF00"/>
                </a:solidFill>
                <a:latin typeface="Times New Roman" panose="02020603050405020304" pitchFamily="18" charset="0"/>
              </a:endParaRPr>
            </a:p>
          </p:txBody>
        </p:sp>
        <p:sp>
          <p:nvSpPr>
            <p:cNvPr id="14364" name="Line 13">
              <a:extLst>
                <a:ext uri="{FF2B5EF4-FFF2-40B4-BE49-F238E27FC236}">
                  <a16:creationId xmlns:a16="http://schemas.microsoft.com/office/drawing/2014/main" id="{545DADD3-CFA2-43EC-A825-6824270D5B91}"/>
                </a:ext>
              </a:extLst>
            </p:cNvPr>
            <p:cNvSpPr>
              <a:spLocks noChangeShapeType="1"/>
            </p:cNvSpPr>
            <p:nvPr/>
          </p:nvSpPr>
          <p:spPr bwMode="auto">
            <a:xfrm>
              <a:off x="4368" y="1584"/>
              <a:ext cx="1104"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42" name="Line 14">
            <a:extLst>
              <a:ext uri="{FF2B5EF4-FFF2-40B4-BE49-F238E27FC236}">
                <a16:creationId xmlns:a16="http://schemas.microsoft.com/office/drawing/2014/main" id="{775A1151-1FE9-4074-906F-7EB7F442CB39}"/>
              </a:ext>
            </a:extLst>
          </p:cNvPr>
          <p:cNvSpPr>
            <a:spLocks noChangeShapeType="1"/>
          </p:cNvSpPr>
          <p:nvPr/>
        </p:nvSpPr>
        <p:spPr bwMode="auto">
          <a:xfrm rot="10800000" flipV="1">
            <a:off x="7535863" y="3616325"/>
            <a:ext cx="0" cy="1820863"/>
          </a:xfrm>
          <a:prstGeom prst="line">
            <a:avLst/>
          </a:prstGeom>
          <a:noFill/>
          <a:ln w="38100" cap="sq">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4343" name="Object 15">
            <a:extLst>
              <a:ext uri="{FF2B5EF4-FFF2-40B4-BE49-F238E27FC236}">
                <a16:creationId xmlns:a16="http://schemas.microsoft.com/office/drawing/2014/main" id="{6DCBABAA-FAC1-454D-9C75-D69BC6DCD879}"/>
              </a:ext>
            </a:extLst>
          </p:cNvPr>
          <p:cNvGraphicFramePr>
            <a:graphicFrameLocks noChangeAspect="1"/>
          </p:cNvGraphicFramePr>
          <p:nvPr/>
        </p:nvGraphicFramePr>
        <p:xfrm>
          <a:off x="5284788" y="990600"/>
          <a:ext cx="3249612" cy="1303338"/>
        </p:xfrm>
        <a:graphic>
          <a:graphicData uri="http://schemas.openxmlformats.org/presentationml/2006/ole">
            <mc:AlternateContent xmlns:mc="http://schemas.openxmlformats.org/markup-compatibility/2006">
              <mc:Choice xmlns:v="urn:schemas-microsoft-com:vml" Requires="v">
                <p:oleObj spid="_x0000_s14395" name="Equation" r:id="rId4" imgW="1162018" imgH="450669" progId="Equation.DSMT4">
                  <p:embed/>
                </p:oleObj>
              </mc:Choice>
              <mc:Fallback>
                <p:oleObj name="Equation" r:id="rId4" imgW="1162018" imgH="450669" progId="Equation.DSMT4">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4788" y="990600"/>
                        <a:ext cx="3249612" cy="1303338"/>
                      </a:xfrm>
                      <a:prstGeom prst="rect">
                        <a:avLst/>
                      </a:prstGeom>
                      <a:solidFill>
                        <a:srgbClr val="CCFFFF"/>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Rectangle 16">
            <a:extLst>
              <a:ext uri="{FF2B5EF4-FFF2-40B4-BE49-F238E27FC236}">
                <a16:creationId xmlns:a16="http://schemas.microsoft.com/office/drawing/2014/main" id="{EF248C48-C316-48A7-9D27-3E86608216DD}"/>
              </a:ext>
            </a:extLst>
          </p:cNvPr>
          <p:cNvSpPr>
            <a:spLocks noChangeArrowheads="1"/>
          </p:cNvSpPr>
          <p:nvPr/>
        </p:nvSpPr>
        <p:spPr bwMode="auto">
          <a:xfrm>
            <a:off x="539750" y="1119188"/>
            <a:ext cx="467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r>
              <a:rPr kumimoji="0" lang="zh-CN" altLang="en-US">
                <a:latin typeface="Times New Roman" panose="02020603050405020304" pitchFamily="18" charset="0"/>
              </a:rPr>
              <a:t>取热源</a:t>
            </a:r>
            <a:r>
              <a:rPr kumimoji="0" lang="en-US" altLang="zh-CN" sz="3600" i="1">
                <a:solidFill>
                  <a:srgbClr val="00FF00"/>
                </a:solidFill>
                <a:latin typeface="Times New Roman" panose="02020603050405020304" pitchFamily="18" charset="0"/>
              </a:rPr>
              <a:t>T</a:t>
            </a:r>
            <a:r>
              <a:rPr kumimoji="0" lang="en-US" altLang="zh-CN" sz="3600" baseline="-25000">
                <a:solidFill>
                  <a:srgbClr val="00FF00"/>
                </a:solidFill>
                <a:latin typeface="Times New Roman" panose="02020603050405020304" pitchFamily="18" charset="0"/>
              </a:rPr>
              <a:t>1</a:t>
            </a:r>
            <a:r>
              <a:rPr kumimoji="0" lang="zh-CN" altLang="en-US">
                <a:latin typeface="Times New Roman" panose="02020603050405020304" pitchFamily="18" charset="0"/>
              </a:rPr>
              <a:t>和</a:t>
            </a:r>
            <a:r>
              <a:rPr kumimoji="0" lang="en-US" altLang="zh-CN" sz="3600" i="1">
                <a:solidFill>
                  <a:srgbClr val="00FF00"/>
                </a:solidFill>
                <a:latin typeface="Times New Roman" panose="02020603050405020304" pitchFamily="18" charset="0"/>
              </a:rPr>
              <a:t>T</a:t>
            </a:r>
            <a:r>
              <a:rPr kumimoji="0" lang="en-US" altLang="zh-CN" sz="3600" baseline="-25000">
                <a:solidFill>
                  <a:srgbClr val="00FF00"/>
                </a:solidFill>
                <a:latin typeface="Times New Roman" panose="02020603050405020304" pitchFamily="18" charset="0"/>
              </a:rPr>
              <a:t>2</a:t>
            </a:r>
            <a:r>
              <a:rPr kumimoji="0" lang="zh-CN" altLang="en-US">
                <a:latin typeface="Times New Roman" panose="02020603050405020304" pitchFamily="18" charset="0"/>
              </a:rPr>
              <a:t>为孤立系</a:t>
            </a:r>
          </a:p>
        </p:txBody>
      </p:sp>
      <p:sp>
        <p:nvSpPr>
          <p:cNvPr id="14345" name="Oval 17">
            <a:extLst>
              <a:ext uri="{FF2B5EF4-FFF2-40B4-BE49-F238E27FC236}">
                <a16:creationId xmlns:a16="http://schemas.microsoft.com/office/drawing/2014/main" id="{DF5C4D94-0E0F-4862-B76A-62CC603692AE}"/>
              </a:ext>
            </a:extLst>
          </p:cNvPr>
          <p:cNvSpPr>
            <a:spLocks noChangeArrowheads="1"/>
          </p:cNvSpPr>
          <p:nvPr/>
        </p:nvSpPr>
        <p:spPr bwMode="auto">
          <a:xfrm>
            <a:off x="5940425" y="2852738"/>
            <a:ext cx="2895600" cy="3505200"/>
          </a:xfrm>
          <a:prstGeom prst="ellips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graphicFrame>
        <p:nvGraphicFramePr>
          <p:cNvPr id="444442" name="Object 26">
            <a:extLst>
              <a:ext uri="{FF2B5EF4-FFF2-40B4-BE49-F238E27FC236}">
                <a16:creationId xmlns:a16="http://schemas.microsoft.com/office/drawing/2014/main" id="{D0EC6CB7-357C-4BB8-93AC-D08C7573A9F4}"/>
              </a:ext>
            </a:extLst>
          </p:cNvPr>
          <p:cNvGraphicFramePr>
            <a:graphicFrameLocks noChangeAspect="1"/>
          </p:cNvGraphicFramePr>
          <p:nvPr/>
        </p:nvGraphicFramePr>
        <p:xfrm>
          <a:off x="2743200" y="5715000"/>
          <a:ext cx="895350" cy="615950"/>
        </p:xfrm>
        <a:graphic>
          <a:graphicData uri="http://schemas.openxmlformats.org/presentationml/2006/ole">
            <mc:AlternateContent xmlns:mc="http://schemas.openxmlformats.org/markup-compatibility/2006">
              <mc:Choice xmlns:v="urn:schemas-microsoft-com:vml" Requires="v">
                <p:oleObj spid="_x0000_s14396" name="Equation" r:id="rId6" imgW="298571" imgH="196759" progId="Equation.DSMT4">
                  <p:embed/>
                </p:oleObj>
              </mc:Choice>
              <mc:Fallback>
                <p:oleObj name="Equation" r:id="rId6" imgW="298571" imgH="196759" progId="Equation.DSMT4">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5715000"/>
                        <a:ext cx="895350" cy="6159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347" name="Group 38">
            <a:extLst>
              <a:ext uri="{FF2B5EF4-FFF2-40B4-BE49-F238E27FC236}">
                <a16:creationId xmlns:a16="http://schemas.microsoft.com/office/drawing/2014/main" id="{53EC39DB-F91D-4EA6-8770-6334F0F683A3}"/>
              </a:ext>
            </a:extLst>
          </p:cNvPr>
          <p:cNvGrpSpPr>
            <a:grpSpLocks/>
          </p:cNvGrpSpPr>
          <p:nvPr/>
        </p:nvGrpSpPr>
        <p:grpSpPr bwMode="auto">
          <a:xfrm>
            <a:off x="533400" y="2133600"/>
            <a:ext cx="4572000" cy="4114800"/>
            <a:chOff x="336" y="1344"/>
            <a:chExt cx="2880" cy="2592"/>
          </a:xfrm>
        </p:grpSpPr>
        <p:sp>
          <p:nvSpPr>
            <p:cNvPr id="14357" name="Line 27">
              <a:extLst>
                <a:ext uri="{FF2B5EF4-FFF2-40B4-BE49-F238E27FC236}">
                  <a16:creationId xmlns:a16="http://schemas.microsoft.com/office/drawing/2014/main" id="{D33DEFA4-BFBE-4472-A2DE-D9A28B0102A2}"/>
                </a:ext>
              </a:extLst>
            </p:cNvPr>
            <p:cNvSpPr>
              <a:spLocks noChangeShapeType="1"/>
            </p:cNvSpPr>
            <p:nvPr/>
          </p:nvSpPr>
          <p:spPr bwMode="auto">
            <a:xfrm>
              <a:off x="672" y="3552"/>
              <a:ext cx="2352" cy="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58" name="Line 28">
              <a:extLst>
                <a:ext uri="{FF2B5EF4-FFF2-40B4-BE49-F238E27FC236}">
                  <a16:creationId xmlns:a16="http://schemas.microsoft.com/office/drawing/2014/main" id="{0EB7C6E0-1871-428E-8CD0-8C078E41C9B0}"/>
                </a:ext>
              </a:extLst>
            </p:cNvPr>
            <p:cNvSpPr>
              <a:spLocks noChangeShapeType="1"/>
            </p:cNvSpPr>
            <p:nvPr/>
          </p:nvSpPr>
          <p:spPr bwMode="auto">
            <a:xfrm flipV="1">
              <a:off x="672" y="1440"/>
              <a:ext cx="0" cy="2112"/>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59" name="Rectangle 29">
              <a:extLst>
                <a:ext uri="{FF2B5EF4-FFF2-40B4-BE49-F238E27FC236}">
                  <a16:creationId xmlns:a16="http://schemas.microsoft.com/office/drawing/2014/main" id="{6E1E8975-1D16-4B2E-9F8D-5154760B34AD}"/>
                </a:ext>
              </a:extLst>
            </p:cNvPr>
            <p:cNvSpPr>
              <a:spLocks noChangeArrowheads="1"/>
            </p:cNvSpPr>
            <p:nvPr/>
          </p:nvSpPr>
          <p:spPr bwMode="auto">
            <a:xfrm>
              <a:off x="2688" y="3600"/>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chemeClr val="tx2"/>
                  </a:solidFill>
                  <a:latin typeface="Times New Roman" panose="02020603050405020304" pitchFamily="18" charset="0"/>
                </a:rPr>
                <a:t>S</a:t>
              </a:r>
              <a:endParaRPr kumimoji="0" lang="en-US" altLang="zh-CN" b="0">
                <a:solidFill>
                  <a:schemeClr val="tx2"/>
                </a:solidFill>
                <a:latin typeface="Times New Roman" panose="02020603050405020304" pitchFamily="18" charset="0"/>
              </a:endParaRPr>
            </a:p>
          </p:txBody>
        </p:sp>
        <p:sp>
          <p:nvSpPr>
            <p:cNvPr id="14360" name="Rectangle 30">
              <a:extLst>
                <a:ext uri="{FF2B5EF4-FFF2-40B4-BE49-F238E27FC236}">
                  <a16:creationId xmlns:a16="http://schemas.microsoft.com/office/drawing/2014/main" id="{D59FDDF8-EE1C-4F71-9EE2-FFD73CE976D1}"/>
                </a:ext>
              </a:extLst>
            </p:cNvPr>
            <p:cNvSpPr>
              <a:spLocks noChangeArrowheads="1"/>
            </p:cNvSpPr>
            <p:nvPr/>
          </p:nvSpPr>
          <p:spPr bwMode="auto">
            <a:xfrm>
              <a:off x="336" y="1344"/>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endParaRPr kumimoji="0" lang="en-US" altLang="zh-CN" b="0">
                <a:solidFill>
                  <a:srgbClr val="00FF00"/>
                </a:solidFill>
                <a:latin typeface="Times New Roman" panose="02020603050405020304" pitchFamily="18" charset="0"/>
              </a:endParaRPr>
            </a:p>
          </p:txBody>
        </p:sp>
      </p:grpSp>
      <p:sp>
        <p:nvSpPr>
          <p:cNvPr id="444447" name="Rectangle 31" descr="宽下对角线">
            <a:extLst>
              <a:ext uri="{FF2B5EF4-FFF2-40B4-BE49-F238E27FC236}">
                <a16:creationId xmlns:a16="http://schemas.microsoft.com/office/drawing/2014/main" id="{E2DB1AD2-D803-4C14-9CF0-1792A7AD59B3}"/>
              </a:ext>
            </a:extLst>
          </p:cNvPr>
          <p:cNvSpPr>
            <a:spLocks noChangeArrowheads="1"/>
          </p:cNvSpPr>
          <p:nvPr/>
        </p:nvSpPr>
        <p:spPr bwMode="auto">
          <a:xfrm>
            <a:off x="1828800" y="2895600"/>
            <a:ext cx="762000" cy="2743200"/>
          </a:xfrm>
          <a:prstGeom prst="rect">
            <a:avLst/>
          </a:prstGeom>
          <a:blipFill dpi="0" rotWithShape="0">
            <a:blip r:embed="rId8"/>
            <a:srcRect/>
            <a:tile tx="0" ty="0" sx="100000" sy="100000" flip="none" algn="tl"/>
          </a:blip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44448" name="Rectangle 32">
            <a:extLst>
              <a:ext uri="{FF2B5EF4-FFF2-40B4-BE49-F238E27FC236}">
                <a16:creationId xmlns:a16="http://schemas.microsoft.com/office/drawing/2014/main" id="{C5D15C52-F19B-4E4A-937E-DFD4C433D2BA}"/>
              </a:ext>
            </a:extLst>
          </p:cNvPr>
          <p:cNvSpPr>
            <a:spLocks noChangeArrowheads="1"/>
          </p:cNvSpPr>
          <p:nvPr/>
        </p:nvSpPr>
        <p:spPr bwMode="auto">
          <a:xfrm>
            <a:off x="1905000" y="22098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1</a:t>
            </a:r>
          </a:p>
        </p:txBody>
      </p:sp>
      <p:sp>
        <p:nvSpPr>
          <p:cNvPr id="444449" name="Rectangle 33" descr="宽上对角线">
            <a:extLst>
              <a:ext uri="{FF2B5EF4-FFF2-40B4-BE49-F238E27FC236}">
                <a16:creationId xmlns:a16="http://schemas.microsoft.com/office/drawing/2014/main" id="{8D15021B-77C1-477C-A355-303DC19F1DEE}"/>
              </a:ext>
            </a:extLst>
          </p:cNvPr>
          <p:cNvSpPr>
            <a:spLocks noChangeArrowheads="1"/>
          </p:cNvSpPr>
          <p:nvPr/>
        </p:nvSpPr>
        <p:spPr bwMode="auto">
          <a:xfrm>
            <a:off x="1828800" y="4343400"/>
            <a:ext cx="2057400" cy="1295400"/>
          </a:xfrm>
          <a:prstGeom prst="rect">
            <a:avLst/>
          </a:prstGeom>
          <a:blipFill dpi="0" rotWithShape="0">
            <a:blip r:embed="rId9"/>
            <a:srcRect/>
            <a:tile tx="0" ty="0" sx="100000" sy="100000" flip="none" algn="tl"/>
          </a:blipFill>
          <a:ln w="12700" cap="sq">
            <a:solidFill>
              <a:schemeClr val="tx1"/>
            </a:solidFill>
            <a:miter lim="800000"/>
            <a:headEnd type="none" w="sm" len="sm"/>
            <a:tailEnd type="none" w="sm" len="sm"/>
          </a:ln>
        </p:spPr>
        <p:txBody>
          <a:bodyPr wrap="none" anchor="ctr"/>
          <a:lstStyle>
            <a:lvl1pPr>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SzTx/>
              <a:buFontTx/>
              <a:buNone/>
            </a:pPr>
            <a:endParaRPr lang="zh-CN" altLang="en-US" sz="2400">
              <a:solidFill>
                <a:schemeClr val="tx2"/>
              </a:solidFill>
              <a:latin typeface="Times New Roman" panose="02020603050405020304" pitchFamily="18" charset="0"/>
              <a:ea typeface="黑体" panose="02010609060101010101" pitchFamily="49" charset="-122"/>
            </a:endParaRPr>
          </a:p>
        </p:txBody>
      </p:sp>
      <p:sp>
        <p:nvSpPr>
          <p:cNvPr id="444450" name="Rectangle 34">
            <a:extLst>
              <a:ext uri="{FF2B5EF4-FFF2-40B4-BE49-F238E27FC236}">
                <a16:creationId xmlns:a16="http://schemas.microsoft.com/office/drawing/2014/main" id="{A47525C4-3970-4ADE-988F-AA2B78881DA5}"/>
              </a:ext>
            </a:extLst>
          </p:cNvPr>
          <p:cNvSpPr>
            <a:spLocks noChangeArrowheads="1"/>
          </p:cNvSpPr>
          <p:nvPr/>
        </p:nvSpPr>
        <p:spPr bwMode="auto">
          <a:xfrm>
            <a:off x="2819400" y="37338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500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0" lang="en-US" altLang="zh-CN" i="1">
                <a:solidFill>
                  <a:srgbClr val="00FF00"/>
                </a:solidFill>
                <a:latin typeface="Times New Roman" panose="02020603050405020304" pitchFamily="18" charset="0"/>
              </a:rPr>
              <a:t>T</a:t>
            </a:r>
            <a:r>
              <a:rPr kumimoji="0" lang="en-US" altLang="zh-CN" baseline="-25000">
                <a:solidFill>
                  <a:srgbClr val="00FF00"/>
                </a:solidFill>
                <a:latin typeface="Times New Roman" panose="02020603050405020304" pitchFamily="18" charset="0"/>
              </a:rPr>
              <a:t>2</a:t>
            </a:r>
          </a:p>
        </p:txBody>
      </p:sp>
      <p:sp>
        <p:nvSpPr>
          <p:cNvPr id="444451" name="Line 35">
            <a:extLst>
              <a:ext uri="{FF2B5EF4-FFF2-40B4-BE49-F238E27FC236}">
                <a16:creationId xmlns:a16="http://schemas.microsoft.com/office/drawing/2014/main" id="{CAF3A1D7-5D9C-4AA0-B7ED-D98CA13964B8}"/>
              </a:ext>
            </a:extLst>
          </p:cNvPr>
          <p:cNvSpPr>
            <a:spLocks noChangeShapeType="1"/>
          </p:cNvSpPr>
          <p:nvPr/>
        </p:nvSpPr>
        <p:spPr bwMode="auto">
          <a:xfrm>
            <a:off x="2590800" y="4343400"/>
            <a:ext cx="0" cy="2209800"/>
          </a:xfrm>
          <a:prstGeom prst="line">
            <a:avLst/>
          </a:prstGeom>
          <a:noFill/>
          <a:ln w="31750">
            <a:solidFill>
              <a:srgbClr val="FF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44452" name="Line 36">
            <a:extLst>
              <a:ext uri="{FF2B5EF4-FFF2-40B4-BE49-F238E27FC236}">
                <a16:creationId xmlns:a16="http://schemas.microsoft.com/office/drawing/2014/main" id="{C10495E7-CCE2-44C5-9117-0684D3A515C0}"/>
              </a:ext>
            </a:extLst>
          </p:cNvPr>
          <p:cNvSpPr>
            <a:spLocks noChangeShapeType="1"/>
          </p:cNvSpPr>
          <p:nvPr/>
        </p:nvSpPr>
        <p:spPr bwMode="auto">
          <a:xfrm>
            <a:off x="3886200" y="5662613"/>
            <a:ext cx="0" cy="914400"/>
          </a:xfrm>
          <a:prstGeom prst="line">
            <a:avLst/>
          </a:prstGeom>
          <a:noFill/>
          <a:ln w="31750">
            <a:solidFill>
              <a:srgbClr val="FF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44453" name="Line 37">
            <a:extLst>
              <a:ext uri="{FF2B5EF4-FFF2-40B4-BE49-F238E27FC236}">
                <a16:creationId xmlns:a16="http://schemas.microsoft.com/office/drawing/2014/main" id="{40E37447-FCE7-4D00-A4F8-326FE80889EF}"/>
              </a:ext>
            </a:extLst>
          </p:cNvPr>
          <p:cNvSpPr>
            <a:spLocks noChangeShapeType="1"/>
          </p:cNvSpPr>
          <p:nvPr/>
        </p:nvSpPr>
        <p:spPr bwMode="auto">
          <a:xfrm>
            <a:off x="2590800" y="6324600"/>
            <a:ext cx="1295400" cy="0"/>
          </a:xfrm>
          <a:prstGeom prst="line">
            <a:avLst/>
          </a:prstGeom>
          <a:noFill/>
          <a:ln w="12700" cap="sq">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4456" name="Line 40">
            <a:extLst>
              <a:ext uri="{FF2B5EF4-FFF2-40B4-BE49-F238E27FC236}">
                <a16:creationId xmlns:a16="http://schemas.microsoft.com/office/drawing/2014/main" id="{A23EEAA7-F7D7-42C9-A281-1435979F5368}"/>
              </a:ext>
            </a:extLst>
          </p:cNvPr>
          <p:cNvSpPr>
            <a:spLocks noChangeShapeType="1"/>
          </p:cNvSpPr>
          <p:nvPr/>
        </p:nvSpPr>
        <p:spPr bwMode="auto">
          <a:xfrm flipH="1">
            <a:off x="1828800" y="2895600"/>
            <a:ext cx="762000" cy="0"/>
          </a:xfrm>
          <a:prstGeom prst="line">
            <a:avLst/>
          </a:prstGeom>
          <a:noFill/>
          <a:ln w="25400"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4457" name="Line 41">
            <a:extLst>
              <a:ext uri="{FF2B5EF4-FFF2-40B4-BE49-F238E27FC236}">
                <a16:creationId xmlns:a16="http://schemas.microsoft.com/office/drawing/2014/main" id="{2D2B9095-97E4-4BDA-8FBC-F41BA280FB7C}"/>
              </a:ext>
            </a:extLst>
          </p:cNvPr>
          <p:cNvSpPr>
            <a:spLocks noChangeShapeType="1"/>
          </p:cNvSpPr>
          <p:nvPr/>
        </p:nvSpPr>
        <p:spPr bwMode="auto">
          <a:xfrm>
            <a:off x="1828800" y="4343400"/>
            <a:ext cx="2057400" cy="0"/>
          </a:xfrm>
          <a:prstGeom prst="line">
            <a:avLst/>
          </a:prstGeom>
          <a:noFill/>
          <a:ln w="25400"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4447"/>
                                        </p:tgtEl>
                                        <p:attrNameLst>
                                          <p:attrName>style.visibility</p:attrName>
                                        </p:attrNameLst>
                                      </p:cBhvr>
                                      <p:to>
                                        <p:strVal val="visible"/>
                                      </p:to>
                                    </p:set>
                                    <p:animEffect transition="in" filter="wipe(up)">
                                      <p:cBhvr>
                                        <p:cTn id="7" dur="500"/>
                                        <p:tgtEl>
                                          <p:spTgt spid="44444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4444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44449"/>
                                        </p:tgtEl>
                                        <p:attrNameLst>
                                          <p:attrName>style.visibility</p:attrName>
                                        </p:attrNameLst>
                                      </p:cBhvr>
                                      <p:to>
                                        <p:strVal val="visible"/>
                                      </p:to>
                                    </p:set>
                                    <p:animEffect transition="in" filter="wipe(up)">
                                      <p:cBhvr>
                                        <p:cTn id="15" dur="500"/>
                                        <p:tgtEl>
                                          <p:spTgt spid="444449"/>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44445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444456"/>
                                        </p:tgtEl>
                                        <p:attrNameLst>
                                          <p:attrName>style.visibility</p:attrName>
                                        </p:attrNameLst>
                                      </p:cBhvr>
                                      <p:to>
                                        <p:strVal val="visible"/>
                                      </p:to>
                                    </p:set>
                                    <p:animEffect transition="in" filter="wipe(right)">
                                      <p:cBhvr>
                                        <p:cTn id="23" dur="500"/>
                                        <p:tgtEl>
                                          <p:spTgt spid="44445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444457"/>
                                        </p:tgtEl>
                                        <p:attrNameLst>
                                          <p:attrName>style.visibility</p:attrName>
                                        </p:attrNameLst>
                                      </p:cBhvr>
                                      <p:to>
                                        <p:strVal val="visible"/>
                                      </p:to>
                                    </p:set>
                                    <p:animEffect transition="in" filter="wipe(left)">
                                      <p:cBhvr>
                                        <p:cTn id="28" dur="500"/>
                                        <p:tgtEl>
                                          <p:spTgt spid="44445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444451"/>
                                        </p:tgtEl>
                                        <p:attrNameLst>
                                          <p:attrName>style.visibility</p:attrName>
                                        </p:attrNameLst>
                                      </p:cBhvr>
                                      <p:to>
                                        <p:strVal val="visible"/>
                                      </p:to>
                                    </p:set>
                                    <p:animEffect transition="in" filter="wipe(up)">
                                      <p:cBhvr>
                                        <p:cTn id="33" dur="500"/>
                                        <p:tgtEl>
                                          <p:spTgt spid="444451"/>
                                        </p:tgtEl>
                                      </p:cBhvr>
                                    </p:animEffect>
                                  </p:childTnLst>
                                </p:cTn>
                              </p:par>
                            </p:childTnLst>
                          </p:cTn>
                        </p:par>
                        <p:par>
                          <p:cTn id="34" fill="hold" nodeType="afterGroup">
                            <p:stCondLst>
                              <p:cond delay="500"/>
                            </p:stCondLst>
                            <p:childTnLst>
                              <p:par>
                                <p:cTn id="35" presetID="22" presetClass="entr" presetSubtype="1" fill="hold" nodeType="afterEffect">
                                  <p:stCondLst>
                                    <p:cond delay="0"/>
                                  </p:stCondLst>
                                  <p:childTnLst>
                                    <p:set>
                                      <p:cBhvr>
                                        <p:cTn id="36" dur="1" fill="hold">
                                          <p:stCondLst>
                                            <p:cond delay="0"/>
                                          </p:stCondLst>
                                        </p:cTn>
                                        <p:tgtEl>
                                          <p:spTgt spid="444452"/>
                                        </p:tgtEl>
                                        <p:attrNameLst>
                                          <p:attrName>style.visibility</p:attrName>
                                        </p:attrNameLst>
                                      </p:cBhvr>
                                      <p:to>
                                        <p:strVal val="visible"/>
                                      </p:to>
                                    </p:set>
                                    <p:animEffect transition="in" filter="wipe(up)">
                                      <p:cBhvr>
                                        <p:cTn id="37" dur="500"/>
                                        <p:tgtEl>
                                          <p:spTgt spid="444452"/>
                                        </p:tgtEl>
                                      </p:cBhvr>
                                    </p:animEffect>
                                  </p:childTnLst>
                                </p:cTn>
                              </p:par>
                            </p:childTnLst>
                          </p:cTn>
                        </p:par>
                        <p:par>
                          <p:cTn id="38" fill="hold" nodeType="afterGroup">
                            <p:stCondLst>
                              <p:cond delay="1000"/>
                            </p:stCondLst>
                            <p:childTnLst>
                              <p:par>
                                <p:cTn id="39" presetID="2" presetClass="entr" presetSubtype="4" fill="hold" nodeType="afterEffect">
                                  <p:stCondLst>
                                    <p:cond delay="0"/>
                                  </p:stCondLst>
                                  <p:childTnLst>
                                    <p:set>
                                      <p:cBhvr>
                                        <p:cTn id="40" dur="1" fill="hold">
                                          <p:stCondLst>
                                            <p:cond delay="0"/>
                                          </p:stCondLst>
                                        </p:cTn>
                                        <p:tgtEl>
                                          <p:spTgt spid="444453"/>
                                        </p:tgtEl>
                                        <p:attrNameLst>
                                          <p:attrName>style.visibility</p:attrName>
                                        </p:attrNameLst>
                                      </p:cBhvr>
                                      <p:to>
                                        <p:strVal val="visible"/>
                                      </p:to>
                                    </p:set>
                                    <p:anim calcmode="lin" valueType="num">
                                      <p:cBhvr additive="base">
                                        <p:cTn id="41" dur="500" fill="hold"/>
                                        <p:tgtEl>
                                          <p:spTgt spid="444453"/>
                                        </p:tgtEl>
                                        <p:attrNameLst>
                                          <p:attrName>ppt_x</p:attrName>
                                        </p:attrNameLst>
                                      </p:cBhvr>
                                      <p:tavLst>
                                        <p:tav tm="0">
                                          <p:val>
                                            <p:strVal val="#ppt_x"/>
                                          </p:val>
                                        </p:tav>
                                        <p:tav tm="100000">
                                          <p:val>
                                            <p:strVal val="#ppt_x"/>
                                          </p:val>
                                        </p:tav>
                                      </p:tavLst>
                                    </p:anim>
                                    <p:anim calcmode="lin" valueType="num">
                                      <p:cBhvr additive="base">
                                        <p:cTn id="42" dur="500" fill="hold"/>
                                        <p:tgtEl>
                                          <p:spTgt spid="444453"/>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1500"/>
                            </p:stCondLst>
                            <p:childTnLst>
                              <p:par>
                                <p:cTn id="44" presetID="2" presetClass="entr" presetSubtype="4" fill="hold" nodeType="afterEffect">
                                  <p:stCondLst>
                                    <p:cond delay="0"/>
                                  </p:stCondLst>
                                  <p:childTnLst>
                                    <p:set>
                                      <p:cBhvr>
                                        <p:cTn id="45" dur="1" fill="hold">
                                          <p:stCondLst>
                                            <p:cond delay="0"/>
                                          </p:stCondLst>
                                        </p:cTn>
                                        <p:tgtEl>
                                          <p:spTgt spid="444442"/>
                                        </p:tgtEl>
                                        <p:attrNameLst>
                                          <p:attrName>style.visibility</p:attrName>
                                        </p:attrNameLst>
                                      </p:cBhvr>
                                      <p:to>
                                        <p:strVal val="visible"/>
                                      </p:to>
                                    </p:set>
                                    <p:anim calcmode="lin" valueType="num">
                                      <p:cBhvr additive="base">
                                        <p:cTn id="46" dur="500" fill="hold"/>
                                        <p:tgtEl>
                                          <p:spTgt spid="444442"/>
                                        </p:tgtEl>
                                        <p:attrNameLst>
                                          <p:attrName>ppt_x</p:attrName>
                                        </p:attrNameLst>
                                      </p:cBhvr>
                                      <p:tavLst>
                                        <p:tav tm="0">
                                          <p:val>
                                            <p:strVal val="#ppt_x"/>
                                          </p:val>
                                        </p:tav>
                                        <p:tav tm="100000">
                                          <p:val>
                                            <p:strVal val="#ppt_x"/>
                                          </p:val>
                                        </p:tav>
                                      </p:tavLst>
                                    </p:anim>
                                    <p:anim calcmode="lin" valueType="num">
                                      <p:cBhvr additive="base">
                                        <p:cTn id="47" dur="500" fill="hold"/>
                                        <p:tgtEl>
                                          <p:spTgt spid="4444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47" grpId="0" animBg="1"/>
      <p:bldP spid="444448" grpId="0" autoUpdateAnimBg="0"/>
      <p:bldP spid="444449" grpId="0" animBg="1"/>
      <p:bldP spid="444450" grpId="0" autoUpdateAnimBg="0"/>
    </p:bldLst>
  </p:timing>
</p:sld>
</file>

<file path=ppt/theme/theme1.xml><?xml version="1.0" encoding="utf-8"?>
<a:theme xmlns:a="http://schemas.openxmlformats.org/drawingml/2006/main" name="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1" lang="zh-CN" altLang="en-US" sz="2400" b="1" i="0" u="none" strike="noStrike" cap="none" normalizeH="0" baseline="0" smtClean="0">
            <a:ln>
              <a:noFill/>
            </a:ln>
            <a:solidFill>
              <a:schemeClr val="tx2"/>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1" lang="zh-CN" altLang="en-US" sz="2400" b="1" i="0" u="none" strike="noStrike" cap="none" normalizeH="0" baseline="0" smtClean="0">
            <a:ln>
              <a:noFill/>
            </a:ln>
            <a:solidFill>
              <a:schemeClr val="tx2"/>
            </a:solidFill>
            <a:effectLst/>
            <a:latin typeface="Times New Roman" pitchFamily="18" charset="0"/>
            <a:ea typeface="黑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Office\Templates\2000演示文稿\Blue Diagonal.pot</Template>
  <TotalTime>24642</TotalTime>
  <Words>3078</Words>
  <Application>Microsoft Office PowerPoint</Application>
  <PresentationFormat>全屏显示(4:3)</PresentationFormat>
  <Paragraphs>684</Paragraphs>
  <Slides>65</Slides>
  <Notes>65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65</vt:i4>
      </vt:variant>
    </vt:vector>
  </HeadingPairs>
  <TitlesOfParts>
    <vt:vector size="75" baseType="lpstr">
      <vt:lpstr>楷体_GB2312</vt:lpstr>
      <vt:lpstr>宋体</vt:lpstr>
      <vt:lpstr>Arial</vt:lpstr>
      <vt:lpstr>Arial Black</vt:lpstr>
      <vt:lpstr>Times New Roman</vt:lpstr>
      <vt:lpstr>Wingdings</vt:lpstr>
      <vt:lpstr>Network Blitz</vt:lpstr>
      <vt:lpstr>Equation</vt:lpstr>
      <vt:lpstr>公式</vt:lpstr>
      <vt:lpstr>剪辑</vt:lpstr>
      <vt:lpstr>上节课程回顾</vt:lpstr>
      <vt:lpstr>上节课程回顾</vt:lpstr>
      <vt:lpstr>上节课程回顾</vt:lpstr>
      <vt:lpstr>§ 4-5  孤立系统熵增原理</vt:lpstr>
      <vt:lpstr>Increase of entropy principle</vt:lpstr>
      <vt:lpstr>为什么用孤立系统？</vt:lpstr>
      <vt:lpstr>孤立系熵增原理举例(1)</vt:lpstr>
      <vt:lpstr>孤立系熵增原理举例(1)</vt:lpstr>
      <vt:lpstr>孤立系熵增原理举例(1)</vt:lpstr>
      <vt:lpstr>孤立系熵增原理举例(2)</vt:lpstr>
      <vt:lpstr>孤立系熵增原理举例(2)</vt:lpstr>
      <vt:lpstr>孤立系熵增原理举例(3)</vt:lpstr>
      <vt:lpstr>孤立系熵增原理举例(3)</vt:lpstr>
      <vt:lpstr>孤立系熵增原理举例(4)</vt:lpstr>
      <vt:lpstr>孤立系熵增原理举例(5)</vt:lpstr>
      <vt:lpstr>作功能力损失</vt:lpstr>
      <vt:lpstr>作功能力损失</vt:lpstr>
      <vt:lpstr> §4-6  熵方程</vt:lpstr>
      <vt:lpstr>(一)熵的性质和计算</vt:lpstr>
      <vt:lpstr>(二) 熵的表达式的联系</vt:lpstr>
      <vt:lpstr>(三) 熵的问答题</vt:lpstr>
      <vt:lpstr>(四)  判断题（1）</vt:lpstr>
      <vt:lpstr>(四)  判断题（2）</vt:lpstr>
      <vt:lpstr>(四)  判断题（3）</vt:lpstr>
      <vt:lpstr>(四)  判断题（4）</vt:lpstr>
      <vt:lpstr>第四章  可逆与不可逆讨论(一)</vt:lpstr>
      <vt:lpstr>第四章  可逆与不可逆讨论(一)</vt:lpstr>
      <vt:lpstr>第四章  可逆与不可逆讨论(一)</vt:lpstr>
      <vt:lpstr>第四章  可逆与不可逆讨论(一)</vt:lpstr>
      <vt:lpstr>第四章  可逆与不可逆讨论(一)</vt:lpstr>
      <vt:lpstr>第四章  可逆与不可逆讨论(一)</vt:lpstr>
      <vt:lpstr>第四章  可逆与不可逆讨论(一)</vt:lpstr>
      <vt:lpstr>第四章  可逆与不可逆讨论(一)</vt:lpstr>
      <vt:lpstr>可逆与不可逆的深层含义</vt:lpstr>
      <vt:lpstr> 第四章   习题课(一)</vt:lpstr>
      <vt:lpstr>第四章   习题课(一)</vt:lpstr>
      <vt:lpstr>第四章   习题课(一)</vt:lpstr>
      <vt:lpstr>第四章   习题课(一)</vt:lpstr>
      <vt:lpstr>第四章   习题课(一)</vt:lpstr>
      <vt:lpstr>第四章   习题课(一)</vt:lpstr>
      <vt:lpstr>第四章   习题课(一)</vt:lpstr>
      <vt:lpstr>第四章   习题课(一)</vt:lpstr>
      <vt:lpstr>第四章   习题课(二)</vt:lpstr>
      <vt:lpstr>第四章   习题课(二)</vt:lpstr>
      <vt:lpstr>第四章   习题课(二)</vt:lpstr>
      <vt:lpstr>第四章   习题课(二)</vt:lpstr>
      <vt:lpstr>第四章   习题课(二)</vt:lpstr>
      <vt:lpstr>第四章   习题课(二)</vt:lpstr>
      <vt:lpstr>热二律解决的典型问题</vt:lpstr>
      <vt:lpstr>第四章讨论    熵的物理意义</vt:lpstr>
      <vt:lpstr>第四章讨论    熵的统计意义</vt:lpstr>
      <vt:lpstr>Statistical thermodynamic point</vt:lpstr>
      <vt:lpstr>PowerPoint 演示文稿</vt:lpstr>
      <vt:lpstr>PowerPoint 演示文稿</vt:lpstr>
      <vt:lpstr>PowerPoint 演示文稿</vt:lpstr>
      <vt:lpstr>PowerPoint 演示文稿</vt:lpstr>
      <vt:lpstr>PowerPoint 演示文稿</vt:lpstr>
      <vt:lpstr>Statistical thermodynamic point</vt:lpstr>
      <vt:lpstr>PowerPoint 演示文稿</vt:lpstr>
      <vt:lpstr>PowerPoint 演示文稿</vt:lpstr>
      <vt:lpstr>PowerPoint 演示文稿</vt:lpstr>
      <vt:lpstr>Entropy in Daily Life</vt:lpstr>
      <vt:lpstr>熵和热力学第二定律所遇到的诘难</vt:lpstr>
      <vt:lpstr>PowerPoint 演示文稿</vt:lpstr>
      <vt:lpstr>麦克斯韦妖 Maxwell Demon</vt:lpstr>
    </vt:vector>
  </TitlesOfParts>
  <Company>Tsinghua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清华（TH）系列绿色制冷剂 TH  Series Of Environment-Friendly Refrigerants</dc:title>
  <dc:creator>dyy</dc:creator>
  <cp:lastModifiedBy>董 若宇</cp:lastModifiedBy>
  <cp:revision>1354</cp:revision>
  <dcterms:created xsi:type="dcterms:W3CDTF">1999-06-28T01:28:23Z</dcterms:created>
  <dcterms:modified xsi:type="dcterms:W3CDTF">2024-04-07T10:57:59Z</dcterms:modified>
</cp:coreProperties>
</file>