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D2F68-7935-48A6-AB4F-698E9545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EFF91-69EF-4E78-9F54-95968B42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12B21-38A8-4863-89A3-1A8A43A1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041F1-185E-4049-9C4C-3E1FC97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128D-6978-4CCD-9DBC-A935AFF1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DF02-75D1-4A5D-B17E-006371FE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80950-7D46-4426-B02C-8B5EF611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CC01A-99E7-482D-84EE-B070B3A2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61DAE-5AC3-4B0A-ACD3-804B0A6C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1FBFD-68CB-492D-9F71-D0796E5A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D9466-3635-4AE1-BF0D-C34D9805E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BFBB7-D6A4-42E4-9FA2-1233C24F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EF7D4-5D79-4DAA-AF0A-8186B0D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60DCD-3667-4DDB-A429-F9E6F03E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5DA7B-5937-4DDD-9073-49D53942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2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B832-D4D3-4606-8140-C95E500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CCA61-6C1B-41AD-9EA4-A1788F4C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E8E7C-928F-489D-9D87-E55DE796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71069-438B-42B6-9E85-496121C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04AA8-71B4-42B8-A576-729BDB2B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E1D7-E825-47F0-AF6E-2D24019F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8A806-543D-4D93-85D5-36125707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E1EB4-2A7C-48CF-95F4-7FF7179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764B-5E3C-4D08-99F6-1BA24ED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4F161-3D01-4C60-B324-D132BC9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71433-F06D-4515-8198-26FA10F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6719-3A13-45A7-AD81-71D4177D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52338-2F4F-496A-B248-111EBAC8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8769B-B49A-4883-87ED-943EC8E7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1A232-161C-40FE-81C8-8BEBED97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5FC59-DFC4-44D6-BC3F-71B5B775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E4EE-94C0-49CE-BFD1-B56DB646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CFBE2-C192-4DD9-9F09-B23E0AB4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B3C45-B647-4FDB-AABA-704C9CC0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DDD6A7-98AB-4E47-AD3A-17A4933F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08C1B-EC60-417C-B862-30C8D7E5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6C22A-FC84-43C0-B559-7FD8BAE7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77B06-7A75-482C-9F5F-ED7B0AE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FB992-D6AB-4912-B1F7-047C242F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74CA-A555-4713-900D-CB71677A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E4B45-C3F3-4AB4-A009-62D18DBB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AACFFC-46E2-48A9-9558-C309DF27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6D4F4-4944-440B-AA15-2458F8E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B42197-BDEE-414E-BC39-E7348A96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724AA5-8FC4-4465-ADBB-12D7D938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D56DF-A2D1-44AB-9053-35524833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6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03DB5-B184-4EA4-B85D-6861F2CA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3D2A-7147-4065-AD75-513C83B0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FAA5C-5BE8-406C-BFD4-760116AA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EEC39-5BA8-445A-96A0-FF320E6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C0351-C81F-41DB-850B-D1619E7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FF64A-BAA7-4CCC-88EA-B41973FD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FC33B-F876-4588-A181-70ADF26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9F3B6-7138-4704-A6EA-7025ECA8D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38AF6-A145-4465-AB1E-84A8B390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38270-CA47-4F83-B575-D415E884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34D28-70B0-48A6-B3C2-54139A28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51E5D-812B-4200-B35E-8190AD5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4B874-A64A-4107-8BA7-C4A4B7A8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505F9-7976-4D51-B24A-716B020B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DED3-EEED-48E9-A970-93D2008E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7559-7400-4644-850C-774BD1C72EB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13DEF-F8F7-4968-90BC-E8AD3EF24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A8B13-9AF6-4B52-B8FA-EE1B12B2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BEC5-C80F-4274-9CF3-3388AA7EF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5964A1-0EF5-4A08-BECA-EA4C10CF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4" y="1318517"/>
            <a:ext cx="11962576" cy="3808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形 16" descr="箭头: 向左旋转">
            <a:extLst>
              <a:ext uri="{FF2B5EF4-FFF2-40B4-BE49-F238E27FC236}">
                <a16:creationId xmlns:a16="http://schemas.microsoft.com/office/drawing/2014/main" id="{29F1579A-1779-40EB-97F4-DB8FD525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476915">
            <a:off x="-9970" y="1672586"/>
            <a:ext cx="2778794" cy="25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8DCE15-84B5-4A57-9DA9-C990EE0E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4" y="324565"/>
            <a:ext cx="3472064" cy="385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D9508D-E6C1-4F21-8F66-54C8EA0E3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9" y="4810402"/>
            <a:ext cx="11030984" cy="161867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D3BA2E-2F5D-4F71-B5ED-BC061A063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275"/>
            <a:ext cx="4948697" cy="383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079E73-FFAC-4A14-8B86-AB1B899C0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27" y="362275"/>
            <a:ext cx="4950270" cy="3850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D26ECC83-38FC-4F19-A38D-281680E3F445}"/>
              </a:ext>
            </a:extLst>
          </p:cNvPr>
          <p:cNvSpPr/>
          <p:nvPr/>
        </p:nvSpPr>
        <p:spPr>
          <a:xfrm>
            <a:off x="6551629" y="5599522"/>
            <a:ext cx="2394408" cy="424206"/>
          </a:xfrm>
          <a:prstGeom prst="flowChartProcess">
            <a:avLst/>
          </a:prstGeom>
          <a:noFill/>
          <a:ln w="666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ccit-louhua@139.com</dc:creator>
  <cp:lastModifiedBy>ccit-louhua@139.com</cp:lastModifiedBy>
  <cp:revision>8</cp:revision>
  <dcterms:created xsi:type="dcterms:W3CDTF">2018-09-26T07:15:53Z</dcterms:created>
  <dcterms:modified xsi:type="dcterms:W3CDTF">2018-09-26T07:40:08Z</dcterms:modified>
</cp:coreProperties>
</file>