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D2F68-7935-48A6-AB4F-698E9545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EFF91-69EF-4E78-9F54-95968B4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12B21-38A8-4863-89A3-1A8A43A1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041F1-185E-4049-9C4C-3E1FC97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128D-6978-4CCD-9DBC-A935AFF1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DF02-75D1-4A5D-B17E-006371FE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80950-7D46-4426-B02C-8B5EF611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CC01A-99E7-482D-84EE-B070B3A2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61DAE-5AC3-4B0A-ACD3-804B0A6C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1FBFD-68CB-492D-9F71-D0796E5A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D9466-3635-4AE1-BF0D-C34D9805E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BFBB7-D6A4-42E4-9FA2-1233C24F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EF7D4-5D79-4DAA-AF0A-8186B0D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60DCD-3667-4DDB-A429-F9E6F03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5DA7B-5937-4DDD-9073-49D53942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2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B832-D4D3-4606-8140-C95E500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CCA61-6C1B-41AD-9EA4-A1788F4C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E8E7C-928F-489D-9D87-E55DE796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71069-438B-42B6-9E85-496121C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04AA8-71B4-42B8-A576-729BDB2B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E1D7-E825-47F0-AF6E-2D24019F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8A806-543D-4D93-85D5-36125707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E1EB4-2A7C-48CF-95F4-7FF7179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764B-5E3C-4D08-99F6-1BA24ED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4F161-3D01-4C60-B324-D132BC9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1433-F06D-4515-8198-26FA10F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6719-3A13-45A7-AD81-71D4177D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52338-2F4F-496A-B248-111EBAC8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8769B-B49A-4883-87ED-943EC8E7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1A232-161C-40FE-81C8-8BEBED97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5FC59-DFC4-44D6-BC3F-71B5B775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E4EE-94C0-49CE-BFD1-B56DB646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CFBE2-C192-4DD9-9F09-B23E0AB4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B3C45-B647-4FDB-AABA-704C9CC0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DDD6A7-98AB-4E47-AD3A-17A4933F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08C1B-EC60-417C-B862-30C8D7E5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6C22A-FC84-43C0-B559-7FD8BAE7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77B06-7A75-482C-9F5F-ED7B0AE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FB992-D6AB-4912-B1F7-047C242F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74CA-A555-4713-900D-CB71677A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E4B45-C3F3-4AB4-A009-62D18DBB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AACFFC-46E2-48A9-9558-C309DF27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6D4F4-4944-440B-AA15-2458F8E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42197-BDEE-414E-BC39-E7348A96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24AA5-8FC4-4465-ADBB-12D7D938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D56DF-A2D1-44AB-9053-35524833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03DB5-B184-4EA4-B85D-6861F2CA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3D2A-7147-4065-AD75-513C83B0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FAA5C-5BE8-406C-BFD4-760116AA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EEC39-5BA8-445A-96A0-FF320E6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C0351-C81F-41DB-850B-D1619E7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FF64A-BAA7-4CCC-88EA-B41973FD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FC33B-F876-4588-A181-70ADF26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9F3B6-7138-4704-A6EA-7025ECA8D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38AF6-A145-4465-AB1E-84A8B390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38270-CA47-4F83-B575-D415E884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34D28-70B0-48A6-B3C2-54139A28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51E5D-812B-4200-B35E-8190AD5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4B874-A64A-4107-8BA7-C4A4B7A8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505F9-7976-4D51-B24A-716B020B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DED3-EEED-48E9-A970-93D2008E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7559-7400-4644-850C-774BD1C72EB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13DEF-F8F7-4968-90BC-E8AD3EF24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A8B13-9AF6-4B52-B8FA-EE1B12B2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7.wdp"/><Relationship Id="rId4" Type="http://schemas.openxmlformats.org/officeDocument/2006/relationships/image" Target="../media/image18.png"/><Relationship Id="rId9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D4DC13-2CD2-4AAD-8D27-AAA66C96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161252"/>
            <a:ext cx="8633733" cy="653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C252B3-B4E3-4F5A-9B6A-56299305D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2" y="1249761"/>
            <a:ext cx="9596804" cy="324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01E6F6-C8F1-452F-962C-6F94B90D2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52" y="3342511"/>
            <a:ext cx="9596804" cy="324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342EC8A0-DA12-42CC-A9D3-90321D3A17CB}"/>
              </a:ext>
            </a:extLst>
          </p:cNvPr>
          <p:cNvSpPr/>
          <p:nvPr/>
        </p:nvSpPr>
        <p:spPr>
          <a:xfrm>
            <a:off x="546754" y="2366128"/>
            <a:ext cx="1074656" cy="3393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8C6F8-A038-4A9A-AB79-EB6D53B97F17}"/>
              </a:ext>
            </a:extLst>
          </p:cNvPr>
          <p:cNvSpPr/>
          <p:nvPr/>
        </p:nvSpPr>
        <p:spPr>
          <a:xfrm>
            <a:off x="191519" y="2366128"/>
            <a:ext cx="320510" cy="339364"/>
          </a:xfrm>
          <a:prstGeom prst="rect">
            <a:avLst/>
          </a:prstGeom>
          <a:noFill/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E482BB-ACAC-4298-91DC-A3D53E413E1F}"/>
              </a:ext>
            </a:extLst>
          </p:cNvPr>
          <p:cNvSpPr/>
          <p:nvPr/>
        </p:nvSpPr>
        <p:spPr>
          <a:xfrm>
            <a:off x="1656134" y="2535810"/>
            <a:ext cx="2805029" cy="699288"/>
          </a:xfrm>
          <a:prstGeom prst="rect">
            <a:avLst/>
          </a:prstGeom>
          <a:noFill/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704B01-6D65-45F0-8F0E-DC024270C184}"/>
              </a:ext>
            </a:extLst>
          </p:cNvPr>
          <p:cNvSpPr/>
          <p:nvPr/>
        </p:nvSpPr>
        <p:spPr>
          <a:xfrm>
            <a:off x="3732903" y="2958352"/>
            <a:ext cx="728259" cy="276745"/>
          </a:xfrm>
          <a:prstGeom prst="rect">
            <a:avLst/>
          </a:prstGeom>
          <a:noFill/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53B4C43-95D1-4B48-A52D-E29AB5877065}"/>
              </a:ext>
            </a:extLst>
          </p:cNvPr>
          <p:cNvSpPr/>
          <p:nvPr/>
        </p:nvSpPr>
        <p:spPr>
          <a:xfrm rot="5400000">
            <a:off x="3315046" y="3813477"/>
            <a:ext cx="1613506" cy="3393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DFE2CF-6F52-4F1F-A4DA-B8F1E8009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" y="107462"/>
            <a:ext cx="12067416" cy="6616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6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C9D1B-84F3-415E-A50C-017C29AE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9" y="278985"/>
            <a:ext cx="8840657" cy="5616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C95D35-8E10-44DE-8A77-7E39F3668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86" y="691184"/>
            <a:ext cx="8962038" cy="575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3BEC6C-2970-497B-BB31-F3D4C6593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77" y="1600474"/>
            <a:ext cx="7794872" cy="434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A32F36B-09FD-418B-AB17-8BD9BFEFB660}"/>
              </a:ext>
            </a:extLst>
          </p:cNvPr>
          <p:cNvSpPr/>
          <p:nvPr/>
        </p:nvSpPr>
        <p:spPr>
          <a:xfrm>
            <a:off x="185929" y="691184"/>
            <a:ext cx="997414" cy="287766"/>
          </a:xfrm>
          <a:prstGeom prst="rect">
            <a:avLst/>
          </a:prstGeom>
          <a:noFill/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直角上 14">
            <a:extLst>
              <a:ext uri="{FF2B5EF4-FFF2-40B4-BE49-F238E27FC236}">
                <a16:creationId xmlns:a16="http://schemas.microsoft.com/office/drawing/2014/main" id="{84E917B0-E008-41ED-AF86-11DCB26820EC}"/>
              </a:ext>
            </a:extLst>
          </p:cNvPr>
          <p:cNvSpPr/>
          <p:nvPr/>
        </p:nvSpPr>
        <p:spPr>
          <a:xfrm rot="10800000" flipH="1">
            <a:off x="1194397" y="904964"/>
            <a:ext cx="4891503" cy="19931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B2F7FA-9D47-4F3D-ACDC-8F43E2C54AF7}"/>
              </a:ext>
            </a:extLst>
          </p:cNvPr>
          <p:cNvSpPr/>
          <p:nvPr/>
        </p:nvSpPr>
        <p:spPr>
          <a:xfrm>
            <a:off x="2180155" y="3710853"/>
            <a:ext cx="997414" cy="287766"/>
          </a:xfrm>
          <a:prstGeom prst="rect">
            <a:avLst/>
          </a:prstGeom>
          <a:noFill/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3E4DB-BD89-4C8F-8D0D-BC8510B7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" y="178409"/>
            <a:ext cx="8606118" cy="646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3FD0E-5B20-42C7-8314-2E18F123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1393" y="3075112"/>
            <a:ext cx="8180000" cy="149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E90B2E-37FA-42F1-BD9F-15F60C37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56" y="1626021"/>
            <a:ext cx="8180000" cy="86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D409321-14C0-42C4-828C-FDB4B149AA39}"/>
              </a:ext>
            </a:extLst>
          </p:cNvPr>
          <p:cNvSpPr/>
          <p:nvPr/>
        </p:nvSpPr>
        <p:spPr>
          <a:xfrm rot="1316104" flipV="1">
            <a:off x="1970430" y="2529288"/>
            <a:ext cx="343593" cy="36604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1C83043-0644-4BAD-90F1-077BE1783B1C}"/>
              </a:ext>
            </a:extLst>
          </p:cNvPr>
          <p:cNvSpPr/>
          <p:nvPr/>
        </p:nvSpPr>
        <p:spPr>
          <a:xfrm rot="1316104" flipV="1">
            <a:off x="6317159" y="4657178"/>
            <a:ext cx="343593" cy="989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788D02-996A-4D28-A3D0-55D6710E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8979" cy="629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A4623-7E93-46C3-AD67-26414D4CC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9" y="984562"/>
            <a:ext cx="7252088" cy="543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2AE116-8E1A-4E2E-ABE8-42C35A5F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34" y="3429000"/>
            <a:ext cx="11860113" cy="162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6D7F57A3-6430-46CA-871F-F2AB8EDC02EF}"/>
              </a:ext>
            </a:extLst>
          </p:cNvPr>
          <p:cNvSpPr/>
          <p:nvPr/>
        </p:nvSpPr>
        <p:spPr>
          <a:xfrm rot="9357802" flipV="1">
            <a:off x="5921421" y="1675995"/>
            <a:ext cx="343593" cy="18789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5A71A6-1E28-46A4-93A7-AA0F199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44" y="1868456"/>
            <a:ext cx="9718817" cy="4795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1A85-CAB6-4CF9-B582-44CD957CE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74" y="170548"/>
            <a:ext cx="8180000" cy="149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5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BED7A2-77D1-4813-9284-084777BA9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06" y="746760"/>
            <a:ext cx="5324288" cy="1318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899ED-DB83-4144-9701-695943BA7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85" y="3759587"/>
            <a:ext cx="8602139" cy="2964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47B987-5547-4475-9359-8E59F87FAA7B}"/>
              </a:ext>
            </a:extLst>
          </p:cNvPr>
          <p:cNvSpPr txBox="1"/>
          <p:nvPr/>
        </p:nvSpPr>
        <p:spPr>
          <a:xfrm>
            <a:off x="8982439" y="2598003"/>
            <a:ext cx="90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57479-CBFF-402E-86AF-9208BCF57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" y="133768"/>
            <a:ext cx="6525557" cy="351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9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1DBB6A-ADDE-47DD-A64E-D12FFB6E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5298" cy="2744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6EFB8F-A9CA-4BEF-9B94-BFBA14032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15" y="581609"/>
            <a:ext cx="7046926" cy="2379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1BBB94-2802-4F49-8E56-AB8A5EAC1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1" y="3542899"/>
            <a:ext cx="10352199" cy="3207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6D06E3-7B59-44A4-B35E-7542746A3786}"/>
              </a:ext>
            </a:extLst>
          </p:cNvPr>
          <p:cNvSpPr txBox="1"/>
          <p:nvPr/>
        </p:nvSpPr>
        <p:spPr>
          <a:xfrm>
            <a:off x="3242649" y="2805183"/>
            <a:ext cx="90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F3D352-FD84-4051-B0E8-5EB38641219E}"/>
              </a:ext>
            </a:extLst>
          </p:cNvPr>
          <p:cNvSpPr/>
          <p:nvPr/>
        </p:nvSpPr>
        <p:spPr>
          <a:xfrm>
            <a:off x="4944615" y="2465220"/>
            <a:ext cx="523889" cy="433243"/>
          </a:xfrm>
          <a:prstGeom prst="rect">
            <a:avLst/>
          </a:prstGeom>
          <a:noFill/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3DFFB3-9038-4D2C-AF2E-3817E1D9A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" y="3542899"/>
            <a:ext cx="10352199" cy="3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DE81EE-69F0-4F99-877E-7F2E7C2A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7" y="1224802"/>
            <a:ext cx="11109366" cy="4193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2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ccit-louhua@139.com</dc:creator>
  <cp:lastModifiedBy>ccit-louhua@139.com</cp:lastModifiedBy>
  <cp:revision>20</cp:revision>
  <dcterms:created xsi:type="dcterms:W3CDTF">2018-09-26T07:15:53Z</dcterms:created>
  <dcterms:modified xsi:type="dcterms:W3CDTF">2018-09-27T12:35:37Z</dcterms:modified>
</cp:coreProperties>
</file>