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 lou" initials="hl" lastIdx="2" clrIdx="0">
    <p:extLst>
      <p:ext uri="{19B8F6BF-5375-455C-9EA6-DF929625EA0E}">
        <p15:presenceInfo xmlns:p15="http://schemas.microsoft.com/office/powerpoint/2012/main" userId="bf20ef47a47436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643A3-5A7D-4D7E-9F3E-C7676BEC6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0438AC-B91C-49FE-9425-B851A45AF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45C89-ED12-4698-BE74-3316BE19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C3C8-DB32-4D6D-B8D6-F624F8B338EB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95E0D-9CB6-42B4-9D32-50D82291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82329-27EE-42FB-B46F-0111D537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3B4E-A97B-40DA-9E11-4017C6687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00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2E26F-218E-49E7-8356-B100C201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EF2B9A-E107-41AA-8605-59DAADEA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57CD4-F1B1-4F49-BCC6-EF4662BC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C3C8-DB32-4D6D-B8D6-F624F8B338EB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C908B-8CDA-40FF-9424-24CE6408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C93A5-1742-4110-86AF-FB3C0651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3B4E-A97B-40DA-9E11-4017C6687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C8A86F-9B35-4585-B3B8-DD02A46B5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EEBA2B-FB2F-4C11-BC02-AAF9F6E42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BB90B-2EE5-4FC2-826D-9C830B72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C3C8-DB32-4D6D-B8D6-F624F8B338EB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98082-3E23-470C-813A-53C4FE7D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8F223-346D-45AA-A99E-299C71D0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3B4E-A97B-40DA-9E11-4017C6687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C42A2-E296-41A3-AFDC-17FC0A9B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FBAC5-1865-4530-AF6D-0464303B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AEEC2-D785-4B07-9B60-F7B0327E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C3C8-DB32-4D6D-B8D6-F624F8B338EB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A6D01-6781-4869-8E2E-B73367B3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1F883-4E9A-405E-982B-389EC05C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3B4E-A97B-40DA-9E11-4017C6687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12BE1-AF13-4E48-A6E0-B3BDA890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D3EE6-383E-4DD9-80FF-E90DB16E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D3AFF-1C09-41EC-A1BF-E2858906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C3C8-DB32-4D6D-B8D6-F624F8B338EB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9CC23-1683-45B7-A0F4-FDA5456D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460BF-5111-489B-89C8-E6E193E0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3B4E-A97B-40DA-9E11-4017C6687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95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1383B-A4A1-4F93-99CB-4178F58C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49071-578E-41D2-B850-41BA7C481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B7B79-D857-43E4-9CCC-EB13351DB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206F9-02F4-4CCD-B039-D07A91DC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C3C8-DB32-4D6D-B8D6-F624F8B338EB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B67AF-8026-459B-A2F9-2AC40144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FF4B8-2C00-4030-9E7A-577976CF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3B4E-A97B-40DA-9E11-4017C6687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0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779F8-054A-4F27-A05D-36579A4B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6D5A8-CD21-4E9F-870A-767194A08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56E6E0-D6E5-41F3-8B69-A1C8B2AF8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B1208A-BFF8-46D0-B5F9-DD6DCC003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27D9EB-EFC9-4D1A-BE2E-415074D8E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C8F6B1-CCB2-4A43-8E2A-06EF2CE7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C3C8-DB32-4D6D-B8D6-F624F8B338EB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2E1E2C-D332-46AD-9532-562B2572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5E911F-1B8A-4E07-AFA1-1F2D3B12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3B4E-A97B-40DA-9E11-4017C6687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6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593BC-F4E2-4A62-8B22-27C60B09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B38929-1CAA-4D37-BC80-BF9B050B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C3C8-DB32-4D6D-B8D6-F624F8B338EB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687EE2-CEDF-44FF-AE78-F37A3A42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E826C5-9344-444B-8A0F-F1D0F906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3B4E-A97B-40DA-9E11-4017C6687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3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E3B8A-CB48-4940-9927-6D3C398C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C3C8-DB32-4D6D-B8D6-F624F8B338EB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B53AF6-F731-481D-8B3D-8A59205F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D92E3-2EA9-4C2D-AF5B-35D4ADCE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3B4E-A97B-40DA-9E11-4017C6687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59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B53A0-DEF2-45B6-8D8D-35FC31AC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0E141-C87C-4949-9EE9-92E11FB1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17622C-56F8-4968-9030-21222E0F6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502D26-5C74-4153-AD0D-786B21F4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C3C8-DB32-4D6D-B8D6-F624F8B338EB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29676-AB1B-4BDF-AB85-1ABE97EF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2796F-2D2D-4993-AC69-9331D16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3B4E-A97B-40DA-9E11-4017C6687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BA2F0-B1D6-4186-8FD5-33DE3245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2F3A10-49F1-4D0C-8EDD-B368EA32A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47EB54-8D1C-4284-B6F8-FF0AC0205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FB89C-9C4D-4386-8433-A857C208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C3C8-DB32-4D6D-B8D6-F624F8B338EB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AE7D5-CAE5-4BE1-8372-0138128A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C95AD-641A-4A94-8003-8B3FB8F4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3B4E-A97B-40DA-9E11-4017C6687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9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584538-54A2-4AA6-A755-338949EE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6E911-BA19-4DCA-8773-3A21B63B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23233-E29E-4D2D-A167-97A895AAB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C3C8-DB32-4D6D-B8D6-F624F8B338EB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90DD2-B45C-4CB6-89EC-E2351E15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6C506-2E50-435E-82CA-114218058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73B4E-A97B-40DA-9E11-4017C6687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549612-A0DE-4D2E-9F05-6BA85B7FE55C}"/>
              </a:ext>
            </a:extLst>
          </p:cNvPr>
          <p:cNvSpPr txBox="1"/>
          <p:nvPr/>
        </p:nvSpPr>
        <p:spPr>
          <a:xfrm>
            <a:off x="0" y="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share</a:t>
            </a:r>
            <a:r>
              <a:rPr lang="zh-CN" altLang="en-US" dirty="0"/>
              <a:t>的安装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AEB50E-3BE0-40DC-84BF-D5971C9C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2" y="1210293"/>
            <a:ext cx="3010556" cy="3160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6E55DB-E7E2-45C2-A148-D3874A7CA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685" y="1210292"/>
            <a:ext cx="3123364" cy="31603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80CDFF-011F-49E1-96BD-E9BE7D5BA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956" y="1210293"/>
            <a:ext cx="3417822" cy="4007659"/>
          </a:xfrm>
          <a:prstGeom prst="rect">
            <a:avLst/>
          </a:prstGeom>
        </p:spPr>
      </p:pic>
      <p:sp>
        <p:nvSpPr>
          <p:cNvPr id="13" name="箭头: 上 12">
            <a:extLst>
              <a:ext uri="{FF2B5EF4-FFF2-40B4-BE49-F238E27FC236}">
                <a16:creationId xmlns:a16="http://schemas.microsoft.com/office/drawing/2014/main" id="{3D80BF48-AE22-4019-9571-4A7151316330}"/>
              </a:ext>
            </a:extLst>
          </p:cNvPr>
          <p:cNvSpPr/>
          <p:nvPr/>
        </p:nvSpPr>
        <p:spPr>
          <a:xfrm rot="4236166">
            <a:off x="2656591" y="425820"/>
            <a:ext cx="170582" cy="445578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61E47A74-CFD3-47DF-99CD-513486137374}"/>
              </a:ext>
            </a:extLst>
          </p:cNvPr>
          <p:cNvSpPr/>
          <p:nvPr/>
        </p:nvSpPr>
        <p:spPr>
          <a:xfrm rot="8760478" flipH="1">
            <a:off x="7879785" y="2443012"/>
            <a:ext cx="175432" cy="226226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B17043-21FE-4EFA-8A26-C5DF00CC251B}"/>
              </a:ext>
            </a:extLst>
          </p:cNvPr>
          <p:cNvSpPr txBox="1"/>
          <p:nvPr/>
        </p:nvSpPr>
        <p:spPr>
          <a:xfrm>
            <a:off x="0" y="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share</a:t>
            </a:r>
            <a:r>
              <a:rPr lang="zh-CN" altLang="en-US" dirty="0"/>
              <a:t>的注册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3D8FF7-6201-49F3-837B-090A4C210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9" y="837626"/>
            <a:ext cx="3700847" cy="3693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985BA0-4780-4722-AA78-5FCE798BE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35" y="6105912"/>
            <a:ext cx="4640724" cy="3693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7F9822-1778-416B-861F-CB4C2966D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58" y="1950902"/>
            <a:ext cx="2685288" cy="13258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CE51E7-B33B-4A46-A333-4A246F40B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40" y="2320018"/>
            <a:ext cx="1868424" cy="33924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4E938F8-0291-430B-AE1F-A6C19F08E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22" y="4284468"/>
            <a:ext cx="2944368" cy="13258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箭头: 上 14">
            <a:extLst>
              <a:ext uri="{FF2B5EF4-FFF2-40B4-BE49-F238E27FC236}">
                <a16:creationId xmlns:a16="http://schemas.microsoft.com/office/drawing/2014/main" id="{A5858E44-A3C8-4D28-8241-215ED05C8279}"/>
              </a:ext>
            </a:extLst>
          </p:cNvPr>
          <p:cNvSpPr/>
          <p:nvPr/>
        </p:nvSpPr>
        <p:spPr>
          <a:xfrm rot="10800000">
            <a:off x="2425916" y="1291904"/>
            <a:ext cx="157893" cy="83688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1BDCA3FD-3F03-4909-A46F-E1810BD0524D}"/>
              </a:ext>
            </a:extLst>
          </p:cNvPr>
          <p:cNvSpPr/>
          <p:nvPr/>
        </p:nvSpPr>
        <p:spPr>
          <a:xfrm rot="5400000">
            <a:off x="4499397" y="2592122"/>
            <a:ext cx="157893" cy="83688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32C7D1C5-FB76-41D4-9FAA-C1CA52C12F86}"/>
              </a:ext>
            </a:extLst>
          </p:cNvPr>
          <p:cNvSpPr/>
          <p:nvPr/>
        </p:nvSpPr>
        <p:spPr>
          <a:xfrm rot="5400000">
            <a:off x="7416255" y="4607915"/>
            <a:ext cx="157893" cy="83688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D6049CD1-DE92-4E0C-803D-9681790C2C68}"/>
              </a:ext>
            </a:extLst>
          </p:cNvPr>
          <p:cNvSpPr/>
          <p:nvPr/>
        </p:nvSpPr>
        <p:spPr>
          <a:xfrm rot="10800000">
            <a:off x="9442796" y="5712441"/>
            <a:ext cx="170986" cy="503179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B3ABCA-89DD-443C-83D7-E70AB1CF16EB}"/>
              </a:ext>
            </a:extLst>
          </p:cNvPr>
          <p:cNvSpPr txBox="1"/>
          <p:nvPr/>
        </p:nvSpPr>
        <p:spPr>
          <a:xfrm>
            <a:off x="0" y="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share</a:t>
            </a:r>
            <a:r>
              <a:rPr lang="zh-CN" altLang="en-US" dirty="0"/>
              <a:t>的使用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4D72FE-B9AE-43DA-9167-29B54D1BE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" y="2471564"/>
            <a:ext cx="2739146" cy="43733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DDC564-118A-41D5-B086-89ED67F68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62" y="5920909"/>
            <a:ext cx="5507780" cy="9240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E97CF26-6877-4CBC-BDD4-022017FBB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725" y="760738"/>
            <a:ext cx="5242498" cy="47376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CEB6CC4-21AC-43A2-AA7D-163C68EDE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87" y="91785"/>
            <a:ext cx="3557431" cy="5622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箭头: 上 16">
            <a:extLst>
              <a:ext uri="{FF2B5EF4-FFF2-40B4-BE49-F238E27FC236}">
                <a16:creationId xmlns:a16="http://schemas.microsoft.com/office/drawing/2014/main" id="{3E17E871-70D2-4F8D-8E82-7F7D5D3CCC9B}"/>
              </a:ext>
            </a:extLst>
          </p:cNvPr>
          <p:cNvSpPr/>
          <p:nvPr/>
        </p:nvSpPr>
        <p:spPr>
          <a:xfrm rot="8719397">
            <a:off x="2133760" y="3417850"/>
            <a:ext cx="123783" cy="2861212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7C60A9F7-75CB-49F8-9DD9-0BAB3585E181}"/>
              </a:ext>
            </a:extLst>
          </p:cNvPr>
          <p:cNvSpPr/>
          <p:nvPr/>
        </p:nvSpPr>
        <p:spPr>
          <a:xfrm flipH="1">
            <a:off x="2994813" y="1035119"/>
            <a:ext cx="490537" cy="481965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使用通信软件将共享连接串传输</a:t>
            </a: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9AB8FD36-62B2-453A-8738-97D31D579BF0}"/>
              </a:ext>
            </a:extLst>
          </p:cNvPr>
          <p:cNvSpPr/>
          <p:nvPr/>
        </p:nvSpPr>
        <p:spPr>
          <a:xfrm rot="5400000">
            <a:off x="6538971" y="2259000"/>
            <a:ext cx="157893" cy="83688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注: 线形 21">
            <a:extLst>
              <a:ext uri="{FF2B5EF4-FFF2-40B4-BE49-F238E27FC236}">
                <a16:creationId xmlns:a16="http://schemas.microsoft.com/office/drawing/2014/main" id="{33AC6C27-D1DD-4AE6-83E1-E29F007AF150}"/>
              </a:ext>
            </a:extLst>
          </p:cNvPr>
          <p:cNvSpPr/>
          <p:nvPr/>
        </p:nvSpPr>
        <p:spPr>
          <a:xfrm>
            <a:off x="9197187" y="2219038"/>
            <a:ext cx="690461" cy="443122"/>
          </a:xfrm>
          <a:prstGeom prst="borderCallout1">
            <a:avLst>
              <a:gd name="adj1" fmla="val 117745"/>
              <a:gd name="adj2" fmla="val 186565"/>
              <a:gd name="adj3" fmla="val 50057"/>
              <a:gd name="adj4" fmla="val 101463"/>
            </a:avLst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本机</a:t>
            </a:r>
          </a:p>
        </p:txBody>
      </p:sp>
      <p:sp>
        <p:nvSpPr>
          <p:cNvPr id="23" name="标注: 线形 22">
            <a:extLst>
              <a:ext uri="{FF2B5EF4-FFF2-40B4-BE49-F238E27FC236}">
                <a16:creationId xmlns:a16="http://schemas.microsoft.com/office/drawing/2014/main" id="{B27E92F2-C1A1-4AE7-A384-810889949F8B}"/>
              </a:ext>
            </a:extLst>
          </p:cNvPr>
          <p:cNvSpPr/>
          <p:nvPr/>
        </p:nvSpPr>
        <p:spPr>
          <a:xfrm>
            <a:off x="10515953" y="3528434"/>
            <a:ext cx="690461" cy="443122"/>
          </a:xfrm>
          <a:prstGeom prst="borderCallout1">
            <a:avLst>
              <a:gd name="adj1" fmla="val 117745"/>
              <a:gd name="adj2" fmla="val 186565"/>
              <a:gd name="adj3" fmla="val 50057"/>
              <a:gd name="adj4" fmla="val 101463"/>
            </a:avLst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</a:p>
        </p:txBody>
      </p:sp>
    </p:spTree>
    <p:extLst>
      <p:ext uri="{BB962C8B-B14F-4D97-AF65-F5344CB8AC3E}">
        <p14:creationId xmlns:p14="http://schemas.microsoft.com/office/powerpoint/2010/main" val="82869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99284C-7F53-4765-B988-A7EFDD7C5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" y="2220748"/>
            <a:ext cx="12046492" cy="3638877"/>
          </a:xfrm>
          <a:prstGeom prst="rect">
            <a:avLst/>
          </a:prstGeom>
        </p:spPr>
      </p:pic>
      <p:sp>
        <p:nvSpPr>
          <p:cNvPr id="8" name="标注: 线形 7">
            <a:extLst>
              <a:ext uri="{FF2B5EF4-FFF2-40B4-BE49-F238E27FC236}">
                <a16:creationId xmlns:a16="http://schemas.microsoft.com/office/drawing/2014/main" id="{489024C4-37CD-4045-9CAA-DA989CF09BED}"/>
              </a:ext>
            </a:extLst>
          </p:cNvPr>
          <p:cNvSpPr/>
          <p:nvPr/>
        </p:nvSpPr>
        <p:spPr>
          <a:xfrm>
            <a:off x="1742027" y="1541989"/>
            <a:ext cx="690461" cy="443122"/>
          </a:xfrm>
          <a:prstGeom prst="borderCallout1">
            <a:avLst>
              <a:gd name="adj1" fmla="val 117745"/>
              <a:gd name="adj2" fmla="val 186565"/>
              <a:gd name="adj3" fmla="val 50057"/>
              <a:gd name="adj4" fmla="val 101463"/>
            </a:avLst>
          </a:prstGeom>
          <a:ln w="444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本机</a:t>
            </a:r>
          </a:p>
        </p:txBody>
      </p:sp>
      <p:sp>
        <p:nvSpPr>
          <p:cNvPr id="9" name="标注: 线形 8">
            <a:extLst>
              <a:ext uri="{FF2B5EF4-FFF2-40B4-BE49-F238E27FC236}">
                <a16:creationId xmlns:a16="http://schemas.microsoft.com/office/drawing/2014/main" id="{DCD9984D-868E-4796-A27B-A780AE9EBA72}"/>
              </a:ext>
            </a:extLst>
          </p:cNvPr>
          <p:cNvSpPr/>
          <p:nvPr/>
        </p:nvSpPr>
        <p:spPr>
          <a:xfrm>
            <a:off x="6821031" y="1541989"/>
            <a:ext cx="690461" cy="443122"/>
          </a:xfrm>
          <a:prstGeom prst="borderCallout1">
            <a:avLst>
              <a:gd name="adj1" fmla="val 117745"/>
              <a:gd name="adj2" fmla="val 186565"/>
              <a:gd name="adj3" fmla="val 50057"/>
              <a:gd name="adj4" fmla="val 101463"/>
            </a:avLst>
          </a:prstGeom>
          <a:ln w="444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</a:p>
        </p:txBody>
      </p:sp>
    </p:spTree>
    <p:extLst>
      <p:ext uri="{BB962C8B-B14F-4D97-AF65-F5344CB8AC3E}">
        <p14:creationId xmlns:p14="http://schemas.microsoft.com/office/powerpoint/2010/main" val="89948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 lou</dc:creator>
  <cp:lastModifiedBy>hua lou</cp:lastModifiedBy>
  <cp:revision>8</cp:revision>
  <dcterms:created xsi:type="dcterms:W3CDTF">2019-02-20T04:27:04Z</dcterms:created>
  <dcterms:modified xsi:type="dcterms:W3CDTF">2019-02-20T05:16:02Z</dcterms:modified>
</cp:coreProperties>
</file>