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0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0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0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0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34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1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2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7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4413B-5057-4FEC-B32B-82D90BBD3D52}" type="datetimeFigureOut">
              <a:rPr lang="zh-CN" altLang="en-US" smtClean="0"/>
              <a:t>2017/5/21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8E32-BE9E-42B1-996B-E14B4AE6F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6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uwuz/pythonWorm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happyanger6/article/details/75890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大作业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周铭洵，梁景涛，李思航，吴瑞海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9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我们做了一个爬虫和简单数据分析与可视化的项目。</a:t>
            </a:r>
            <a:endParaRPr lang="en-US" altLang="zh-CN" dirty="0" smtClean="0"/>
          </a:p>
          <a:p>
            <a:r>
              <a:rPr lang="zh-CN" altLang="en-US" dirty="0"/>
              <a:t>爬</a:t>
            </a:r>
            <a:r>
              <a:rPr lang="zh-CN" altLang="en-US" dirty="0" smtClean="0"/>
              <a:t>取了北大未名版的鹊桥（征友）板块的内容，并进行整理，分析。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https://github.com/wuwuz/pythonWormLearning</a:t>
            </a:r>
            <a:endParaRPr lang="en-US" altLang="zh-CN" dirty="0" smtClean="0"/>
          </a:p>
          <a:p>
            <a:r>
              <a:rPr lang="zh-CN" altLang="en-US" dirty="0" smtClean="0"/>
              <a:t>这是我们的源码。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爬虫源码：</a:t>
            </a:r>
            <a:r>
              <a:rPr lang="en-US" altLang="zh-CN" dirty="0" smtClean="0"/>
              <a:t>mytest.py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pic.py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数据分析源码：</a:t>
            </a:r>
            <a:r>
              <a:rPr lang="en-US" altLang="zh-CN" dirty="0" smtClean="0"/>
              <a:t>processContent.py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wordAnalysis.py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wordPic.py</a:t>
            </a:r>
          </a:p>
        </p:txBody>
      </p:sp>
    </p:spTree>
    <p:extLst>
      <p:ext uri="{BB962C8B-B14F-4D97-AF65-F5344CB8AC3E}">
        <p14:creationId xmlns:p14="http://schemas.microsoft.com/office/powerpoint/2010/main" val="4236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准备工作：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Python3.6</a:t>
            </a:r>
          </a:p>
          <a:p>
            <a:r>
              <a:rPr lang="en-US" altLang="zh-CN" sz="2000" dirty="0" smtClean="0"/>
              <a:t>pip install </a:t>
            </a:r>
            <a:r>
              <a:rPr lang="zh-CN" altLang="en-US" sz="2000" dirty="0" smtClean="0"/>
              <a:t>以下第三方库</a:t>
            </a:r>
            <a:endParaRPr lang="en-US" altLang="zh-CN" sz="2000" dirty="0" smtClean="0"/>
          </a:p>
          <a:p>
            <a:r>
              <a:rPr lang="en-US" altLang="zh-CN" sz="2000" dirty="0" err="1"/>
              <a:t>BeautifulSoup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>Requests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/>
              <a:t>jieba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/>
              <a:t>thulac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/>
              <a:t>wordcloud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err="1" smtClean="0"/>
              <a:t>matlibplot</a:t>
            </a:r>
            <a:endParaRPr lang="en-US" altLang="zh-CN" sz="2000" dirty="0" smtClean="0"/>
          </a:p>
          <a:p>
            <a:r>
              <a:rPr lang="zh-CN" altLang="en-US" sz="2000" dirty="0" smtClean="0"/>
              <a:t>注意</a:t>
            </a:r>
            <a:r>
              <a:rPr lang="en-US" altLang="zh-CN" sz="2000" dirty="0" err="1" smtClean="0"/>
              <a:t>wordcloud</a:t>
            </a:r>
            <a:r>
              <a:rPr lang="zh-CN" altLang="en-US" sz="2000" dirty="0" smtClean="0"/>
              <a:t>要求</a:t>
            </a:r>
            <a:r>
              <a:rPr lang="en-US" altLang="zh-CN" sz="2000" dirty="0" smtClean="0"/>
              <a:t>VC++ 14.0</a:t>
            </a:r>
            <a:r>
              <a:rPr lang="zh-CN" altLang="en-US" sz="2000" dirty="0" smtClean="0"/>
              <a:t>的编译器</a:t>
            </a:r>
            <a:endParaRPr lang="en-US" altLang="zh-CN" sz="2000" dirty="0"/>
          </a:p>
          <a:p>
            <a:r>
              <a:rPr lang="zh-CN" altLang="en-US" sz="2000" dirty="0" smtClean="0"/>
              <a:t>直接下载</a:t>
            </a:r>
            <a:r>
              <a:rPr lang="en-US" altLang="zh-CN" sz="2000" dirty="0" smtClean="0"/>
              <a:t>VS2017</a:t>
            </a:r>
            <a:r>
              <a:rPr lang="zh-CN" altLang="en-US" sz="2000" dirty="0" smtClean="0"/>
              <a:t>并且把里面的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工具全部弄下来，之后按照</a:t>
            </a:r>
            <a:r>
              <a:rPr lang="en-US" altLang="zh-CN" sz="2000" dirty="0" smtClean="0">
                <a:hlinkClick r:id="rId2"/>
              </a:rPr>
              <a:t>http://blog.csdn.net/happyanger6/article/details/7589016</a:t>
            </a:r>
            <a:r>
              <a:rPr lang="zh-CN" altLang="en-US" sz="2000" dirty="0" smtClean="0"/>
              <a:t>里面的环境变量之类的设置好。</a:t>
            </a:r>
            <a:endParaRPr lang="en-US" altLang="zh-CN" sz="2000" dirty="0" smtClean="0"/>
          </a:p>
          <a:p>
            <a:r>
              <a:rPr lang="zh-CN" altLang="en-US" sz="2000" dirty="0" smtClean="0"/>
              <a:t>注意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位机子和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位机子的区别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299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怎么用呢（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首先运行</a:t>
            </a:r>
            <a:r>
              <a:rPr lang="en-US" altLang="zh-CN" dirty="0" smtClean="0"/>
              <a:t>mytest.py</a:t>
            </a:r>
            <a:r>
              <a:rPr lang="zh-CN" altLang="en-US" dirty="0" smtClean="0"/>
              <a:t>，它会爬取</a:t>
            </a:r>
            <a:r>
              <a:rPr lang="en-US" altLang="zh-CN" dirty="0" err="1" smtClean="0"/>
              <a:t>PieBridge</a:t>
            </a:r>
            <a:r>
              <a:rPr lang="zh-CN" altLang="en-US" dirty="0" smtClean="0"/>
              <a:t>（鹊桥）板块的所有文字内容，包括主楼的标题，以及主楼的内容。</a:t>
            </a:r>
            <a:endParaRPr lang="en-US" altLang="zh-CN" dirty="0" smtClean="0"/>
          </a:p>
          <a:p>
            <a:r>
              <a:rPr lang="zh-CN" altLang="en-US" dirty="0" smtClean="0"/>
              <a:t>结果存至</a:t>
            </a:r>
            <a:r>
              <a:rPr lang="en-US" altLang="zh-CN" dirty="0" smtClean="0"/>
              <a:t>content.txt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29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怎么用呢（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其次运行</a:t>
            </a:r>
            <a:r>
              <a:rPr lang="en-US" altLang="zh-CN" dirty="0" smtClean="0"/>
              <a:t>pic.py</a:t>
            </a:r>
            <a:r>
              <a:rPr lang="zh-CN" altLang="en-US" dirty="0" smtClean="0"/>
              <a:t>，它会爬取鹊桥板块的附件图片，存放在</a:t>
            </a:r>
            <a:r>
              <a:rPr lang="en-US" altLang="zh-CN" dirty="0" smtClean="0"/>
              <a:t>pic</a:t>
            </a:r>
            <a:r>
              <a:rPr lang="zh-CN" altLang="en-US" dirty="0" smtClean="0"/>
              <a:t>文件夹下面。运行时间可能稍长。</a:t>
            </a:r>
            <a:endParaRPr lang="en-US" altLang="zh-CN" dirty="0" smtClean="0"/>
          </a:p>
          <a:p>
            <a:r>
              <a:rPr lang="zh-CN" altLang="en-US" dirty="0" smtClean="0"/>
              <a:t>如果时间过长时可直接终止运行。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6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怎么用呢（</a:t>
            </a:r>
            <a:r>
              <a:rPr lang="en-US" altLang="zh-CN" dirty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在有了</a:t>
            </a:r>
            <a:r>
              <a:rPr lang="en-US" altLang="zh-CN" dirty="0" smtClean="0"/>
              <a:t>pic</a:t>
            </a:r>
            <a:r>
              <a:rPr lang="zh-CN" altLang="en-US" dirty="0" smtClean="0"/>
              <a:t>文件夹和</a:t>
            </a:r>
            <a:r>
              <a:rPr lang="en-US" altLang="zh-CN" dirty="0" smtClean="0"/>
              <a:t>content.txt</a:t>
            </a:r>
            <a:r>
              <a:rPr lang="zh-CN" altLang="en-US" dirty="0" smtClean="0"/>
              <a:t>之后，运行</a:t>
            </a:r>
            <a:r>
              <a:rPr lang="en-US" altLang="zh-CN" dirty="0" smtClean="0"/>
              <a:t>processContent.py</a:t>
            </a:r>
            <a:endParaRPr lang="en-US" altLang="zh-CN" dirty="0"/>
          </a:p>
          <a:p>
            <a:r>
              <a:rPr lang="zh-CN" altLang="en-US" dirty="0"/>
              <a:t>会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content.txt</a:t>
            </a:r>
            <a:r>
              <a:rPr lang="zh-CN" altLang="en-US" dirty="0" smtClean="0"/>
              <a:t>的每一位征友者的信息进行中文分词，进行非常简答的语义分析，找出身高体重以及对对方要求等等，和对应的</a:t>
            </a:r>
            <a:r>
              <a:rPr lang="en-US" altLang="zh-CN" dirty="0" smtClean="0"/>
              <a:t>pic</a:t>
            </a:r>
            <a:r>
              <a:rPr lang="zh-CN" altLang="en-US" dirty="0" smtClean="0"/>
              <a:t>文件一起放入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文件夹。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开后可查看每个人的信息。</a:t>
            </a:r>
            <a:endParaRPr lang="en-US" altLang="zh-CN" dirty="0" smtClean="0"/>
          </a:p>
          <a:p>
            <a:r>
              <a:rPr lang="zh-CN" altLang="en-US" dirty="0" smtClean="0"/>
              <a:t>最后统计了男女的特定要求。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93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怎么用呢（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有了</a:t>
            </a:r>
            <a:r>
              <a:rPr lang="en-US" altLang="zh-CN" dirty="0" smtClean="0"/>
              <a:t>content.txt</a:t>
            </a:r>
            <a:r>
              <a:rPr lang="zh-CN" altLang="en-US" dirty="0" smtClean="0"/>
              <a:t>，运行</a:t>
            </a:r>
            <a:r>
              <a:rPr lang="en-US" altLang="zh-CN" dirty="0" smtClean="0"/>
              <a:t>wordAnalysis.py</a:t>
            </a:r>
            <a:r>
              <a:rPr lang="zh-CN" altLang="en-US" dirty="0" smtClean="0"/>
              <a:t>，生成词频分析</a:t>
            </a:r>
            <a:r>
              <a:rPr lang="en-US" altLang="zh-CN" dirty="0" smtClean="0"/>
              <a:t>dict.txt</a:t>
            </a:r>
          </a:p>
          <a:p>
            <a:r>
              <a:rPr lang="en-US" altLang="zh-CN" dirty="0" smtClean="0"/>
              <a:t>Dict.txt</a:t>
            </a:r>
            <a:r>
              <a:rPr lang="zh-CN" altLang="en-US" dirty="0" smtClean="0"/>
              <a:t>中重点摘取了一些比较有用的词，某些高频词语没有意义，比如“我”，“的”等等没有收录。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93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怎么用呢（</a:t>
            </a:r>
            <a:r>
              <a:rPr lang="en-US" altLang="zh-CN" dirty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有了</a:t>
            </a:r>
            <a:r>
              <a:rPr lang="en-US" altLang="zh-CN" dirty="0" smtClean="0"/>
              <a:t>dict.txt</a:t>
            </a:r>
            <a:r>
              <a:rPr lang="zh-CN" altLang="en-US" dirty="0" smtClean="0"/>
              <a:t>，运行</a:t>
            </a:r>
            <a:r>
              <a:rPr lang="en-US" altLang="zh-CN" dirty="0" smtClean="0"/>
              <a:t>wordPic.txt</a:t>
            </a:r>
          </a:p>
          <a:p>
            <a:r>
              <a:rPr lang="zh-CN" altLang="en-US" dirty="0" smtClean="0"/>
              <a:t>注意文件夹下面要有背景图片</a:t>
            </a:r>
            <a:r>
              <a:rPr lang="en-US" altLang="zh-CN" dirty="0" smtClean="0"/>
              <a:t>center.jpg</a:t>
            </a:r>
            <a:r>
              <a:rPr lang="zh-CN" altLang="en-US" dirty="0" smtClean="0"/>
              <a:t>，字体文件</a:t>
            </a:r>
            <a:r>
              <a:rPr lang="en-US" altLang="zh-CN" dirty="0" err="1" smtClean="0"/>
              <a:t>msyh.ttc</a:t>
            </a:r>
            <a:endParaRPr lang="en-US" altLang="zh-CN" dirty="0" smtClean="0"/>
          </a:p>
          <a:p>
            <a:r>
              <a:rPr lang="zh-CN" altLang="en-US" dirty="0" smtClean="0"/>
              <a:t>得到可视化的词云</a:t>
            </a:r>
            <a:r>
              <a:rPr lang="zh-CN" altLang="en-US" dirty="0"/>
              <a:t>图片</a:t>
            </a:r>
            <a:r>
              <a:rPr lang="en-US" altLang="zh-CN" dirty="0" smtClean="0"/>
              <a:t>pic_gen.png</a:t>
            </a:r>
          </a:p>
        </p:txBody>
      </p:sp>
    </p:spTree>
    <p:extLst>
      <p:ext uri="{BB962C8B-B14F-4D97-AF65-F5344CB8AC3E}">
        <p14:creationId xmlns:p14="http://schemas.microsoft.com/office/powerpoint/2010/main" val="36160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怎么用呢（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Hotspot.py</a:t>
            </a:r>
            <a:r>
              <a:rPr lang="zh-CN" altLang="en-US" dirty="0" smtClean="0"/>
              <a:t>用于爬取特定板块的热门帖子</a:t>
            </a:r>
            <a:endParaRPr lang="en-US" altLang="zh-CN" dirty="0" smtClean="0"/>
          </a:p>
          <a:p>
            <a:r>
              <a:rPr lang="zh-CN" altLang="en-US" dirty="0" smtClean="0"/>
              <a:t>输入对应板块的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和输出文件文件名，以及最小回复数</a:t>
            </a:r>
            <a:endParaRPr lang="en-US" altLang="zh-CN" dirty="0" smtClean="0"/>
          </a:p>
          <a:p>
            <a:r>
              <a:rPr lang="zh-CN" altLang="en-US" dirty="0" smtClean="0"/>
              <a:t>自动爬取最近的热门帖子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7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343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Python大作业</vt:lpstr>
      <vt:lpstr>简介</vt:lpstr>
      <vt:lpstr>准备工作：</vt:lpstr>
      <vt:lpstr>怎么用呢（1）</vt:lpstr>
      <vt:lpstr>怎么用呢（2）</vt:lpstr>
      <vt:lpstr>怎么用呢（3）</vt:lpstr>
      <vt:lpstr>怎么用呢（4）</vt:lpstr>
      <vt:lpstr>怎么用呢（5）</vt:lpstr>
      <vt:lpstr>怎么用呢（6）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Python大作业</dc:title>
  <dc:creator>Mingxun Zhou</dc:creator>
  <cp:lastModifiedBy>Mingxun Zhou</cp:lastModifiedBy>
  <cp:revision>29</cp:revision>
  <dcterms:created xsi:type="dcterms:W3CDTF">2017-05-21T12:58:01Z</dcterms:created>
  <dcterms:modified xsi:type="dcterms:W3CDTF">2017-05-21T14:12:19Z</dcterms:modified>
</cp:coreProperties>
</file>