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E055-F6CF-47F4-9271-4FDB9A81FDD4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799C-DE7D-44A2-844B-10C4C9872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84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E055-F6CF-47F4-9271-4FDB9A81FDD4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799C-DE7D-44A2-844B-10C4C9872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46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E055-F6CF-47F4-9271-4FDB9A81FDD4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799C-DE7D-44A2-844B-10C4C9872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23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E055-F6CF-47F4-9271-4FDB9A81FDD4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799C-DE7D-44A2-844B-10C4C9872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7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E055-F6CF-47F4-9271-4FDB9A81FDD4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799C-DE7D-44A2-844B-10C4C9872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01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E055-F6CF-47F4-9271-4FDB9A81FDD4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799C-DE7D-44A2-844B-10C4C9872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33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E055-F6CF-47F4-9271-4FDB9A81FDD4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799C-DE7D-44A2-844B-10C4C9872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3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E055-F6CF-47F4-9271-4FDB9A81FDD4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799C-DE7D-44A2-844B-10C4C9872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3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E055-F6CF-47F4-9271-4FDB9A81FDD4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799C-DE7D-44A2-844B-10C4C9872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56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E055-F6CF-47F4-9271-4FDB9A81FDD4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799C-DE7D-44A2-844B-10C4C9872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2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E055-F6CF-47F4-9271-4FDB9A81FDD4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799C-DE7D-44A2-844B-10C4C9872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25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E055-F6CF-47F4-9271-4FDB9A81FDD4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9799C-DE7D-44A2-844B-10C4C9872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06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happyanger6/article/details/7589016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uwuz/pythonWormLear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ifan.com/files/doc/docbook/python_beginner_tutorial/release/htmls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ecvay.com/category/smtech/python3-webbug" TargetMode="External"/><Relationship Id="rId2" Type="http://schemas.openxmlformats.org/officeDocument/2006/relationships/hyperlink" Target="https://www.zhihu.com/question/2089998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python-requests.org/zh_CN/latest/" TargetMode="External"/><Relationship Id="rId4" Type="http://schemas.openxmlformats.org/officeDocument/2006/relationships/hyperlink" Target="http://www.crummy.com/software/BeautifulSoup/bs4/doc.zh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boksic/article/details/7216468" TargetMode="External"/><Relationship Id="rId2" Type="http://schemas.openxmlformats.org/officeDocument/2006/relationships/hyperlink" Target="http://www.oschina.net/p/jieb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csdn.net/fyuanfena/article/details/5203898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</a:t>
            </a:r>
            <a:r>
              <a:rPr lang="en-US" altLang="zh-CN" dirty="0" smtClean="0"/>
              <a:t>repo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周铭洵，梁景涛，李思航，吴瑞海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76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412533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501" y="3573406"/>
            <a:ext cx="7640810" cy="32740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829" y="206569"/>
            <a:ext cx="6057900" cy="3171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0" y="3573406"/>
            <a:ext cx="4242227" cy="328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遇到的一些难题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的编码问题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文件头加上</a:t>
            </a:r>
            <a:r>
              <a:rPr lang="en-US" altLang="zh-CN" dirty="0" smtClean="0"/>
              <a:t>#coding=‘utf-8’</a:t>
            </a:r>
          </a:p>
          <a:p>
            <a:r>
              <a:rPr lang="en-US" altLang="zh-CN" dirty="0" smtClean="0"/>
              <a:t>2.</a:t>
            </a:r>
            <a:r>
              <a:rPr lang="zh-CN" altLang="en-US" dirty="0"/>
              <a:t>操作</a:t>
            </a:r>
            <a:r>
              <a:rPr lang="zh-CN" altLang="en-US" dirty="0" smtClean="0"/>
              <a:t>文件时</a:t>
            </a:r>
            <a:r>
              <a:rPr lang="en-US" altLang="zh-CN" dirty="0" smtClean="0"/>
              <a:t>encoding=‘utf-8’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如果遇到一些奇怪的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不能</a:t>
            </a:r>
            <a:r>
              <a:rPr lang="en-US" altLang="zh-CN" dirty="0" smtClean="0"/>
              <a:t>coding</a:t>
            </a:r>
            <a:r>
              <a:rPr lang="zh-CN" altLang="en-US" dirty="0" smtClean="0"/>
              <a:t>的问题，检查环境变量里面的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如果一个文件打开是乱码，用</a:t>
            </a:r>
            <a:r>
              <a:rPr lang="en-US" altLang="zh-CN" dirty="0" smtClean="0"/>
              <a:t>notepad++</a:t>
            </a:r>
            <a:r>
              <a:rPr lang="zh-CN" altLang="en-US" dirty="0" smtClean="0"/>
              <a:t>打开并尝试转至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基本上用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是没什么问题的了。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457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遇到的一些难题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的带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包的编译问题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有一些第三方库需要用到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的编译器（非纯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），并且会在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的时候提供一个</a:t>
            </a:r>
            <a:r>
              <a:rPr lang="en-US" altLang="zh-CN" dirty="0" smtClean="0"/>
              <a:t>VC++</a:t>
            </a:r>
            <a:r>
              <a:rPr lang="en-US" altLang="zh-CN" dirty="0"/>
              <a:t> </a:t>
            </a:r>
            <a:r>
              <a:rPr lang="en-US" altLang="zh-CN" dirty="0" smtClean="0"/>
              <a:t>14.0 build tools</a:t>
            </a:r>
            <a:r>
              <a:rPr lang="zh-CN" altLang="en-US" dirty="0" smtClean="0"/>
              <a:t>的下载链接。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由于微软工程师一直没有修复的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，那个</a:t>
            </a:r>
            <a:r>
              <a:rPr lang="en-US" altLang="zh-CN" dirty="0" smtClean="0"/>
              <a:t>build tools</a:t>
            </a:r>
            <a:r>
              <a:rPr lang="zh-CN" altLang="en-US" dirty="0" smtClean="0"/>
              <a:t>的下载工具是坏的。我尝试在</a:t>
            </a:r>
            <a:r>
              <a:rPr lang="en-US" altLang="zh-CN" dirty="0" err="1" smtClean="0"/>
              <a:t>stackoverflow</a:t>
            </a:r>
            <a:r>
              <a:rPr lang="zh-CN" altLang="en-US" dirty="0"/>
              <a:t>寻找答案</a:t>
            </a:r>
            <a:r>
              <a:rPr lang="zh-CN" altLang="en-US" dirty="0" smtClean="0"/>
              <a:t>，发现这个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从</a:t>
            </a:r>
            <a:r>
              <a:rPr lang="en-US" altLang="zh-CN" dirty="0" smtClean="0"/>
              <a:t>15</a:t>
            </a:r>
            <a:r>
              <a:rPr lang="zh-CN" altLang="en-US" dirty="0" smtClean="0"/>
              <a:t>年一直报到</a:t>
            </a:r>
            <a:r>
              <a:rPr lang="en-US" altLang="zh-CN" dirty="0" smtClean="0"/>
              <a:t>17</a:t>
            </a:r>
            <a:r>
              <a:rPr lang="zh-CN" altLang="en-US" dirty="0" smtClean="0"/>
              <a:t>年，没有解决。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最后下载了</a:t>
            </a:r>
            <a:r>
              <a:rPr lang="en-US" altLang="zh-CN" dirty="0" smtClean="0"/>
              <a:t>Visual Studio 2017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installer</a:t>
            </a:r>
            <a:r>
              <a:rPr lang="zh-CN" altLang="en-US" dirty="0" smtClean="0"/>
              <a:t>里面勾选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组件和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组件，记得勾选</a:t>
            </a:r>
            <a:r>
              <a:rPr lang="en-US" altLang="zh-CN" dirty="0" smtClean="0"/>
              <a:t>VC++ 2015</a:t>
            </a:r>
            <a:r>
              <a:rPr lang="zh-CN" altLang="en-US" dirty="0" smtClean="0"/>
              <a:t>版本的</a:t>
            </a:r>
            <a:r>
              <a:rPr lang="en-US" altLang="zh-CN" dirty="0" smtClean="0"/>
              <a:t>tools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按照</a:t>
            </a:r>
            <a:r>
              <a:rPr lang="en-US" altLang="zh-CN" dirty="0" smtClean="0">
                <a:hlinkClick r:id="rId2"/>
              </a:rPr>
              <a:t>http://blog.csdn.net/happyanger6/article/details/7589016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的方法设置环境变量等等。就可以正常的</a:t>
            </a:r>
            <a:r>
              <a:rPr lang="en-US" altLang="zh-CN" dirty="0" smtClean="0"/>
              <a:t>pip install</a:t>
            </a:r>
            <a:r>
              <a:rPr lang="zh-CN" altLang="en-US" dirty="0" smtClean="0"/>
              <a:t>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104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</a:t>
            </a:r>
            <a:r>
              <a:rPr lang="zh-CN" altLang="en-US" dirty="0" smtClean="0"/>
              <a:t>的一些难题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中文文本非常不好分析。特别是遇到语义分析，由于没有足够的时间精力，没办法使用更高级的方法，比如机器学习等等，导致语义分析起来很困难。</a:t>
            </a:r>
            <a:endParaRPr lang="en-US" altLang="zh-CN" dirty="0" smtClean="0"/>
          </a:p>
          <a:p>
            <a:r>
              <a:rPr lang="zh-CN" altLang="en-US" dirty="0"/>
              <a:t>即使</a:t>
            </a:r>
            <a:r>
              <a:rPr lang="zh-CN" altLang="en-US" dirty="0" smtClean="0"/>
              <a:t>是抓取用户的性别这一点都很难搞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表达方式多种多样，比如</a:t>
            </a:r>
            <a:r>
              <a:rPr lang="en-US" altLang="zh-CN" dirty="0" smtClean="0"/>
              <a:t>GGMM</a:t>
            </a:r>
            <a:r>
              <a:rPr lang="zh-CN" altLang="en-US" dirty="0" smtClean="0"/>
              <a:t>，男，帅哥，闺蜜等等。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zh-CN" altLang="en-US" dirty="0" smtClean="0"/>
              <a:t>了关键词权值，统计，并且分割的办法能够有效的提高识别率。</a:t>
            </a:r>
            <a:endParaRPr lang="en-US" altLang="zh-CN" dirty="0" smtClean="0"/>
          </a:p>
          <a:p>
            <a:r>
              <a:rPr lang="zh-CN" altLang="en-US" dirty="0" smtClean="0"/>
              <a:t>用正则表达式可以识别一些数字字母信息，例如邮箱，手机号码，身高等等。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16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84" y="-159026"/>
            <a:ext cx="7359596" cy="73595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20431" y="5613621"/>
            <a:ext cx="314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wordcloud</a:t>
            </a:r>
            <a:r>
              <a:rPr lang="zh-CN" altLang="en-US" dirty="0" smtClean="0"/>
              <a:t>生成的的鹊桥板块“词云”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975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我们做了一个爬虫和简单数据分析与可视化的项目。</a:t>
            </a:r>
            <a:endParaRPr lang="en-US" altLang="zh-CN" dirty="0" smtClean="0"/>
          </a:p>
          <a:p>
            <a:r>
              <a:rPr lang="zh-CN" altLang="en-US" dirty="0"/>
              <a:t>爬</a:t>
            </a:r>
            <a:r>
              <a:rPr lang="zh-CN" altLang="en-US" dirty="0" smtClean="0"/>
              <a:t>取了北大未名版的鹊桥（征友）板块的内容，并进行整理，分析。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https://github.com/wuwuz/pythonWormLearning</a:t>
            </a:r>
            <a:endParaRPr lang="en-US" altLang="zh-CN" dirty="0" smtClean="0"/>
          </a:p>
          <a:p>
            <a:r>
              <a:rPr lang="zh-CN" altLang="en-US" dirty="0" smtClean="0"/>
              <a:t>这是我们的源码。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爬虫源码：</a:t>
            </a:r>
            <a:r>
              <a:rPr lang="en-US" altLang="zh-CN" dirty="0" smtClean="0"/>
              <a:t>mytest.py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pic.py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数据分析源码：</a:t>
            </a:r>
            <a:r>
              <a:rPr lang="en-US" altLang="zh-CN" dirty="0" smtClean="0"/>
              <a:t>processContent.py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wordAnalysis.py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wordPic.py</a:t>
            </a:r>
          </a:p>
        </p:txBody>
      </p:sp>
    </p:spTree>
    <p:extLst>
      <p:ext uri="{BB962C8B-B14F-4D97-AF65-F5344CB8AC3E}">
        <p14:creationId xmlns:p14="http://schemas.microsoft.com/office/powerpoint/2010/main" val="413848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前期准备工作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首先我们讨论，得出了要做征友板块的爬虫和分析。</a:t>
            </a:r>
            <a:endParaRPr lang="en-US" altLang="zh-CN" dirty="0" smtClean="0"/>
          </a:p>
          <a:p>
            <a:r>
              <a:rPr lang="zh-CN" altLang="en-US" dirty="0" smtClean="0"/>
              <a:t>分工，两个人做爬虫，两个人做分析。</a:t>
            </a:r>
            <a:endParaRPr lang="en-US" altLang="zh-CN" dirty="0" smtClean="0"/>
          </a:p>
          <a:p>
            <a:r>
              <a:rPr lang="zh-CN" altLang="en-US" dirty="0" smtClean="0"/>
              <a:t>前期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的基础知识学习：包括在程设课上讲的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程序员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速成，以及各种网络上的资料。</a:t>
            </a:r>
            <a:endParaRPr lang="en-US" altLang="zh-CN" dirty="0" smtClean="0"/>
          </a:p>
          <a:p>
            <a:r>
              <a:rPr lang="zh-CN" altLang="en-US" dirty="0" smtClean="0"/>
              <a:t>配环境以及</a:t>
            </a:r>
            <a:r>
              <a:rPr lang="zh-CN" altLang="en-US" dirty="0"/>
              <a:t>入门</a:t>
            </a:r>
            <a:r>
              <a:rPr lang="zh-CN" altLang="en-US" dirty="0" smtClean="0"/>
              <a:t>参考的是：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https://www.crifan.com/files/doc/docbook/python_beginner_tutorial/release/htmls/index.html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02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爬虫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爬虫方面，参考了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https://www.zhihu.com/question/20899988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如何入门爬虫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>
                <a:hlinkClick r:id="rId3"/>
              </a:rPr>
              <a:t>http://jecvay.com/category/smtech/python3-webbug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py3</a:t>
            </a:r>
            <a:r>
              <a:rPr lang="zh-CN" altLang="en-US" dirty="0" smtClean="0"/>
              <a:t>爬虫入门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>
                <a:hlinkClick r:id="rId4"/>
              </a:rPr>
              <a:t>http://www.crummy.com/software/BeautifulSoup/bs4/doc.zh/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err="1" smtClean="0"/>
              <a:t>BeautifulSoup</a:t>
            </a:r>
            <a:r>
              <a:rPr lang="zh-CN" altLang="en-US" dirty="0" smtClean="0"/>
              <a:t>的文档）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http://docs.python-requests.org/zh_CN/latest/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Requests</a:t>
            </a:r>
            <a:r>
              <a:rPr lang="zh-CN" altLang="en-US" dirty="0" smtClean="0"/>
              <a:t>库的文档）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25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爬虫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实现爬虫的时候，首先用了</a:t>
            </a:r>
            <a:r>
              <a:rPr lang="en-US" altLang="zh-CN" dirty="0" smtClean="0"/>
              <a:t>fiddler</a:t>
            </a:r>
            <a:r>
              <a:rPr lang="zh-CN" altLang="en-US" dirty="0" smtClean="0"/>
              <a:t>软件进行抓包，对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报文进行抓取和分析。或者使用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浏览器的</a:t>
            </a:r>
            <a:r>
              <a:rPr lang="en-US" altLang="zh-CN" dirty="0" smtClean="0"/>
              <a:t>f12</a:t>
            </a:r>
            <a:r>
              <a:rPr lang="zh-CN" altLang="en-US" dirty="0" smtClean="0"/>
              <a:t>查看网页源码。</a:t>
            </a:r>
            <a:endParaRPr lang="en-US" altLang="zh-CN" dirty="0" smtClean="0"/>
          </a:p>
          <a:p>
            <a:r>
              <a:rPr lang="zh-CN" altLang="en-US" dirty="0" smtClean="0"/>
              <a:t>然后对特定的网页，比如说未名论坛某板块，查看网页之后，发现网页布局事实上是树结构，用</a:t>
            </a:r>
            <a:r>
              <a:rPr lang="en-US" altLang="zh-CN" dirty="0" smtClean="0"/>
              <a:t>requests</a:t>
            </a:r>
            <a:r>
              <a:rPr lang="zh-CN" altLang="en-US" dirty="0" smtClean="0"/>
              <a:t>库爬取内容后，用</a:t>
            </a:r>
            <a:r>
              <a:rPr lang="en-US" altLang="zh-CN" dirty="0" err="1" smtClean="0"/>
              <a:t>BeautifulSoup</a:t>
            </a:r>
            <a:r>
              <a:rPr lang="zh-CN" altLang="en-US" dirty="0" smtClean="0"/>
              <a:t>库实现了对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内容的结构化处理。</a:t>
            </a:r>
            <a:endParaRPr lang="en-US" altLang="zh-CN" dirty="0" smtClean="0"/>
          </a:p>
          <a:p>
            <a:r>
              <a:rPr lang="zh-CN" altLang="en-US" dirty="0" smtClean="0"/>
              <a:t>然后在这个数据结构中找到对应的链接或者内容，内容的话就进行爬取，链接的话就存进队列，等待访问。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headers</a:t>
            </a:r>
            <a:r>
              <a:rPr lang="zh-CN" altLang="en-US" dirty="0" smtClean="0"/>
              <a:t>，和缓加载图片等方式伪装成浏览器。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00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分析方面参考了：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http://www.oschina.net/p/jieba/</a:t>
            </a:r>
            <a:r>
              <a:rPr lang="en-US" altLang="zh-CN" dirty="0" smtClean="0"/>
              <a:t> 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jieba</a:t>
            </a:r>
            <a:r>
              <a:rPr lang="zh-CN" altLang="en-US" dirty="0" smtClean="0"/>
              <a:t>库分词的文档）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http://blog.csdn.net/boksic/article/details/7216468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（词频分析）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http://blog.csdn.net/fyuanfena/article/details/52038984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（词云）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593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首先承接爬虫内容，将每一个征友者的信息整理好。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jieba</a:t>
            </a:r>
            <a:r>
              <a:rPr lang="zh-CN" altLang="en-US" dirty="0" smtClean="0"/>
              <a:t>分词库将其分词。</a:t>
            </a:r>
            <a:endParaRPr lang="en-US" altLang="zh-CN" dirty="0" smtClean="0"/>
          </a:p>
          <a:p>
            <a:r>
              <a:rPr lang="zh-CN" altLang="en-US" dirty="0" smtClean="0"/>
              <a:t>用给词语赋权值的方法，将内容用关键词从中间分开，得到征友者的自我描述和对他人的要求。</a:t>
            </a:r>
            <a:endParaRPr lang="en-US" altLang="zh-CN" dirty="0" smtClean="0"/>
          </a:p>
          <a:p>
            <a:r>
              <a:rPr lang="zh-CN" altLang="en-US" dirty="0" smtClean="0"/>
              <a:t>采用了一些奇怪的手段（因为各位的表达同一件事情的方式太多了），抓取了内容中重要的部分，包括身高体重，学历工作，联系方式等等。</a:t>
            </a:r>
            <a:endParaRPr lang="en-US" altLang="zh-CN" dirty="0" smtClean="0"/>
          </a:p>
          <a:p>
            <a:r>
              <a:rPr lang="zh-CN" altLang="en-US" dirty="0" smtClean="0"/>
              <a:t>之后用文件方式进行了整合，统计。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12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再之后，发现可以对这些征友的人做一些词频分析。</a:t>
            </a:r>
            <a:endParaRPr lang="en-US" altLang="zh-CN" dirty="0" smtClean="0"/>
          </a:p>
          <a:p>
            <a:r>
              <a:rPr lang="zh-CN" altLang="en-US" dirty="0" smtClean="0"/>
              <a:t>同样使用</a:t>
            </a:r>
            <a:r>
              <a:rPr lang="en-US" altLang="zh-CN" dirty="0" err="1" smtClean="0"/>
              <a:t>jieba</a:t>
            </a:r>
            <a:r>
              <a:rPr lang="zh-CN" altLang="en-US" dirty="0" smtClean="0"/>
              <a:t>分词，对内容进行了分析。</a:t>
            </a:r>
            <a:endParaRPr lang="en-US" altLang="zh-CN" dirty="0" smtClean="0"/>
          </a:p>
          <a:p>
            <a:r>
              <a:rPr lang="zh-CN" altLang="en-US" dirty="0" smtClean="0"/>
              <a:t>最后使用了</a:t>
            </a:r>
            <a:r>
              <a:rPr lang="en-US" altLang="zh-CN" dirty="0" err="1" smtClean="0"/>
              <a:t>wordcloud</a:t>
            </a:r>
            <a:r>
              <a:rPr lang="zh-CN" altLang="en-US" dirty="0" smtClean="0"/>
              <a:t>库，将词频分析的结果可视化，以图片形式展现出来。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0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822</Words>
  <Application>Microsoft Office PowerPoint</Application>
  <PresentationFormat>宽屏</PresentationFormat>
  <Paragraphs>65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项目repo</vt:lpstr>
      <vt:lpstr>PowerPoint 演示文稿</vt:lpstr>
      <vt:lpstr>简介</vt:lpstr>
      <vt:lpstr>前期准备工作</vt:lpstr>
      <vt:lpstr>爬虫</vt:lpstr>
      <vt:lpstr>爬虫</vt:lpstr>
      <vt:lpstr>分析</vt:lpstr>
      <vt:lpstr>分析</vt:lpstr>
      <vt:lpstr>分析</vt:lpstr>
      <vt:lpstr>结果</vt:lpstr>
      <vt:lpstr>遇到的一些难题</vt:lpstr>
      <vt:lpstr>遇到的一些难题</vt:lpstr>
      <vt:lpstr>遇到的一些难题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项目repo</dc:title>
  <dc:creator>Mingxun Zhou</dc:creator>
  <cp:lastModifiedBy>Mingxun Zhou</cp:lastModifiedBy>
  <cp:revision>30</cp:revision>
  <dcterms:created xsi:type="dcterms:W3CDTF">2017-05-21T13:38:55Z</dcterms:created>
  <dcterms:modified xsi:type="dcterms:W3CDTF">2017-05-21T14:33:33Z</dcterms:modified>
</cp:coreProperties>
</file>