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43"/>
  </p:normalViewPr>
  <p:slideViewPr>
    <p:cSldViewPr snapToGrid="0" snapToObjects="1">
      <p:cViewPr>
        <p:scale>
          <a:sx n="93" d="100"/>
          <a:sy n="93" d="100"/>
        </p:scale>
        <p:origin x="7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5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6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1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2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57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9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7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91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41D0-3BB4-0342-9C2F-BA6AAA50FA56}" type="datetimeFigureOut">
              <a:rPr kumimoji="1" lang="zh-CN" altLang="en-US" smtClean="0"/>
              <a:t>2017/10/22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89BA-A609-EF4F-888F-4CDFE36D07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3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8920" y="4041648"/>
            <a:ext cx="3218688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STXinwei" charset="0"/>
                <a:ea typeface="STXinwei" charset="0"/>
                <a:cs typeface="STXinwei" charset="0"/>
              </a:rPr>
              <a:t>EventDispather</a:t>
            </a:r>
            <a:endParaRPr kumimoji="1" lang="zh-CN" altLang="en-US" dirty="0">
              <a:latin typeface="STXinwei" charset="0"/>
              <a:ea typeface="STXinwei" charset="0"/>
              <a:cs typeface="STXinw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920" y="1670304"/>
            <a:ext cx="1106424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STXinwei" charset="0"/>
                <a:ea typeface="STXinwei" charset="0"/>
                <a:cs typeface="STXinwei" charset="0"/>
              </a:rPr>
              <a:t>Socket</a:t>
            </a:r>
            <a:endParaRPr kumimoji="1" lang="zh-CN" altLang="en-US" dirty="0">
              <a:latin typeface="STXinwei" charset="0"/>
              <a:ea typeface="STXinwei" charset="0"/>
              <a:cs typeface="STXinw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5052" y="2938272"/>
            <a:ext cx="1106424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STXinwei" charset="0"/>
                <a:ea typeface="STXinwei" charset="0"/>
                <a:cs typeface="STXinwei" charset="0"/>
              </a:rPr>
              <a:t>Acceptor</a:t>
            </a:r>
            <a:endParaRPr kumimoji="1" lang="zh-CN" altLang="en-US" dirty="0">
              <a:latin typeface="STXinwei" charset="0"/>
              <a:ea typeface="STXinwei" charset="0"/>
              <a:cs typeface="STXinw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6340" y="2938272"/>
            <a:ext cx="1106424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latin typeface="STXinwei" charset="0"/>
                <a:ea typeface="STXinwei" charset="0"/>
                <a:cs typeface="STXinwei" charset="0"/>
              </a:rPr>
              <a:t>Protocol</a:t>
            </a:r>
            <a:endParaRPr kumimoji="1" lang="zh-CN" altLang="en-US" dirty="0">
              <a:latin typeface="STXinwei" charset="0"/>
              <a:ea typeface="STXinwei" charset="0"/>
              <a:cs typeface="STXinw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 28"/>
          <p:cNvGrpSpPr/>
          <p:nvPr/>
        </p:nvGrpSpPr>
        <p:grpSpPr>
          <a:xfrm>
            <a:off x="536138" y="3926645"/>
            <a:ext cx="2288852" cy="1710815"/>
            <a:chOff x="1270428" y="3067664"/>
            <a:chExt cx="2288852" cy="1710815"/>
          </a:xfrm>
        </p:grpSpPr>
        <p:sp>
          <p:nvSpPr>
            <p:cNvPr id="8" name="圆角矩形 7"/>
            <p:cNvSpPr/>
            <p:nvPr/>
          </p:nvSpPr>
          <p:spPr>
            <a:xfrm>
              <a:off x="1270428" y="3067664"/>
              <a:ext cx="2288852" cy="13273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81988" y="4409147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STXinwei" charset="0"/>
                  <a:ea typeface="STXinwei" charset="0"/>
                  <a:cs typeface="STXinwei" charset="0"/>
                </a:rPr>
                <a:t>Server</a:t>
              </a:r>
              <a:endParaRPr kumimoji="1" lang="zh-CN" altLang="en-US" dirty="0">
                <a:latin typeface="STXinwei" charset="0"/>
                <a:ea typeface="STXinwei" charset="0"/>
                <a:cs typeface="STXinwei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9808" y="32053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22208" y="33577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4608" y="35101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27008" y="36625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ea typeface="STXinwei" charset="0"/>
                  <a:cs typeface="STXinwei" charset="0"/>
                </a:rPr>
                <a:t>service1</a:t>
              </a:r>
              <a:endParaRPr kumimoji="1" lang="zh-CN" altLang="en-US" dirty="0">
                <a:ea typeface="STXinwei" charset="0"/>
                <a:cs typeface="STXinwei" charset="0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3024487" y="3926645"/>
            <a:ext cx="2288852" cy="1710815"/>
            <a:chOff x="1270428" y="3067664"/>
            <a:chExt cx="2288852" cy="1710815"/>
          </a:xfrm>
        </p:grpSpPr>
        <p:sp>
          <p:nvSpPr>
            <p:cNvPr id="31" name="圆角矩形 30"/>
            <p:cNvSpPr/>
            <p:nvPr/>
          </p:nvSpPr>
          <p:spPr>
            <a:xfrm>
              <a:off x="1270428" y="3067664"/>
              <a:ext cx="2288852" cy="13273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81988" y="4409147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STXinwei" charset="0"/>
                  <a:ea typeface="STXinwei" charset="0"/>
                  <a:cs typeface="STXinwei" charset="0"/>
                </a:rPr>
                <a:t>Server</a:t>
              </a:r>
              <a:endParaRPr kumimoji="1" lang="zh-CN" altLang="en-US" dirty="0">
                <a:latin typeface="STXinwei" charset="0"/>
                <a:ea typeface="STXinwei" charset="0"/>
                <a:cs typeface="STXinwei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69808" y="32053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22208" y="33577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074608" y="35101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27008" y="36625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ea typeface="STXinwei" charset="0"/>
                  <a:cs typeface="STXinwei" charset="0"/>
                </a:rPr>
                <a:t>service1</a:t>
              </a:r>
              <a:endParaRPr kumimoji="1" lang="zh-CN" altLang="en-US" dirty="0">
                <a:ea typeface="STXinwei" charset="0"/>
                <a:cs typeface="STXinwei" charset="0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5496052" y="3926645"/>
            <a:ext cx="2288852" cy="1710815"/>
            <a:chOff x="1270428" y="3067664"/>
            <a:chExt cx="2288852" cy="1710815"/>
          </a:xfrm>
        </p:grpSpPr>
        <p:sp>
          <p:nvSpPr>
            <p:cNvPr id="38" name="圆角矩形 37"/>
            <p:cNvSpPr/>
            <p:nvPr/>
          </p:nvSpPr>
          <p:spPr>
            <a:xfrm>
              <a:off x="1270428" y="3067664"/>
              <a:ext cx="2288852" cy="13273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81988" y="4409147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STXinwei" charset="0"/>
                  <a:ea typeface="STXinwei" charset="0"/>
                  <a:cs typeface="STXinwei" charset="0"/>
                </a:rPr>
                <a:t>Server</a:t>
              </a:r>
              <a:endParaRPr kumimoji="1" lang="zh-CN" altLang="en-US" dirty="0">
                <a:latin typeface="STXinwei" charset="0"/>
                <a:ea typeface="STXinwei" charset="0"/>
                <a:cs typeface="STXinwei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769808" y="32053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922208" y="33577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74608" y="35101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27008" y="3662517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ea typeface="STXinwei" charset="0"/>
                  <a:cs typeface="STXinwei" charset="0"/>
                </a:rPr>
                <a:t>service1</a:t>
              </a:r>
              <a:endParaRPr kumimoji="1" lang="zh-CN" altLang="en-US" dirty="0">
                <a:ea typeface="STXinwei" charset="0"/>
                <a:cs typeface="STXinwei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4365506" y="1643412"/>
            <a:ext cx="2288852" cy="1710815"/>
            <a:chOff x="2614351" y="627116"/>
            <a:chExt cx="2288852" cy="1710815"/>
          </a:xfrm>
        </p:grpSpPr>
        <p:sp>
          <p:nvSpPr>
            <p:cNvPr id="45" name="圆角矩形 44"/>
            <p:cNvSpPr/>
            <p:nvPr/>
          </p:nvSpPr>
          <p:spPr>
            <a:xfrm>
              <a:off x="2614351" y="627116"/>
              <a:ext cx="2288852" cy="13273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325911" y="196859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STXinwei" charset="0"/>
                  <a:ea typeface="STXinwei" charset="0"/>
                  <a:cs typeface="STXinwei" charset="0"/>
                </a:rPr>
                <a:t>client</a:t>
              </a:r>
              <a:endParaRPr kumimoji="1" lang="zh-CN" altLang="en-US" dirty="0">
                <a:latin typeface="STXinwei" charset="0"/>
                <a:ea typeface="STXinwei" charset="0"/>
                <a:cs typeface="STXinwei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13731" y="7647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266131" y="9171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418531" y="10695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3570931" y="12219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ea typeface="STXinwei" charset="0"/>
                  <a:cs typeface="STXinwei" charset="0"/>
                </a:rPr>
                <a:t>client1</a:t>
              </a:r>
              <a:endParaRPr kumimoji="1" lang="zh-CN" altLang="en-US" dirty="0">
                <a:ea typeface="STXinwei" charset="0"/>
                <a:cs typeface="STXinwei" charset="0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718810" y="1643412"/>
            <a:ext cx="2288852" cy="1710815"/>
            <a:chOff x="2614351" y="627116"/>
            <a:chExt cx="2288852" cy="1710815"/>
          </a:xfrm>
        </p:grpSpPr>
        <p:sp>
          <p:nvSpPr>
            <p:cNvPr id="53" name="圆角矩形 52"/>
            <p:cNvSpPr/>
            <p:nvPr/>
          </p:nvSpPr>
          <p:spPr>
            <a:xfrm>
              <a:off x="2614351" y="627116"/>
              <a:ext cx="2288852" cy="13273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325911" y="196859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STXinwei" charset="0"/>
                  <a:ea typeface="STXinwei" charset="0"/>
                  <a:cs typeface="STXinwei" charset="0"/>
                </a:rPr>
                <a:t>client</a:t>
              </a:r>
              <a:endParaRPr kumimoji="1" lang="zh-CN" altLang="en-US" dirty="0">
                <a:latin typeface="STXinwei" charset="0"/>
                <a:ea typeface="STXinwei" charset="0"/>
                <a:cs typeface="STXinwei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113731" y="7647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3266131" y="9171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418531" y="10695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service1</a:t>
              </a:r>
              <a:endParaRPr kumimoji="1"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570931" y="1221969"/>
              <a:ext cx="1002890" cy="550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ea typeface="STXinwei" charset="0"/>
                  <a:cs typeface="STXinwei" charset="0"/>
                </a:rPr>
                <a:t>client1</a:t>
              </a:r>
              <a:endParaRPr kumimoji="1" lang="zh-CN" altLang="en-US" dirty="0">
                <a:ea typeface="STXinwei" charset="0"/>
                <a:cs typeface="STXinwei" charset="0"/>
              </a:endParaRPr>
            </a:p>
          </p:txBody>
        </p:sp>
      </p:grpSp>
      <p:cxnSp>
        <p:nvCxnSpPr>
          <p:cNvPr id="60" name="直线箭头连接符 59"/>
          <p:cNvCxnSpPr>
            <a:stCxn id="53" idx="2"/>
            <a:endCxn id="8" idx="0"/>
          </p:cNvCxnSpPr>
          <p:nvPr/>
        </p:nvCxnSpPr>
        <p:spPr>
          <a:xfrm flipH="1">
            <a:off x="1680564" y="2970767"/>
            <a:ext cx="1182672" cy="95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53" idx="2"/>
            <a:endCxn id="31" idx="0"/>
          </p:cNvCxnSpPr>
          <p:nvPr/>
        </p:nvCxnSpPr>
        <p:spPr>
          <a:xfrm>
            <a:off x="2863236" y="2970767"/>
            <a:ext cx="1305677" cy="95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53" idx="2"/>
            <a:endCxn id="38" idx="0"/>
          </p:cNvCxnSpPr>
          <p:nvPr/>
        </p:nvCxnSpPr>
        <p:spPr>
          <a:xfrm>
            <a:off x="2863236" y="2970767"/>
            <a:ext cx="3777242" cy="95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6" idx="0"/>
            <a:endCxn id="8" idx="0"/>
          </p:cNvCxnSpPr>
          <p:nvPr/>
        </p:nvCxnSpPr>
        <p:spPr>
          <a:xfrm flipH="1">
            <a:off x="1680564" y="2984895"/>
            <a:ext cx="3756537" cy="941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6" idx="0"/>
            <a:endCxn id="31" idx="0"/>
          </p:cNvCxnSpPr>
          <p:nvPr/>
        </p:nvCxnSpPr>
        <p:spPr>
          <a:xfrm flipH="1">
            <a:off x="4168913" y="2984895"/>
            <a:ext cx="1268188" cy="941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6" idx="0"/>
            <a:endCxn id="38" idx="0"/>
          </p:cNvCxnSpPr>
          <p:nvPr/>
        </p:nvCxnSpPr>
        <p:spPr>
          <a:xfrm>
            <a:off x="5437101" y="2984895"/>
            <a:ext cx="1203377" cy="941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2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Macintosh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STXinwei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2017-10-22T12:45:02Z</dcterms:created>
  <dcterms:modified xsi:type="dcterms:W3CDTF">2017-10-22T13:22:03Z</dcterms:modified>
</cp:coreProperties>
</file>