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6673-8B58-49EB-8432-B10331EB4AA4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546C-B09B-4DBC-AA83-B357816A49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6673-8B58-49EB-8432-B10331EB4AA4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546C-B09B-4DBC-AA83-B357816A49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6673-8B58-49EB-8432-B10331EB4AA4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546C-B09B-4DBC-AA83-B357816A49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6673-8B58-49EB-8432-B10331EB4AA4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546C-B09B-4DBC-AA83-B357816A49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6673-8B58-49EB-8432-B10331EB4AA4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546C-B09B-4DBC-AA83-B357816A49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6673-8B58-49EB-8432-B10331EB4AA4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546C-B09B-4DBC-AA83-B357816A49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6673-8B58-49EB-8432-B10331EB4AA4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546C-B09B-4DBC-AA83-B357816A49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6673-8B58-49EB-8432-B10331EB4AA4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546C-B09B-4DBC-AA83-B357816A49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6673-8B58-49EB-8432-B10331EB4AA4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546C-B09B-4DBC-AA83-B357816A49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6673-8B58-49EB-8432-B10331EB4AA4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546C-B09B-4DBC-AA83-B357816A49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6673-8B58-49EB-8432-B10331EB4AA4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546C-B09B-4DBC-AA83-B357816A49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86673-8B58-49EB-8432-B10331EB4AA4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4546C-B09B-4DBC-AA83-B357816A49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886672" y="2017416"/>
            <a:ext cx="1620000" cy="1620000"/>
          </a:xfrm>
          <a:prstGeom prst="roundRect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5536" y="1577504"/>
            <a:ext cx="1489126" cy="1426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91440" tIns="45720" rIns="91440" bIns="45720" anchor="b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lnSpc>
                <a:spcPts val="5200"/>
              </a:lnSpc>
            </a:pPr>
            <a:r>
              <a:rPr lang="en-US" altLang="zh-CN" sz="53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Wxd</a:t>
            </a:r>
            <a:endParaRPr lang="en-US" altLang="zh-CN" sz="53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algn="ctr">
              <a:lnSpc>
                <a:spcPts val="5200"/>
              </a:lnSpc>
            </a:pPr>
            <a:r>
              <a:rPr lang="en-US" altLang="zh-CN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FEM</a:t>
            </a:r>
            <a:endParaRPr lang="zh-CN" altLang="en-US" sz="6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4665" y="1773632"/>
            <a:ext cx="1620000" cy="1785104"/>
          </a:xfrm>
          <a:prstGeom prst="rect">
            <a:avLst/>
          </a:prstGeom>
          <a:noFill/>
        </p:spPr>
        <p:txBody>
          <a:bodyPr wrap="square" lIns="91440" tIns="45720" rIns="91440" bIns="45720" anchor="b">
            <a:spAutoFit/>
          </a:bodyPr>
          <a:lstStyle/>
          <a:p>
            <a:r>
              <a:rPr lang="en-US" altLang="zh-CN" sz="11000" b="1" i="1" kern="300" spc="-150" dirty="0" smtClean="0">
                <a:ln w="10541" cmpd="sng">
                  <a:noFill/>
                  <a:prstDash val="solid"/>
                </a:ln>
              </a:rPr>
              <a:t>W</a:t>
            </a:r>
            <a:endParaRPr lang="zh-CN" altLang="en-US" sz="11000" b="1" i="1" kern="300" spc="-150" dirty="0">
              <a:ln w="10541" cmpd="sng">
                <a:noFill/>
                <a:prstDash val="solid"/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62873" y="2648355"/>
            <a:ext cx="619721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500" b="1" i="1" cap="none" spc="0" dirty="0" err="1" smtClean="0">
                <a:ln w="10541" cmpd="sng">
                  <a:noFill/>
                  <a:prstDash val="solid"/>
                </a:ln>
                <a:effectLst/>
              </a:rPr>
              <a:t>xd</a:t>
            </a:r>
            <a:endParaRPr lang="zh-CN" altLang="en-US" sz="3500" b="1" i="1" cap="none" spc="0" dirty="0">
              <a:ln w="10541" cmpd="sng">
                <a:noFill/>
                <a:prstDash val="solid"/>
              </a:ln>
              <a:effectLst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84933" y="3155940"/>
            <a:ext cx="8386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 smtClean="0">
                <a:ln w="17780" cmpd="sng">
                  <a:noFill/>
                  <a:prstDash val="solid"/>
                  <a:miter lim="800000"/>
                </a:ln>
              </a:rPr>
              <a:t>FEM</a:t>
            </a:r>
            <a:endParaRPr lang="zh-CN" altLang="en-US" sz="2800" b="1" dirty="0">
              <a:ln w="17780" cmpd="sng">
                <a:noFill/>
                <a:prstDash val="solid"/>
                <a:miter lim="800000"/>
              </a:ln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211798" y="3226698"/>
            <a:ext cx="9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G:\图片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19421" r="15327" b="23207"/>
          <a:stretch/>
        </p:blipFill>
        <p:spPr bwMode="auto">
          <a:xfrm>
            <a:off x="5578475" y="2520950"/>
            <a:ext cx="1692000" cy="168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</Words>
  <Application>Microsoft Office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wuxiaod1987</dc:creator>
  <cp:lastModifiedBy>wuxiaod1987</cp:lastModifiedBy>
  <cp:revision>8</cp:revision>
  <dcterms:created xsi:type="dcterms:W3CDTF">2016-04-25T13:20:35Z</dcterms:created>
  <dcterms:modified xsi:type="dcterms:W3CDTF">2016-04-25T14:52:44Z</dcterms:modified>
</cp:coreProperties>
</file>