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83" r:id="rId3"/>
    <p:sldId id="284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4" autoAdjust="0"/>
    <p:restoredTop sz="88401" autoAdjust="0"/>
  </p:normalViewPr>
  <p:slideViewPr>
    <p:cSldViewPr snapToGrid="0" snapToObjects="1">
      <p:cViewPr varScale="1">
        <p:scale>
          <a:sx n="97" d="100"/>
          <a:sy n="97" d="100"/>
        </p:scale>
        <p:origin x="20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3B27-3844-5945-8EFB-03A2D544BC47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BD796-6C16-C342-9BA5-FA83D63E3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DCEA-F1CB-7949-9E98-BA64940EA984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843" y="2130425"/>
            <a:ext cx="8534264" cy="1470025"/>
          </a:xfrm>
        </p:spPr>
        <p:txBody>
          <a:bodyPr/>
          <a:lstStyle/>
          <a:p>
            <a:r>
              <a:rPr kumimoji="1" lang="en-US" altLang="zh-CHS" dirty="0" smtClean="0"/>
              <a:t>Dial Problem</a:t>
            </a:r>
            <a:endParaRPr kumimoji="1"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HS" dirty="0">
                <a:solidFill>
                  <a:schemeClr val="tx1"/>
                </a:solidFill>
              </a:rPr>
              <a:t>Machine Learning Course</a:t>
            </a:r>
          </a:p>
          <a:p>
            <a:r>
              <a:rPr lang="en-US" altLang="zh-CHS" dirty="0">
                <a:solidFill>
                  <a:schemeClr val="tx1"/>
                </a:solidFill>
              </a:rPr>
              <a:t>Spring</a:t>
            </a:r>
            <a:r>
              <a:rPr lang="zh-CHS" altLang="en-US" dirty="0">
                <a:solidFill>
                  <a:schemeClr val="tx1"/>
                </a:solidFill>
              </a:rPr>
              <a:t> </a:t>
            </a:r>
            <a:r>
              <a:rPr lang="en-US" altLang="zh-CHS" dirty="0">
                <a:solidFill>
                  <a:schemeClr val="tx1"/>
                </a:solidFill>
              </a:rPr>
              <a:t>2015</a:t>
            </a:r>
          </a:p>
          <a:p>
            <a:r>
              <a:rPr lang="en-US" altLang="zh-CHS" dirty="0">
                <a:solidFill>
                  <a:schemeClr val="tx1"/>
                </a:solidFill>
              </a:rPr>
              <a:t>Tsinghua University</a:t>
            </a:r>
          </a:p>
          <a:p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5927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230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HS" dirty="0" smtClean="0">
                <a:latin typeface="宋体"/>
                <a:ea typeface="宋体"/>
                <a:cs typeface="宋体"/>
              </a:rPr>
              <a:t>Description</a:t>
            </a:r>
          </a:p>
          <a:p>
            <a:pPr lvl="1"/>
            <a:r>
              <a:rPr lang="en-US" dirty="0" smtClean="0">
                <a:latin typeface="宋体"/>
                <a:ea typeface="宋体"/>
                <a:cs typeface="宋体"/>
              </a:rPr>
              <a:t>We have a dial as the figure shows. Suppose we dial a phone number (containing only digits 0-9) in the following way using two fingers. </a:t>
            </a:r>
          </a:p>
          <a:p>
            <a:pPr lvl="1"/>
            <a:r>
              <a:rPr lang="en-US" dirty="0" smtClean="0">
                <a:latin typeface="宋体"/>
                <a:ea typeface="宋体"/>
                <a:cs typeface="宋体"/>
              </a:rPr>
              <a:t>Initially, 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we put index figure on 1 and middle finger on 2 (denoted by (1,2)).</a:t>
            </a:r>
          </a:p>
          <a:p>
            <a:pPr lvl="1"/>
            <a:r>
              <a:rPr lang="en-US" altLang="zh-CHS" dirty="0">
                <a:latin typeface="宋体"/>
                <a:ea typeface="宋体"/>
                <a:cs typeface="宋体"/>
              </a:rPr>
              <a:t>If a digit is under either of your finger, it can be dialed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.</a:t>
            </a:r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HS" dirty="0" smtClean="0">
                <a:latin typeface="宋体"/>
                <a:ea typeface="宋体"/>
                <a:cs typeface="宋体"/>
              </a:rPr>
              <a:t>We can move our hand vertically and horizontally each time, but not rotate. Suppose we are on (4,5) now. </a:t>
            </a:r>
            <a:r>
              <a:rPr lang="en-US" altLang="zh-CHS" dirty="0">
                <a:latin typeface="宋体"/>
                <a:ea typeface="宋体"/>
                <a:cs typeface="宋体"/>
              </a:rPr>
              <a:t>W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e can move to (5,6), (1,2),(7,8) by one movement, and move to (2,3),(8,9) by two movements. </a:t>
            </a:r>
          </a:p>
          <a:p>
            <a:pPr lvl="1"/>
            <a:r>
              <a:rPr lang="en-US" altLang="zh-CHS" dirty="0" smtClean="0">
                <a:latin typeface="宋体"/>
                <a:ea typeface="宋体"/>
                <a:cs typeface="宋体"/>
              </a:rPr>
              <a:t>Given a phone number, a string of digits, what’s the minimum number of movements to dial the number?</a:t>
            </a:r>
          </a:p>
          <a:p>
            <a:pPr lvl="1"/>
            <a:r>
              <a:rPr lang="en-US" altLang="zh-CHS" dirty="0" smtClean="0">
                <a:latin typeface="宋体"/>
                <a:ea typeface="宋体"/>
                <a:cs typeface="宋体"/>
              </a:rPr>
              <a:t>Use dynamic programming to solve the problem.</a:t>
            </a:r>
          </a:p>
          <a:p>
            <a:pPr lvl="1"/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r>
              <a:rPr lang="en-US" altLang="zh-CHS" dirty="0" smtClean="0">
                <a:latin typeface="宋体"/>
                <a:ea typeface="宋体"/>
                <a:cs typeface="宋体"/>
              </a:rPr>
              <a:t>Input</a:t>
            </a:r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HS" dirty="0" smtClean="0">
                <a:latin typeface="宋体"/>
                <a:ea typeface="宋体"/>
                <a:cs typeface="宋体"/>
              </a:rPr>
              <a:t>The first line is a positive integer m, the number of test cases.</a:t>
            </a:r>
          </a:p>
          <a:p>
            <a:pPr lvl="1"/>
            <a:r>
              <a:rPr lang="en-US" altLang="zh-CHS" dirty="0" smtClean="0">
                <a:latin typeface="宋体"/>
                <a:ea typeface="宋体"/>
                <a:cs typeface="宋体"/>
              </a:rPr>
              <a:t>In the following m lines, each line is a string of digits(0-9) to dial. Each line contains less than 10000 characters.</a:t>
            </a:r>
            <a:endParaRPr lang="zh-CHS" altLang="en-US" dirty="0" smtClean="0">
              <a:latin typeface="宋体"/>
              <a:ea typeface="宋体"/>
              <a:cs typeface="宋体"/>
            </a:endParaRPr>
          </a:p>
          <a:p>
            <a:r>
              <a:rPr lang="en-US" altLang="zh-CHS" dirty="0" smtClean="0">
                <a:latin typeface="宋体"/>
                <a:ea typeface="宋体"/>
                <a:cs typeface="宋体"/>
              </a:rPr>
              <a:t>Output</a:t>
            </a:r>
            <a:endParaRPr lang="zh-CHS" alt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HS" dirty="0" smtClean="0">
                <a:latin typeface="宋体"/>
                <a:ea typeface="宋体"/>
                <a:cs typeface="宋体"/>
              </a:rPr>
              <a:t>M lines, line </a:t>
            </a:r>
            <a:r>
              <a:rPr lang="en-US" altLang="zh-CHS" dirty="0" err="1" smtClean="0">
                <a:latin typeface="宋体"/>
                <a:ea typeface="宋体"/>
                <a:cs typeface="宋体"/>
              </a:rPr>
              <a:t>i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 is the minimum number of movements to dial the </a:t>
            </a:r>
            <a:r>
              <a:rPr lang="en-US" altLang="zh-CHS" dirty="0" err="1" smtClean="0">
                <a:latin typeface="宋体"/>
                <a:ea typeface="宋体"/>
                <a:cs typeface="宋体"/>
              </a:rPr>
              <a:t>i-th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 phone number.</a:t>
            </a:r>
          </a:p>
          <a:p>
            <a:r>
              <a:rPr lang="en-US" altLang="zh-CHS" dirty="0" smtClean="0">
                <a:latin typeface="宋体"/>
                <a:ea typeface="宋体"/>
                <a:cs typeface="宋体"/>
              </a:rPr>
              <a:t>Sample input</a:t>
            </a:r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pPr marL="457200" lvl="1" indent="0">
              <a:buNone/>
            </a:pPr>
            <a:r>
              <a:rPr lang="en-US" altLang="zh-CHS" dirty="0" smtClean="0">
                <a:latin typeface="宋体"/>
                <a:ea typeface="宋体"/>
                <a:cs typeface="宋体"/>
              </a:rPr>
              <a:t>3</a:t>
            </a:r>
          </a:p>
          <a:p>
            <a:pPr marL="457200" lvl="1" indent="0">
              <a:buNone/>
            </a:pPr>
            <a:r>
              <a:rPr lang="zh-CHS" altLang="zh-CHS" dirty="0" smtClean="0">
                <a:latin typeface="宋体"/>
                <a:ea typeface="宋体"/>
                <a:cs typeface="宋体"/>
              </a:rPr>
              <a:t>2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6986</a:t>
            </a:r>
          </a:p>
          <a:p>
            <a:pPr marL="457200" lvl="1" indent="0">
              <a:buNone/>
            </a:pPr>
            <a:r>
              <a:rPr lang="en-US" altLang="zh-CHS" dirty="0" smtClean="0">
                <a:latin typeface="宋体"/>
                <a:cs typeface="宋体"/>
              </a:rPr>
              <a:t>74562398701</a:t>
            </a:r>
          </a:p>
          <a:p>
            <a:pPr marL="457200" lvl="1" indent="0">
              <a:buNone/>
            </a:pPr>
            <a:r>
              <a:rPr lang="zh-CHS" altLang="zh-CHS" dirty="0" smtClean="0">
                <a:latin typeface="宋体"/>
                <a:ea typeface="宋体"/>
                <a:cs typeface="宋体"/>
              </a:rPr>
              <a:t>1</a:t>
            </a:r>
            <a:r>
              <a:rPr lang="en-US" altLang="zh-CHS" dirty="0" smtClean="0">
                <a:latin typeface="宋体"/>
                <a:ea typeface="宋体"/>
                <a:cs typeface="宋体"/>
              </a:rPr>
              <a:t>98807021991080120150503</a:t>
            </a:r>
          </a:p>
          <a:p>
            <a:r>
              <a:rPr lang="en-US" altLang="zh-CHS" dirty="0" smtClean="0">
                <a:latin typeface="宋体"/>
                <a:ea typeface="宋体"/>
                <a:cs typeface="宋体"/>
              </a:rPr>
              <a:t>Sample Output</a:t>
            </a:r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pPr marL="457200" lvl="1" indent="0">
              <a:buNone/>
            </a:pPr>
            <a:r>
              <a:rPr lang="en-US" altLang="zh-CHS" dirty="0" smtClean="0">
                <a:latin typeface="宋体"/>
                <a:ea typeface="宋体"/>
                <a:cs typeface="宋体"/>
              </a:rPr>
              <a:t>4</a:t>
            </a:r>
          </a:p>
          <a:p>
            <a:pPr marL="457200" lvl="1" indent="0">
              <a:buNone/>
            </a:pPr>
            <a:r>
              <a:rPr lang="en-US" altLang="zh-CHS" dirty="0" smtClean="0">
                <a:latin typeface="宋体"/>
                <a:ea typeface="宋体"/>
                <a:cs typeface="宋体"/>
              </a:rPr>
              <a:t>12</a:t>
            </a:r>
          </a:p>
          <a:p>
            <a:pPr marL="457200" lvl="1" indent="0">
              <a:buNone/>
            </a:pPr>
            <a:r>
              <a:rPr lang="en-US" altLang="zh-CHS" dirty="0" smtClean="0">
                <a:latin typeface="宋体"/>
                <a:ea typeface="宋体"/>
                <a:cs typeface="宋体"/>
              </a:rPr>
              <a:t>41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16" y="4795839"/>
            <a:ext cx="1413151" cy="15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HS" dirty="0" smtClean="0">
                <a:latin typeface="宋体"/>
                <a:ea typeface="宋体"/>
                <a:cs typeface="宋体"/>
              </a:rPr>
              <a:t>Before Apr.7</a:t>
            </a:r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r>
              <a:rPr lang="en-US" altLang="en-US" dirty="0" smtClean="0">
                <a:latin typeface="宋体"/>
                <a:ea typeface="宋体"/>
                <a:cs typeface="宋体"/>
              </a:rPr>
              <a:t>A zip file, containing</a:t>
            </a:r>
            <a:r>
              <a:rPr lang="en-US" altLang="en-US" dirty="0" smtClean="0">
                <a:latin typeface="宋体"/>
                <a:ea typeface="宋体"/>
                <a:cs typeface="宋体"/>
              </a:rPr>
              <a:t>：</a:t>
            </a:r>
            <a:endParaRPr lang="en-US" alt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en-US" dirty="0" smtClean="0">
                <a:latin typeface="宋体"/>
                <a:ea typeface="宋体"/>
                <a:cs typeface="宋体"/>
              </a:rPr>
              <a:t>Source code</a:t>
            </a:r>
            <a:endParaRPr lang="en-US" altLang="en-US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x-none" altLang="zh-CHS" dirty="0" smtClean="0">
                <a:latin typeface="宋体"/>
                <a:ea typeface="宋体"/>
                <a:cs typeface="宋体"/>
              </a:rPr>
              <a:t>Read from ./input.in as input</a:t>
            </a:r>
            <a:endParaRPr lang="en-US" altLang="zh-CHS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en-US" altLang="zh-CHS" dirty="0" smtClean="0">
                <a:latin typeface="宋体"/>
                <a:ea typeface="宋体"/>
                <a:cs typeface="宋体"/>
              </a:rPr>
              <a:t>Write output into ./</a:t>
            </a:r>
            <a:r>
              <a:rPr lang="en-US" altLang="zh-CHS" dirty="0" err="1" smtClean="0">
                <a:latin typeface="宋体"/>
                <a:ea typeface="宋体"/>
                <a:cs typeface="宋体"/>
              </a:rPr>
              <a:t>output.out</a:t>
            </a:r>
            <a:endParaRPr lang="en-US" alt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en-US" dirty="0" smtClean="0">
                <a:latin typeface="宋体"/>
                <a:ea typeface="宋体"/>
                <a:cs typeface="宋体"/>
              </a:rPr>
              <a:t>Readme file</a:t>
            </a:r>
          </a:p>
          <a:p>
            <a:pPr lvl="2"/>
            <a:r>
              <a:rPr lang="en-US" dirty="0" smtClean="0">
                <a:latin typeface="宋体"/>
                <a:ea typeface="宋体"/>
                <a:cs typeface="宋体"/>
              </a:rPr>
              <a:t>How to compile and run your code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69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703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Thank You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260</Words>
  <Application>Microsoft Macintosh PowerPoint</Application>
  <PresentationFormat>全屏显示(4:3)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Arial</vt:lpstr>
      <vt:lpstr>Office Theme</vt:lpstr>
      <vt:lpstr>Dial Problem</vt:lpstr>
      <vt:lpstr>Problem</vt:lpstr>
      <vt:lpstr>Submission</vt:lpstr>
      <vt:lpstr>Thank You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m</dc:creator>
  <cp:lastModifiedBy>Daniel Wang</cp:lastModifiedBy>
  <cp:revision>304</cp:revision>
  <dcterms:created xsi:type="dcterms:W3CDTF">2012-08-29T03:39:08Z</dcterms:created>
  <dcterms:modified xsi:type="dcterms:W3CDTF">2015-03-23T03:27:12Z</dcterms:modified>
</cp:coreProperties>
</file>