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6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-012-</a:t>
            </a:r>
            <a:r>
              <a:rPr lang="zh-CN" altLang="en-US"/>
              <a:t>状态机</a:t>
            </a:r>
            <a:r>
              <a:rPr lang="en-US" altLang="zh-CN"/>
              <a:t>-</a:t>
            </a:r>
            <a:r>
              <a:rPr lang="zh-CN" altLang="en-US"/>
              <a:t>二进制标记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二进制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，游戏内的</a:t>
            </a:r>
            <a:r>
              <a:rPr lang="zh-CN" altLang="en-US"/>
              <a:t>签到</a:t>
            </a:r>
            <a:endParaRPr lang="zh-CN" altLang="en-US"/>
          </a:p>
          <a:p>
            <a:r>
              <a:rPr lang="en-US" altLang="zh-CN"/>
              <a:t>list&lt;int&gt; 1,2,5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游戏的内的各种状态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是否</a:t>
            </a:r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</a:t>
            </a:r>
            <a:r>
              <a:rPr lang="zh-CN" altLang="en-US"/>
              <a:t>可以移动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攻击，</a:t>
            </a:r>
            <a:endParaRPr lang="zh-CN" altLang="en-US"/>
          </a:p>
          <a:p>
            <a:r>
              <a:rPr lang="zh-CN" altLang="en-US"/>
              <a:t>。。。。。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-013-logbus-</a:t>
            </a:r>
            <a:r>
              <a:rPr lang="zh-CN" altLang="en-US"/>
              <a:t>日志</a:t>
            </a:r>
            <a:r>
              <a:rPr lang="zh-CN" altLang="en-US"/>
              <a:t>落库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zh-CN" altLang="en-US"/>
              <a:t>数数，</a:t>
            </a:r>
            <a:r>
              <a:rPr lang="en-US" altLang="zh-CN"/>
              <a:t>ELK</a:t>
            </a:r>
            <a:r>
              <a:rPr lang="zh-CN" altLang="en-US"/>
              <a:t>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clickhouse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数数它也是提供了一个</a:t>
            </a:r>
            <a:r>
              <a:rPr lang="en-US" altLang="zh-CN"/>
              <a:t>logbus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</a:t>
            </a:r>
            <a:r>
              <a:rPr lang="en-US" altLang="zh-CN"/>
              <a:t>mysql</a:t>
            </a:r>
            <a:r>
              <a:rPr lang="zh-CN" altLang="en-US"/>
              <a:t>、作为</a:t>
            </a:r>
            <a:r>
              <a:rPr lang="zh-CN" altLang="en-US"/>
              <a:t>日志数据库，</a:t>
            </a:r>
            <a:endParaRPr lang="zh-CN" altLang="en-US"/>
          </a:p>
          <a:p>
            <a:r>
              <a:rPr lang="zh-CN" altLang="en-US"/>
              <a:t>大量日志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游戏</a:t>
            </a:r>
            <a:r>
              <a:rPr lang="en-US" altLang="zh-CN"/>
              <a:t>-</a:t>
            </a:r>
            <a:r>
              <a:rPr lang="zh-CN" altLang="en-US"/>
              <a:t>现在线上</a:t>
            </a:r>
            <a:r>
              <a:rPr lang="en-US" altLang="zh-CN"/>
              <a:t>100</a:t>
            </a:r>
            <a:r>
              <a:rPr lang="zh-CN" altLang="en-US"/>
              <a:t>服；</a:t>
            </a:r>
            <a:endParaRPr lang="zh-CN" altLang="en-US"/>
          </a:p>
          <a:p>
            <a:r>
              <a:rPr lang="zh-CN" altLang="en-US"/>
              <a:t>假设每秒钟</a:t>
            </a:r>
            <a:r>
              <a:rPr lang="en-US" altLang="zh-CN"/>
              <a:t>3000</a:t>
            </a:r>
            <a:r>
              <a:rPr lang="zh-CN" altLang="en-US"/>
              <a:t>条</a:t>
            </a:r>
            <a:r>
              <a:rPr lang="zh-CN" altLang="en-US"/>
              <a:t>日志；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写日志，</a:t>
            </a:r>
            <a:r>
              <a:rPr lang="en-US" altLang="zh-CN"/>
              <a:t>insert</a:t>
            </a:r>
            <a:r>
              <a:rPr lang="zh-CN" altLang="en-US"/>
              <a:t>操作，即便是你用批量的</a:t>
            </a:r>
            <a:r>
              <a:rPr lang="en-US" altLang="zh-CN"/>
              <a:t>batch</a:t>
            </a:r>
            <a:r>
              <a:rPr lang="zh-CN" altLang="en-US"/>
              <a:t>；依然会有</a:t>
            </a:r>
            <a:r>
              <a:rPr lang="en-US" altLang="zh-CN"/>
              <a:t>io</a:t>
            </a:r>
            <a:r>
              <a:rPr lang="zh-CN" altLang="en-US"/>
              <a:t>瓶颈；</a:t>
            </a:r>
            <a:endParaRPr lang="zh-CN" altLang="en-US"/>
          </a:p>
          <a:p>
            <a:r>
              <a:rPr lang="zh-CN" altLang="en-US"/>
              <a:t>你当前程序写入</a:t>
            </a:r>
            <a:r>
              <a:rPr lang="en-US" altLang="zh-CN"/>
              <a:t>qps</a:t>
            </a:r>
            <a:r>
              <a:rPr lang="zh-CN" altLang="en-US"/>
              <a:t>。可能</a:t>
            </a:r>
            <a:r>
              <a:rPr lang="en-US" altLang="zh-CN"/>
              <a:t>800</a:t>
            </a:r>
            <a:r>
              <a:rPr lang="zh-CN" altLang="en-US"/>
              <a:t>条，或者</a:t>
            </a:r>
            <a:r>
              <a:rPr lang="en-US" altLang="zh-CN"/>
              <a:t>1500</a:t>
            </a:r>
            <a:r>
              <a:rPr lang="zh-CN" altLang="en-US"/>
              <a:t>条；</a:t>
            </a:r>
            <a:endParaRPr lang="zh-CN" altLang="en-US"/>
          </a:p>
          <a:p>
            <a:r>
              <a:rPr lang="zh-CN" altLang="en-US"/>
              <a:t>消费者消费速度，赶不上你的生产者的生产</a:t>
            </a:r>
            <a:r>
              <a:rPr lang="zh-CN" altLang="en-US"/>
              <a:t>速度；</a:t>
            </a:r>
            <a:endParaRPr lang="zh-CN" altLang="en-US"/>
          </a:p>
          <a:p>
            <a:r>
              <a:rPr lang="zh-CN" altLang="en-US"/>
              <a:t>内存积压了大量大数据；间接性导致进程</a:t>
            </a:r>
            <a:r>
              <a:rPr lang="zh-CN" altLang="en-US"/>
              <a:t>溃败；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正常在游戏中，产生日志的数据，是</a:t>
            </a:r>
            <a:r>
              <a:rPr lang="zh-CN" altLang="en-US"/>
              <a:t>有波峰和</a:t>
            </a:r>
            <a:r>
              <a:rPr lang="zh-CN" altLang="en-US"/>
              <a:t>波谷；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先把日志写到本地磁盘的物理文件中，做到日志的消峰；也做到了内存问题导致的进程</a:t>
            </a:r>
            <a:r>
              <a:rPr lang="zh-CN" altLang="en-US"/>
              <a:t>崩溃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-014-protobuf to java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protobuf </a:t>
            </a:r>
            <a:r>
              <a:rPr lang="zh-CN" altLang="en-US"/>
              <a:t>消息协议</a:t>
            </a:r>
            <a:r>
              <a:rPr lang="en-US" altLang="zh-CN"/>
              <a:t> http </a:t>
            </a:r>
            <a:r>
              <a:rPr lang="zh-CN" altLang="en-US"/>
              <a:t>网站，</a:t>
            </a:r>
            <a:r>
              <a:rPr lang="en-US" altLang="zh-CN"/>
              <a:t>oa</a:t>
            </a:r>
            <a:r>
              <a:rPr lang="zh-CN" altLang="en-US"/>
              <a:t>系统</a:t>
            </a:r>
            <a:r>
              <a:rPr lang="en-US" altLang="zh-CN"/>
              <a:t> post from data</a:t>
            </a:r>
            <a:r>
              <a:rPr lang="zh-CN" altLang="en-US"/>
              <a:t>，</a:t>
            </a:r>
            <a:r>
              <a:rPr lang="en-US" altLang="zh-CN"/>
              <a:t> json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xml json</a:t>
            </a:r>
            <a:endParaRPr lang="en-US" altLang="zh-CN"/>
          </a:p>
          <a:p>
            <a:r>
              <a:rPr lang="en-US" altLang="zh-CN"/>
              <a:t>protobuf build</a:t>
            </a:r>
            <a:endParaRPr lang="en-US" altLang="zh-CN"/>
          </a:p>
          <a:p>
            <a:r>
              <a:rPr lang="zh-CN" altLang="en-US"/>
              <a:t>自定义</a:t>
            </a:r>
            <a:endParaRPr lang="en-US" altLang="zh-CN"/>
          </a:p>
          <a:p>
            <a:r>
              <a:rPr lang="en-US" altLang="zh-CN"/>
              <a:t>protobuf to java object pojo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-015-</a:t>
            </a:r>
            <a:r>
              <a:rPr lang="zh-CN" altLang="en-US"/>
              <a:t>登录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验签，</a:t>
            </a:r>
            <a:endParaRPr lang="zh-CN" altLang="en-US"/>
          </a:p>
          <a:p>
            <a:r>
              <a:rPr lang="zh-CN" altLang="en-US"/>
              <a:t>验</a:t>
            </a:r>
            <a:r>
              <a:rPr lang="zh-CN" altLang="en-US"/>
              <a:t>权，</a:t>
            </a:r>
            <a:endParaRPr lang="zh-CN" altLang="en-US"/>
          </a:p>
          <a:p>
            <a:r>
              <a:rPr lang="zh-CN" altLang="en-US"/>
              <a:t>第三方登录系统</a:t>
            </a:r>
            <a:r>
              <a:rPr lang="zh-CN" altLang="en-US"/>
              <a:t>对接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独立进程，可能还需要做集群</a:t>
            </a:r>
            <a:r>
              <a:rPr lang="zh-CN" altLang="en-US"/>
              <a:t>处理；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，</a:t>
            </a:r>
            <a:r>
              <a:rPr lang="en-US" altLang="zh-CN"/>
              <a:t>http</a:t>
            </a:r>
            <a:r>
              <a:rPr lang="zh-CN" altLang="en-US"/>
              <a:t>服务，第三方渠道，比如微信，</a:t>
            </a:r>
            <a:r>
              <a:rPr lang="en-US" altLang="zh-CN"/>
              <a:t>qq</a:t>
            </a:r>
            <a:r>
              <a:rPr lang="zh-CN" altLang="en-US"/>
              <a:t>空间，</a:t>
            </a:r>
            <a:r>
              <a:rPr lang="en-US" altLang="zh-CN"/>
              <a:t>37wan</a:t>
            </a:r>
            <a:r>
              <a:rPr lang="zh-CN" altLang="en-US"/>
              <a:t>，</a:t>
            </a:r>
            <a:r>
              <a:rPr lang="en-US" altLang="zh-CN"/>
              <a:t>4399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sdk</a:t>
            </a:r>
            <a:r>
              <a:rPr lang="zh-CN" altLang="en-US"/>
              <a:t>登录对接，同情况下他们提供又是一个</a:t>
            </a:r>
            <a:r>
              <a:rPr lang="en-US" altLang="zh-CN"/>
              <a:t>http</a:t>
            </a:r>
            <a:r>
              <a:rPr lang="zh-CN" altLang="en-US"/>
              <a:t>一个</a:t>
            </a:r>
            <a:r>
              <a:rPr lang="en-US" altLang="zh-CN"/>
              <a:t>token</a:t>
            </a:r>
            <a:r>
              <a:rPr lang="zh-CN" altLang="en-US"/>
              <a:t>验证方案；有部分渠道他们</a:t>
            </a:r>
            <a:r>
              <a:rPr lang="en-US" altLang="zh-CN"/>
              <a:t>token</a:t>
            </a:r>
            <a:r>
              <a:rPr lang="zh-CN" altLang="en-US"/>
              <a:t>验证，是通过一个规则的</a:t>
            </a:r>
            <a:r>
              <a:rPr lang="en-US" altLang="zh-CN"/>
              <a:t>md5</a:t>
            </a:r>
            <a:r>
              <a:rPr lang="zh-CN" altLang="en-US"/>
              <a:t>算法这样就不需要去第三方平台服务器进行</a:t>
            </a:r>
            <a:r>
              <a:rPr lang="en-US" altLang="zh-CN"/>
              <a:t>http</a:t>
            </a:r>
            <a:r>
              <a:rPr lang="zh-CN" altLang="en-US"/>
              <a:t>请求方式验证</a:t>
            </a:r>
            <a:r>
              <a:rPr lang="en-US" altLang="zh-CN"/>
              <a:t>token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易接（</a:t>
            </a:r>
            <a:r>
              <a:rPr lang="en-US" altLang="zh-CN"/>
              <a:t>quick</a:t>
            </a:r>
            <a:r>
              <a:rPr lang="zh-CN" altLang="en-US"/>
              <a:t>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代码的通用性，</a:t>
            </a:r>
            <a:r>
              <a:rPr lang="zh-CN" altLang="en-US"/>
              <a:t>维护性；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，延迟；即便是请求网络好，相应很快，理想状态</a:t>
            </a:r>
            <a:r>
              <a:rPr lang="en-US" altLang="zh-CN"/>
              <a:t>20ms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秒钟一个线程能处理的能力，</a:t>
            </a:r>
            <a:r>
              <a:rPr lang="en-US" altLang="zh-CN"/>
              <a:t>45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需要很高的时候，就不得不做出集群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登录要走发行公司，发行公司再走平台对接，最坏的请求，</a:t>
            </a:r>
            <a:r>
              <a:rPr lang="en-US" altLang="zh-CN"/>
              <a:t>450ms</a:t>
            </a:r>
            <a:r>
              <a:rPr lang="zh-CN" altLang="en-US"/>
              <a:t>一次，一秒钟就</a:t>
            </a:r>
            <a:r>
              <a:rPr lang="en-US" altLang="zh-CN"/>
              <a:t>2</a:t>
            </a:r>
            <a:r>
              <a:rPr lang="zh-CN" altLang="en-US"/>
              <a:t>次；平均值</a:t>
            </a:r>
            <a:r>
              <a:rPr lang="en-US" altLang="zh-CN"/>
              <a:t>160ms</a:t>
            </a:r>
            <a:endParaRPr lang="zh-CN" altLang="en-US"/>
          </a:p>
          <a:p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-016-</a:t>
            </a:r>
            <a:r>
              <a:rPr lang="zh-CN" altLang="en-US"/>
              <a:t>项目架构反射和</a:t>
            </a:r>
            <a:r>
              <a:rPr lang="zh-CN" altLang="en-US"/>
              <a:t>反射代理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反射，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为什么使用反射</a:t>
            </a:r>
            <a:endParaRPr lang="zh-CN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反射的性能如何</a:t>
            </a:r>
            <a:endParaRPr lang="zh-CN" altLang="en-US" sz="14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反射代理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/>
              <a:t>什么是反射代理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</a:t>
            </a:r>
            <a:r>
              <a:rPr lang="zh-CN" altLang="en-US" sz="1400"/>
              <a:t>代理的性能如何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-017-</a:t>
            </a:r>
            <a:r>
              <a:rPr lang="zh-CN" altLang="en-US"/>
              <a:t>推荐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77290" y="1619250"/>
            <a:ext cx="9047480" cy="300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推荐算法</a:t>
            </a:r>
            <a:r>
              <a:rPr lang="en-US" altLang="zh-CN"/>
              <a:t>-</a:t>
            </a:r>
            <a:r>
              <a:rPr lang="zh-CN" altLang="en-US"/>
              <a:t>个人分析不代表主流平台</a:t>
            </a:r>
            <a:r>
              <a:rPr lang="zh-CN" altLang="en-US"/>
              <a:t>做法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发布内容的时候它是会有一个选项，叫做</a:t>
            </a:r>
            <a:r>
              <a:rPr lang="zh-CN" altLang="en-US"/>
              <a:t>标签</a:t>
            </a:r>
            <a:endParaRPr lang="zh-CN" altLang="en-US"/>
          </a:p>
          <a:p>
            <a:r>
              <a:rPr lang="zh-CN" altLang="en-US"/>
              <a:t>给你的发布的内容自己打上你觉得合理的</a:t>
            </a:r>
            <a:r>
              <a:rPr lang="zh-CN" altLang="en-US"/>
              <a:t>关键词</a:t>
            </a:r>
            <a:endParaRPr lang="zh-CN" altLang="en-US"/>
          </a:p>
          <a:p>
            <a:r>
              <a:rPr lang="zh-CN" altLang="en-US"/>
              <a:t>搞笑，</a:t>
            </a:r>
            <a:r>
              <a:rPr lang="zh-CN" altLang="en-US"/>
              <a:t>旅游，算法，推荐算法，</a:t>
            </a:r>
            <a:r>
              <a:rPr lang="zh-CN" altLang="en-US"/>
              <a:t>编程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GMwMGM4NGM3NGYxZTBhOTNlMzEyY2FkOTE0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WPS 演示</Application>
  <PresentationFormat>宽屏</PresentationFormat>
  <Paragraphs>254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無心道-000-架构</vt:lpstr>
      <vt:lpstr>無心道-012-状态机-二进制标记位</vt:lpstr>
      <vt:lpstr>無心道-013-logbus-日志落库</vt:lpstr>
      <vt:lpstr>無心道-014-protobuf to java</vt:lpstr>
      <vt:lpstr>無心道-015-登录模块</vt:lpstr>
      <vt:lpstr>無心道-016-项目架构反射和反射代理</vt:lpstr>
      <vt:lpstr>無心道-017-推荐算法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35</cp:revision>
  <dcterms:created xsi:type="dcterms:W3CDTF">2023-08-09T12:44:00Z</dcterms:created>
  <dcterms:modified xsi:type="dcterms:W3CDTF">2024-11-02T02:23:53Z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