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3" r:id="rId19"/>
    <p:sldId id="274" r:id="rId20"/>
    <p:sldId id="275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03630"/>
          </a:xfrm>
        </p:spPr>
        <p:txBody>
          <a:bodyPr/>
          <a:p>
            <a:r>
              <a:rPr lang="zh-CN" altLang="en-US"/>
              <a:t>無心道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310130"/>
            <a:ext cx="9144000" cy="3637915"/>
          </a:xfrm>
        </p:spPr>
        <p:txBody>
          <a:bodyPr>
            <a:normAutofit/>
          </a:bodyPr>
          <a:p>
            <a:pPr algn="l"/>
            <a:r>
              <a:rPr lang="zh-CN" altLang="en-US"/>
              <a:t>無心道软件是一款快速开发支持库集成</a:t>
            </a:r>
            <a:endParaRPr lang="zh-CN" altLang="en-US"/>
          </a:p>
          <a:p>
            <a:pPr algn="l"/>
            <a:r>
              <a:rPr lang="en-US" altLang="zh-CN"/>
              <a:t>netty</a:t>
            </a:r>
            <a:r>
              <a:rPr lang="zh-CN" altLang="en-US"/>
              <a:t>网络支持，同时实现了</a:t>
            </a:r>
            <a:r>
              <a:rPr lang="en-US" altLang="zh-CN"/>
              <a:t>tcp</a:t>
            </a:r>
            <a:r>
              <a:rPr lang="zh-CN" altLang="en-US"/>
              <a:t>，</a:t>
            </a:r>
            <a:r>
              <a:rPr lang="en-US" altLang="zh-CN"/>
              <a:t>websocket</a:t>
            </a:r>
            <a:r>
              <a:rPr lang="zh-CN" altLang="en-US"/>
              <a:t>，</a:t>
            </a:r>
            <a:r>
              <a:rPr lang="en-US" altLang="zh-CN"/>
              <a:t>httpserver</a:t>
            </a:r>
            <a:r>
              <a:rPr lang="zh-CN" altLang="en-US"/>
              <a:t>服务</a:t>
            </a:r>
            <a:endParaRPr lang="zh-CN" altLang="en-US"/>
          </a:p>
          <a:p>
            <a:pPr algn="l"/>
            <a:r>
              <a:rPr lang="en-US" altLang="zh-CN"/>
              <a:t>httpclient</a:t>
            </a:r>
            <a:r>
              <a:rPr lang="zh-CN" altLang="en-US"/>
              <a:t>请求，</a:t>
            </a:r>
            <a:endParaRPr lang="zh-CN" altLang="en-US"/>
          </a:p>
          <a:p>
            <a:pPr algn="l"/>
            <a:r>
              <a:rPr lang="en-US" altLang="zh-CN"/>
              <a:t>code first orm</a:t>
            </a:r>
            <a:r>
              <a:rPr lang="zh-CN" altLang="en-US"/>
              <a:t>，</a:t>
            </a:r>
            <a:endParaRPr lang="zh-CN" altLang="en-US"/>
          </a:p>
          <a:p>
            <a:pPr algn="l"/>
            <a:r>
              <a:rPr lang="zh-CN" altLang="en-US"/>
              <a:t>线程池管理，任务队列，定时任务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-AI</a:t>
            </a:r>
            <a:r>
              <a:rPr lang="zh-CN" altLang="en-US"/>
              <a:t>逻辑框架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</a:t>
            </a:r>
            <a:r>
              <a:rPr lang="zh-CN" altLang="en-US"/>
              <a:t>划分，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逻辑分组实现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空闲状态下随机移动，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主动怪需要有一个主动寻找可攻击目标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寻找到目标之后，目标追踪；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战斗，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死亡后移出场景</a:t>
            </a:r>
            <a:r>
              <a:rPr lang="en-US" altLang="zh-CN"/>
              <a:t> / </a:t>
            </a:r>
            <a:r>
              <a:rPr lang="zh-CN" altLang="en-US"/>
              <a:t>死亡后复活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-010-</a:t>
            </a:r>
            <a:r>
              <a:rPr lang="zh-CN"/>
              <a:t>任务成就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14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任务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奖励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k1, k2, k3 </a:t>
            </a:r>
            <a:r>
              <a:rPr lang="zh-CN" altLang="en-US"/>
              <a:t>目标值</a:t>
            </a:r>
            <a:endParaRPr lang="zh-CN" altLang="en-US"/>
          </a:p>
          <a:p>
            <a:pPr lvl="1" indent="0">
              <a:buNone/>
            </a:pPr>
            <a:r>
              <a:rPr lang="en-US" altLang="zh-CN"/>
              <a:t>k1                 k2   k3         </a:t>
            </a:r>
            <a:r>
              <a:rPr lang="zh-CN" altLang="en-US"/>
              <a:t>目标</a:t>
            </a:r>
            <a:r>
              <a:rPr lang="en-US" altLang="zh-CN"/>
              <a:t>   </a:t>
            </a:r>
            <a:r>
              <a:rPr lang="zh-CN" altLang="en-US"/>
              <a:t>目标变更方式</a:t>
            </a:r>
            <a:endParaRPr lang="zh-CN" altLang="en-US"/>
          </a:p>
          <a:p>
            <a:pPr marL="0" lvl="1" indent="457200">
              <a:buNone/>
            </a:pPr>
            <a:r>
              <a:rPr lang="en-US" altLang="zh-CN">
                <a:sym typeface="+mn-ea"/>
              </a:rPr>
              <a:t>killmonster  0    0           10         updateType</a:t>
            </a:r>
            <a:endParaRPr lang="en-US" altLang="zh-CN">
              <a:sym typeface="+mn-ea"/>
            </a:endParaRPr>
          </a:p>
          <a:p>
            <a:pPr lvl="1" indent="0">
              <a:buNone/>
            </a:pPr>
            <a:r>
              <a:rPr lang="en-US" altLang="zh-CN"/>
              <a:t>killmonster </a:t>
            </a:r>
            <a:r>
              <a:rPr lang="zh-CN" altLang="en-US"/>
              <a:t>猪</a:t>
            </a:r>
            <a:r>
              <a:rPr lang="en-US" altLang="zh-CN"/>
              <a:t>   0           10</a:t>
            </a:r>
            <a:endParaRPr lang="en-US" altLang="zh-CN"/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 </a:t>
            </a:r>
            <a:r>
              <a:rPr lang="zh-CN" altLang="en-US">
                <a:sym typeface="+mn-ea"/>
              </a:rPr>
              <a:t>猪</a:t>
            </a:r>
            <a:r>
              <a:rPr lang="en-US" altLang="zh-CN">
                <a:sym typeface="+mn-ea"/>
              </a:rPr>
              <a:t>   1001    10</a:t>
            </a:r>
            <a:endParaRPr lang="en-US" altLang="zh-CN">
              <a:sym typeface="+mn-ea"/>
            </a:endParaRPr>
          </a:p>
          <a:p>
            <a:pPr marL="0" lvl="1" indent="0">
              <a:buNone/>
            </a:pPr>
            <a:r>
              <a:rPr lang="en-US" altLang="zh-CN">
                <a:sym typeface="+mn-ea"/>
              </a:rPr>
              <a:t>         killmonsterType boos 0    10</a:t>
            </a:r>
            <a:endParaRPr lang="en-US" altLang="zh-CN"/>
          </a:p>
          <a:p>
            <a:pPr lvl="1" indent="0">
              <a:buNone/>
            </a:pPr>
            <a:endParaRPr lang="zh-CN" altLang="en-US"/>
          </a:p>
          <a:p>
            <a:endParaRPr lang="zh-CN" altLang="en-US"/>
          </a:p>
          <a:p>
            <a:r>
              <a:rPr lang="zh-CN" altLang="en-US"/>
              <a:t>成就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初始化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变更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>
                <a:sym typeface="+mn-ea"/>
              </a:rPr>
              <a:t>奖励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活动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活动</a:t>
            </a:r>
            <a:r>
              <a:rPr lang="zh-CN" altLang="en-US"/>
              <a:t>开启，</a:t>
            </a:r>
            <a:endParaRPr lang="zh-CN" altLang="en-US"/>
          </a:p>
          <a:p>
            <a:r>
              <a:rPr lang="zh-CN" altLang="en-US"/>
              <a:t>活动</a:t>
            </a:r>
            <a:r>
              <a:rPr lang="zh-CN" altLang="en-US"/>
              <a:t>关闭，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活动的刷新，每日刷新，每三天刷新；每周</a:t>
            </a:r>
            <a:r>
              <a:rPr lang="zh-CN" altLang="en-US"/>
              <a:t>刷新；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-000-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游戏中</a:t>
            </a:r>
            <a:r>
              <a:rPr lang="zh-CN" altLang="en-US"/>
              <a:t>架构；</a:t>
            </a:r>
            <a:endParaRPr lang="zh-CN" altLang="en-US"/>
          </a:p>
          <a:p>
            <a:r>
              <a:rPr lang="zh-CN" altLang="en-US"/>
              <a:t>包含了登录，创角，进入，游戏中一系列玩法，数据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zh-CN" altLang="en-US"/>
              <a:t>日活用户并不</a:t>
            </a:r>
            <a:r>
              <a:rPr lang="zh-CN" altLang="en-US"/>
              <a:t>高；比如日活用户</a:t>
            </a:r>
            <a:r>
              <a:rPr lang="en-US" altLang="zh-CN"/>
              <a:t>3-5</a:t>
            </a:r>
            <a:r>
              <a:rPr lang="zh-CN" altLang="en-US"/>
              <a:t>千；整个功能快设计成单进程</a:t>
            </a:r>
            <a:r>
              <a:rPr lang="zh-CN" altLang="en-US"/>
              <a:t>模式；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日活跃用户从</a:t>
            </a:r>
            <a:r>
              <a:rPr lang="en-US" altLang="zh-CN"/>
              <a:t>3000</a:t>
            </a:r>
            <a:r>
              <a:rPr lang="zh-CN" altLang="en-US"/>
              <a:t>涨到</a:t>
            </a:r>
            <a:r>
              <a:rPr lang="en-US" altLang="zh-CN"/>
              <a:t>30000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单服承载或许就会增加</a:t>
            </a:r>
            <a:r>
              <a:rPr lang="en-US" altLang="zh-CN"/>
              <a:t>10</a:t>
            </a:r>
            <a:r>
              <a:rPr lang="zh-CN" altLang="en-US"/>
              <a:t>倍；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登录，</a:t>
            </a:r>
            <a:r>
              <a:rPr lang="en-US" altLang="zh-CN"/>
              <a:t>sdk</a:t>
            </a:r>
            <a:r>
              <a:rPr lang="zh-CN" altLang="en-US"/>
              <a:t>验证登录的</a:t>
            </a:r>
            <a:r>
              <a:rPr lang="en-US" altLang="zh-CN"/>
              <a:t>token</a:t>
            </a:r>
            <a:r>
              <a:rPr lang="zh-CN" altLang="en-US"/>
              <a:t>有效性。或者自有账号系统进行验证</a:t>
            </a:r>
            <a:r>
              <a:rPr lang="en-US" altLang="zh-CN"/>
              <a:t>token</a:t>
            </a:r>
            <a:r>
              <a:rPr lang="zh-CN" altLang="en-US"/>
              <a:t>的</a:t>
            </a:r>
            <a:r>
              <a:rPr lang="zh-CN" altLang="en-US"/>
              <a:t>有效性；</a:t>
            </a:r>
            <a:endParaRPr lang="zh-CN" altLang="en-US"/>
          </a:p>
          <a:p>
            <a:r>
              <a:rPr lang="zh-CN" altLang="en-US"/>
              <a:t>读取数据库；整个登录的耗时可能也就</a:t>
            </a:r>
            <a:r>
              <a:rPr lang="en-US" altLang="zh-CN"/>
              <a:t>15ms</a:t>
            </a:r>
            <a:r>
              <a:rPr lang="zh-CN" altLang="en-US"/>
              <a:t>；单线程情况下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1000/15</a:t>
            </a:r>
            <a:r>
              <a:rPr lang="zh-CN" altLang="en-US"/>
              <a:t>约等于</a:t>
            </a:r>
            <a:r>
              <a:rPr lang="en-US" altLang="zh-CN"/>
              <a:t>66</a:t>
            </a:r>
            <a:r>
              <a:rPr lang="zh-CN" altLang="en-US"/>
              <a:t>个；</a:t>
            </a:r>
            <a:endParaRPr lang="zh-CN" altLang="en-US"/>
          </a:p>
          <a:p>
            <a:r>
              <a:rPr lang="zh-CN" altLang="en-US"/>
              <a:t>平台</a:t>
            </a:r>
            <a:r>
              <a:rPr lang="en-US" altLang="zh-CN"/>
              <a:t>sdk</a:t>
            </a:r>
            <a:r>
              <a:rPr lang="zh-CN" altLang="en-US"/>
              <a:t>验证，</a:t>
            </a:r>
            <a:r>
              <a:rPr lang="en-US" altLang="zh-CN"/>
              <a:t>http</a:t>
            </a:r>
            <a:r>
              <a:rPr lang="zh-CN" altLang="en-US"/>
              <a:t>请求，大概是</a:t>
            </a:r>
            <a:r>
              <a:rPr lang="en-US" altLang="zh-CN"/>
              <a:t>100ms</a:t>
            </a:r>
            <a:r>
              <a:rPr lang="zh-CN" altLang="en-US"/>
              <a:t>左右，单线程情况下</a:t>
            </a:r>
            <a:r>
              <a:rPr lang="en-US" altLang="zh-CN"/>
              <a:t>1</a:t>
            </a:r>
            <a:r>
              <a:rPr lang="zh-CN" altLang="en-US"/>
              <a:t>秒钟登录效率</a:t>
            </a:r>
            <a:r>
              <a:rPr lang="en-US" altLang="zh-CN"/>
              <a:t>1000/100</a:t>
            </a:r>
            <a:r>
              <a:rPr lang="zh-CN" altLang="en-US"/>
              <a:t>约等于</a:t>
            </a:r>
            <a:r>
              <a:rPr lang="en-US" altLang="zh-CN"/>
              <a:t>10</a:t>
            </a:r>
            <a:r>
              <a:rPr lang="zh-CN" altLang="en-US"/>
              <a:t>个；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登录服</a:t>
            </a:r>
            <a:r>
              <a:rPr lang="en-US" altLang="zh-CN"/>
              <a:t>-</a:t>
            </a:r>
            <a:r>
              <a:rPr lang="zh-CN" altLang="en-US"/>
              <a:t>游戏服；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-012-</a:t>
            </a:r>
            <a:r>
              <a:rPr lang="zh-CN" altLang="en-US"/>
              <a:t>状态机</a:t>
            </a:r>
            <a:r>
              <a:rPr lang="en-US" altLang="zh-CN"/>
              <a:t>-</a:t>
            </a:r>
            <a:r>
              <a:rPr lang="zh-CN" altLang="en-US"/>
              <a:t>二进制标记</a:t>
            </a:r>
            <a:r>
              <a:rPr lang="zh-CN" altLang="en-US"/>
              <a:t>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标记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二进制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，游戏内的</a:t>
            </a:r>
            <a:r>
              <a:rPr lang="zh-CN" altLang="en-US"/>
              <a:t>签到</a:t>
            </a:r>
            <a:endParaRPr lang="zh-CN" altLang="en-US"/>
          </a:p>
          <a:p>
            <a:r>
              <a:rPr lang="en-US" altLang="zh-CN"/>
              <a:t>list&lt;int&gt; 1,2,5</a:t>
            </a:r>
            <a:endParaRPr lang="en-US" altLang="zh-CN"/>
          </a:p>
          <a:p>
            <a:r>
              <a:rPr lang="en-US" altLang="zh-CN"/>
              <a:t>2, </a:t>
            </a:r>
            <a:r>
              <a:rPr lang="zh-CN" altLang="en-US"/>
              <a:t>游戏的内的各种状态</a:t>
            </a:r>
            <a:r>
              <a:rPr lang="zh-CN" altLang="en-US"/>
              <a:t>组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是否</a:t>
            </a:r>
            <a:r>
              <a:rPr lang="zh-CN" altLang="en-US"/>
              <a:t>在线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</a:t>
            </a:r>
            <a:r>
              <a:rPr lang="zh-CN" altLang="en-US"/>
              <a:t>可以移动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是否可以</a:t>
            </a:r>
            <a:r>
              <a:rPr lang="zh-CN" altLang="en-US"/>
              <a:t>攻击，</a:t>
            </a:r>
            <a:endParaRPr lang="zh-CN" altLang="en-US"/>
          </a:p>
          <a:p>
            <a:r>
              <a:rPr lang="zh-CN" altLang="en-US"/>
              <a:t>。。。。。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-013-logbus-</a:t>
            </a:r>
            <a:r>
              <a:rPr lang="zh-CN" altLang="en-US"/>
              <a:t>日志</a:t>
            </a:r>
            <a:r>
              <a:rPr lang="zh-CN" altLang="en-US"/>
              <a:t>落库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比如</a:t>
            </a:r>
            <a:endParaRPr lang="zh-CN" altLang="en-US"/>
          </a:p>
          <a:p>
            <a:r>
              <a:rPr lang="zh-CN" altLang="en-US"/>
              <a:t>数数，</a:t>
            </a:r>
            <a:r>
              <a:rPr lang="en-US" altLang="zh-CN"/>
              <a:t>ELK</a:t>
            </a:r>
            <a:r>
              <a:rPr lang="zh-CN" altLang="en-US"/>
              <a:t>，</a:t>
            </a:r>
            <a:r>
              <a:rPr lang="en-US" altLang="zh-CN"/>
              <a:t>ES</a:t>
            </a:r>
            <a:r>
              <a:rPr lang="zh-CN" altLang="en-US"/>
              <a:t>，</a:t>
            </a:r>
            <a:r>
              <a:rPr lang="en-US" altLang="zh-CN"/>
              <a:t>clickhouse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数数它也是提供了一个</a:t>
            </a:r>
            <a:r>
              <a:rPr lang="en-US" altLang="zh-CN"/>
              <a:t>logbus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主要</a:t>
            </a:r>
            <a:r>
              <a:rPr lang="en-US" altLang="zh-CN"/>
              <a:t>mysql</a:t>
            </a:r>
            <a:r>
              <a:rPr lang="zh-CN" altLang="en-US"/>
              <a:t>、作为</a:t>
            </a:r>
            <a:r>
              <a:rPr lang="zh-CN" altLang="en-US"/>
              <a:t>日志数据库，</a:t>
            </a:r>
            <a:endParaRPr lang="zh-CN" altLang="en-US"/>
          </a:p>
          <a:p>
            <a:r>
              <a:rPr lang="zh-CN" altLang="en-US"/>
              <a:t>大量日志</a:t>
            </a:r>
            <a:r>
              <a:rPr lang="zh-CN" altLang="en-US"/>
              <a:t>落地；</a:t>
            </a:r>
            <a:endParaRPr lang="zh-CN" altLang="en-US"/>
          </a:p>
          <a:p>
            <a:r>
              <a:rPr lang="en-US" altLang="zh-CN"/>
              <a:t>x</a:t>
            </a:r>
            <a:r>
              <a:rPr lang="zh-CN" altLang="en-US"/>
              <a:t>游戏</a:t>
            </a:r>
            <a:r>
              <a:rPr lang="en-US" altLang="zh-CN"/>
              <a:t>-</a:t>
            </a:r>
            <a:r>
              <a:rPr lang="zh-CN" altLang="en-US"/>
              <a:t>现在线上</a:t>
            </a:r>
            <a:r>
              <a:rPr lang="en-US" altLang="zh-CN"/>
              <a:t>100</a:t>
            </a:r>
            <a:r>
              <a:rPr lang="zh-CN" altLang="en-US"/>
              <a:t>服；</a:t>
            </a:r>
            <a:endParaRPr lang="zh-CN" altLang="en-US"/>
          </a:p>
          <a:p>
            <a:r>
              <a:rPr lang="zh-CN" altLang="en-US"/>
              <a:t>假设每秒钟</a:t>
            </a:r>
            <a:r>
              <a:rPr lang="en-US" altLang="zh-CN"/>
              <a:t>3000</a:t>
            </a:r>
            <a:r>
              <a:rPr lang="zh-CN" altLang="en-US"/>
              <a:t>条</a:t>
            </a:r>
            <a:r>
              <a:rPr lang="zh-CN" altLang="en-US"/>
              <a:t>日志；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mysql</a:t>
            </a:r>
            <a:r>
              <a:rPr lang="zh-CN" altLang="en-US"/>
              <a:t>写日志，</a:t>
            </a:r>
            <a:r>
              <a:rPr lang="en-US" altLang="zh-CN"/>
              <a:t>insert</a:t>
            </a:r>
            <a:r>
              <a:rPr lang="zh-CN" altLang="en-US"/>
              <a:t>操作，即便是你用批量的</a:t>
            </a:r>
            <a:r>
              <a:rPr lang="en-US" altLang="zh-CN"/>
              <a:t>batch</a:t>
            </a:r>
            <a:r>
              <a:rPr lang="zh-CN" altLang="en-US"/>
              <a:t>；依然会有</a:t>
            </a:r>
            <a:r>
              <a:rPr lang="en-US" altLang="zh-CN"/>
              <a:t>io</a:t>
            </a:r>
            <a:r>
              <a:rPr lang="zh-CN" altLang="en-US"/>
              <a:t>瓶颈；</a:t>
            </a:r>
            <a:endParaRPr lang="zh-CN" altLang="en-US"/>
          </a:p>
          <a:p>
            <a:r>
              <a:rPr lang="zh-CN" altLang="en-US"/>
              <a:t>你当前程序写入</a:t>
            </a:r>
            <a:r>
              <a:rPr lang="en-US" altLang="zh-CN"/>
              <a:t>qps</a:t>
            </a:r>
            <a:r>
              <a:rPr lang="zh-CN" altLang="en-US"/>
              <a:t>。可能</a:t>
            </a:r>
            <a:r>
              <a:rPr lang="en-US" altLang="zh-CN"/>
              <a:t>800</a:t>
            </a:r>
            <a:r>
              <a:rPr lang="zh-CN" altLang="en-US"/>
              <a:t>条，或者</a:t>
            </a:r>
            <a:r>
              <a:rPr lang="en-US" altLang="zh-CN"/>
              <a:t>1500</a:t>
            </a:r>
            <a:r>
              <a:rPr lang="zh-CN" altLang="en-US"/>
              <a:t>条；</a:t>
            </a:r>
            <a:endParaRPr lang="zh-CN" altLang="en-US"/>
          </a:p>
          <a:p>
            <a:r>
              <a:rPr lang="zh-CN" altLang="en-US"/>
              <a:t>消费者消费速度，赶不上你的生产者的生产</a:t>
            </a:r>
            <a:r>
              <a:rPr lang="zh-CN" altLang="en-US"/>
              <a:t>速度；</a:t>
            </a:r>
            <a:endParaRPr lang="zh-CN" altLang="en-US"/>
          </a:p>
          <a:p>
            <a:r>
              <a:rPr lang="zh-CN" altLang="en-US"/>
              <a:t>内存积压了大量大数据；间接性导致进程</a:t>
            </a:r>
            <a:r>
              <a:rPr lang="zh-CN" altLang="en-US"/>
              <a:t>溃败；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正常在游戏中，产生日志的数据，是</a:t>
            </a:r>
            <a:r>
              <a:rPr lang="zh-CN" altLang="en-US"/>
              <a:t>有波峰和</a:t>
            </a:r>
            <a:r>
              <a:rPr lang="zh-CN" altLang="en-US"/>
              <a:t>波谷；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先把日志写到本地磁盘的物理文件中，做到日志的消峰；也做到了内存问题导致的进程</a:t>
            </a:r>
            <a:r>
              <a:rPr lang="zh-CN" altLang="en-US"/>
              <a:t>崩溃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-014-protobuf to java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protobuf </a:t>
            </a:r>
            <a:r>
              <a:rPr lang="zh-CN" altLang="en-US"/>
              <a:t>消息协议</a:t>
            </a:r>
            <a:r>
              <a:rPr lang="en-US" altLang="zh-CN"/>
              <a:t> http </a:t>
            </a:r>
            <a:r>
              <a:rPr lang="zh-CN" altLang="en-US"/>
              <a:t>网站，</a:t>
            </a:r>
            <a:r>
              <a:rPr lang="en-US" altLang="zh-CN"/>
              <a:t>oa</a:t>
            </a:r>
            <a:r>
              <a:rPr lang="zh-CN" altLang="en-US"/>
              <a:t>系统</a:t>
            </a:r>
            <a:r>
              <a:rPr lang="en-US" altLang="zh-CN"/>
              <a:t> post from data</a:t>
            </a:r>
            <a:r>
              <a:rPr lang="zh-CN" altLang="en-US"/>
              <a:t>，</a:t>
            </a:r>
            <a:r>
              <a:rPr lang="en-US" altLang="zh-CN"/>
              <a:t> json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/>
              <a:t>xml json</a:t>
            </a:r>
            <a:endParaRPr lang="en-US" altLang="zh-CN"/>
          </a:p>
          <a:p>
            <a:r>
              <a:rPr lang="en-US" altLang="zh-CN"/>
              <a:t>protobuf build</a:t>
            </a:r>
            <a:endParaRPr lang="en-US" altLang="zh-CN"/>
          </a:p>
          <a:p>
            <a:r>
              <a:rPr lang="zh-CN" altLang="en-US"/>
              <a:t>自定义</a:t>
            </a:r>
            <a:endParaRPr lang="en-US" altLang="zh-CN"/>
          </a:p>
          <a:p>
            <a:r>
              <a:rPr lang="en-US" altLang="zh-CN"/>
              <a:t>protobuf to java object pojo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-015-</a:t>
            </a:r>
            <a:r>
              <a:rPr lang="zh-CN" altLang="en-US"/>
              <a:t>登录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账号</a:t>
            </a:r>
            <a:endParaRPr lang="zh-CN" altLang="en-US"/>
          </a:p>
          <a:p>
            <a:r>
              <a:rPr lang="zh-CN" altLang="en-US"/>
              <a:t>验签，</a:t>
            </a:r>
            <a:endParaRPr lang="zh-CN" altLang="en-US"/>
          </a:p>
          <a:p>
            <a:r>
              <a:rPr lang="zh-CN" altLang="en-US"/>
              <a:t>验</a:t>
            </a:r>
            <a:r>
              <a:rPr lang="zh-CN" altLang="en-US"/>
              <a:t>权，</a:t>
            </a:r>
            <a:endParaRPr lang="zh-CN" altLang="en-US"/>
          </a:p>
          <a:p>
            <a:r>
              <a:rPr lang="zh-CN" altLang="en-US"/>
              <a:t>第三方登录系统</a:t>
            </a:r>
            <a:r>
              <a:rPr lang="zh-CN" altLang="en-US"/>
              <a:t>对接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独立进程，可能还需要做集群</a:t>
            </a:r>
            <a:r>
              <a:rPr lang="zh-CN" altLang="en-US"/>
              <a:t>处理；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，</a:t>
            </a:r>
            <a:r>
              <a:rPr lang="en-US" altLang="zh-CN"/>
              <a:t>http</a:t>
            </a:r>
            <a:r>
              <a:rPr lang="zh-CN" altLang="en-US"/>
              <a:t>服务，第三方渠道，比如微信，</a:t>
            </a:r>
            <a:r>
              <a:rPr lang="en-US" altLang="zh-CN"/>
              <a:t>qq</a:t>
            </a:r>
            <a:r>
              <a:rPr lang="zh-CN" altLang="en-US"/>
              <a:t>空间，</a:t>
            </a:r>
            <a:r>
              <a:rPr lang="en-US" altLang="zh-CN"/>
              <a:t>37wan</a:t>
            </a:r>
            <a:r>
              <a:rPr lang="zh-CN" altLang="en-US"/>
              <a:t>，</a:t>
            </a:r>
            <a:r>
              <a:rPr lang="en-US" altLang="zh-CN"/>
              <a:t>4399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sdk</a:t>
            </a:r>
            <a:r>
              <a:rPr lang="zh-CN" altLang="en-US"/>
              <a:t>登录对接，同情况下他们提供又是一个</a:t>
            </a:r>
            <a:r>
              <a:rPr lang="en-US" altLang="zh-CN"/>
              <a:t>http</a:t>
            </a:r>
            <a:r>
              <a:rPr lang="zh-CN" altLang="en-US"/>
              <a:t>一个</a:t>
            </a:r>
            <a:r>
              <a:rPr lang="en-US" altLang="zh-CN"/>
              <a:t>token</a:t>
            </a:r>
            <a:r>
              <a:rPr lang="zh-CN" altLang="en-US"/>
              <a:t>验证方案；有部分渠道他们</a:t>
            </a:r>
            <a:r>
              <a:rPr lang="en-US" altLang="zh-CN"/>
              <a:t>token</a:t>
            </a:r>
            <a:r>
              <a:rPr lang="zh-CN" altLang="en-US"/>
              <a:t>验证，是通过一个规则的</a:t>
            </a:r>
            <a:r>
              <a:rPr lang="en-US" altLang="zh-CN"/>
              <a:t>md5</a:t>
            </a:r>
            <a:r>
              <a:rPr lang="zh-CN" altLang="en-US"/>
              <a:t>算法这样就不需要去第三方平台服务器进行</a:t>
            </a:r>
            <a:r>
              <a:rPr lang="en-US" altLang="zh-CN"/>
              <a:t>http</a:t>
            </a:r>
            <a:r>
              <a:rPr lang="zh-CN" altLang="en-US"/>
              <a:t>请求方式验证</a:t>
            </a:r>
            <a:r>
              <a:rPr lang="en-US" altLang="zh-CN"/>
              <a:t>token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易接（</a:t>
            </a:r>
            <a:r>
              <a:rPr lang="en-US" altLang="zh-CN"/>
              <a:t>quick</a:t>
            </a:r>
            <a:r>
              <a:rPr lang="zh-CN" altLang="en-US"/>
              <a:t>）；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代码的通用性，</a:t>
            </a:r>
            <a:r>
              <a:rPr lang="zh-CN" altLang="en-US"/>
              <a:t>维护性；</a:t>
            </a:r>
            <a:endParaRPr lang="zh-CN" altLang="en-US"/>
          </a:p>
          <a:p>
            <a:r>
              <a:rPr lang="en-US" altLang="zh-CN"/>
              <a:t>http</a:t>
            </a:r>
            <a:r>
              <a:rPr lang="zh-CN" altLang="en-US"/>
              <a:t>，延迟；即便是请求网络好，相应很快，理想状态</a:t>
            </a:r>
            <a:r>
              <a:rPr lang="en-US" altLang="zh-CN"/>
              <a:t>20ms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秒钟一个线程能处理的能力，</a:t>
            </a:r>
            <a:r>
              <a:rPr lang="en-US" altLang="zh-CN"/>
              <a:t>45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qps</a:t>
            </a:r>
            <a:r>
              <a:rPr lang="zh-CN" altLang="en-US"/>
              <a:t>需要很高的时候，就不得不做出集群</a:t>
            </a:r>
            <a:r>
              <a:rPr lang="zh-CN" altLang="en-US"/>
              <a:t>方案</a:t>
            </a:r>
            <a:endParaRPr lang="zh-CN" altLang="en-US"/>
          </a:p>
          <a:p>
            <a:r>
              <a:rPr lang="zh-CN" altLang="en-US"/>
              <a:t>登录要走发行公司，发行公司再走平台对接，最坏的请求，</a:t>
            </a:r>
            <a:r>
              <a:rPr lang="en-US" altLang="zh-CN"/>
              <a:t>450ms</a:t>
            </a:r>
            <a:r>
              <a:rPr lang="zh-CN" altLang="en-US"/>
              <a:t>一次，一秒钟就</a:t>
            </a:r>
            <a:r>
              <a:rPr lang="en-US" altLang="zh-CN"/>
              <a:t>2</a:t>
            </a:r>
            <a:r>
              <a:rPr lang="zh-CN" altLang="en-US"/>
              <a:t>次；平均值</a:t>
            </a:r>
            <a:r>
              <a:rPr lang="en-US" altLang="zh-CN"/>
              <a:t>160ms</a:t>
            </a:r>
            <a:endParaRPr lang="zh-CN" altLang="en-US"/>
          </a:p>
          <a:p>
            <a:endParaRPr lang="zh-CN" altLang="en-US"/>
          </a:p>
          <a:p>
            <a:pPr marL="800100" lvl="1" indent="-342900">
              <a:buAutoNum type="arabicPeriod"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-016-</a:t>
            </a:r>
            <a:r>
              <a:rPr lang="zh-CN" altLang="en-US"/>
              <a:t>项目架构反射和</a:t>
            </a:r>
            <a:r>
              <a:rPr lang="zh-CN" altLang="en-US"/>
              <a:t>反射代理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反射，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为什么使用反射</a:t>
            </a:r>
            <a:endParaRPr lang="zh-CN" altLang="en-US" sz="1400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反射的性能如何</a:t>
            </a:r>
            <a:endParaRPr lang="zh-CN" altLang="en-US" sz="1400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反射代理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 sz="1400"/>
              <a:t>什么是反射代理</a:t>
            </a:r>
            <a:endParaRPr lang="zh-CN" altLang="en-US" sz="1400"/>
          </a:p>
          <a:p>
            <a:pPr marL="342900" indent="-342900">
              <a:buAutoNum type="arabicPeriod"/>
            </a:pPr>
            <a:r>
              <a:rPr lang="zh-CN" altLang="en-US" sz="1400">
                <a:sym typeface="+mn-ea"/>
              </a:rPr>
              <a:t>反射</a:t>
            </a:r>
            <a:r>
              <a:rPr lang="zh-CN" altLang="en-US" sz="1400"/>
              <a:t>代理的性能如何</a:t>
            </a:r>
            <a:endParaRPr lang="zh-CN" altLang="en-US" sz="1400"/>
          </a:p>
          <a:p>
            <a:endParaRPr lang="zh-CN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-011-</a:t>
            </a:r>
            <a:r>
              <a:rPr lang="zh-CN" altLang="en-US"/>
              <a:t>背包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道具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创建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添加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使用</a:t>
            </a:r>
            <a:endParaRPr lang="zh-CN" altLang="en-US"/>
          </a:p>
          <a:p>
            <a:pPr marL="800100" lvl="1" indent="-342900">
              <a:buAutoNum type="arabicPeriod"/>
            </a:pPr>
            <a:r>
              <a:rPr lang="zh-CN" altLang="en-US"/>
              <a:t>扣除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访问地址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gitee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https://gitee.com/wxd-gaming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github </a:t>
            </a:r>
            <a:r>
              <a:rPr lang="zh-CN" altLang="en-US"/>
              <a:t>仓库主页</a:t>
            </a:r>
            <a:r>
              <a:rPr lang="en-US" altLang="zh-CN"/>
              <a:t> </a:t>
            </a:r>
            <a:r>
              <a:rPr lang="zh-CN" altLang="en-US"/>
              <a:t>https://github.com/orgs/wxd-gaming/repositories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博客园主页地址：https://www.cnblogs.com/wxd-gameing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bili </a:t>
            </a:r>
            <a:r>
              <a:rPr lang="zh-CN" altLang="en-US"/>
              <a:t>视频地址</a:t>
            </a:r>
            <a:r>
              <a:rPr lang="en-US" altLang="zh-CN"/>
              <a:t> https://www.bilibili.com/video/BV1KU411F7Jg/?spm_id_from=333.999.0.0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</a:t>
            </a:r>
            <a:r>
              <a:rPr lang="zh-CN" altLang="en-US"/>
              <a:t>线程篇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线程池分为普通线程池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虚拟线程池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</a:t>
            </a:r>
            <a:r>
              <a:rPr lang="en-US" altLang="zh-CN"/>
              <a:t> </a:t>
            </a:r>
            <a:r>
              <a:rPr lang="zh-CN" altLang="en-US"/>
              <a:t>都支持那些运行方案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及时执行任务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异步回调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定时周期任务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延迟执行任务</a:t>
            </a:r>
            <a:endParaRPr lang="zh-CN" altLang="en-US"/>
          </a:p>
          <a:p>
            <a:pPr marL="342900" indent="-342900">
              <a:buAutoNum type="arabicPeriod"/>
            </a:pPr>
            <a:endParaRPr lang="zh-CN" altLang="en-US"/>
          </a:p>
          <a:p>
            <a:pPr indent="0">
              <a:buNone/>
            </a:pPr>
            <a:r>
              <a:rPr lang="zh-CN" altLang="en-US"/>
              <a:t>线程池安全性和执行监控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-httpclient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apache.http.client</a:t>
            </a:r>
            <a:r>
              <a:rPr lang="en-US" altLang="zh-CN"/>
              <a:t> 6000</a:t>
            </a:r>
            <a:r>
              <a:rPr lang="zh-CN" altLang="en-US"/>
              <a:t>个区，</a:t>
            </a:r>
            <a:r>
              <a:rPr lang="en-US" altLang="zh-CN"/>
              <a:t>300</a:t>
            </a:r>
            <a:r>
              <a:rPr lang="zh-CN" altLang="en-US"/>
              <a:t>多个进程，我们单进程</a:t>
            </a:r>
            <a:r>
              <a:rPr lang="en-US" altLang="zh-CN"/>
              <a:t>3g</a:t>
            </a:r>
            <a:r>
              <a:rPr lang="zh-CN" altLang="en-US"/>
              <a:t>，</a:t>
            </a:r>
            <a:r>
              <a:rPr lang="en-US" altLang="zh-CN"/>
              <a:t>1.8g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java.net.http.HttpClient</a:t>
            </a:r>
            <a:r>
              <a:rPr lang="en-US" altLang="zh-CN"/>
              <a:t> </a:t>
            </a:r>
            <a:r>
              <a:rPr lang="zh-CN" altLang="en-US"/>
              <a:t>第三方</a:t>
            </a:r>
            <a:r>
              <a:rPr lang="en-US" altLang="zh-CN"/>
              <a:t>sdk httpclient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java.net.HttpURLConnection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基础</a:t>
            </a:r>
            <a:r>
              <a:rPr lang="en-US" altLang="zh-CN"/>
              <a:t>-batis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excel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mongodb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sqlite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code to db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query db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</a:t>
            </a:r>
            <a:r>
              <a:rPr lang="zh-CN" altLang="en-US"/>
              <a:t>晋级篇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批量</a:t>
            </a:r>
            <a:r>
              <a:rPr lang="en-US" altLang="zh-CN"/>
              <a:t>/</a:t>
            </a:r>
            <a:r>
              <a:rPr lang="zh-CN" altLang="en-US"/>
              <a:t>异步入库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导出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备份</a:t>
            </a:r>
            <a:r>
              <a:rPr lang="en-US" altLang="zh-CN"/>
              <a:t>-</a:t>
            </a:r>
            <a:r>
              <a:rPr lang="zh-CN" altLang="en-US"/>
              <a:t>导入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en-US"/>
              <a:t>batis-excel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excel 2 json</a:t>
            </a:r>
            <a:endParaRPr lang="en-US"/>
          </a:p>
          <a:p>
            <a:endParaRPr lang="en-US"/>
          </a:p>
          <a:p>
            <a:r>
              <a:rPr lang="en-US"/>
              <a:t>excel 2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-netty-message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protobuf</a:t>
            </a:r>
            <a:endParaRPr lang="en-US"/>
          </a:p>
          <a:p>
            <a:endParaRPr lang="en-US"/>
          </a:p>
          <a:p>
            <a:r>
              <a:rPr lang="en-US"/>
              <a:t>   </a:t>
            </a:r>
            <a:r>
              <a:rPr lang="zh-CN" altLang="en-US"/>
              <a:t>编写</a:t>
            </a:r>
            <a:endParaRPr lang="en-US"/>
          </a:p>
          <a:p>
            <a:r>
              <a:rPr lang="en-US"/>
              <a:t>   </a:t>
            </a:r>
            <a:r>
              <a:rPr lang="zh-CN" altLang="en-US"/>
              <a:t>编译</a:t>
            </a:r>
            <a:endParaRPr lang="en-US"/>
          </a:p>
          <a:p>
            <a:endParaRPr lang="en-US"/>
          </a:p>
          <a:p>
            <a:r>
              <a:rPr lang="en-US"/>
              <a:t>protobuff 2 code</a:t>
            </a:r>
            <a:endParaRPr lang="en-US"/>
          </a:p>
          <a:p>
            <a:endParaRPr lang="en-US"/>
          </a:p>
          <a:p>
            <a:r>
              <a:rPr lang="en-US"/>
              <a:t>   handler </a:t>
            </a:r>
            <a:r>
              <a:rPr lang="zh-CN" altLang="en-US"/>
              <a:t>生成</a:t>
            </a:r>
            <a:endParaRPr lang="en-US"/>
          </a:p>
          <a:p>
            <a:r>
              <a:rPr lang="en-US"/>
              <a:t>   handler </a:t>
            </a:r>
            <a:r>
              <a:rPr lang="zh-CN" altLang="en-US"/>
              <a:t>模版编写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185"/>
          </a:xfrm>
        </p:spPr>
        <p:txBody>
          <a:bodyPr/>
          <a:p>
            <a:r>
              <a:rPr lang="zh-CN" altLang="en-US"/>
              <a:t>無心道</a:t>
            </a:r>
            <a:r>
              <a:rPr lang="en-US" altLang="zh-CN"/>
              <a:t>-</a:t>
            </a:r>
            <a:r>
              <a:rPr lang="zh-CN" altLang="en-US"/>
              <a:t>场景对象</a:t>
            </a:r>
            <a:r>
              <a:rPr lang="en-US" altLang="zh-CN"/>
              <a:t>-</a:t>
            </a:r>
            <a:r>
              <a:rPr lang="zh-CN" altLang="en-US"/>
              <a:t>属性计算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8335" y="1632585"/>
            <a:ext cx="105105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属性计算器</a:t>
            </a:r>
            <a:endParaRPr lang="zh-CN"/>
          </a:p>
          <a:p>
            <a:endParaRPr lang="zh-CN"/>
          </a:p>
          <a:p>
            <a:r>
              <a:rPr lang="zh-CN"/>
              <a:t>属性计算器的属性归类，</a:t>
            </a:r>
            <a:endParaRPr lang="zh-CN"/>
          </a:p>
          <a:p>
            <a:endParaRPr lang="zh-CN"/>
          </a:p>
          <a:p>
            <a:r>
              <a:rPr lang="zh-CN"/>
              <a:t>属性计算器的计算方案</a:t>
            </a:r>
            <a:endParaRPr 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I0NGMwMGM4NGM3NGYxZTBhOTNlMzEyY2FkOTE0O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2304</Words>
  <Application>WPS 演示</Application>
  <PresentationFormat>宽屏</PresentationFormat>
  <Paragraphs>251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無心道</vt:lpstr>
      <vt:lpstr>访问地址</vt:lpstr>
      <vt:lpstr>無心道-基础-线程篇</vt:lpstr>
      <vt:lpstr>無心道-基础-httpclient</vt:lpstr>
      <vt:lpstr>無心道-基础-batis</vt:lpstr>
      <vt:lpstr>無心道-batis-晋级篇</vt:lpstr>
      <vt:lpstr>無心道-batis-excel</vt:lpstr>
      <vt:lpstr>無心道-netty-message</vt:lpstr>
      <vt:lpstr>無心道-场景对象-属性计算</vt:lpstr>
      <vt:lpstr>無心道-场景对象-AI逻辑框架</vt:lpstr>
      <vt:lpstr>無心道-010-任务成就</vt:lpstr>
      <vt:lpstr>無心道-011-活动</vt:lpstr>
      <vt:lpstr>無心道-000-架构</vt:lpstr>
      <vt:lpstr>無心道-012-状态机-二进制标记位</vt:lpstr>
      <vt:lpstr>無心道-013-logbus-日志落库</vt:lpstr>
      <vt:lpstr>無心道-014-protobuf to java</vt:lpstr>
      <vt:lpstr>無心道-015-登录模块</vt:lpstr>
      <vt:lpstr>無心道-011-背包</vt:lpstr>
      <vt:lpstr>無心道-011-背包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wxd-gaming</cp:lastModifiedBy>
  <cp:revision>34</cp:revision>
  <dcterms:created xsi:type="dcterms:W3CDTF">2023-08-09T12:44:00Z</dcterms:created>
  <dcterms:modified xsi:type="dcterms:W3CDTF">2024-09-21T15:30:21Z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2052-12.1.0.18166</vt:lpwstr>
  </property>
</Properties>
</file>