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</a:t>
            </a:r>
            <a:r>
              <a:rPr lang="zh-CN" altLang="en-US" dirty="0" smtClean="0"/>
              <a:t>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948</Words>
  <Application>Microsoft Office PowerPoint</Application>
  <PresentationFormat>全屏显示(4:3)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Shark概述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51</cp:revision>
  <dcterms:created xsi:type="dcterms:W3CDTF">2014-06-16T11:47:41Z</dcterms:created>
  <dcterms:modified xsi:type="dcterms:W3CDTF">2014-06-17T14:39:53Z</dcterms:modified>
</cp:coreProperties>
</file>