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计算能使查询低延迟，内存的吞吐量比磁盘的吞吐量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MPP</a:t>
            </a:r>
            <a:r>
              <a:rPr lang="zh-CN" altLang="en-US" sz="2400" dirty="0" smtClean="0"/>
              <a:t>协同分区方式：数据加载过程，基于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join key</a:t>
            </a:r>
            <a:r>
              <a:rPr lang="zh-CN" altLang="en-US" sz="2400" dirty="0" smtClean="0"/>
              <a:t>进行协同分区两个表。</a:t>
            </a:r>
            <a:endParaRPr lang="en-US" altLang="zh-CN" sz="2400" dirty="0" smtClean="0"/>
          </a:p>
          <a:p>
            <a:r>
              <a:rPr lang="en-US" altLang="zh-CN" sz="2400" dirty="0" smtClean="0"/>
              <a:t>Shark</a:t>
            </a:r>
            <a:r>
              <a:rPr lang="zh-CN" altLang="en-US" sz="2400" dirty="0" smtClean="0"/>
              <a:t>协同分区方式：基于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key</a:t>
            </a:r>
            <a:r>
              <a:rPr lang="zh-CN" altLang="en-US" sz="2400" dirty="0" smtClean="0"/>
              <a:t>协同分区两个表。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当协同分区两个表时，</a:t>
            </a:r>
            <a:r>
              <a:rPr lang="en-US" altLang="zh-CN" sz="2400" dirty="0" smtClean="0"/>
              <a:t>Shark</a:t>
            </a:r>
            <a:r>
              <a:rPr lang="zh-CN" altLang="en-US" sz="2400" dirty="0" smtClean="0"/>
              <a:t>的优化器构建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）避免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过程；（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任务执行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这里添加两个表的字段描述，以及普通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"=true)</a:t>
            </a:r>
          </a:p>
          <a:p>
            <a:r>
              <a:rPr lang="en-US" altLang="zh-CN" sz="2400" dirty="0" smtClean="0"/>
              <a:t>      AS SELECT * FROM </a:t>
            </a:r>
            <a:r>
              <a:rPr lang="en-US" altLang="zh-CN" sz="2400" dirty="0" err="1" smtClean="0"/>
              <a:t>lineitem</a:t>
            </a:r>
            <a:r>
              <a:rPr lang="en-US" altLang="zh-CN" sz="2400" dirty="0" smtClean="0"/>
              <a:t> DISTRIBUTE BY L_ORDERKEY;</a:t>
            </a:r>
          </a:p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o_mem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</a:t>
            </a:r>
          </a:p>
          <a:p>
            <a:r>
              <a:rPr lang="en-US" altLang="zh-CN" sz="2400" dirty="0" smtClean="0"/>
              <a:t>      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"=true, "</a:t>
            </a:r>
            <a:r>
              <a:rPr lang="en-US" altLang="zh-CN" sz="2400" dirty="0" err="1" smtClean="0"/>
              <a:t>copartition</a:t>
            </a:r>
            <a:r>
              <a:rPr lang="en-US" altLang="zh-CN" sz="2400" dirty="0" smtClean="0"/>
              <a:t>"="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  AS SELECT * FROM order </a:t>
            </a:r>
            <a:r>
              <a:rPr lang="en-US" altLang="zh-CN" sz="2400" b="1" dirty="0" smtClean="0"/>
              <a:t>DISTRIBUTE BY </a:t>
            </a:r>
            <a:r>
              <a:rPr lang="en-US" altLang="zh-CN" sz="2400" dirty="0" smtClean="0"/>
              <a:t>O_ORDERKEY;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裁剪：基于数据分区的</a:t>
            </a:r>
            <a:r>
              <a:rPr lang="zh-CN" altLang="en-US" b="1" dirty="0" smtClean="0"/>
              <a:t>自然列簇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natural clustering columns</a:t>
            </a:r>
            <a:r>
              <a:rPr lang="zh-CN" altLang="en-US" dirty="0" smtClean="0"/>
              <a:t>）对</a:t>
            </a:r>
            <a:r>
              <a:rPr lang="zh-CN" altLang="en-US" b="1" dirty="0" smtClean="0"/>
              <a:t>数据分区</a:t>
            </a:r>
            <a:r>
              <a:rPr lang="zh-CN" altLang="en-US" dirty="0" smtClean="0"/>
              <a:t>进行裁剪的过程。即不在查询范围内的数据，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避免扫描这些数据块。</a:t>
            </a:r>
            <a:endParaRPr lang="en-US" altLang="zh-CN" dirty="0" smtClean="0"/>
          </a:p>
          <a:p>
            <a:r>
              <a:rPr lang="zh-CN" altLang="en-US" dirty="0" smtClean="0"/>
              <a:t>分区统计：每个节点上的内存存储在数据加载过程收集统计数据，包括每一列的范围、记录数等。如前面提到的，这些数据会发送到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，在查询期间用来裁剪分区。</a:t>
            </a:r>
            <a:endParaRPr lang="en-US" altLang="zh-CN" dirty="0" smtClean="0"/>
          </a:p>
          <a:p>
            <a:r>
              <a:rPr lang="zh-CN" altLang="en-US" dirty="0" smtClean="0"/>
              <a:t>查询过程：当有一个查询执行，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对所有的分区统计信息和查询语句的谓词进行评估，不满足谓词的分区将被裁剪掉，也即不会有任务会扫描这些分区数据。（</a:t>
            </a:r>
            <a:r>
              <a:rPr lang="zh-CN" altLang="en-US" dirty="0" smtClean="0">
                <a:solidFill>
                  <a:srgbClr val="FF0000"/>
                </a:solidFill>
              </a:rPr>
              <a:t>这里可以画一个流程图或结合分区图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机器学习在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内是</a:t>
            </a:r>
            <a:r>
              <a:rPr lang="zh-CN" altLang="en-US" b="1" dirty="0" smtClean="0"/>
              <a:t>一等公民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语言集成：如右图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执行引擎集成：得益于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46722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实现过程，进行的其他优化：</a:t>
            </a:r>
            <a:endParaRPr lang="en-US" altLang="zh-CN" dirty="0" smtClean="0"/>
          </a:p>
          <a:p>
            <a:r>
              <a:rPr lang="zh-CN" altLang="en-US" dirty="0" smtClean="0"/>
              <a:t>基于内存的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都会把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结果输出到磁盘，额外的系统调用和文件系统日志会带来大量的开销。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结果到内存，也可以选择存入磁盘。</a:t>
            </a:r>
            <a:endParaRPr lang="en-US" altLang="zh-CN" dirty="0" smtClean="0"/>
          </a:p>
          <a:p>
            <a:r>
              <a:rPr lang="zh-CN" altLang="en-US" dirty="0" smtClean="0"/>
              <a:t>临时对象的创建：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临时对象会带来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设计为最小化地创建临对象。</a:t>
            </a:r>
            <a:endParaRPr lang="en-US" altLang="zh-CN" dirty="0" smtClean="0"/>
          </a:p>
          <a:p>
            <a:r>
              <a:rPr lang="zh-CN" altLang="en-US" dirty="0" smtClean="0"/>
              <a:t>表现评估的字节码编译：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Shark</a:t>
            </a:r>
            <a:r>
              <a:rPr lang="zh-CN" altLang="en-US" dirty="0" smtClean="0"/>
              <a:t>发送的表现评估信息（</a:t>
            </a:r>
            <a:r>
              <a:rPr lang="en-US" altLang="zh-CN" dirty="0" smtClean="0"/>
              <a:t>Expression Evaluators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解析器生成，作者发现，当访问的数据不在内存时，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将耗费在解释这些评估。作者正在写一个编译器，将这些表现评估转化为</a:t>
            </a:r>
            <a:r>
              <a:rPr lang="en-US" altLang="zh-CN" dirty="0" smtClean="0"/>
              <a:t>JVM</a:t>
            </a:r>
            <a:r>
              <a:rPr lang="zh-CN" altLang="en-US" smtClean="0"/>
              <a:t>的字节码，以提高执行引擎的吞吐量。</a:t>
            </a:r>
            <a:endParaRPr lang="en-US" altLang="zh-CN" dirty="0" smtClean="0"/>
          </a:p>
          <a:p>
            <a:r>
              <a:rPr lang="zh-CN" altLang="en-US" dirty="0" smtClean="0"/>
              <a:t>专门的数据结构：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尚未开发出来。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CREATE TABLE </a:t>
            </a:r>
            <a:r>
              <a:rPr lang="en-US" altLang="zh-CN" sz="3200" dirty="0" err="1"/>
              <a:t>latest_logs</a:t>
            </a:r>
            <a:endParaRPr lang="en-US" altLang="zh-CN" sz="3200" dirty="0"/>
          </a:p>
          <a:p>
            <a:r>
              <a:rPr lang="en-US" altLang="zh-CN" sz="3200" dirty="0" smtClean="0"/>
              <a:t>      TBLPROPERTIES 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shark.cache</a:t>
            </a:r>
            <a:r>
              <a:rPr lang="en-US" altLang="zh-CN" sz="3200" dirty="0"/>
              <a:t>"=true</a:t>
            </a:r>
            <a:r>
              <a:rPr lang="en-US" altLang="zh-CN" sz="3200" dirty="0" smtClean="0"/>
              <a:t>)  AS     SELECT </a:t>
            </a:r>
            <a:r>
              <a:rPr lang="en-US" altLang="zh-CN" sz="3200" dirty="0"/>
              <a:t>* FROM logs WHERE date &gt; </a:t>
            </a:r>
            <a:r>
              <a:rPr lang="en-US" altLang="zh-CN" sz="3200" dirty="0" smtClean="0"/>
              <a:t>now</a:t>
            </a:r>
            <a:r>
              <a:rPr lang="en-US" altLang="zh-CN" sz="3200" dirty="0"/>
              <a:t>()-3600;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7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</a:t>
            </a:r>
            <a:r>
              <a:rPr lang="zh-CN" altLang="en-US" dirty="0" smtClean="0"/>
              <a:t>“数据块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</a:rPr>
              <a:t>的图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1603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Shark概述</vt:lpstr>
      <vt:lpstr>例子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  <vt:lpstr>引擎扩展：分区统计和Map裁剪</vt:lpstr>
      <vt:lpstr>机器学习支持</vt:lpstr>
      <vt:lpstr>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135</cp:revision>
  <dcterms:created xsi:type="dcterms:W3CDTF">2014-06-16T11:47:41Z</dcterms:created>
  <dcterms:modified xsi:type="dcterms:W3CDTF">2014-06-20T15:37:24Z</dcterms:modified>
</cp:coreProperties>
</file>