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6" r:id="rId7"/>
    <p:sldId id="271" r:id="rId8"/>
    <p:sldId id="270" r:id="rId9"/>
    <p:sldId id="269" r:id="rId10"/>
    <p:sldId id="281" r:id="rId11"/>
    <p:sldId id="273" r:id="rId12"/>
    <p:sldId id="274" r:id="rId13"/>
    <p:sldId id="275" r:id="rId14"/>
    <p:sldId id="282" r:id="rId15"/>
    <p:sldId id="283" r:id="rId16"/>
    <p:sldId id="284" r:id="rId17"/>
    <p:sldId id="287" r:id="rId18"/>
    <p:sldId id="286" r:id="rId19"/>
    <p:sldId id="289" r:id="rId20"/>
    <p:sldId id="288" r:id="rId21"/>
    <p:sldId id="322"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20" r:id="rId46"/>
    <p:sldId id="31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3302" autoAdjust="0"/>
  </p:normalViewPr>
  <p:slideViewPr>
    <p:cSldViewPr>
      <p:cViewPr>
        <p:scale>
          <a:sx n="66" d="100"/>
          <a:sy n="66" d="100"/>
        </p:scale>
        <p:origin x="-1284" y="102"/>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t>2014/6/23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17</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21</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33</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主持人：詹天晟</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spTree>
    <p:extLst>
      <p:ext uri="{BB962C8B-B14F-4D97-AF65-F5344CB8AC3E}">
        <p14:creationId xmlns:p14="http://schemas.microsoft.com/office/powerpoint/2010/main" val="13725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644008" y="3068960"/>
            <a:ext cx="4968552" cy="767928"/>
          </a:xfrm>
          <a:prstGeom prst="borderCallout2">
            <a:avLst>
              <a:gd name="adj1" fmla="val 20640"/>
              <a:gd name="adj2" fmla="val 139"/>
              <a:gd name="adj3" fmla="val 18750"/>
              <a:gd name="adj4" fmla="val -16667"/>
              <a:gd name="adj5" fmla="val 57688"/>
              <a:gd name="adj6" fmla="val -28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是低效的。（如数据的格式、粒度等，</a:t>
            </a:r>
            <a:r>
              <a:rPr lang="en-US" altLang="zh-CN" dirty="0" smtClean="0"/>
              <a:t>RDD</a:t>
            </a:r>
            <a:r>
              <a:rPr lang="zh-CN" altLang="en-US" dirty="0" smtClean="0"/>
              <a:t>是粗粒度的）</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 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1. 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sz="3600" dirty="0" smtClean="0"/>
              <a:t>	</a:t>
            </a:r>
            <a:r>
              <a:rPr lang="en-US" altLang="zh-CN" dirty="0" smtClean="0"/>
              <a:t>1. PDE </a:t>
            </a:r>
            <a:r>
              <a:rPr lang="zh-CN" altLang="en-US" dirty="0" smtClean="0"/>
              <a:t>斜处理和并行度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将磁盘数据缓存到内存，并保持数据原始格式，涉及反序列操作，而研究表明反序列化在普通机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dirty="0" smtClean="0"/>
              <a:t>		3.</a:t>
            </a:r>
            <a:r>
              <a:rPr lang="zh-CN" altLang="en-US" dirty="0" smtClean="0"/>
              <a:t>分布式数据加载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4. </a:t>
            </a:r>
            <a:r>
              <a:rPr lang="zh-CN" altLang="en-US" dirty="0" smtClean="0"/>
              <a:t>数据协作分区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5. </a:t>
            </a:r>
            <a:r>
              <a:rPr lang="zh-CN" altLang="en-US" dirty="0" smtClean="0"/>
              <a:t>分区统计和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Map</a:t>
            </a:r>
            <a:r>
              <a:rPr lang="zh-CN" altLang="en-US" dirty="0" smtClean="0"/>
              <a:t>裁剪：基于数据分区的</a:t>
            </a:r>
            <a:r>
              <a:rPr lang="zh-CN" altLang="en-US" b="1" dirty="0" smtClean="0"/>
              <a:t>自然列簇</a:t>
            </a:r>
            <a:r>
              <a:rPr lang="zh-CN" altLang="en-US" dirty="0" smtClean="0"/>
              <a:t>（</a:t>
            </a:r>
            <a:r>
              <a:rPr lang="en-US" altLang="zh-CN" dirty="0" smtClean="0"/>
              <a:t>natural clustering columns</a:t>
            </a:r>
            <a:r>
              <a:rPr lang="zh-CN" altLang="en-US" dirty="0" smtClean="0"/>
              <a:t>）对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四、机器学习支持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5" name="Picture 2"/>
          <p:cNvPicPr>
            <a:picLocks noGrp="1" noChangeAspect="1" noChangeArrowheads="1"/>
          </p:cNvPicPr>
          <p:nvPr>
            <p:ph sz="half" idx="2"/>
          </p:nvPr>
        </p:nvPicPr>
        <p:blipFill>
          <a:blip r:embed="rId2"/>
          <a:srcRect/>
          <a:stretch>
            <a:fillRect/>
          </a:stretch>
        </p:blipFill>
        <p:spPr bwMode="auto">
          <a:xfrm>
            <a:off x="4214810" y="1643050"/>
            <a:ext cx="4467228" cy="3929090"/>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a:t>
            </a:r>
            <a:endParaRPr lang="en-US" altLang="zh-CN" dirty="0" smtClean="0"/>
          </a:p>
          <a:p>
            <a:r>
              <a:rPr lang="zh-CN" altLang="en-US" dirty="0" smtClean="0"/>
              <a:t>任务启动时间延迟</a:t>
            </a:r>
            <a:r>
              <a:rPr lang="en-US" altLang="zh-CN" dirty="0" smtClean="0"/>
              <a:t>5~10</a:t>
            </a:r>
            <a:r>
              <a:rPr lang="zh-CN" altLang="en-US" dirty="0" smtClean="0"/>
              <a:t>秒</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七、讨论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318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62500" lnSpcReduction="20000"/>
          </a:bodyPr>
          <a:lstStyle/>
          <a:p>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r>
              <a:rPr lang="zh-CN" altLang="en-US" dirty="0" smtClean="0"/>
              <a:t>优点：在运行时</a:t>
            </a:r>
            <a:r>
              <a:rPr lang="en-US" altLang="zh-CN" dirty="0" smtClean="0"/>
              <a:t>(run-time) </a:t>
            </a:r>
          </a:p>
          <a:p>
            <a:pPr lvl="1"/>
            <a:r>
              <a:rPr lang="zh-CN" altLang="en-US" dirty="0" smtClean="0"/>
              <a:t>决定在哪里运行任务</a:t>
            </a:r>
            <a:endParaRPr lang="en-US" altLang="zh-CN" dirty="0" smtClean="0"/>
          </a:p>
          <a:p>
            <a:pPr lvl="1"/>
            <a:r>
              <a:rPr lang="zh-CN" altLang="en-US" dirty="0" smtClean="0"/>
              <a:t>自动地从错误中恢复</a:t>
            </a:r>
            <a:endParaRPr lang="en-US" altLang="zh-CN" dirty="0" smtClean="0"/>
          </a:p>
          <a:p>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3653</Words>
  <Application>Microsoft Office PowerPoint</Application>
  <PresentationFormat>全屏显示(4:3)</PresentationFormat>
  <Paragraphs>390</Paragraphs>
  <Slides>46</Slides>
  <Notes>8</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Shark: SQL and Rich Analytics at Scale </vt:lpstr>
      <vt:lpstr>PowerPoint 演示文稿</vt:lpstr>
      <vt:lpstr>一、背景</vt:lpstr>
      <vt:lpstr>一、背景 1. MapReduce</vt:lpstr>
      <vt:lpstr>一、背景   2. MPP</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三、Shark</vt:lpstr>
      <vt:lpstr>三、Shark  1. Hive VS Shark</vt:lpstr>
      <vt:lpstr>三、Shark  1. Hive VS Shark</vt:lpstr>
      <vt:lpstr>三、Shark  2. 容错</vt:lpstr>
      <vt:lpstr>三、Shark   3. SQL执行过程</vt:lpstr>
      <vt:lpstr>PowerPoint 演示文稿</vt:lpstr>
      <vt:lpstr>三、引擎扩展</vt:lpstr>
      <vt:lpstr>三、引擎扩展  1.PDE</vt:lpstr>
      <vt:lpstr>三、引擎扩展  1. PDE</vt:lpstr>
      <vt:lpstr>三、引擎扩展  1. PDE Join优化</vt:lpstr>
      <vt:lpstr>三、引擎扩展 1. PDE 斜处理和并行度</vt:lpstr>
      <vt:lpstr>三、引擎扩展  2. 列内存存储</vt:lpstr>
      <vt:lpstr>三、引擎扩展  2. 列内存存储</vt:lpstr>
      <vt:lpstr>三、引擎扩展  3.分布式数据加载</vt:lpstr>
      <vt:lpstr>三、引擎扩展  4. 数据协作分区</vt:lpstr>
      <vt:lpstr>三、引擎扩展 5. 分区统计和Map裁剪</vt:lpstr>
      <vt:lpstr>四、机器学习支持</vt:lpstr>
      <vt:lpstr>五、实现</vt:lpstr>
      <vt:lpstr>六、实验</vt:lpstr>
      <vt:lpstr>六、实验</vt:lpstr>
      <vt:lpstr>七、讨论</vt:lpstr>
      <vt:lpstr>七、讨论</vt:lpstr>
      <vt:lpstr>七、讨论</vt:lpstr>
      <vt:lpstr>七、讨论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SH</cp:lastModifiedBy>
  <cp:revision>340</cp:revision>
  <dcterms:created xsi:type="dcterms:W3CDTF">2014-06-19T11:37:45Z</dcterms:created>
  <dcterms:modified xsi:type="dcterms:W3CDTF">2014-06-23T10:36:02Z</dcterms:modified>
</cp:coreProperties>
</file>