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将数据分区以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对象集合的形式存储，以此避免反序列化，查询处理器能直接使用这些对象。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但这引起两个问题：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巨大的</a:t>
            </a:r>
            <a:r>
              <a:rPr lang="zh-CN" altLang="en-US" b="1" dirty="0" smtClean="0"/>
              <a:t>存储空间开销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原因：通常，</a:t>
            </a:r>
            <a:r>
              <a:rPr lang="en-US" altLang="zh-CN" dirty="0" smtClean="0"/>
              <a:t>JVM</a:t>
            </a:r>
            <a:r>
              <a:rPr lang="zh-CN" altLang="en-US" dirty="0"/>
              <a:t>实现</a:t>
            </a:r>
            <a:r>
              <a:rPr lang="zh-CN" altLang="en-US" dirty="0" smtClean="0"/>
              <a:t>过程会对每个对象增加</a:t>
            </a:r>
            <a:r>
              <a:rPr lang="en-US" altLang="zh-CN" dirty="0" smtClean="0"/>
              <a:t>12~16 bytes </a:t>
            </a:r>
            <a:r>
              <a:rPr lang="zh-CN" altLang="en-US" dirty="0" smtClean="0"/>
              <a:t>的开销。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举例：将</a:t>
            </a:r>
            <a:r>
              <a:rPr lang="en-US" altLang="zh-CN" dirty="0" smtClean="0"/>
              <a:t>270MB</a:t>
            </a:r>
            <a:r>
              <a:rPr lang="zh-CN" altLang="en-US" dirty="0" smtClean="0"/>
              <a:t>的</a:t>
            </a:r>
            <a:r>
              <a:rPr lang="en-US" altLang="zh-CN" dirty="0"/>
              <a:t>TPC-H 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对象形式存储，需要</a:t>
            </a:r>
            <a:r>
              <a:rPr lang="en-US" altLang="zh-CN" dirty="0" smtClean="0"/>
              <a:t>971MB</a:t>
            </a:r>
            <a:r>
              <a:rPr lang="zh-CN" altLang="en-US" dirty="0" smtClean="0"/>
              <a:t>的内存大小，而序列化这些数据仅花费</a:t>
            </a:r>
            <a:r>
              <a:rPr lang="en-US" altLang="zh-CN" dirty="0" smtClean="0"/>
              <a:t>289MB</a:t>
            </a:r>
            <a:r>
              <a:rPr lang="zh-CN" altLang="en-US" dirty="0" smtClean="0"/>
              <a:t>内存，仅三分之一大小。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JVM</a:t>
            </a:r>
            <a:r>
              <a:rPr lang="zh-CN" altLang="en-US" dirty="0" smtClean="0"/>
              <a:t>的垃圾回收带来的</a:t>
            </a:r>
            <a:r>
              <a:rPr lang="zh-CN" altLang="en-US" b="1" dirty="0" smtClean="0"/>
              <a:t>时间开销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原因：内存有限，垃圾回收占用大量时间。</a:t>
            </a:r>
            <a:r>
              <a:rPr lang="en-US" altLang="zh-CN" dirty="0"/>
              <a:t> JVM</a:t>
            </a:r>
            <a:r>
              <a:rPr lang="zh-CN" altLang="en-US" b="1" dirty="0"/>
              <a:t>垃圾回收时间</a:t>
            </a:r>
            <a:r>
              <a:rPr lang="zh-CN" altLang="en-US" dirty="0"/>
              <a:t>和</a:t>
            </a:r>
            <a:r>
              <a:rPr lang="zh-CN" altLang="en-US" b="1" dirty="0"/>
              <a:t>对象个数</a:t>
            </a:r>
            <a:r>
              <a:rPr lang="zh-CN" altLang="en-US" dirty="0"/>
              <a:t>成</a:t>
            </a:r>
            <a:r>
              <a:rPr lang="zh-CN" altLang="en-US" b="1" dirty="0" smtClean="0"/>
              <a:t>线性关系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举例：一个记录</a:t>
            </a:r>
            <a:r>
              <a:rPr lang="en-US" altLang="zh-CN" dirty="0" smtClean="0"/>
              <a:t>200B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大小的堆能容纳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6</a:t>
            </a:r>
            <a:r>
              <a:rPr lang="zh-CN" altLang="en-US" dirty="0" smtClean="0"/>
              <a:t>千万个对象。完成</a:t>
            </a:r>
            <a:r>
              <a:rPr lang="zh-CN" altLang="en-US" dirty="0"/>
              <a:t>一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”可能</a:t>
            </a:r>
            <a:r>
              <a:rPr lang="zh-CN" altLang="en-US" dirty="0"/>
              <a:t>需要数分钟</a:t>
            </a:r>
            <a:r>
              <a:rPr lang="zh-CN" altLang="en-US" dirty="0" smtClean="0"/>
              <a:t>时间，这么多对象会触发很多次“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”。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原始数据按类型分为不同的列，将这些列存储为原始数组。对于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支持的复杂数据类型，如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等，先序列化，然后串接为一个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数组。每列仅创建一个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对象，自然的拥有如下优势：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）垃圾回收（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）时间快（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对象少）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）数据紧凑，占用空间少（相同类型的数据都聚集在一起）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高效压缩（压缩算法如：</a:t>
            </a:r>
            <a:r>
              <a:rPr lang="en-US" altLang="zh-CN" dirty="0"/>
              <a:t>dictionary encoding, run-length encoding, bit packing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行存储和列存储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行程长度压缩算法 </a:t>
            </a:r>
            <a:r>
              <a:rPr lang="en-US" altLang="zh-CN" i="1" dirty="0"/>
              <a:t>Run-Length</a:t>
            </a:r>
            <a:r>
              <a:rPr lang="en-US" altLang="zh-CN" dirty="0"/>
              <a:t> </a:t>
            </a:r>
            <a:r>
              <a:rPr lang="en-US" altLang="zh-CN" i="1" dirty="0"/>
              <a:t>Encoding</a:t>
            </a:r>
            <a:r>
              <a:rPr lang="en-US" altLang="zh-CN" dirty="0"/>
              <a:t>(RLE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571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H\Desktop\48c95a19gd01a24ab4d0b&amp;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25" y="3056758"/>
            <a:ext cx="247619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引擎扩展：分布式数据加载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依赖于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完成分布式的数据加载，大致过程：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一个表被划分到多个小的分区，每个分区都有一个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任务负责，加载任务按照“数据视图”从数据行中提取独立字段，然后将分区数据整理为列存储形式，最后存储到内存。</a:t>
            </a:r>
            <a:endParaRPr lang="en-US" altLang="zh-CN" dirty="0" smtClean="0"/>
          </a:p>
          <a:p>
            <a:r>
              <a:rPr lang="zh-CN" altLang="en-US" dirty="0" smtClean="0"/>
              <a:t>说明：每个数据加载任务跟踪“元数据（</a:t>
            </a:r>
            <a:r>
              <a:rPr lang="en-US" altLang="zh-CN" dirty="0"/>
              <a:t>metadata</a:t>
            </a:r>
            <a:r>
              <a:rPr lang="zh-CN" altLang="en-US" dirty="0" smtClean="0"/>
              <a:t>）”，决定分区内的数据是否应该压缩，每个任务可以选择适合自己数据的最好压缩方式（局部最优达到全局最优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允许数据加载阶段达到最大并行度（前面提到的并行度只涉及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不会包含分区的压缩视图和元数据信息，这些信息只是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计算过程的副产品，假如该信息丢失，可以利用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容错机制快速重新计算。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1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zh-CN" altLang="en-US" dirty="0" smtClean="0"/>
              <a:t>：数据协作分区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 </a:t>
            </a:r>
            <a:r>
              <a:rPr lang="zh-CN" altLang="en-US" dirty="0" smtClean="0"/>
              <a:t>（这里提到的并行度针对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</a:t>
            </a:r>
            <a:r>
              <a:rPr lang="zh-CN" altLang="en-US" dirty="0" smtClean="0"/>
              <a:t>吞吐量比</a:t>
            </a:r>
            <a:r>
              <a:rPr lang="zh-CN" altLang="en-US" dirty="0" smtClean="0"/>
              <a:t>磁盘的</a:t>
            </a:r>
            <a:r>
              <a:rPr lang="zh-CN" altLang="en-US" dirty="0" smtClean="0"/>
              <a:t>吞吐量</a:t>
            </a:r>
            <a:r>
              <a:rPr lang="zh-CN" altLang="en-US" dirty="0"/>
              <a:t>高几</a:t>
            </a:r>
            <a:r>
              <a:rPr lang="zh-CN" altLang="en-US" dirty="0" smtClean="0"/>
              <a:t>个数量级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1150</Words>
  <Application>Microsoft Office PowerPoint</Application>
  <PresentationFormat>全屏显示(4:3)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Shark概述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  <vt:lpstr>引擎扩展：列内存存储</vt:lpstr>
      <vt:lpstr>引擎扩展：列内存存储</vt:lpstr>
      <vt:lpstr>引擎扩展：列内存存储</vt:lpstr>
      <vt:lpstr>引擎扩展：分布式数据加载</vt:lpstr>
      <vt:lpstr>引擎扩展：数据协作分区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79</cp:revision>
  <dcterms:created xsi:type="dcterms:W3CDTF">2014-06-16T11:47:41Z</dcterms:created>
  <dcterms:modified xsi:type="dcterms:W3CDTF">2014-06-18T14:40:28Z</dcterms:modified>
</cp:coreProperties>
</file>