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8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是同时支持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查询处理和机器学习功能的数据分析系统。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r>
              <a:rPr lang="en-US" altLang="zh-CN" dirty="0" smtClean="0"/>
              <a:t>Apache 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语句可以无修改就能更快速的在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上运行。</a:t>
            </a:r>
            <a:endParaRPr lang="en-US" altLang="zh-CN" dirty="0" smtClean="0"/>
          </a:p>
          <a:p>
            <a:r>
              <a:rPr lang="zh-CN" altLang="en-US" dirty="0" smtClean="0"/>
              <a:t>得益于与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的兼容性，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可以在任何支持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的系统上查询数据，如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Amazon S3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支持广泛的数据格式，如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、二进制文件、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另外，用户可以选择性地加载还价值的数据到内存，一边快速分析。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把查询编译为操作树（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形式），然后由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翻译为在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节点执行的任务图。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容忍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节点的任何数据集的丢失：通过重新执行丢失的任务，根据</a:t>
            </a:r>
            <a:r>
              <a:rPr lang="en-US" altLang="zh-CN" dirty="0" smtClean="0"/>
              <a:t>lineage</a:t>
            </a:r>
            <a:r>
              <a:rPr lang="zh-CN" altLang="en-US" dirty="0" smtClean="0"/>
              <a:t>重新计算任何丢失的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zh-CN" altLang="en-US" dirty="0" smtClean="0"/>
              <a:t>“恢复”可在集群中并行地展开：假如一个失败节点包含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能并行地在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个不同节点重建这些</a:t>
            </a:r>
            <a:r>
              <a:rPr lang="en-US" altLang="zh-CN" dirty="0" smtClean="0"/>
              <a:t>RDD</a:t>
            </a:r>
            <a:r>
              <a:rPr lang="zh-CN" altLang="en-US" dirty="0" smtClean="0"/>
              <a:t>分区。</a:t>
            </a:r>
            <a:endParaRPr lang="en-US" altLang="zh-CN" dirty="0" smtClean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的性质能缓和“掉队者（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）”带来的低效率：如果一个任务很慢，系统能启动该任务在另一个节点的备份，这点类似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zh-CN" altLang="en-US" dirty="0" smtClean="0"/>
              <a:t>对结合了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和机器学习</a:t>
            </a:r>
            <a:r>
              <a:rPr lang="en-US" altLang="zh-CN" dirty="0" smtClean="0">
                <a:solidFill>
                  <a:srgbClr val="FF0000"/>
                </a:solidFill>
              </a:rPr>
              <a:t>UDF</a:t>
            </a:r>
            <a:r>
              <a:rPr lang="zh-CN" altLang="en-US" dirty="0" smtClean="0"/>
              <a:t>的这类查询，“恢复”同样起作用。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之上运行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查询，查询的</a:t>
            </a:r>
            <a:r>
              <a:rPr lang="zh-CN" altLang="en-US" b="1" dirty="0" smtClean="0"/>
              <a:t>三个过程</a:t>
            </a:r>
            <a:r>
              <a:rPr lang="zh-CN" altLang="en-US" dirty="0" smtClean="0"/>
              <a:t>和传统的关系型数据库管理系统类似：查询分析、逻辑计划生成、物理计划生成。</a:t>
            </a:r>
            <a:endParaRPr lang="en-US" altLang="zh-CN" dirty="0" smtClean="0"/>
          </a:p>
          <a:p>
            <a:r>
              <a:rPr lang="zh-CN" altLang="en-US" dirty="0" smtClean="0"/>
              <a:t>查询分析阶段：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的查询编译器，解析查询，生成抽象的语法树。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计划阶段：和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一样，语法树转为逻辑计划，并进行优化，如</a:t>
            </a:r>
            <a:r>
              <a:rPr lang="zh-CN" altLang="en-US" b="1" dirty="0" smtClean="0"/>
              <a:t>谓词下推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物理计划阶段：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把操作转为包含多个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阶段的物理计划；而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的优化器（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）先执行附加的基于规则的优化策略，如将“</a:t>
            </a:r>
            <a:r>
              <a:rPr lang="en-US" altLang="zh-CN" b="1" dirty="0" smtClean="0"/>
              <a:t>LIMIT</a:t>
            </a:r>
            <a:r>
              <a:rPr lang="zh-CN" altLang="en-US" dirty="0" smtClean="0"/>
              <a:t>”下推到独立的分区；（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）再创建由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transformations</a:t>
            </a:r>
            <a:r>
              <a:rPr lang="zh-CN" altLang="en-US" dirty="0" smtClean="0"/>
              <a:t>”组成的物理计划</a:t>
            </a:r>
            <a:endParaRPr lang="en-US" altLang="zh-CN" dirty="0" smtClean="0"/>
          </a:p>
          <a:p>
            <a:r>
              <a:rPr lang="zh-CN" altLang="en-US" dirty="0" smtClean="0"/>
              <a:t>至此，一个查询操作在底层表现为</a:t>
            </a:r>
            <a:r>
              <a:rPr lang="en-US" altLang="zh-CN" b="1" dirty="0" smtClean="0"/>
              <a:t>RDD</a:t>
            </a:r>
            <a:r>
              <a:rPr lang="zh-CN" altLang="en-US" b="1" dirty="0" smtClean="0"/>
              <a:t>组成的图结构（</a:t>
            </a:r>
            <a:r>
              <a:rPr lang="en-US" altLang="zh-CN" b="1" dirty="0" smtClean="0"/>
              <a:t>DAG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然后使用标准的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调度技术执行该图。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引擎扩展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虽然上面提到了在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的大致流程，但想</a:t>
            </a:r>
            <a:r>
              <a:rPr lang="zh-CN" altLang="en-US" dirty="0"/>
              <a:t>要</a:t>
            </a:r>
            <a:r>
              <a:rPr lang="zh-CN" altLang="en-US" dirty="0" smtClean="0"/>
              <a:t>有效地执行却有难度。原因：（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UDF</a:t>
            </a:r>
            <a:r>
              <a:rPr lang="zh-CN" altLang="en-US" dirty="0" smtClean="0"/>
              <a:t>的盛行和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工作负载上的复杂分析功能，这使得难以在编译的时候确定优化策略，特别是新数据没有经过</a:t>
            </a:r>
            <a:r>
              <a:rPr lang="en-US" altLang="zh-CN" dirty="0" smtClean="0"/>
              <a:t>ETL</a:t>
            </a:r>
            <a:r>
              <a:rPr lang="zh-CN" altLang="en-US" dirty="0" smtClean="0"/>
              <a:t>的情况（也即</a:t>
            </a:r>
            <a:r>
              <a:rPr lang="zh-CN" altLang="en-US" b="1" dirty="0" smtClean="0"/>
              <a:t>缺少对这部分数据的统计信息</a:t>
            </a:r>
            <a:r>
              <a:rPr lang="zh-CN" altLang="en-US" dirty="0" smtClean="0"/>
              <a:t>）？（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是低效的</a:t>
            </a:r>
            <a:r>
              <a:rPr lang="zh-CN" altLang="en-US" dirty="0" smtClean="0">
                <a:solidFill>
                  <a:srgbClr val="FF0000"/>
                </a:solidFill>
              </a:rPr>
              <a:t>（加些例子）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提出的优化机制：在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进行“动态的、统计驱动的”再优化。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8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:PDE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partial DAG execution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PDE</a:t>
            </a:r>
            <a:r>
              <a:rPr lang="zh-CN" altLang="en-US" dirty="0" smtClean="0"/>
              <a:t>）：在 </a:t>
            </a:r>
            <a:r>
              <a:rPr lang="zh-CN" altLang="en-US" b="1" dirty="0" smtClean="0"/>
              <a:t>运行时</a:t>
            </a:r>
            <a:r>
              <a:rPr lang="zh-CN" altLang="en-US" dirty="0" smtClean="0"/>
              <a:t> 收集数据的统计信息，</a:t>
            </a:r>
            <a:r>
              <a:rPr lang="zh-CN" altLang="en-US" b="1" dirty="0" smtClean="0"/>
              <a:t>动态</a:t>
            </a:r>
            <a:r>
              <a:rPr lang="zh-CN" altLang="en-US" dirty="0" smtClean="0"/>
              <a:t>改变</a:t>
            </a:r>
            <a:r>
              <a:rPr lang="zh-CN" altLang="en-US" b="1" dirty="0" smtClean="0"/>
              <a:t>查询计划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思路：目前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已经应用到“块的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操作边界”。</a:t>
            </a:r>
            <a:endParaRPr lang="en-US" altLang="zh-CN" dirty="0" smtClean="0"/>
          </a:p>
          <a:p>
            <a:r>
              <a:rPr lang="zh-CN" altLang="en-US" dirty="0" smtClean="0"/>
              <a:t>原因：该边界（也即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从“窄依赖”到“宽依赖”的边界）涉及到数据的交换和重新分区，在</a:t>
            </a:r>
            <a:r>
              <a:rPr lang="en-US" altLang="zh-CN" dirty="0" smtClean="0"/>
              <a:t>Shark</a:t>
            </a:r>
            <a:r>
              <a:rPr lang="zh-CN" altLang="en-US" dirty="0" smtClean="0"/>
              <a:t>里是最耗费时间的。</a:t>
            </a:r>
            <a:endParaRPr lang="en-US" altLang="zh-CN" dirty="0" smtClean="0"/>
          </a:p>
          <a:p>
            <a:r>
              <a:rPr lang="zh-CN" altLang="en-US" dirty="0" smtClean="0"/>
              <a:t>注意：默认情况下，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shuffle</a:t>
            </a:r>
            <a:r>
              <a:rPr lang="zh-CN" altLang="en-US" dirty="0"/>
              <a:t>前</a:t>
            </a:r>
            <a:r>
              <a:rPr lang="zh-CN" altLang="en-US" dirty="0" smtClean="0"/>
              <a:t>物化每个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任务的输出到内存，当有必要时（如内存吃紧）会存入磁盘。</a:t>
            </a:r>
            <a:endParaRPr lang="en-US" altLang="zh-CN" dirty="0" smtClean="0"/>
          </a:p>
          <a:p>
            <a:r>
              <a:rPr lang="en-US" altLang="zh-CN" dirty="0" smtClean="0"/>
              <a:t>PDE</a:t>
            </a:r>
            <a:r>
              <a:rPr lang="zh-CN" altLang="en-US" dirty="0" smtClean="0"/>
              <a:t>修改机制涉及两个方面：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在物化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输出时，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可在全局范围内针对每个分区，收集可自定义的统计信息，如分区大小、记录数、热数据等。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基于这些统计信息，</a:t>
            </a:r>
            <a:r>
              <a:rPr lang="en-US" altLang="zh-CN" dirty="0" smtClean="0"/>
              <a:t>PDE</a:t>
            </a:r>
            <a:r>
              <a:rPr lang="zh-CN" altLang="en-US" dirty="0" smtClean="0"/>
              <a:t>允许</a:t>
            </a:r>
            <a:r>
              <a:rPr lang="en-US" altLang="zh-CN" dirty="0" smtClean="0"/>
              <a:t>DAG</a:t>
            </a:r>
            <a:r>
              <a:rPr lang="zh-CN" altLang="en-US" dirty="0" smtClean="0"/>
              <a:t>进行调整</a:t>
            </a:r>
            <a:r>
              <a:rPr lang="en-US" altLang="zh-CN" dirty="0" smtClean="0"/>
              <a:t>: (1)</a:t>
            </a:r>
            <a:r>
              <a:rPr lang="zh-CN" altLang="en-US" dirty="0" smtClean="0"/>
              <a:t>选择不同的操作；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改变参数，如并行度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引擎扩展</a:t>
            </a:r>
            <a:r>
              <a:rPr lang="en-US" altLang="zh-CN" dirty="0"/>
              <a:t>:PDE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这些统计信息由每个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发送给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，然后汇总提交给优化器。针对统计信息，采用</a:t>
            </a:r>
            <a:r>
              <a:rPr lang="zh-CN" altLang="en-US" b="1" dirty="0" smtClean="0"/>
              <a:t>有损压缩</a:t>
            </a:r>
            <a:r>
              <a:rPr lang="zh-CN" altLang="en-US" dirty="0" smtClean="0"/>
              <a:t>（节省空间）。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21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6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745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Shark概述</vt:lpstr>
      <vt:lpstr>容错</vt:lpstr>
      <vt:lpstr>在RDD上执行SQL</vt:lpstr>
      <vt:lpstr>引擎扩展</vt:lpstr>
      <vt:lpstr>引擎扩展:PDE</vt:lpstr>
      <vt:lpstr>引擎扩展:PDE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SH</cp:lastModifiedBy>
  <cp:revision>40</cp:revision>
  <dcterms:created xsi:type="dcterms:W3CDTF">2014-06-16T11:47:41Z</dcterms:created>
  <dcterms:modified xsi:type="dcterms:W3CDTF">2014-06-17T00:42:53Z</dcterms:modified>
</cp:coreProperties>
</file>