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介绍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系统概览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Spark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Resilient Distributed Datasets</a:t>
            </a:r>
            <a:r>
              <a:rPr lang="en-US" altLang="zh-CN" dirty="0" smtClean="0"/>
              <a:t>(</a:t>
            </a:r>
            <a:r>
              <a:rPr lang="en-US" altLang="zh-CN" dirty="0" smtClean="0"/>
              <a:t>RDDs)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容错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引擎扩展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局部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(Partial </a:t>
            </a:r>
            <a:r>
              <a:rPr lang="en-US" altLang="zh-CN" dirty="0" smtClean="0"/>
              <a:t>DAG Execution (PDE</a:t>
            </a:r>
            <a:r>
              <a:rPr lang="en-US" altLang="zh-CN" dirty="0" smtClean="0"/>
              <a:t>))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dirty="0" smtClean="0"/>
              <a:t>Join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dirty="0" smtClean="0"/>
              <a:t>Skew-handling </a:t>
            </a:r>
            <a:r>
              <a:rPr lang="zh-CN" altLang="en-US" dirty="0" smtClean="0"/>
              <a:t>和并行度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内存列存储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分布式数据加载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数据协同分区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分区统计和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机器学习支持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语言集成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执行引擎集成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71500" indent="-571500">
              <a:buFont typeface="+mj-ea"/>
              <a:buAutoNum type="ea1JpnChsDbPeriod"/>
            </a:pPr>
            <a:r>
              <a:rPr lang="zh-CN" altLang="en-US" dirty="0" smtClean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一、介绍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二、系统</a:t>
            </a:r>
            <a:r>
              <a:rPr lang="zh-CN" altLang="en-US" dirty="0" smtClean="0"/>
              <a:t>概览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Resilient </a:t>
            </a:r>
            <a:r>
              <a:rPr lang="en-US" altLang="zh-CN" dirty="0" smtClean="0"/>
              <a:t>Distributed Datasets(RDDs)</a:t>
            </a:r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、容错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RDDs</a:t>
            </a:r>
            <a:r>
              <a:rPr lang="zh-CN" altLang="en-US" dirty="0" smtClean="0"/>
              <a:t>上执行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None/>
            </a:pPr>
            <a:r>
              <a:rPr lang="zh-CN" altLang="en-US" dirty="0" smtClean="0"/>
              <a:t>三、引擎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、局部</a:t>
            </a:r>
            <a:r>
              <a:rPr lang="en-US" altLang="zh-CN" dirty="0" smtClean="0"/>
              <a:t>DAG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(Partial </a:t>
            </a:r>
            <a:r>
              <a:rPr lang="en-US" altLang="zh-CN" dirty="0" smtClean="0"/>
              <a:t>DAG Execution </a:t>
            </a:r>
            <a:r>
              <a:rPr lang="en-US" altLang="zh-CN" dirty="0" smtClean="0"/>
              <a:t>(PDE))</a:t>
            </a:r>
          </a:p>
          <a:p>
            <a:pPr marL="1371600" lvl="2" indent="-45720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 marL="1371600" lvl="2" indent="-45720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Skew-handling </a:t>
            </a:r>
            <a:r>
              <a:rPr lang="zh-CN" altLang="en-US" dirty="0" smtClean="0"/>
              <a:t>和并行度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、内存</a:t>
            </a:r>
            <a:r>
              <a:rPr lang="zh-CN" altLang="en-US" dirty="0" smtClean="0"/>
              <a:t>列存储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、分布式</a:t>
            </a:r>
            <a:r>
              <a:rPr lang="zh-CN" altLang="en-US" dirty="0" smtClean="0"/>
              <a:t>数据加载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、数据</a:t>
            </a:r>
            <a:r>
              <a:rPr lang="zh-CN" altLang="en-US" dirty="0" smtClean="0"/>
              <a:t>协同分区</a:t>
            </a:r>
            <a:endParaRPr lang="en-US" altLang="zh-CN" dirty="0" smtClean="0"/>
          </a:p>
          <a:p>
            <a:pPr marL="971550" lvl="1" indent="-51435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、分区</a:t>
            </a:r>
            <a:r>
              <a:rPr lang="zh-CN" altLang="en-US" dirty="0" smtClean="0"/>
              <a:t>统计和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裁剪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四、机器学习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、语言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、执行</a:t>
            </a:r>
            <a:r>
              <a:rPr lang="zh-CN" altLang="en-US" dirty="0" smtClean="0"/>
              <a:t>引擎集成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五、实现</a:t>
            </a:r>
            <a:endParaRPr lang="en-US" altLang="zh-CN" dirty="0" smtClean="0"/>
          </a:p>
          <a:p>
            <a:pPr marL="571500" indent="-571500">
              <a:buNone/>
            </a:pPr>
            <a:r>
              <a:rPr lang="zh-CN" altLang="en-US" dirty="0" smtClean="0"/>
              <a:t>六、实验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系统概述：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UC Berkeley AMP lab</a:t>
            </a:r>
            <a:r>
              <a:rPr lang="zh-CN" altLang="en-US" dirty="0" smtClean="0"/>
              <a:t>所开源的类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的通用的并行计算框架，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实现的分布式计算，拥有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所具有的优点；但不同于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的是</a:t>
            </a:r>
            <a:r>
              <a:rPr lang="en-US" altLang="zh-CN" dirty="0" smtClean="0"/>
              <a:t>Job</a:t>
            </a:r>
            <a:r>
              <a:rPr lang="zh-CN" altLang="en-US" dirty="0" smtClean="0"/>
              <a:t>中间输出和结果可以保存在内存中，从而不再需要读写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能</a:t>
            </a:r>
            <a:r>
              <a:rPr lang="zh-CN" altLang="en-US" dirty="0" smtClean="0"/>
              <a:t>更好</a:t>
            </a:r>
            <a:r>
              <a:rPr lang="zh-CN" altLang="en-US" dirty="0" smtClean="0"/>
              <a:t>地适用于数据挖掘与机器学习等需要迭代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的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系统概述：</a:t>
            </a:r>
            <a:r>
              <a:rPr lang="en-US" altLang="zh-CN" dirty="0" smtClean="0"/>
              <a:t>Spark</a:t>
            </a:r>
            <a:endParaRPr lang="zh-CN" altLang="en-US" dirty="0"/>
          </a:p>
        </p:txBody>
      </p:sp>
      <p:grpSp>
        <p:nvGrpSpPr>
          <p:cNvPr id="4" name="内容占位符 3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2541321" y="2172495"/>
            <a:chExt cx="6489868" cy="3657597"/>
          </a:xfrm>
        </p:grpSpPr>
        <p:grpSp>
          <p:nvGrpSpPr>
            <p:cNvPr id="5" name="组合 13"/>
            <p:cNvGrpSpPr/>
            <p:nvPr/>
          </p:nvGrpSpPr>
          <p:grpSpPr>
            <a:xfrm>
              <a:off x="2541321" y="2172494"/>
              <a:ext cx="6489868" cy="3657596"/>
              <a:chOff x="2220682" y="1993122"/>
              <a:chExt cx="7024261" cy="409891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20682" y="5047011"/>
                <a:ext cx="7024261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HDFS, 	</a:t>
                </a:r>
                <a:r>
                  <a:rPr lang="en-US" altLang="zh-CN" dirty="0" err="1" smtClean="0"/>
                  <a:t>HBase</a:t>
                </a:r>
                <a:r>
                  <a:rPr lang="en-US" altLang="zh-CN" dirty="0" smtClean="0"/>
                  <a:t>, 	Cassandra, 	</a:t>
                </a:r>
                <a:r>
                  <a:rPr lang="en-US" altLang="zh-CN" dirty="0" err="1" smtClean="0"/>
                  <a:t>etc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20683" y="2944390"/>
                <a:ext cx="7024260" cy="10450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Apache Spark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220682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Shark </a:t>
                </a:r>
                <a:r>
                  <a:rPr lang="en-US" altLang="zh-CN" dirty="0" smtClean="0"/>
                  <a:t>SQL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3753" y="1995055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Mllib</a:t>
                </a:r>
                <a:endParaRPr lang="en-US" altLang="zh-CN" dirty="0" smtClean="0"/>
              </a:p>
              <a:p>
                <a:pPr algn="ctr"/>
                <a:r>
                  <a:rPr lang="en-US" altLang="zh-CN" dirty="0" smtClean="0"/>
                  <a:t>(machine leaning)</a:t>
                </a:r>
                <a:endParaRPr lang="en-US" altLang="zh-CN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826824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GraphX</a:t>
                </a:r>
              </a:p>
              <a:p>
                <a:pPr algn="ctr"/>
                <a:r>
                  <a:rPr lang="en-US" altLang="zh-CN" smtClean="0"/>
                  <a:t>(graph)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629895" y="1993122"/>
                <a:ext cx="161504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Spark Steaming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220682" y="4101612"/>
                <a:ext cx="1195345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Local mode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203520" y="4101612"/>
                <a:ext cx="1206183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Amazon EC2</a:t>
                </a:r>
                <a:endParaRPr lang="en-US" altLang="zh-CN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546655" y="4099679"/>
                <a:ext cx="1244788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Hadoop </a:t>
                </a:r>
              </a:p>
              <a:p>
                <a:pPr algn="ctr"/>
                <a:r>
                  <a:rPr lang="en-US" altLang="zh-CN" dirty="0" smtClean="0"/>
                  <a:t>YARN</a:t>
                </a:r>
                <a:endParaRPr lang="en-US" altLang="zh-CN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928394" y="4099679"/>
                <a:ext cx="1316549" cy="831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/>
                  <a:t>Apache </a:t>
                </a:r>
                <a:r>
                  <a:rPr lang="en-US" altLang="zh-CN" dirty="0" err="1"/>
                  <a:t>Mesos</a:t>
                </a:r>
                <a:endParaRPr lang="en-US" altLang="zh-CN" dirty="0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3793881" y="4055177"/>
              <a:ext cx="1355195" cy="741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standalone 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256</Words>
  <PresentationFormat>全屏显示(4:3)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系统概述：Spark</vt:lpstr>
      <vt:lpstr>系统概述：Spark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Administrator</cp:lastModifiedBy>
  <cp:revision>46</cp:revision>
  <dcterms:created xsi:type="dcterms:W3CDTF">2014-06-13T03:10:34Z</dcterms:created>
  <dcterms:modified xsi:type="dcterms:W3CDTF">2014-06-13T09:00:46Z</dcterms:modified>
</cp:coreProperties>
</file>