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是同时支持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查询处理和机器学习功能的数据分析系统。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语句可以无修改就能更快速的在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上运行。</a:t>
            </a:r>
            <a:endParaRPr lang="en-US" altLang="zh-CN" dirty="0" smtClean="0"/>
          </a:p>
          <a:p>
            <a:r>
              <a:rPr lang="zh-CN" altLang="en-US" dirty="0" smtClean="0"/>
              <a:t>得益于与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的兼容性，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可以在任何支持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的系统上查询数据，如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支持广泛的数据格式，如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、二进制文件、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另外，用户可以选择性地加载还价值的数据到内存，一边快速分析。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把查询编译为操作树（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形式），然后由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翻译为在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节点执行的任务图。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zh-CN" altLang="en-US" dirty="0" smtClean="0"/>
              <a:t>“恢复”可在集群中并行地展开：假如一个失败节点包含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的性质能缓和“掉队者（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”组成的物理计划</a:t>
            </a:r>
            <a:endParaRPr lang="en-US" altLang="zh-CN" dirty="0" smtClean="0"/>
          </a:p>
          <a:p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组成的图结构（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然后使用标准的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调度技术执行该图。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虽然上面提到了在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的大致流程，但想</a:t>
            </a:r>
            <a:r>
              <a:rPr lang="zh-CN" altLang="en-US" dirty="0"/>
              <a:t>要</a:t>
            </a:r>
            <a:r>
              <a:rPr lang="zh-CN" altLang="en-US" dirty="0" smtClean="0"/>
              <a:t>有效地执行却有难度。原因：（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的盛行和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工作负载上的复杂分析功能，这使得难以在编译的时候确定优化策略，特别是新数据没有经过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:PDE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partial DAG execution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）：在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收集数据的统计信息，</a:t>
            </a:r>
            <a:r>
              <a:rPr lang="zh-CN" altLang="en-US" b="1" dirty="0" smtClean="0"/>
              <a:t>动态</a:t>
            </a:r>
            <a:r>
              <a:rPr lang="zh-CN" altLang="en-US" dirty="0" smtClean="0"/>
              <a:t>改变</a:t>
            </a:r>
            <a:r>
              <a:rPr lang="zh-CN" altLang="en-US" b="1" dirty="0" smtClean="0"/>
              <a:t>查询计划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思路：目前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已经应用到“块的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操作边界”。</a:t>
            </a:r>
            <a:endParaRPr lang="en-US" altLang="zh-CN" dirty="0" smtClean="0"/>
          </a:p>
          <a:p>
            <a:r>
              <a:rPr lang="zh-CN" altLang="en-US" dirty="0" smtClean="0"/>
              <a:t>原因：该边界（也即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从“窄依赖”到“宽依赖”的边界）涉及到数据的交换和重新分区，在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里是最耗费时间的。</a:t>
            </a:r>
            <a:endParaRPr lang="en-US" altLang="zh-CN" dirty="0" smtClean="0"/>
          </a:p>
          <a:p>
            <a:r>
              <a:rPr lang="zh-CN" altLang="en-US" dirty="0" smtClean="0"/>
              <a:t>注意：默认情况下，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shuffle</a:t>
            </a:r>
            <a:r>
              <a:rPr lang="zh-CN" altLang="en-US" dirty="0"/>
              <a:t>前</a:t>
            </a:r>
            <a:r>
              <a:rPr lang="zh-CN" altLang="en-US" dirty="0" smtClean="0"/>
              <a:t>物化每个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任务的输出到内存，当有必要时（如内存吃紧）会存入磁盘。</a:t>
            </a:r>
            <a:endParaRPr lang="en-US" altLang="zh-CN" dirty="0" smtClean="0"/>
          </a:p>
          <a:p>
            <a:r>
              <a:rPr lang="en-US" altLang="zh-CN" dirty="0" smtClean="0"/>
              <a:t>PDE</a:t>
            </a:r>
            <a:r>
              <a:rPr lang="zh-CN" altLang="en-US" dirty="0" smtClean="0"/>
              <a:t>修改机制涉及两个方面：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输出时，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可在全局范围内针对每个分区，收集可自定义的统计信息，如分区大小、记录数、热数据等。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基于这些统计信息，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DAG</a:t>
            </a:r>
            <a:r>
              <a:rPr lang="zh-CN" altLang="en-US" dirty="0" smtClean="0"/>
              <a:t>进行调整</a:t>
            </a:r>
            <a:r>
              <a:rPr lang="en-US" altLang="zh-CN" dirty="0" smtClean="0"/>
              <a:t>: (1)</a:t>
            </a:r>
            <a:r>
              <a:rPr lang="zh-CN" altLang="en-US" dirty="0" smtClean="0"/>
              <a:t>选择不同的操作；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改变参数，如并行度</a:t>
            </a:r>
            <a:endParaRPr lang="en-US" altLang="zh-CN" dirty="0" smtClean="0"/>
          </a:p>
          <a:p>
            <a:r>
              <a:rPr lang="zh-CN" altLang="en-US" dirty="0"/>
              <a:t>统计信息收集：这些统计信息由每个</a:t>
            </a:r>
            <a:r>
              <a:rPr lang="en-US" altLang="zh-CN" dirty="0"/>
              <a:t>worker</a:t>
            </a:r>
            <a:r>
              <a:rPr lang="zh-CN" altLang="en-US" dirty="0"/>
              <a:t>发送给</a:t>
            </a:r>
            <a:r>
              <a:rPr lang="en-US" altLang="zh-CN" dirty="0"/>
              <a:t>master</a:t>
            </a:r>
            <a:r>
              <a:rPr lang="zh-CN" altLang="en-US" dirty="0"/>
              <a:t>，然后汇总提交给优化器。针对统计信息，采用</a:t>
            </a:r>
            <a:r>
              <a:rPr lang="zh-CN" altLang="en-US" b="1" dirty="0"/>
              <a:t>有损压缩</a:t>
            </a:r>
            <a:r>
              <a:rPr lang="zh-CN" altLang="en-US" dirty="0"/>
              <a:t>（节省空间）。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Join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</a:t>
            </a:r>
            <a:r>
              <a:rPr lang="zh-CN" altLang="en-US" dirty="0" smtClean="0"/>
              <a:t>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处理和并行度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任务的并行度对性能的影响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(1)Reducer</a:t>
            </a:r>
            <a:r>
              <a:rPr lang="zh-CN" altLang="en-US" dirty="0" smtClean="0"/>
              <a:t>个数太少，那么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的网络工作负载过高，并且消耗大量的内存；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(2)Reducer</a:t>
            </a:r>
            <a:r>
              <a:rPr lang="zh-CN" altLang="en-US" dirty="0" smtClean="0"/>
              <a:t>个数太多，则会延长作业（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）完成时间，因为任务调度开销大。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针对单独分区的大小，在</a:t>
            </a:r>
            <a:r>
              <a:rPr lang="zh-CN" altLang="en-US" b="1" dirty="0" smtClean="0"/>
              <a:t>运行时（</a:t>
            </a:r>
            <a:r>
              <a:rPr lang="en-US" altLang="zh-CN" b="1" dirty="0" smtClean="0"/>
              <a:t>run-time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的个数，通过合并很多小的、细粒度的分区，得到少量的粗粒度的分区。</a:t>
            </a:r>
            <a:r>
              <a:rPr lang="zh-CN" altLang="en-US" dirty="0" smtClean="0">
                <a:solidFill>
                  <a:srgbClr val="FF0000"/>
                </a:solidFill>
              </a:rPr>
              <a:t>分区个数和</a:t>
            </a:r>
            <a:r>
              <a:rPr lang="en-US" altLang="zh-CN" dirty="0" smtClean="0">
                <a:solidFill>
                  <a:srgbClr val="FF0000"/>
                </a:solidFill>
              </a:rPr>
              <a:t>reducer</a:t>
            </a:r>
            <a:r>
              <a:rPr lang="zh-CN" altLang="en-US" dirty="0" smtClean="0">
                <a:solidFill>
                  <a:srgbClr val="FF0000"/>
                </a:solidFill>
              </a:rPr>
              <a:t>个数关系？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分区过程遇到的“斜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问题”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小分区合并后得到的大分区，其大小可能不一。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/>
              <a:t>greedy </a:t>
            </a:r>
            <a:r>
              <a:rPr lang="en-US" altLang="zh-CN" dirty="0" smtClean="0"/>
              <a:t>bin-packing heuristic</a:t>
            </a:r>
            <a:r>
              <a:rPr lang="zh-CN" altLang="en-US" dirty="0" smtClean="0"/>
              <a:t>，试图使合并后的分区大小均等化。</a:t>
            </a:r>
            <a:endParaRPr lang="en-US" altLang="zh-CN" dirty="0" smtClean="0"/>
          </a:p>
          <a:p>
            <a:r>
              <a:rPr lang="zh-CN" altLang="en-US" dirty="0" smtClean="0"/>
              <a:t>本文提到一个有意思的现象：在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上运行大量的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任务，却有相似的性能提升，作者们把这归功于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的调度和任务启动开销很低。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9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扩展：列内存存储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内存</a:t>
            </a:r>
            <a:r>
              <a:rPr lang="zh-CN" altLang="en-US" dirty="0" smtClean="0"/>
              <a:t>计算能使查询低延迟，内存的吞吐量的数量级比磁盘的吞吐量的高。</a:t>
            </a:r>
            <a:endParaRPr lang="en-US" altLang="zh-CN" dirty="0" smtClean="0"/>
          </a:p>
          <a:p>
            <a:r>
              <a:rPr lang="zh-CN" altLang="en-US" dirty="0" smtClean="0"/>
              <a:t>但简单地使用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的内存存储，并不能使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在性能上得到很好提升。因为数据放入内存会引起两个问题：</a:t>
            </a:r>
            <a:r>
              <a:rPr lang="zh-CN" altLang="en-US" b="1" dirty="0" smtClean="0"/>
              <a:t>空间占用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读吞吐量</a:t>
            </a:r>
            <a:r>
              <a:rPr lang="zh-CN" altLang="en-US" dirty="0" smtClean="0"/>
              <a:t>。如，简单地将内存数据以其原始格式缓存到磁盘（涉及到</a:t>
            </a:r>
            <a:r>
              <a:rPr lang="zh-CN" altLang="en-US" b="1" dirty="0" smtClean="0"/>
              <a:t>序列化</a:t>
            </a:r>
            <a:r>
              <a:rPr lang="zh-CN" altLang="en-US" dirty="0" smtClean="0"/>
              <a:t>），当需要的时候再由查询处理器将其</a:t>
            </a:r>
            <a:r>
              <a:rPr lang="zh-CN" altLang="en-US" b="1" dirty="0" smtClean="0"/>
              <a:t>反序列化</a:t>
            </a:r>
            <a:r>
              <a:rPr lang="zh-CN" altLang="en-US" dirty="0" smtClean="0"/>
              <a:t>。然而，作者的研究发现：商用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的反序列化速率为每核心每秒</a:t>
            </a:r>
            <a:r>
              <a:rPr lang="en-US" altLang="zh-CN" dirty="0" smtClean="0"/>
              <a:t>200MB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这里添加一些序列化和反序列化的知识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，如额外占用空间开销等。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Spark</a:t>
            </a:r>
            <a:r>
              <a:rPr lang="zh-CN" altLang="en-US" dirty="0" smtClean="0"/>
              <a:t>对此问题的应对策略：</a:t>
            </a:r>
            <a:endParaRPr lang="en-US" altLang="zh-CN" dirty="0" smtClean="0"/>
          </a:p>
          <a:p>
            <a:r>
              <a:rPr lang="en-US" altLang="zh-CN" dirty="0" smtClean="0"/>
              <a:t>Shark</a:t>
            </a:r>
            <a:r>
              <a:rPr lang="zh-CN" altLang="en-US" smtClean="0"/>
              <a:t>对此问题的应对策略：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67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1088</Words>
  <Application>Microsoft Office PowerPoint</Application>
  <PresentationFormat>全屏显示(4:3)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Shark概述</vt:lpstr>
      <vt:lpstr>容错</vt:lpstr>
      <vt:lpstr>在RDD上执行SQL</vt:lpstr>
      <vt:lpstr>引擎扩展</vt:lpstr>
      <vt:lpstr>引擎扩展:PDE</vt:lpstr>
      <vt:lpstr>引擎扩展:PDE Join优化</vt:lpstr>
      <vt:lpstr>引擎扩展:PDE 斜(skew)处理和并行度</vt:lpstr>
      <vt:lpstr>引擎扩展：列内存存储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SH</cp:lastModifiedBy>
  <cp:revision>59</cp:revision>
  <dcterms:created xsi:type="dcterms:W3CDTF">2014-06-16T11:47:41Z</dcterms:created>
  <dcterms:modified xsi:type="dcterms:W3CDTF">2014-06-18T00:33:48Z</dcterms:modified>
</cp:coreProperties>
</file>