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6" r:id="rId7"/>
    <p:sldId id="271" r:id="rId8"/>
    <p:sldId id="270" r:id="rId9"/>
    <p:sldId id="269" r:id="rId10"/>
    <p:sldId id="281" r:id="rId11"/>
    <p:sldId id="273" r:id="rId12"/>
    <p:sldId id="274" r:id="rId13"/>
    <p:sldId id="275" r:id="rId14"/>
    <p:sldId id="282" r:id="rId15"/>
    <p:sldId id="283" r:id="rId16"/>
    <p:sldId id="284" r:id="rId17"/>
    <p:sldId id="287" r:id="rId18"/>
    <p:sldId id="286" r:id="rId19"/>
    <p:sldId id="289" r:id="rId20"/>
    <p:sldId id="288" r:id="rId21"/>
    <p:sldId id="322" r:id="rId22"/>
    <p:sldId id="290" r:id="rId23"/>
    <p:sldId id="291" r:id="rId24"/>
    <p:sldId id="292" r:id="rId25"/>
    <p:sldId id="294" r:id="rId26"/>
    <p:sldId id="295" r:id="rId27"/>
    <p:sldId id="299" r:id="rId28"/>
    <p:sldId id="296" r:id="rId29"/>
    <p:sldId id="301" r:id="rId30"/>
    <p:sldId id="300" r:id="rId31"/>
    <p:sldId id="312" r:id="rId32"/>
    <p:sldId id="303" r:id="rId33"/>
    <p:sldId id="305" r:id="rId34"/>
    <p:sldId id="306" r:id="rId35"/>
    <p:sldId id="307" r:id="rId36"/>
    <p:sldId id="308" r:id="rId37"/>
    <p:sldId id="310" r:id="rId38"/>
    <p:sldId id="309" r:id="rId39"/>
    <p:sldId id="311" r:id="rId40"/>
    <p:sldId id="314" r:id="rId41"/>
    <p:sldId id="315" r:id="rId42"/>
    <p:sldId id="316" r:id="rId43"/>
    <p:sldId id="318" r:id="rId44"/>
    <p:sldId id="317" r:id="rId45"/>
    <p:sldId id="320" r:id="rId46"/>
    <p:sldId id="31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83302" autoAdjust="0"/>
  </p:normalViewPr>
  <p:slideViewPr>
    <p:cSldViewPr>
      <p:cViewPr varScale="1">
        <p:scale>
          <a:sx n="86" d="100"/>
          <a:sy n="86" d="100"/>
        </p:scale>
        <p:origin x="714" y="78"/>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pPr/>
              <a:t>2014/6/23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pPr/>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msdn.microsoft.com/en-us/library/ms190474.aspx" TargetMode="External"/><Relationship Id="rId13" Type="http://schemas.openxmlformats.org/officeDocument/2006/relationships/hyperlink" Target="http://msdn.microsoft.com/en-us/library/bb510624.aspx" TargetMode="External"/><Relationship Id="rId3" Type="http://schemas.openxmlformats.org/officeDocument/2006/relationships/hyperlink" Target="http://msdn.microsoft.com/en-us/library/ms177677.aspx" TargetMode="External"/><Relationship Id="rId7" Type="http://schemas.openxmlformats.org/officeDocument/2006/relationships/hyperlink" Target="http://msdn.microsoft.com/en-us/library/ms175997.aspx" TargetMode="External"/><Relationship Id="rId12" Type="http://schemas.openxmlformats.org/officeDocument/2006/relationships/hyperlink" Target="http://msdn.microsoft.com/en-us/library/ms186290.aspx"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msdn.microsoft.com/en-us/library/ms187810.aspx" TargetMode="External"/><Relationship Id="rId11" Type="http://schemas.openxmlformats.org/officeDocument/2006/relationships/hyperlink" Target="http://msdn.microsoft.com/en-us/library/ms178544.aspx" TargetMode="External"/><Relationship Id="rId5" Type="http://schemas.openxmlformats.org/officeDocument/2006/relationships/hyperlink" Target="http://msdn.microsoft.com/en-us/library/ms188920.aspx" TargetMode="External"/><Relationship Id="rId15" Type="http://schemas.openxmlformats.org/officeDocument/2006/relationships/hyperlink" Target="http://msdn.microsoft.com/en-us/library/ms187751.aspx" TargetMode="External"/><Relationship Id="rId10" Type="http://schemas.openxmlformats.org/officeDocument/2006/relationships/hyperlink" Target="http://msdn.microsoft.com/en-us/library/ms176080.aspx" TargetMode="External"/><Relationship Id="rId4" Type="http://schemas.openxmlformats.org/officeDocument/2006/relationships/hyperlink" Target="http://msdn.microsoft.com/en-us/library/ms179916.aspx" TargetMode="External"/><Relationship Id="rId9" Type="http://schemas.openxmlformats.org/officeDocument/2006/relationships/hyperlink" Target="http://msdn.microsoft.com/en-us/library/ms190317.aspx" TargetMode="External"/><Relationship Id="rId14" Type="http://schemas.openxmlformats.org/officeDocument/2006/relationships/hyperlink" Target="http://msdn.microsoft.com/en-us/library/ms188735.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atastax.com/documentation/cql/3.0/share/glossary/gloss_primary_key.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17</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aggregate functions</a:t>
            </a:r>
            <a:r>
              <a:rPr lang="zh-CN" altLang="en-US" dirty="0" smtClean="0"/>
              <a:t>：如</a:t>
            </a:r>
            <a:r>
              <a:rPr lang="en-US" altLang="zh-CN" dirty="0" smtClean="0">
                <a:hlinkClick r:id="rId3"/>
              </a:rPr>
              <a:t>AVG</a:t>
            </a:r>
            <a:r>
              <a:rPr lang="en-US" altLang="zh-CN" dirty="0" smtClean="0"/>
              <a:t> </a:t>
            </a:r>
          </a:p>
          <a:p>
            <a:r>
              <a:rPr lang="en-US" altLang="zh-CN" dirty="0" smtClean="0">
                <a:hlinkClick r:id="rId4"/>
              </a:rPr>
              <a:t>MIN</a:t>
            </a:r>
            <a:r>
              <a:rPr lang="en-US" altLang="zh-CN" dirty="0" smtClean="0"/>
              <a:t> </a:t>
            </a:r>
          </a:p>
          <a:p>
            <a:r>
              <a:rPr lang="en-US" altLang="zh-CN" dirty="0" smtClean="0">
                <a:hlinkClick r:id="rId5"/>
              </a:rPr>
              <a:t>CHECKSUM_AGG</a:t>
            </a:r>
            <a:r>
              <a:rPr lang="en-US" altLang="zh-CN" dirty="0" smtClean="0"/>
              <a:t> </a:t>
            </a:r>
          </a:p>
          <a:p>
            <a:r>
              <a:rPr lang="en-US" altLang="zh-CN" dirty="0" smtClean="0">
                <a:hlinkClick r:id="rId6"/>
              </a:rPr>
              <a:t>SUM</a:t>
            </a:r>
            <a:r>
              <a:rPr lang="en-US" altLang="zh-CN" dirty="0" smtClean="0"/>
              <a:t> </a:t>
            </a:r>
          </a:p>
          <a:p>
            <a:r>
              <a:rPr lang="en-US" altLang="zh-CN" dirty="0" smtClean="0">
                <a:hlinkClick r:id="rId7"/>
              </a:rPr>
              <a:t>COUNT</a:t>
            </a:r>
            <a:r>
              <a:rPr lang="en-US" altLang="zh-CN" dirty="0" smtClean="0"/>
              <a:t> </a:t>
            </a:r>
          </a:p>
          <a:p>
            <a:r>
              <a:rPr lang="en-US" altLang="zh-CN" dirty="0" smtClean="0">
                <a:hlinkClick r:id="rId8"/>
              </a:rPr>
              <a:t>STDEV</a:t>
            </a:r>
            <a:r>
              <a:rPr lang="en-US" altLang="zh-CN" dirty="0" smtClean="0"/>
              <a:t> </a:t>
            </a:r>
          </a:p>
          <a:p>
            <a:r>
              <a:rPr lang="en-US" altLang="zh-CN" dirty="0" smtClean="0">
                <a:hlinkClick r:id="rId9"/>
              </a:rPr>
              <a:t>COUNT_BIG</a:t>
            </a:r>
            <a:r>
              <a:rPr lang="en-US" altLang="zh-CN" dirty="0" smtClean="0"/>
              <a:t> </a:t>
            </a:r>
          </a:p>
          <a:p>
            <a:r>
              <a:rPr lang="en-US" altLang="zh-CN" dirty="0" smtClean="0">
                <a:hlinkClick r:id="rId10"/>
              </a:rPr>
              <a:t>STDEVP</a:t>
            </a:r>
            <a:r>
              <a:rPr lang="en-US" altLang="zh-CN" dirty="0" smtClean="0"/>
              <a:t> </a:t>
            </a:r>
          </a:p>
          <a:p>
            <a:r>
              <a:rPr lang="en-US" altLang="zh-CN" dirty="0" smtClean="0">
                <a:hlinkClick r:id="rId11"/>
              </a:rPr>
              <a:t>GROUPING</a:t>
            </a:r>
            <a:r>
              <a:rPr lang="en-US" altLang="zh-CN" dirty="0" smtClean="0"/>
              <a:t> </a:t>
            </a:r>
          </a:p>
          <a:p>
            <a:r>
              <a:rPr lang="en-US" altLang="zh-CN" dirty="0" smtClean="0">
                <a:hlinkClick r:id="rId12"/>
              </a:rPr>
              <a:t>VAR</a:t>
            </a:r>
            <a:r>
              <a:rPr lang="en-US" altLang="zh-CN" dirty="0" smtClean="0"/>
              <a:t> </a:t>
            </a:r>
          </a:p>
          <a:p>
            <a:r>
              <a:rPr lang="en-US" altLang="zh-CN" dirty="0" smtClean="0">
                <a:hlinkClick r:id="rId13"/>
              </a:rPr>
              <a:t>GROUPING_ID</a:t>
            </a:r>
            <a:r>
              <a:rPr lang="en-US" altLang="zh-CN" dirty="0" smtClean="0"/>
              <a:t> </a:t>
            </a:r>
          </a:p>
          <a:p>
            <a:r>
              <a:rPr lang="en-US" altLang="zh-CN" dirty="0" smtClean="0">
                <a:hlinkClick r:id="rId14"/>
              </a:rPr>
              <a:t>VARP</a:t>
            </a:r>
            <a:r>
              <a:rPr lang="en-US" altLang="zh-CN" dirty="0" smtClean="0"/>
              <a:t> </a:t>
            </a:r>
          </a:p>
          <a:p>
            <a:r>
              <a:rPr lang="en-US" altLang="zh-CN" dirty="0" smtClean="0">
                <a:hlinkClick r:id="rId15"/>
              </a:rPr>
              <a:t>MAX</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45</a:t>
            </a:fld>
            <a:endParaRPr lang="zh-CN" altLang="en-US"/>
          </a:p>
        </p:txBody>
      </p:sp>
    </p:spTree>
    <p:extLst>
      <p:ext uri="{BB962C8B-B14F-4D97-AF65-F5344CB8AC3E}">
        <p14:creationId xmlns:p14="http://schemas.microsoft.com/office/powerpoint/2010/main" val="208636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Cluster Computing with Working Sets.pdf》</a:t>
            </a:r>
            <a:r>
              <a:rPr lang="zh-CN" altLang="en-US" dirty="0" smtClean="0"/>
              <a:t>里面提到了</a:t>
            </a:r>
            <a:r>
              <a:rPr lang="en-US" altLang="zh-CN" dirty="0" smtClean="0"/>
              <a:t>lineage</a:t>
            </a:r>
            <a:r>
              <a:rPr lang="zh-CN" altLang="en-US" dirty="0" smtClean="0"/>
              <a:t>是细粒度的。</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21</a:t>
            </a:fld>
            <a:endParaRPr lang="zh-CN" altLang="en-US"/>
          </a:p>
        </p:txBody>
      </p:sp>
    </p:spTree>
    <p:extLst>
      <p:ext uri="{BB962C8B-B14F-4D97-AF65-F5344CB8AC3E}">
        <p14:creationId xmlns:p14="http://schemas.microsoft.com/office/powerpoint/2010/main" val="29209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32</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数据不一定就在本地，会涉及到数据的网络传输，则数据需要进行序列化，接收到的数据还需要进行反序列化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33</a:t>
            </a:fld>
            <a:endParaRPr lang="zh-CN" altLang="en-US"/>
          </a:p>
        </p:txBody>
      </p:sp>
    </p:spTree>
    <p:extLst>
      <p:ext uri="{BB962C8B-B14F-4D97-AF65-F5344CB8AC3E}">
        <p14:creationId xmlns:p14="http://schemas.microsoft.com/office/powerpoint/2010/main" val="24922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35</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36</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clustering column</a:t>
            </a:r>
          </a:p>
          <a:p>
            <a:r>
              <a:rPr lang="en-US" altLang="zh-CN" dirty="0" smtClean="0"/>
              <a:t>In the table definition, a clustering column is a column that is part of the compound primary key definition, but not the first column, which is position reserved for the </a:t>
            </a:r>
            <a:r>
              <a:rPr lang="en-US" altLang="zh-CN" dirty="0" smtClean="0">
                <a:hlinkClick r:id="rId3"/>
              </a:rPr>
              <a:t>partition key</a:t>
            </a:r>
            <a:r>
              <a:rPr lang="en-US" altLang="zh-CN" dirty="0" smtClean="0"/>
              <a:t>. Columns are clustered in multiple rows within a single partition. The clustering order is determined by the position of columns in the compound primary key definition.</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37</a:t>
            </a:fld>
            <a:endParaRPr lang="zh-CN" altLang="en-US"/>
          </a:p>
        </p:txBody>
      </p:sp>
    </p:spTree>
    <p:extLst>
      <p:ext uri="{BB962C8B-B14F-4D97-AF65-F5344CB8AC3E}">
        <p14:creationId xmlns:p14="http://schemas.microsoft.com/office/powerpoint/2010/main" val="428391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40</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43</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主持人：詹天晟</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		</a:t>
            </a:r>
            <a:r>
              <a:rPr lang="en-US" altLang="zh-CN" dirty="0" smtClean="0"/>
              <a:t>1. 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a:t>
            </a:r>
            <a:r>
              <a:rPr lang="en-US" altLang="zh-CN" dirty="0"/>
              <a:t>		1. 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P spid="9" grpId="0" animBg="1"/>
      <p:bldP spid="14" grpId="0" animBg="1"/>
      <p:bldP spid="17" grpId="0" animBg="1"/>
      <p:bldP spid="18" grpId="0" animBg="1"/>
      <p:bldP spid="19" grpId="0" animBg="1"/>
      <p:bldP spid="20" grpId="0" animBg="1"/>
      <p:bldP spid="21" grpId="0" animBg="1"/>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2. 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spTree>
    <p:extLst>
      <p:ext uri="{BB962C8B-B14F-4D97-AF65-F5344CB8AC3E}">
        <p14:creationId xmlns:p14="http://schemas.microsoft.com/office/powerpoint/2010/main" val="13725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3. 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1000"/>
                                        <p:tgtEl>
                                          <p:spTgt spid="43"/>
                                        </p:tgtEl>
                                      </p:cBhvr>
                                    </p:animEffect>
                                    <p:anim calcmode="lin" valueType="num">
                                      <p:cBhvr>
                                        <p:cTn id="95" dur="1000" fill="hold"/>
                                        <p:tgtEl>
                                          <p:spTgt spid="43"/>
                                        </p:tgtEl>
                                        <p:attrNameLst>
                                          <p:attrName>ppt_x</p:attrName>
                                        </p:attrNameLst>
                                      </p:cBhvr>
                                      <p:tavLst>
                                        <p:tav tm="0">
                                          <p:val>
                                            <p:strVal val="#ppt_x"/>
                                          </p:val>
                                        </p:tav>
                                        <p:tav tm="100000">
                                          <p:val>
                                            <p:strVal val="#ppt_x"/>
                                          </p:val>
                                        </p:tav>
                                      </p:tavLst>
                                    </p:anim>
                                    <p:anim calcmode="lin" valueType="num">
                                      <p:cBhvr>
                                        <p:cTn id="96" dur="1000" fill="hold"/>
                                        <p:tgtEl>
                                          <p:spTgt spid="4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1000"/>
                                        <p:tgtEl>
                                          <p:spTgt spid="57"/>
                                        </p:tgtEl>
                                      </p:cBhvr>
                                    </p:animEffect>
                                    <p:anim calcmode="lin" valueType="num">
                                      <p:cBhvr>
                                        <p:cTn id="100" dur="1000" fill="hold"/>
                                        <p:tgtEl>
                                          <p:spTgt spid="57"/>
                                        </p:tgtEl>
                                        <p:attrNameLst>
                                          <p:attrName>ppt_x</p:attrName>
                                        </p:attrNameLst>
                                      </p:cBhvr>
                                      <p:tavLst>
                                        <p:tav tm="0">
                                          <p:val>
                                            <p:strVal val="#ppt_x"/>
                                          </p:val>
                                        </p:tav>
                                        <p:tav tm="100000">
                                          <p:val>
                                            <p:strVal val="#ppt_x"/>
                                          </p:val>
                                        </p:tav>
                                      </p:tavLst>
                                    </p:anim>
                                    <p:anim calcmode="lin" valueType="num">
                                      <p:cBhvr>
                                        <p:cTn id="101" dur="1000" fill="hold"/>
                                        <p:tgtEl>
                                          <p:spTgt spid="5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1000"/>
                                        <p:tgtEl>
                                          <p:spTgt spid="58"/>
                                        </p:tgtEl>
                                      </p:cBhvr>
                                    </p:animEffect>
                                    <p:anim calcmode="lin" valueType="num">
                                      <p:cBhvr>
                                        <p:cTn id="105" dur="1000" fill="hold"/>
                                        <p:tgtEl>
                                          <p:spTgt spid="58"/>
                                        </p:tgtEl>
                                        <p:attrNameLst>
                                          <p:attrName>ppt_x</p:attrName>
                                        </p:attrNameLst>
                                      </p:cBhvr>
                                      <p:tavLst>
                                        <p:tav tm="0">
                                          <p:val>
                                            <p:strVal val="#ppt_x"/>
                                          </p:val>
                                        </p:tav>
                                        <p:tav tm="100000">
                                          <p:val>
                                            <p:strVal val="#ppt_x"/>
                                          </p:val>
                                        </p:tav>
                                      </p:tavLst>
                                    </p:anim>
                                    <p:anim calcmode="lin" valueType="num">
                                      <p:cBhvr>
                                        <p:cTn id="106" dur="1000" fill="hold"/>
                                        <p:tgtEl>
                                          <p:spTgt spid="5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1000"/>
                                        <p:tgtEl>
                                          <p:spTgt spid="59"/>
                                        </p:tgtEl>
                                      </p:cBhvr>
                                    </p:animEffect>
                                    <p:anim calcmode="lin" valueType="num">
                                      <p:cBhvr>
                                        <p:cTn id="110" dur="1000" fill="hold"/>
                                        <p:tgtEl>
                                          <p:spTgt spid="59"/>
                                        </p:tgtEl>
                                        <p:attrNameLst>
                                          <p:attrName>ppt_x</p:attrName>
                                        </p:attrNameLst>
                                      </p:cBhvr>
                                      <p:tavLst>
                                        <p:tav tm="0">
                                          <p:val>
                                            <p:strVal val="#ppt_x"/>
                                          </p:val>
                                        </p:tav>
                                        <p:tav tm="100000">
                                          <p:val>
                                            <p:strVal val="#ppt_x"/>
                                          </p:val>
                                        </p:tav>
                                      </p:tavLst>
                                    </p:anim>
                                    <p:anim calcmode="lin" valueType="num">
                                      <p:cBhvr>
                                        <p:cTn id="111" dur="1000" fill="hold"/>
                                        <p:tgtEl>
                                          <p:spTgt spid="59"/>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1000"/>
                                        <p:tgtEl>
                                          <p:spTgt spid="60"/>
                                        </p:tgtEl>
                                      </p:cBhvr>
                                    </p:animEffect>
                                    <p:anim calcmode="lin" valueType="num">
                                      <p:cBhvr>
                                        <p:cTn id="115" dur="1000" fill="hold"/>
                                        <p:tgtEl>
                                          <p:spTgt spid="60"/>
                                        </p:tgtEl>
                                        <p:attrNameLst>
                                          <p:attrName>ppt_x</p:attrName>
                                        </p:attrNameLst>
                                      </p:cBhvr>
                                      <p:tavLst>
                                        <p:tav tm="0">
                                          <p:val>
                                            <p:strVal val="#ppt_x"/>
                                          </p:val>
                                        </p:tav>
                                        <p:tav tm="100000">
                                          <p:val>
                                            <p:strVal val="#ppt_x"/>
                                          </p:val>
                                        </p:tav>
                                      </p:tavLst>
                                    </p:anim>
                                    <p:anim calcmode="lin" valueType="num">
                                      <p:cBhvr>
                                        <p:cTn id="116" dur="1000" fill="hold"/>
                                        <p:tgtEl>
                                          <p:spTgt spid="6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0"/>
                                        <p:tgtEl>
                                          <p:spTgt spid="61"/>
                                        </p:tgtEl>
                                      </p:cBhvr>
                                    </p:animEffect>
                                    <p:anim calcmode="lin" valueType="num">
                                      <p:cBhvr>
                                        <p:cTn id="120" dur="1000" fill="hold"/>
                                        <p:tgtEl>
                                          <p:spTgt spid="61"/>
                                        </p:tgtEl>
                                        <p:attrNameLst>
                                          <p:attrName>ppt_x</p:attrName>
                                        </p:attrNameLst>
                                      </p:cBhvr>
                                      <p:tavLst>
                                        <p:tav tm="0">
                                          <p:val>
                                            <p:strVal val="#ppt_x"/>
                                          </p:val>
                                        </p:tav>
                                        <p:tav tm="100000">
                                          <p:val>
                                            <p:strVal val="#ppt_x"/>
                                          </p:val>
                                        </p:tav>
                                      </p:tavLst>
                                    </p:anim>
                                    <p:anim calcmode="lin" valueType="num">
                                      <p:cBhvr>
                                        <p:cTn id="121" dur="1000" fill="hold"/>
                                        <p:tgtEl>
                                          <p:spTgt spid="6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fade">
                                      <p:cBhvr>
                                        <p:cTn id="124" dur="1000"/>
                                        <p:tgtEl>
                                          <p:spTgt spid="62"/>
                                        </p:tgtEl>
                                      </p:cBhvr>
                                    </p:animEffect>
                                    <p:anim calcmode="lin" valueType="num">
                                      <p:cBhvr>
                                        <p:cTn id="125" dur="1000" fill="hold"/>
                                        <p:tgtEl>
                                          <p:spTgt spid="62"/>
                                        </p:tgtEl>
                                        <p:attrNameLst>
                                          <p:attrName>ppt_x</p:attrName>
                                        </p:attrNameLst>
                                      </p:cBhvr>
                                      <p:tavLst>
                                        <p:tav tm="0">
                                          <p:val>
                                            <p:strVal val="#ppt_x"/>
                                          </p:val>
                                        </p:tav>
                                        <p:tav tm="100000">
                                          <p:val>
                                            <p:strVal val="#ppt_x"/>
                                          </p:val>
                                        </p:tav>
                                      </p:tavLst>
                                    </p:anim>
                                    <p:anim calcmode="lin" valueType="num">
                                      <p:cBhvr>
                                        <p:cTn id="126" dur="1000" fill="hold"/>
                                        <p:tgtEl>
                                          <p:spTgt spid="6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1000"/>
                                        <p:tgtEl>
                                          <p:spTgt spid="63"/>
                                        </p:tgtEl>
                                      </p:cBhvr>
                                    </p:animEffect>
                                    <p:anim calcmode="lin" valueType="num">
                                      <p:cBhvr>
                                        <p:cTn id="130" dur="1000" fill="hold"/>
                                        <p:tgtEl>
                                          <p:spTgt spid="63"/>
                                        </p:tgtEl>
                                        <p:attrNameLst>
                                          <p:attrName>ppt_x</p:attrName>
                                        </p:attrNameLst>
                                      </p:cBhvr>
                                      <p:tavLst>
                                        <p:tav tm="0">
                                          <p:val>
                                            <p:strVal val="#ppt_x"/>
                                          </p:val>
                                        </p:tav>
                                        <p:tav tm="100000">
                                          <p:val>
                                            <p:strVal val="#ppt_x"/>
                                          </p:val>
                                        </p:tav>
                                      </p:tavLst>
                                    </p:anim>
                                    <p:anim calcmode="lin" valueType="num">
                                      <p:cBhvr>
                                        <p:cTn id="131" dur="1000" fill="hold"/>
                                        <p:tgtEl>
                                          <p:spTgt spid="63"/>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1000"/>
                                        <p:tgtEl>
                                          <p:spTgt spid="64"/>
                                        </p:tgtEl>
                                      </p:cBhvr>
                                    </p:animEffect>
                                    <p:anim calcmode="lin" valueType="num">
                                      <p:cBhvr>
                                        <p:cTn id="135" dur="1000" fill="hold"/>
                                        <p:tgtEl>
                                          <p:spTgt spid="64"/>
                                        </p:tgtEl>
                                        <p:attrNameLst>
                                          <p:attrName>ppt_x</p:attrName>
                                        </p:attrNameLst>
                                      </p:cBhvr>
                                      <p:tavLst>
                                        <p:tav tm="0">
                                          <p:val>
                                            <p:strVal val="#ppt_x"/>
                                          </p:val>
                                        </p:tav>
                                        <p:tav tm="100000">
                                          <p:val>
                                            <p:strVal val="#ppt_x"/>
                                          </p:val>
                                        </p:tav>
                                      </p:tavLst>
                                    </p:anim>
                                    <p:anim calcmode="lin" valueType="num">
                                      <p:cBhvr>
                                        <p:cTn id="136" dur="1000" fill="hold"/>
                                        <p:tgtEl>
                                          <p:spTgt spid="64"/>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1000"/>
                                        <p:tgtEl>
                                          <p:spTgt spid="65"/>
                                        </p:tgtEl>
                                      </p:cBhvr>
                                    </p:animEffect>
                                    <p:anim calcmode="lin" valueType="num">
                                      <p:cBhvr>
                                        <p:cTn id="140" dur="1000" fill="hold"/>
                                        <p:tgtEl>
                                          <p:spTgt spid="65"/>
                                        </p:tgtEl>
                                        <p:attrNameLst>
                                          <p:attrName>ppt_x</p:attrName>
                                        </p:attrNameLst>
                                      </p:cBhvr>
                                      <p:tavLst>
                                        <p:tav tm="0">
                                          <p:val>
                                            <p:strVal val="#ppt_x"/>
                                          </p:val>
                                        </p:tav>
                                        <p:tav tm="100000">
                                          <p:val>
                                            <p:strVal val="#ppt_x"/>
                                          </p:val>
                                        </p:tav>
                                      </p:tavLst>
                                    </p:anim>
                                    <p:anim calcmode="lin" valueType="num">
                                      <p:cBhvr>
                                        <p:cTn id="141" dur="1000" fill="hold"/>
                                        <p:tgtEl>
                                          <p:spTgt spid="6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fade">
                                      <p:cBhvr>
                                        <p:cTn id="144" dur="1000"/>
                                        <p:tgtEl>
                                          <p:spTgt spid="66"/>
                                        </p:tgtEl>
                                      </p:cBhvr>
                                    </p:animEffect>
                                    <p:anim calcmode="lin" valueType="num">
                                      <p:cBhvr>
                                        <p:cTn id="145" dur="1000" fill="hold"/>
                                        <p:tgtEl>
                                          <p:spTgt spid="66"/>
                                        </p:tgtEl>
                                        <p:attrNameLst>
                                          <p:attrName>ppt_x</p:attrName>
                                        </p:attrNameLst>
                                      </p:cBhvr>
                                      <p:tavLst>
                                        <p:tav tm="0">
                                          <p:val>
                                            <p:strVal val="#ppt_x"/>
                                          </p:val>
                                        </p:tav>
                                        <p:tav tm="100000">
                                          <p:val>
                                            <p:strVal val="#ppt_x"/>
                                          </p:val>
                                        </p:tav>
                                      </p:tavLst>
                                    </p:anim>
                                    <p:anim calcmode="lin" valueType="num">
                                      <p:cBhvr>
                                        <p:cTn id="146" dur="1000" fill="hold"/>
                                        <p:tgtEl>
                                          <p:spTgt spid="66"/>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7"/>
                                        </p:tgtEl>
                                        <p:attrNameLst>
                                          <p:attrName>style.visibility</p:attrName>
                                        </p:attrNameLst>
                                      </p:cBhvr>
                                      <p:to>
                                        <p:strVal val="visible"/>
                                      </p:to>
                                    </p:set>
                                    <p:animEffect transition="in" filter="fade">
                                      <p:cBhvr>
                                        <p:cTn id="149" dur="1000"/>
                                        <p:tgtEl>
                                          <p:spTgt spid="67"/>
                                        </p:tgtEl>
                                      </p:cBhvr>
                                    </p:animEffect>
                                    <p:anim calcmode="lin" valueType="num">
                                      <p:cBhvr>
                                        <p:cTn id="150" dur="1000" fill="hold"/>
                                        <p:tgtEl>
                                          <p:spTgt spid="67"/>
                                        </p:tgtEl>
                                        <p:attrNameLst>
                                          <p:attrName>ppt_x</p:attrName>
                                        </p:attrNameLst>
                                      </p:cBhvr>
                                      <p:tavLst>
                                        <p:tav tm="0">
                                          <p:val>
                                            <p:strVal val="#ppt_x"/>
                                          </p:val>
                                        </p:tav>
                                        <p:tav tm="100000">
                                          <p:val>
                                            <p:strVal val="#ppt_x"/>
                                          </p:val>
                                        </p:tav>
                                      </p:tavLst>
                                    </p:anim>
                                    <p:anim calcmode="lin" valueType="num">
                                      <p:cBhvr>
                                        <p:cTn id="151" dur="1000" fill="hold"/>
                                        <p:tgtEl>
                                          <p:spTgt spid="67"/>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fade">
                                      <p:cBhvr>
                                        <p:cTn id="159" dur="1000"/>
                                        <p:tgtEl>
                                          <p:spTgt spid="69"/>
                                        </p:tgtEl>
                                      </p:cBhvr>
                                    </p:animEffect>
                                    <p:anim calcmode="lin" valueType="num">
                                      <p:cBhvr>
                                        <p:cTn id="160" dur="1000" fill="hold"/>
                                        <p:tgtEl>
                                          <p:spTgt spid="69"/>
                                        </p:tgtEl>
                                        <p:attrNameLst>
                                          <p:attrName>ppt_x</p:attrName>
                                        </p:attrNameLst>
                                      </p:cBhvr>
                                      <p:tavLst>
                                        <p:tav tm="0">
                                          <p:val>
                                            <p:strVal val="#ppt_x"/>
                                          </p:val>
                                        </p:tav>
                                        <p:tav tm="100000">
                                          <p:val>
                                            <p:strVal val="#ppt_x"/>
                                          </p:val>
                                        </p:tav>
                                      </p:tavLst>
                                    </p:anim>
                                    <p:anim calcmode="lin" valueType="num">
                                      <p:cBhvr>
                                        <p:cTn id="161" dur="1000" fill="hold"/>
                                        <p:tgtEl>
                                          <p:spTgt spid="6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1000"/>
                                        <p:tgtEl>
                                          <p:spTgt spid="70"/>
                                        </p:tgtEl>
                                      </p:cBhvr>
                                    </p:animEffect>
                                    <p:anim calcmode="lin" valueType="num">
                                      <p:cBhvr>
                                        <p:cTn id="165" dur="1000" fill="hold"/>
                                        <p:tgtEl>
                                          <p:spTgt spid="70"/>
                                        </p:tgtEl>
                                        <p:attrNameLst>
                                          <p:attrName>ppt_x</p:attrName>
                                        </p:attrNameLst>
                                      </p:cBhvr>
                                      <p:tavLst>
                                        <p:tav tm="0">
                                          <p:val>
                                            <p:strVal val="#ppt_x"/>
                                          </p:val>
                                        </p:tav>
                                        <p:tav tm="100000">
                                          <p:val>
                                            <p:strVal val="#ppt_x"/>
                                          </p:val>
                                        </p:tav>
                                      </p:tavLst>
                                    </p:anim>
                                    <p:anim calcmode="lin" valueType="num">
                                      <p:cBhvr>
                                        <p:cTn id="166" dur="1000" fill="hold"/>
                                        <p:tgtEl>
                                          <p:spTgt spid="70"/>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Effect transition="in" filter="fade">
                                      <p:cBhvr>
                                        <p:cTn id="169" dur="1000"/>
                                        <p:tgtEl>
                                          <p:spTgt spid="71"/>
                                        </p:tgtEl>
                                      </p:cBhvr>
                                    </p:animEffect>
                                    <p:anim calcmode="lin" valueType="num">
                                      <p:cBhvr>
                                        <p:cTn id="170" dur="1000" fill="hold"/>
                                        <p:tgtEl>
                                          <p:spTgt spid="71"/>
                                        </p:tgtEl>
                                        <p:attrNameLst>
                                          <p:attrName>ppt_x</p:attrName>
                                        </p:attrNameLst>
                                      </p:cBhvr>
                                      <p:tavLst>
                                        <p:tav tm="0">
                                          <p:val>
                                            <p:strVal val="#ppt_x"/>
                                          </p:val>
                                        </p:tav>
                                        <p:tav tm="100000">
                                          <p:val>
                                            <p:strVal val="#ppt_x"/>
                                          </p:val>
                                        </p:tav>
                                      </p:tavLst>
                                    </p:anim>
                                    <p:anim calcmode="lin" valueType="num">
                                      <p:cBhvr>
                                        <p:cTn id="171" dur="1000" fill="hold"/>
                                        <p:tgtEl>
                                          <p:spTgt spid="71"/>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72"/>
                                        </p:tgtEl>
                                        <p:attrNameLst>
                                          <p:attrName>style.visibility</p:attrName>
                                        </p:attrNameLst>
                                      </p:cBhvr>
                                      <p:to>
                                        <p:strVal val="visible"/>
                                      </p:to>
                                    </p:set>
                                    <p:animEffect transition="in" filter="fade">
                                      <p:cBhvr>
                                        <p:cTn id="174" dur="1000"/>
                                        <p:tgtEl>
                                          <p:spTgt spid="72"/>
                                        </p:tgtEl>
                                      </p:cBhvr>
                                    </p:animEffect>
                                    <p:anim calcmode="lin" valueType="num">
                                      <p:cBhvr>
                                        <p:cTn id="175" dur="1000" fill="hold"/>
                                        <p:tgtEl>
                                          <p:spTgt spid="72"/>
                                        </p:tgtEl>
                                        <p:attrNameLst>
                                          <p:attrName>ppt_x</p:attrName>
                                        </p:attrNameLst>
                                      </p:cBhvr>
                                      <p:tavLst>
                                        <p:tav tm="0">
                                          <p:val>
                                            <p:strVal val="#ppt_x"/>
                                          </p:val>
                                        </p:tav>
                                        <p:tav tm="100000">
                                          <p:val>
                                            <p:strVal val="#ppt_x"/>
                                          </p:val>
                                        </p:tav>
                                      </p:tavLst>
                                    </p:anim>
                                    <p:anim calcmode="lin" valueType="num">
                                      <p:cBhvr>
                                        <p:cTn id="176" dur="1000" fill="hold"/>
                                        <p:tgtEl>
                                          <p:spTgt spid="72"/>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73"/>
                                        </p:tgtEl>
                                        <p:attrNameLst>
                                          <p:attrName>style.visibility</p:attrName>
                                        </p:attrNameLst>
                                      </p:cBhvr>
                                      <p:to>
                                        <p:strVal val="visible"/>
                                      </p:to>
                                    </p:set>
                                    <p:animEffect transition="in" filter="fade">
                                      <p:cBhvr>
                                        <p:cTn id="179" dur="1000"/>
                                        <p:tgtEl>
                                          <p:spTgt spid="73"/>
                                        </p:tgtEl>
                                      </p:cBhvr>
                                    </p:animEffect>
                                    <p:anim calcmode="lin" valueType="num">
                                      <p:cBhvr>
                                        <p:cTn id="180" dur="1000" fill="hold"/>
                                        <p:tgtEl>
                                          <p:spTgt spid="73"/>
                                        </p:tgtEl>
                                        <p:attrNameLst>
                                          <p:attrName>ppt_x</p:attrName>
                                        </p:attrNameLst>
                                      </p:cBhvr>
                                      <p:tavLst>
                                        <p:tav tm="0">
                                          <p:val>
                                            <p:strVal val="#ppt_x"/>
                                          </p:val>
                                        </p:tav>
                                        <p:tav tm="100000">
                                          <p:val>
                                            <p:strVal val="#ppt_x"/>
                                          </p:val>
                                        </p:tav>
                                      </p:tavLst>
                                    </p:anim>
                                    <p:anim calcmode="lin" valueType="num">
                                      <p:cBhvr>
                                        <p:cTn id="181" dur="1000" fill="hold"/>
                                        <p:tgtEl>
                                          <p:spTgt spid="73"/>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74"/>
                                        </p:tgtEl>
                                        <p:attrNameLst>
                                          <p:attrName>style.visibility</p:attrName>
                                        </p:attrNameLst>
                                      </p:cBhvr>
                                      <p:to>
                                        <p:strVal val="visible"/>
                                      </p:to>
                                    </p:set>
                                    <p:animEffect transition="in" filter="fade">
                                      <p:cBhvr>
                                        <p:cTn id="184" dur="1000"/>
                                        <p:tgtEl>
                                          <p:spTgt spid="74"/>
                                        </p:tgtEl>
                                      </p:cBhvr>
                                    </p:animEffect>
                                    <p:anim calcmode="lin" valueType="num">
                                      <p:cBhvr>
                                        <p:cTn id="185" dur="1000" fill="hold"/>
                                        <p:tgtEl>
                                          <p:spTgt spid="74"/>
                                        </p:tgtEl>
                                        <p:attrNameLst>
                                          <p:attrName>ppt_x</p:attrName>
                                        </p:attrNameLst>
                                      </p:cBhvr>
                                      <p:tavLst>
                                        <p:tav tm="0">
                                          <p:val>
                                            <p:strVal val="#ppt_x"/>
                                          </p:val>
                                        </p:tav>
                                        <p:tav tm="100000">
                                          <p:val>
                                            <p:strVal val="#ppt_x"/>
                                          </p:val>
                                        </p:tav>
                                      </p:tavLst>
                                    </p:anim>
                                    <p:anim calcmode="lin" valueType="num">
                                      <p:cBhvr>
                                        <p:cTn id="186" dur="1000" fill="hold"/>
                                        <p:tgtEl>
                                          <p:spTgt spid="74"/>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75"/>
                                        </p:tgtEl>
                                        <p:attrNameLst>
                                          <p:attrName>style.visibility</p:attrName>
                                        </p:attrNameLst>
                                      </p:cBhvr>
                                      <p:to>
                                        <p:strVal val="visible"/>
                                      </p:to>
                                    </p:set>
                                    <p:animEffect transition="in" filter="fade">
                                      <p:cBhvr>
                                        <p:cTn id="189" dur="1000"/>
                                        <p:tgtEl>
                                          <p:spTgt spid="75"/>
                                        </p:tgtEl>
                                      </p:cBhvr>
                                    </p:animEffect>
                                    <p:anim calcmode="lin" valueType="num">
                                      <p:cBhvr>
                                        <p:cTn id="190" dur="1000" fill="hold"/>
                                        <p:tgtEl>
                                          <p:spTgt spid="75"/>
                                        </p:tgtEl>
                                        <p:attrNameLst>
                                          <p:attrName>ppt_x</p:attrName>
                                        </p:attrNameLst>
                                      </p:cBhvr>
                                      <p:tavLst>
                                        <p:tav tm="0">
                                          <p:val>
                                            <p:strVal val="#ppt_x"/>
                                          </p:val>
                                        </p:tav>
                                        <p:tav tm="100000">
                                          <p:val>
                                            <p:strVal val="#ppt_x"/>
                                          </p:val>
                                        </p:tav>
                                      </p:tavLst>
                                    </p:anim>
                                    <p:anim calcmode="lin" valueType="num">
                                      <p:cBhvr>
                                        <p:cTn id="191" dur="1000" fill="hold"/>
                                        <p:tgtEl>
                                          <p:spTgt spid="75"/>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76"/>
                                        </p:tgtEl>
                                        <p:attrNameLst>
                                          <p:attrName>style.visibility</p:attrName>
                                        </p:attrNameLst>
                                      </p:cBhvr>
                                      <p:to>
                                        <p:strVal val="visible"/>
                                      </p:to>
                                    </p:set>
                                    <p:animEffect transition="in" filter="fade">
                                      <p:cBhvr>
                                        <p:cTn id="194" dur="1000"/>
                                        <p:tgtEl>
                                          <p:spTgt spid="76"/>
                                        </p:tgtEl>
                                      </p:cBhvr>
                                    </p:animEffect>
                                    <p:anim calcmode="lin" valueType="num">
                                      <p:cBhvr>
                                        <p:cTn id="195" dur="1000" fill="hold"/>
                                        <p:tgtEl>
                                          <p:spTgt spid="76"/>
                                        </p:tgtEl>
                                        <p:attrNameLst>
                                          <p:attrName>ppt_x</p:attrName>
                                        </p:attrNameLst>
                                      </p:cBhvr>
                                      <p:tavLst>
                                        <p:tav tm="0">
                                          <p:val>
                                            <p:strVal val="#ppt_x"/>
                                          </p:val>
                                        </p:tav>
                                        <p:tav tm="100000">
                                          <p:val>
                                            <p:strVal val="#ppt_x"/>
                                          </p:val>
                                        </p:tav>
                                      </p:tavLst>
                                    </p:anim>
                                    <p:anim calcmode="lin" valueType="num">
                                      <p:cBhvr>
                                        <p:cTn id="196" dur="1000" fill="hold"/>
                                        <p:tgtEl>
                                          <p:spTgt spid="76"/>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Effect transition="in" filter="fade">
                                      <p:cBhvr>
                                        <p:cTn id="199" dur="1000"/>
                                        <p:tgtEl>
                                          <p:spTgt spid="77"/>
                                        </p:tgtEl>
                                      </p:cBhvr>
                                    </p:animEffect>
                                    <p:anim calcmode="lin" valueType="num">
                                      <p:cBhvr>
                                        <p:cTn id="200" dur="1000" fill="hold"/>
                                        <p:tgtEl>
                                          <p:spTgt spid="77"/>
                                        </p:tgtEl>
                                        <p:attrNameLst>
                                          <p:attrName>ppt_x</p:attrName>
                                        </p:attrNameLst>
                                      </p:cBhvr>
                                      <p:tavLst>
                                        <p:tav tm="0">
                                          <p:val>
                                            <p:strVal val="#ppt_x"/>
                                          </p:val>
                                        </p:tav>
                                        <p:tav tm="100000">
                                          <p:val>
                                            <p:strVal val="#ppt_x"/>
                                          </p:val>
                                        </p:tav>
                                      </p:tavLst>
                                    </p:anim>
                                    <p:anim calcmode="lin" valueType="num">
                                      <p:cBhvr>
                                        <p:cTn id="201" dur="1000" fill="hold"/>
                                        <p:tgtEl>
                                          <p:spTgt spid="77"/>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1000"/>
                                        <p:tgtEl>
                                          <p:spTgt spid="78"/>
                                        </p:tgtEl>
                                      </p:cBhvr>
                                    </p:animEffect>
                                    <p:anim calcmode="lin" valueType="num">
                                      <p:cBhvr>
                                        <p:cTn id="205" dur="1000" fill="hold"/>
                                        <p:tgtEl>
                                          <p:spTgt spid="78"/>
                                        </p:tgtEl>
                                        <p:attrNameLst>
                                          <p:attrName>ppt_x</p:attrName>
                                        </p:attrNameLst>
                                      </p:cBhvr>
                                      <p:tavLst>
                                        <p:tav tm="0">
                                          <p:val>
                                            <p:strVal val="#ppt_x"/>
                                          </p:val>
                                        </p:tav>
                                        <p:tav tm="100000">
                                          <p:val>
                                            <p:strVal val="#ppt_x"/>
                                          </p:val>
                                        </p:tav>
                                      </p:tavLst>
                                    </p:anim>
                                    <p:anim calcmode="lin" valueType="num">
                                      <p:cBhvr>
                                        <p:cTn id="206" dur="1000" fill="hold"/>
                                        <p:tgtEl>
                                          <p:spTgt spid="78"/>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79"/>
                                        </p:tgtEl>
                                        <p:attrNameLst>
                                          <p:attrName>style.visibility</p:attrName>
                                        </p:attrNameLst>
                                      </p:cBhvr>
                                      <p:to>
                                        <p:strVal val="visible"/>
                                      </p:to>
                                    </p:set>
                                    <p:animEffect transition="in" filter="fade">
                                      <p:cBhvr>
                                        <p:cTn id="209" dur="1000"/>
                                        <p:tgtEl>
                                          <p:spTgt spid="79"/>
                                        </p:tgtEl>
                                      </p:cBhvr>
                                    </p:animEffect>
                                    <p:anim calcmode="lin" valueType="num">
                                      <p:cBhvr>
                                        <p:cTn id="210" dur="1000" fill="hold"/>
                                        <p:tgtEl>
                                          <p:spTgt spid="79"/>
                                        </p:tgtEl>
                                        <p:attrNameLst>
                                          <p:attrName>ppt_x</p:attrName>
                                        </p:attrNameLst>
                                      </p:cBhvr>
                                      <p:tavLst>
                                        <p:tav tm="0">
                                          <p:val>
                                            <p:strVal val="#ppt_x"/>
                                          </p:val>
                                        </p:tav>
                                        <p:tav tm="100000">
                                          <p:val>
                                            <p:strVal val="#ppt_x"/>
                                          </p:val>
                                        </p:tav>
                                      </p:tavLst>
                                    </p:anim>
                                    <p:anim calcmode="lin" valueType="num">
                                      <p:cBhvr>
                                        <p:cTn id="211" dur="1000" fill="hold"/>
                                        <p:tgtEl>
                                          <p:spTgt spid="79"/>
                                        </p:tgtEl>
                                        <p:attrNameLst>
                                          <p:attrName>ppt_y</p:attrName>
                                        </p:attrNameLst>
                                      </p:cBhvr>
                                      <p:tavLst>
                                        <p:tav tm="0">
                                          <p:val>
                                            <p:strVal val="#ppt_y+.1"/>
                                          </p:val>
                                        </p:tav>
                                        <p:tav tm="100000">
                                          <p:val>
                                            <p:strVal val="#ppt_y"/>
                                          </p:val>
                                        </p:tav>
                                      </p:tavLst>
                                    </p:anim>
                                  </p:childTnLst>
                                </p:cTn>
                              </p:par>
                              <p:par>
                                <p:cTn id="212" presetID="42" presetClass="entr" presetSubtype="0" fill="hold" nodeType="withEffect">
                                  <p:stCondLst>
                                    <p:cond delay="0"/>
                                  </p:stCondLst>
                                  <p:childTnLst>
                                    <p:set>
                                      <p:cBhvr>
                                        <p:cTn id="213" dur="1" fill="hold">
                                          <p:stCondLst>
                                            <p:cond delay="0"/>
                                          </p:stCondLst>
                                        </p:cTn>
                                        <p:tgtEl>
                                          <p:spTgt spid="80"/>
                                        </p:tgtEl>
                                        <p:attrNameLst>
                                          <p:attrName>style.visibility</p:attrName>
                                        </p:attrNameLst>
                                      </p:cBhvr>
                                      <p:to>
                                        <p:strVal val="visible"/>
                                      </p:to>
                                    </p:set>
                                    <p:animEffect transition="in" filter="fade">
                                      <p:cBhvr>
                                        <p:cTn id="214" dur="1000"/>
                                        <p:tgtEl>
                                          <p:spTgt spid="80"/>
                                        </p:tgtEl>
                                      </p:cBhvr>
                                    </p:animEffect>
                                    <p:anim calcmode="lin" valueType="num">
                                      <p:cBhvr>
                                        <p:cTn id="215" dur="1000" fill="hold"/>
                                        <p:tgtEl>
                                          <p:spTgt spid="80"/>
                                        </p:tgtEl>
                                        <p:attrNameLst>
                                          <p:attrName>ppt_x</p:attrName>
                                        </p:attrNameLst>
                                      </p:cBhvr>
                                      <p:tavLst>
                                        <p:tav tm="0">
                                          <p:val>
                                            <p:strVal val="#ppt_x"/>
                                          </p:val>
                                        </p:tav>
                                        <p:tav tm="100000">
                                          <p:val>
                                            <p:strVal val="#ppt_x"/>
                                          </p:val>
                                        </p:tav>
                                      </p:tavLst>
                                    </p:anim>
                                    <p:anim calcmode="lin" valueType="num">
                                      <p:cBhvr>
                                        <p:cTn id="216" dur="1000" fill="hold"/>
                                        <p:tgtEl>
                                          <p:spTgt spid="80"/>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81"/>
                                        </p:tgtEl>
                                        <p:attrNameLst>
                                          <p:attrName>style.visibility</p:attrName>
                                        </p:attrNameLst>
                                      </p:cBhvr>
                                      <p:to>
                                        <p:strVal val="visible"/>
                                      </p:to>
                                    </p:set>
                                    <p:animEffect transition="in" filter="fade">
                                      <p:cBhvr>
                                        <p:cTn id="219" dur="1000"/>
                                        <p:tgtEl>
                                          <p:spTgt spid="81"/>
                                        </p:tgtEl>
                                      </p:cBhvr>
                                    </p:animEffect>
                                    <p:anim calcmode="lin" valueType="num">
                                      <p:cBhvr>
                                        <p:cTn id="220" dur="1000" fill="hold"/>
                                        <p:tgtEl>
                                          <p:spTgt spid="81"/>
                                        </p:tgtEl>
                                        <p:attrNameLst>
                                          <p:attrName>ppt_x</p:attrName>
                                        </p:attrNameLst>
                                      </p:cBhvr>
                                      <p:tavLst>
                                        <p:tav tm="0">
                                          <p:val>
                                            <p:strVal val="#ppt_x"/>
                                          </p:val>
                                        </p:tav>
                                        <p:tav tm="100000">
                                          <p:val>
                                            <p:strVal val="#ppt_x"/>
                                          </p:val>
                                        </p:tav>
                                      </p:tavLst>
                                    </p:anim>
                                    <p:anim calcmode="lin" valueType="num">
                                      <p:cBhvr>
                                        <p:cTn id="221" dur="1000" fill="hold"/>
                                        <p:tgtEl>
                                          <p:spTgt spid="81"/>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fade">
                                      <p:cBhvr>
                                        <p:cTn id="224" dur="1000"/>
                                        <p:tgtEl>
                                          <p:spTgt spid="83"/>
                                        </p:tgtEl>
                                      </p:cBhvr>
                                    </p:animEffect>
                                    <p:anim calcmode="lin" valueType="num">
                                      <p:cBhvr>
                                        <p:cTn id="225" dur="1000" fill="hold"/>
                                        <p:tgtEl>
                                          <p:spTgt spid="83"/>
                                        </p:tgtEl>
                                        <p:attrNameLst>
                                          <p:attrName>ppt_x</p:attrName>
                                        </p:attrNameLst>
                                      </p:cBhvr>
                                      <p:tavLst>
                                        <p:tav tm="0">
                                          <p:val>
                                            <p:strVal val="#ppt_x"/>
                                          </p:val>
                                        </p:tav>
                                        <p:tav tm="100000">
                                          <p:val>
                                            <p:strVal val="#ppt_x"/>
                                          </p:val>
                                        </p:tav>
                                      </p:tavLst>
                                    </p:anim>
                                    <p:anim calcmode="lin" valueType="num">
                                      <p:cBhvr>
                                        <p:cTn id="226" dur="1000" fill="hold"/>
                                        <p:tgtEl>
                                          <p:spTgt spid="83"/>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4"/>
                                        </p:tgtEl>
                                        <p:attrNameLst>
                                          <p:attrName>style.visibility</p:attrName>
                                        </p:attrNameLst>
                                      </p:cBhvr>
                                      <p:to>
                                        <p:strVal val="visible"/>
                                      </p:to>
                                    </p:set>
                                    <p:animEffect transition="in" filter="fade">
                                      <p:cBhvr>
                                        <p:cTn id="229" dur="1000"/>
                                        <p:tgtEl>
                                          <p:spTgt spid="84"/>
                                        </p:tgtEl>
                                      </p:cBhvr>
                                    </p:animEffect>
                                    <p:anim calcmode="lin" valueType="num">
                                      <p:cBhvr>
                                        <p:cTn id="230" dur="1000" fill="hold"/>
                                        <p:tgtEl>
                                          <p:spTgt spid="84"/>
                                        </p:tgtEl>
                                        <p:attrNameLst>
                                          <p:attrName>ppt_x</p:attrName>
                                        </p:attrNameLst>
                                      </p:cBhvr>
                                      <p:tavLst>
                                        <p:tav tm="0">
                                          <p:val>
                                            <p:strVal val="#ppt_x"/>
                                          </p:val>
                                        </p:tav>
                                        <p:tav tm="100000">
                                          <p:val>
                                            <p:strVal val="#ppt_x"/>
                                          </p:val>
                                        </p:tav>
                                      </p:tavLst>
                                    </p:anim>
                                    <p:anim calcmode="lin" valueType="num">
                                      <p:cBhvr>
                                        <p:cTn id="231" dur="1000" fill="hold"/>
                                        <p:tgtEl>
                                          <p:spTgt spid="84"/>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5"/>
                                        </p:tgtEl>
                                        <p:attrNameLst>
                                          <p:attrName>style.visibility</p:attrName>
                                        </p:attrNameLst>
                                      </p:cBhvr>
                                      <p:to>
                                        <p:strVal val="visible"/>
                                      </p:to>
                                    </p:set>
                                    <p:animEffect transition="in" filter="fade">
                                      <p:cBhvr>
                                        <p:cTn id="234" dur="1000"/>
                                        <p:tgtEl>
                                          <p:spTgt spid="85"/>
                                        </p:tgtEl>
                                      </p:cBhvr>
                                    </p:animEffect>
                                    <p:anim calcmode="lin" valueType="num">
                                      <p:cBhvr>
                                        <p:cTn id="235" dur="1000" fill="hold"/>
                                        <p:tgtEl>
                                          <p:spTgt spid="85"/>
                                        </p:tgtEl>
                                        <p:attrNameLst>
                                          <p:attrName>ppt_x</p:attrName>
                                        </p:attrNameLst>
                                      </p:cBhvr>
                                      <p:tavLst>
                                        <p:tav tm="0">
                                          <p:val>
                                            <p:strVal val="#ppt_x"/>
                                          </p:val>
                                        </p:tav>
                                        <p:tav tm="100000">
                                          <p:val>
                                            <p:strVal val="#ppt_x"/>
                                          </p:val>
                                        </p:tav>
                                      </p:tavLst>
                                    </p:anim>
                                    <p:anim calcmode="lin" valueType="num">
                                      <p:cBhvr>
                                        <p:cTn id="236" dur="1000" fill="hold"/>
                                        <p:tgtEl>
                                          <p:spTgt spid="85"/>
                                        </p:tgtEl>
                                        <p:attrNameLst>
                                          <p:attrName>ppt_y</p:attrName>
                                        </p:attrNameLst>
                                      </p:cBhvr>
                                      <p:tavLst>
                                        <p:tav tm="0">
                                          <p:val>
                                            <p:strVal val="#ppt_y+.1"/>
                                          </p:val>
                                        </p:tav>
                                        <p:tav tm="100000">
                                          <p:val>
                                            <p:strVal val="#ppt_y"/>
                                          </p:val>
                                        </p:tav>
                                      </p:tavLst>
                                    </p:anim>
                                  </p:childTnLst>
                                </p:cTn>
                              </p:par>
                              <p:par>
                                <p:cTn id="237" presetID="42" presetClass="entr" presetSubtype="0" fill="hold" nodeType="withEffect">
                                  <p:stCondLst>
                                    <p:cond delay="0"/>
                                  </p:stCondLst>
                                  <p:childTnLst>
                                    <p:set>
                                      <p:cBhvr>
                                        <p:cTn id="238" dur="1" fill="hold">
                                          <p:stCondLst>
                                            <p:cond delay="0"/>
                                          </p:stCondLst>
                                        </p:cTn>
                                        <p:tgtEl>
                                          <p:spTgt spid="86"/>
                                        </p:tgtEl>
                                        <p:attrNameLst>
                                          <p:attrName>style.visibility</p:attrName>
                                        </p:attrNameLst>
                                      </p:cBhvr>
                                      <p:to>
                                        <p:strVal val="visible"/>
                                      </p:to>
                                    </p:set>
                                    <p:animEffect transition="in" filter="fade">
                                      <p:cBhvr>
                                        <p:cTn id="239" dur="1000"/>
                                        <p:tgtEl>
                                          <p:spTgt spid="86"/>
                                        </p:tgtEl>
                                      </p:cBhvr>
                                    </p:animEffect>
                                    <p:anim calcmode="lin" valueType="num">
                                      <p:cBhvr>
                                        <p:cTn id="240" dur="1000" fill="hold"/>
                                        <p:tgtEl>
                                          <p:spTgt spid="86"/>
                                        </p:tgtEl>
                                        <p:attrNameLst>
                                          <p:attrName>ppt_x</p:attrName>
                                        </p:attrNameLst>
                                      </p:cBhvr>
                                      <p:tavLst>
                                        <p:tav tm="0">
                                          <p:val>
                                            <p:strVal val="#ppt_x"/>
                                          </p:val>
                                        </p:tav>
                                        <p:tav tm="100000">
                                          <p:val>
                                            <p:strVal val="#ppt_x"/>
                                          </p:val>
                                        </p:tav>
                                      </p:tavLst>
                                    </p:anim>
                                    <p:anim calcmode="lin" valueType="num">
                                      <p:cBhvr>
                                        <p:cTn id="241" dur="1000" fill="hold"/>
                                        <p:tgtEl>
                                          <p:spTgt spid="86"/>
                                        </p:tgtEl>
                                        <p:attrNameLst>
                                          <p:attrName>ppt_y</p:attrName>
                                        </p:attrNameLst>
                                      </p:cBhvr>
                                      <p:tavLst>
                                        <p:tav tm="0">
                                          <p:val>
                                            <p:strVal val="#ppt_y+.1"/>
                                          </p:val>
                                        </p:tav>
                                        <p:tav tm="100000">
                                          <p:val>
                                            <p:strVal val="#ppt_y"/>
                                          </p:val>
                                        </p:tav>
                                      </p:tavLst>
                                    </p:anim>
                                  </p:childTnLst>
                                </p:cTn>
                              </p:par>
                              <p:par>
                                <p:cTn id="242" presetID="42" presetClass="entr" presetSubtype="0"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fade">
                                      <p:cBhvr>
                                        <p:cTn id="244" dur="1000"/>
                                        <p:tgtEl>
                                          <p:spTgt spid="87"/>
                                        </p:tgtEl>
                                      </p:cBhvr>
                                    </p:animEffect>
                                    <p:anim calcmode="lin" valueType="num">
                                      <p:cBhvr>
                                        <p:cTn id="245" dur="1000" fill="hold"/>
                                        <p:tgtEl>
                                          <p:spTgt spid="87"/>
                                        </p:tgtEl>
                                        <p:attrNameLst>
                                          <p:attrName>ppt_x</p:attrName>
                                        </p:attrNameLst>
                                      </p:cBhvr>
                                      <p:tavLst>
                                        <p:tav tm="0">
                                          <p:val>
                                            <p:strVal val="#ppt_x"/>
                                          </p:val>
                                        </p:tav>
                                        <p:tav tm="100000">
                                          <p:val>
                                            <p:strVal val="#ppt_x"/>
                                          </p:val>
                                        </p:tav>
                                      </p:tavLst>
                                    </p:anim>
                                    <p:anim calcmode="lin" valueType="num">
                                      <p:cBhvr>
                                        <p:cTn id="24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91"/>
                                        </p:tgtEl>
                                        <p:attrNameLst>
                                          <p:attrName>style.visibility</p:attrName>
                                        </p:attrNameLst>
                                      </p:cBhvr>
                                      <p:to>
                                        <p:strVal val="visible"/>
                                      </p:to>
                                    </p:set>
                                    <p:animEffect transition="in" filter="fade">
                                      <p:cBhvr>
                                        <p:cTn id="251" dur="1000"/>
                                        <p:tgtEl>
                                          <p:spTgt spid="91"/>
                                        </p:tgtEl>
                                      </p:cBhvr>
                                    </p:animEffect>
                                    <p:anim calcmode="lin" valueType="num">
                                      <p:cBhvr>
                                        <p:cTn id="252" dur="1000" fill="hold"/>
                                        <p:tgtEl>
                                          <p:spTgt spid="91"/>
                                        </p:tgtEl>
                                        <p:attrNameLst>
                                          <p:attrName>ppt_x</p:attrName>
                                        </p:attrNameLst>
                                      </p:cBhvr>
                                      <p:tavLst>
                                        <p:tav tm="0">
                                          <p:val>
                                            <p:strVal val="#ppt_x"/>
                                          </p:val>
                                        </p:tav>
                                        <p:tav tm="100000">
                                          <p:val>
                                            <p:strVal val="#ppt_x"/>
                                          </p:val>
                                        </p:tav>
                                      </p:tavLst>
                                    </p:anim>
                                    <p:anim calcmode="lin" valueType="num">
                                      <p:cBhvr>
                                        <p:cTn id="253"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
                                        </p:tgtEl>
                                        <p:attrNameLst>
                                          <p:attrName>style.visibility</p:attrName>
                                        </p:attrNameLst>
                                      </p:cBhvr>
                                      <p:to>
                                        <p:strVal val="visible"/>
                                      </p:to>
                                    </p:set>
                                    <p:animEffect transition="in" filter="fade">
                                      <p:cBhvr>
                                        <p:cTn id="258" dur="1000"/>
                                        <p:tgtEl>
                                          <p:spTgt spid="4"/>
                                        </p:tgtEl>
                                      </p:cBhvr>
                                    </p:animEffect>
                                    <p:anim calcmode="lin" valueType="num">
                                      <p:cBhvr>
                                        <p:cTn id="259" dur="1000" fill="hold"/>
                                        <p:tgtEl>
                                          <p:spTgt spid="4"/>
                                        </p:tgtEl>
                                        <p:attrNameLst>
                                          <p:attrName>ppt_x</p:attrName>
                                        </p:attrNameLst>
                                      </p:cBhvr>
                                      <p:tavLst>
                                        <p:tav tm="0">
                                          <p:val>
                                            <p:strVal val="#ppt_x"/>
                                          </p:val>
                                        </p:tav>
                                        <p:tav tm="100000">
                                          <p:val>
                                            <p:strVal val="#ppt_x"/>
                                          </p:val>
                                        </p:tav>
                                      </p:tavLst>
                                    </p:anim>
                                    <p:anim calcmode="lin" valueType="num">
                                      <p:cBhvr>
                                        <p:cTn id="260" dur="1000" fill="hold"/>
                                        <p:tgtEl>
                                          <p:spTgt spid="4"/>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
                                        </p:tgtEl>
                                        <p:attrNameLst>
                                          <p:attrName>style.visibility</p:attrName>
                                        </p:attrNameLst>
                                      </p:cBhvr>
                                      <p:to>
                                        <p:strVal val="visible"/>
                                      </p:to>
                                    </p:set>
                                    <p:animEffect transition="in" filter="fade">
                                      <p:cBhvr>
                                        <p:cTn id="263" dur="1000"/>
                                        <p:tgtEl>
                                          <p:spTgt spid="5"/>
                                        </p:tgtEl>
                                      </p:cBhvr>
                                    </p:animEffect>
                                    <p:anim calcmode="lin" valueType="num">
                                      <p:cBhvr>
                                        <p:cTn id="264" dur="1000" fill="hold"/>
                                        <p:tgtEl>
                                          <p:spTgt spid="5"/>
                                        </p:tgtEl>
                                        <p:attrNameLst>
                                          <p:attrName>ppt_x</p:attrName>
                                        </p:attrNameLst>
                                      </p:cBhvr>
                                      <p:tavLst>
                                        <p:tav tm="0">
                                          <p:val>
                                            <p:strVal val="#ppt_x"/>
                                          </p:val>
                                        </p:tav>
                                        <p:tav tm="100000">
                                          <p:val>
                                            <p:strVal val="#ppt_x"/>
                                          </p:val>
                                        </p:tav>
                                      </p:tavLst>
                                    </p:anim>
                                    <p:anim calcmode="lin" valueType="num">
                                      <p:cBhvr>
                                        <p:cTn id="265" dur="1000" fill="hold"/>
                                        <p:tgtEl>
                                          <p:spTgt spid="5"/>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21"/>
                                        </p:tgtEl>
                                        <p:attrNameLst>
                                          <p:attrName>style.visibility</p:attrName>
                                        </p:attrNameLst>
                                      </p:cBhvr>
                                      <p:to>
                                        <p:strVal val="visible"/>
                                      </p:to>
                                    </p:set>
                                    <p:animEffect transition="in" filter="fade">
                                      <p:cBhvr>
                                        <p:cTn id="268" dur="1000"/>
                                        <p:tgtEl>
                                          <p:spTgt spid="21"/>
                                        </p:tgtEl>
                                      </p:cBhvr>
                                    </p:animEffect>
                                    <p:anim calcmode="lin" valueType="num">
                                      <p:cBhvr>
                                        <p:cTn id="269" dur="1000" fill="hold"/>
                                        <p:tgtEl>
                                          <p:spTgt spid="21"/>
                                        </p:tgtEl>
                                        <p:attrNameLst>
                                          <p:attrName>ppt_x</p:attrName>
                                        </p:attrNameLst>
                                      </p:cBhvr>
                                      <p:tavLst>
                                        <p:tav tm="0">
                                          <p:val>
                                            <p:strVal val="#ppt_x"/>
                                          </p:val>
                                        </p:tav>
                                        <p:tav tm="100000">
                                          <p:val>
                                            <p:strVal val="#ppt_x"/>
                                          </p:val>
                                        </p:tav>
                                      </p:tavLst>
                                    </p:anim>
                                    <p:anim calcmode="lin" valueType="num">
                                      <p:cBhvr>
                                        <p:cTn id="270" dur="1000" fill="hold"/>
                                        <p:tgtEl>
                                          <p:spTgt spid="21"/>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22"/>
                                        </p:tgtEl>
                                        <p:attrNameLst>
                                          <p:attrName>style.visibility</p:attrName>
                                        </p:attrNameLst>
                                      </p:cBhvr>
                                      <p:to>
                                        <p:strVal val="visible"/>
                                      </p:to>
                                    </p:set>
                                    <p:animEffect transition="in" filter="fade">
                                      <p:cBhvr>
                                        <p:cTn id="273" dur="1000"/>
                                        <p:tgtEl>
                                          <p:spTgt spid="22"/>
                                        </p:tgtEl>
                                      </p:cBhvr>
                                    </p:animEffect>
                                    <p:anim calcmode="lin" valueType="num">
                                      <p:cBhvr>
                                        <p:cTn id="274" dur="1000" fill="hold"/>
                                        <p:tgtEl>
                                          <p:spTgt spid="22"/>
                                        </p:tgtEl>
                                        <p:attrNameLst>
                                          <p:attrName>ppt_x</p:attrName>
                                        </p:attrNameLst>
                                      </p:cBhvr>
                                      <p:tavLst>
                                        <p:tav tm="0">
                                          <p:val>
                                            <p:strVal val="#ppt_x"/>
                                          </p:val>
                                        </p:tav>
                                        <p:tav tm="100000">
                                          <p:val>
                                            <p:strVal val="#ppt_x"/>
                                          </p:val>
                                        </p:tav>
                                      </p:tavLst>
                                    </p:anim>
                                    <p:anim calcmode="lin" valueType="num">
                                      <p:cBhvr>
                                        <p:cTn id="275" dur="1000" fill="hold"/>
                                        <p:tgtEl>
                                          <p:spTgt spid="22"/>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23"/>
                                        </p:tgtEl>
                                        <p:attrNameLst>
                                          <p:attrName>style.visibility</p:attrName>
                                        </p:attrNameLst>
                                      </p:cBhvr>
                                      <p:to>
                                        <p:strVal val="visible"/>
                                      </p:to>
                                    </p:set>
                                    <p:animEffect transition="in" filter="fade">
                                      <p:cBhvr>
                                        <p:cTn id="278" dur="1000"/>
                                        <p:tgtEl>
                                          <p:spTgt spid="23"/>
                                        </p:tgtEl>
                                      </p:cBhvr>
                                    </p:animEffect>
                                    <p:anim calcmode="lin" valueType="num">
                                      <p:cBhvr>
                                        <p:cTn id="279" dur="1000" fill="hold"/>
                                        <p:tgtEl>
                                          <p:spTgt spid="23"/>
                                        </p:tgtEl>
                                        <p:attrNameLst>
                                          <p:attrName>ppt_x</p:attrName>
                                        </p:attrNameLst>
                                      </p:cBhvr>
                                      <p:tavLst>
                                        <p:tav tm="0">
                                          <p:val>
                                            <p:strVal val="#ppt_x"/>
                                          </p:val>
                                        </p:tav>
                                        <p:tav tm="100000">
                                          <p:val>
                                            <p:strVal val="#ppt_x"/>
                                          </p:val>
                                        </p:tav>
                                      </p:tavLst>
                                    </p:anim>
                                    <p:anim calcmode="lin" valueType="num">
                                      <p:cBhvr>
                                        <p:cTn id="280" dur="1000" fill="hold"/>
                                        <p:tgtEl>
                                          <p:spTgt spid="23"/>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24"/>
                                        </p:tgtEl>
                                        <p:attrNameLst>
                                          <p:attrName>style.visibility</p:attrName>
                                        </p:attrNameLst>
                                      </p:cBhvr>
                                      <p:to>
                                        <p:strVal val="visible"/>
                                      </p:to>
                                    </p:set>
                                    <p:animEffect transition="in" filter="fade">
                                      <p:cBhvr>
                                        <p:cTn id="283" dur="1000"/>
                                        <p:tgtEl>
                                          <p:spTgt spid="24"/>
                                        </p:tgtEl>
                                      </p:cBhvr>
                                    </p:animEffect>
                                    <p:anim calcmode="lin" valueType="num">
                                      <p:cBhvr>
                                        <p:cTn id="284" dur="1000" fill="hold"/>
                                        <p:tgtEl>
                                          <p:spTgt spid="24"/>
                                        </p:tgtEl>
                                        <p:attrNameLst>
                                          <p:attrName>ppt_x</p:attrName>
                                        </p:attrNameLst>
                                      </p:cBhvr>
                                      <p:tavLst>
                                        <p:tav tm="0">
                                          <p:val>
                                            <p:strVal val="#ppt_x"/>
                                          </p:val>
                                        </p:tav>
                                        <p:tav tm="100000">
                                          <p:val>
                                            <p:strVal val="#ppt_x"/>
                                          </p:val>
                                        </p:tav>
                                      </p:tavLst>
                                    </p:anim>
                                    <p:anim calcmode="lin" valueType="num">
                                      <p:cBhvr>
                                        <p:cTn id="285" dur="1000" fill="hold"/>
                                        <p:tgtEl>
                                          <p:spTgt spid="24"/>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25"/>
                                        </p:tgtEl>
                                        <p:attrNameLst>
                                          <p:attrName>style.visibility</p:attrName>
                                        </p:attrNameLst>
                                      </p:cBhvr>
                                      <p:to>
                                        <p:strVal val="visible"/>
                                      </p:to>
                                    </p:set>
                                    <p:animEffect transition="in" filter="fade">
                                      <p:cBhvr>
                                        <p:cTn id="288" dur="1000"/>
                                        <p:tgtEl>
                                          <p:spTgt spid="25"/>
                                        </p:tgtEl>
                                      </p:cBhvr>
                                    </p:animEffect>
                                    <p:anim calcmode="lin" valueType="num">
                                      <p:cBhvr>
                                        <p:cTn id="289" dur="1000" fill="hold"/>
                                        <p:tgtEl>
                                          <p:spTgt spid="25"/>
                                        </p:tgtEl>
                                        <p:attrNameLst>
                                          <p:attrName>ppt_x</p:attrName>
                                        </p:attrNameLst>
                                      </p:cBhvr>
                                      <p:tavLst>
                                        <p:tav tm="0">
                                          <p:val>
                                            <p:strVal val="#ppt_x"/>
                                          </p:val>
                                        </p:tav>
                                        <p:tav tm="100000">
                                          <p:val>
                                            <p:strVal val="#ppt_x"/>
                                          </p:val>
                                        </p:tav>
                                      </p:tavLst>
                                    </p:anim>
                                    <p:anim calcmode="lin" valueType="num">
                                      <p:cBhvr>
                                        <p:cTn id="290" dur="1000" fill="hold"/>
                                        <p:tgtEl>
                                          <p:spTgt spid="25"/>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26"/>
                                        </p:tgtEl>
                                        <p:attrNameLst>
                                          <p:attrName>style.visibility</p:attrName>
                                        </p:attrNameLst>
                                      </p:cBhvr>
                                      <p:to>
                                        <p:strVal val="visible"/>
                                      </p:to>
                                    </p:set>
                                    <p:animEffect transition="in" filter="fade">
                                      <p:cBhvr>
                                        <p:cTn id="293" dur="1000"/>
                                        <p:tgtEl>
                                          <p:spTgt spid="26"/>
                                        </p:tgtEl>
                                      </p:cBhvr>
                                    </p:animEffect>
                                    <p:anim calcmode="lin" valueType="num">
                                      <p:cBhvr>
                                        <p:cTn id="294" dur="1000" fill="hold"/>
                                        <p:tgtEl>
                                          <p:spTgt spid="26"/>
                                        </p:tgtEl>
                                        <p:attrNameLst>
                                          <p:attrName>ppt_x</p:attrName>
                                        </p:attrNameLst>
                                      </p:cBhvr>
                                      <p:tavLst>
                                        <p:tav tm="0">
                                          <p:val>
                                            <p:strVal val="#ppt_x"/>
                                          </p:val>
                                        </p:tav>
                                        <p:tav tm="100000">
                                          <p:val>
                                            <p:strVal val="#ppt_x"/>
                                          </p:val>
                                        </p:tav>
                                      </p:tavLst>
                                    </p:anim>
                                    <p:anim calcmode="lin" valueType="num">
                                      <p:cBhvr>
                                        <p:cTn id="295" dur="1000" fill="hold"/>
                                        <p:tgtEl>
                                          <p:spTgt spid="26"/>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27"/>
                                        </p:tgtEl>
                                        <p:attrNameLst>
                                          <p:attrName>style.visibility</p:attrName>
                                        </p:attrNameLst>
                                      </p:cBhvr>
                                      <p:to>
                                        <p:strVal val="visible"/>
                                      </p:to>
                                    </p:set>
                                    <p:animEffect transition="in" filter="fade">
                                      <p:cBhvr>
                                        <p:cTn id="298" dur="1000"/>
                                        <p:tgtEl>
                                          <p:spTgt spid="27"/>
                                        </p:tgtEl>
                                      </p:cBhvr>
                                    </p:animEffect>
                                    <p:anim calcmode="lin" valueType="num">
                                      <p:cBhvr>
                                        <p:cTn id="299" dur="1000" fill="hold"/>
                                        <p:tgtEl>
                                          <p:spTgt spid="27"/>
                                        </p:tgtEl>
                                        <p:attrNameLst>
                                          <p:attrName>ppt_x</p:attrName>
                                        </p:attrNameLst>
                                      </p:cBhvr>
                                      <p:tavLst>
                                        <p:tav tm="0">
                                          <p:val>
                                            <p:strVal val="#ppt_x"/>
                                          </p:val>
                                        </p:tav>
                                        <p:tav tm="100000">
                                          <p:val>
                                            <p:strVal val="#ppt_x"/>
                                          </p:val>
                                        </p:tav>
                                      </p:tavLst>
                                    </p:anim>
                                    <p:anim calcmode="lin" valueType="num">
                                      <p:cBhvr>
                                        <p:cTn id="300" dur="1000" fill="hold"/>
                                        <p:tgtEl>
                                          <p:spTgt spid="27"/>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28"/>
                                        </p:tgtEl>
                                        <p:attrNameLst>
                                          <p:attrName>style.visibility</p:attrName>
                                        </p:attrNameLst>
                                      </p:cBhvr>
                                      <p:to>
                                        <p:strVal val="visible"/>
                                      </p:to>
                                    </p:set>
                                    <p:animEffect transition="in" filter="fade">
                                      <p:cBhvr>
                                        <p:cTn id="303" dur="1000"/>
                                        <p:tgtEl>
                                          <p:spTgt spid="28"/>
                                        </p:tgtEl>
                                      </p:cBhvr>
                                    </p:animEffect>
                                    <p:anim calcmode="lin" valueType="num">
                                      <p:cBhvr>
                                        <p:cTn id="304" dur="1000" fill="hold"/>
                                        <p:tgtEl>
                                          <p:spTgt spid="28"/>
                                        </p:tgtEl>
                                        <p:attrNameLst>
                                          <p:attrName>ppt_x</p:attrName>
                                        </p:attrNameLst>
                                      </p:cBhvr>
                                      <p:tavLst>
                                        <p:tav tm="0">
                                          <p:val>
                                            <p:strVal val="#ppt_x"/>
                                          </p:val>
                                        </p:tav>
                                        <p:tav tm="100000">
                                          <p:val>
                                            <p:strVal val="#ppt_x"/>
                                          </p:val>
                                        </p:tav>
                                      </p:tavLst>
                                    </p:anim>
                                    <p:anim calcmode="lin" valueType="num">
                                      <p:cBhvr>
                                        <p:cTn id="305" dur="1000" fill="hold"/>
                                        <p:tgtEl>
                                          <p:spTgt spid="28"/>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29"/>
                                        </p:tgtEl>
                                        <p:attrNameLst>
                                          <p:attrName>style.visibility</p:attrName>
                                        </p:attrNameLst>
                                      </p:cBhvr>
                                      <p:to>
                                        <p:strVal val="visible"/>
                                      </p:to>
                                    </p:set>
                                    <p:animEffect transition="in" filter="fade">
                                      <p:cBhvr>
                                        <p:cTn id="308" dur="1000"/>
                                        <p:tgtEl>
                                          <p:spTgt spid="29"/>
                                        </p:tgtEl>
                                      </p:cBhvr>
                                    </p:animEffect>
                                    <p:anim calcmode="lin" valueType="num">
                                      <p:cBhvr>
                                        <p:cTn id="309" dur="1000" fill="hold"/>
                                        <p:tgtEl>
                                          <p:spTgt spid="29"/>
                                        </p:tgtEl>
                                        <p:attrNameLst>
                                          <p:attrName>ppt_x</p:attrName>
                                        </p:attrNameLst>
                                      </p:cBhvr>
                                      <p:tavLst>
                                        <p:tav tm="0">
                                          <p:val>
                                            <p:strVal val="#ppt_x"/>
                                          </p:val>
                                        </p:tav>
                                        <p:tav tm="100000">
                                          <p:val>
                                            <p:strVal val="#ppt_x"/>
                                          </p:val>
                                        </p:tav>
                                      </p:tavLst>
                                    </p:anim>
                                    <p:anim calcmode="lin" valueType="num">
                                      <p:cBhvr>
                                        <p:cTn id="310" dur="1000" fill="hold"/>
                                        <p:tgtEl>
                                          <p:spTgt spid="29"/>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30"/>
                                        </p:tgtEl>
                                        <p:attrNameLst>
                                          <p:attrName>style.visibility</p:attrName>
                                        </p:attrNameLst>
                                      </p:cBhvr>
                                      <p:to>
                                        <p:strVal val="visible"/>
                                      </p:to>
                                    </p:set>
                                    <p:animEffect transition="in" filter="fade">
                                      <p:cBhvr>
                                        <p:cTn id="313" dur="1000"/>
                                        <p:tgtEl>
                                          <p:spTgt spid="30"/>
                                        </p:tgtEl>
                                      </p:cBhvr>
                                    </p:animEffect>
                                    <p:anim calcmode="lin" valueType="num">
                                      <p:cBhvr>
                                        <p:cTn id="314" dur="1000" fill="hold"/>
                                        <p:tgtEl>
                                          <p:spTgt spid="30"/>
                                        </p:tgtEl>
                                        <p:attrNameLst>
                                          <p:attrName>ppt_x</p:attrName>
                                        </p:attrNameLst>
                                      </p:cBhvr>
                                      <p:tavLst>
                                        <p:tav tm="0">
                                          <p:val>
                                            <p:strVal val="#ppt_x"/>
                                          </p:val>
                                        </p:tav>
                                        <p:tav tm="100000">
                                          <p:val>
                                            <p:strVal val="#ppt_x"/>
                                          </p:val>
                                        </p:tav>
                                      </p:tavLst>
                                    </p:anim>
                                    <p:anim calcmode="lin" valueType="num">
                                      <p:cBhvr>
                                        <p:cTn id="315" dur="1000" fill="hold"/>
                                        <p:tgtEl>
                                          <p:spTgt spid="30"/>
                                        </p:tgtEl>
                                        <p:attrNameLst>
                                          <p:attrName>ppt_y</p:attrName>
                                        </p:attrNameLst>
                                      </p:cBhvr>
                                      <p:tavLst>
                                        <p:tav tm="0">
                                          <p:val>
                                            <p:strVal val="#ppt_y+.1"/>
                                          </p:val>
                                        </p:tav>
                                        <p:tav tm="100000">
                                          <p:val>
                                            <p:strVal val="#ppt_y"/>
                                          </p:val>
                                        </p:tav>
                                      </p:tavLst>
                                    </p:anim>
                                  </p:childTnLst>
                                </p:cTn>
                              </p:par>
                              <p:par>
                                <p:cTn id="316" presetID="42" presetClass="entr" presetSubtype="0" fill="hold" nodeType="withEffect">
                                  <p:stCondLst>
                                    <p:cond delay="0"/>
                                  </p:stCondLst>
                                  <p:childTnLst>
                                    <p:set>
                                      <p:cBhvr>
                                        <p:cTn id="317" dur="1" fill="hold">
                                          <p:stCondLst>
                                            <p:cond delay="0"/>
                                          </p:stCondLst>
                                        </p:cTn>
                                        <p:tgtEl>
                                          <p:spTgt spid="31"/>
                                        </p:tgtEl>
                                        <p:attrNameLst>
                                          <p:attrName>style.visibility</p:attrName>
                                        </p:attrNameLst>
                                      </p:cBhvr>
                                      <p:to>
                                        <p:strVal val="visible"/>
                                      </p:to>
                                    </p:set>
                                    <p:animEffect transition="in" filter="fade">
                                      <p:cBhvr>
                                        <p:cTn id="318" dur="1000"/>
                                        <p:tgtEl>
                                          <p:spTgt spid="31"/>
                                        </p:tgtEl>
                                      </p:cBhvr>
                                    </p:animEffect>
                                    <p:anim calcmode="lin" valueType="num">
                                      <p:cBhvr>
                                        <p:cTn id="319" dur="1000" fill="hold"/>
                                        <p:tgtEl>
                                          <p:spTgt spid="31"/>
                                        </p:tgtEl>
                                        <p:attrNameLst>
                                          <p:attrName>ppt_x</p:attrName>
                                        </p:attrNameLst>
                                      </p:cBhvr>
                                      <p:tavLst>
                                        <p:tav tm="0">
                                          <p:val>
                                            <p:strVal val="#ppt_x"/>
                                          </p:val>
                                        </p:tav>
                                        <p:tav tm="100000">
                                          <p:val>
                                            <p:strVal val="#ppt_x"/>
                                          </p:val>
                                        </p:tav>
                                      </p:tavLst>
                                    </p:anim>
                                    <p:anim calcmode="lin" valueType="num">
                                      <p:cBhvr>
                                        <p:cTn id="320" dur="1000" fill="hold"/>
                                        <p:tgtEl>
                                          <p:spTgt spid="31"/>
                                        </p:tgtEl>
                                        <p:attrNameLst>
                                          <p:attrName>ppt_y</p:attrName>
                                        </p:attrNameLst>
                                      </p:cBhvr>
                                      <p:tavLst>
                                        <p:tav tm="0">
                                          <p:val>
                                            <p:strVal val="#ppt_y+.1"/>
                                          </p:val>
                                        </p:tav>
                                        <p:tav tm="100000">
                                          <p:val>
                                            <p:strVal val="#ppt_y"/>
                                          </p:val>
                                        </p:tav>
                                      </p:tavLst>
                                    </p:anim>
                                  </p:childTnLst>
                                </p:cTn>
                              </p:par>
                              <p:par>
                                <p:cTn id="321" presetID="42" presetClass="entr" presetSubtype="0" fill="hold" nodeType="withEffect">
                                  <p:stCondLst>
                                    <p:cond delay="0"/>
                                  </p:stCondLst>
                                  <p:childTnLst>
                                    <p:set>
                                      <p:cBhvr>
                                        <p:cTn id="322" dur="1" fill="hold">
                                          <p:stCondLst>
                                            <p:cond delay="0"/>
                                          </p:stCondLst>
                                        </p:cTn>
                                        <p:tgtEl>
                                          <p:spTgt spid="32"/>
                                        </p:tgtEl>
                                        <p:attrNameLst>
                                          <p:attrName>style.visibility</p:attrName>
                                        </p:attrNameLst>
                                      </p:cBhvr>
                                      <p:to>
                                        <p:strVal val="visible"/>
                                      </p:to>
                                    </p:set>
                                    <p:animEffect transition="in" filter="fade">
                                      <p:cBhvr>
                                        <p:cTn id="323" dur="1000"/>
                                        <p:tgtEl>
                                          <p:spTgt spid="32"/>
                                        </p:tgtEl>
                                      </p:cBhvr>
                                    </p:animEffect>
                                    <p:anim calcmode="lin" valueType="num">
                                      <p:cBhvr>
                                        <p:cTn id="324" dur="1000" fill="hold"/>
                                        <p:tgtEl>
                                          <p:spTgt spid="32"/>
                                        </p:tgtEl>
                                        <p:attrNameLst>
                                          <p:attrName>ppt_x</p:attrName>
                                        </p:attrNameLst>
                                      </p:cBhvr>
                                      <p:tavLst>
                                        <p:tav tm="0">
                                          <p:val>
                                            <p:strVal val="#ppt_x"/>
                                          </p:val>
                                        </p:tav>
                                        <p:tav tm="100000">
                                          <p:val>
                                            <p:strVal val="#ppt_x"/>
                                          </p:val>
                                        </p:tav>
                                      </p:tavLst>
                                    </p:anim>
                                    <p:anim calcmode="lin" valueType="num">
                                      <p:cBhvr>
                                        <p:cTn id="325" dur="1000" fill="hold"/>
                                        <p:tgtEl>
                                          <p:spTgt spid="32"/>
                                        </p:tgtEl>
                                        <p:attrNameLst>
                                          <p:attrName>ppt_y</p:attrName>
                                        </p:attrNameLst>
                                      </p:cBhvr>
                                      <p:tavLst>
                                        <p:tav tm="0">
                                          <p:val>
                                            <p:strVal val="#ppt_y+.1"/>
                                          </p:val>
                                        </p:tav>
                                        <p:tav tm="100000">
                                          <p:val>
                                            <p:strVal val="#ppt_y"/>
                                          </p:val>
                                        </p:tav>
                                      </p:tavLst>
                                    </p:anim>
                                  </p:childTnLst>
                                </p:cTn>
                              </p:par>
                              <p:par>
                                <p:cTn id="326" presetID="42" presetClass="entr" presetSubtype="0" fill="hold" nodeType="withEffect">
                                  <p:stCondLst>
                                    <p:cond delay="0"/>
                                  </p:stCondLst>
                                  <p:childTnLst>
                                    <p:set>
                                      <p:cBhvr>
                                        <p:cTn id="327" dur="1" fill="hold">
                                          <p:stCondLst>
                                            <p:cond delay="0"/>
                                          </p:stCondLst>
                                        </p:cTn>
                                        <p:tgtEl>
                                          <p:spTgt spid="33"/>
                                        </p:tgtEl>
                                        <p:attrNameLst>
                                          <p:attrName>style.visibility</p:attrName>
                                        </p:attrNameLst>
                                      </p:cBhvr>
                                      <p:to>
                                        <p:strVal val="visible"/>
                                      </p:to>
                                    </p:set>
                                    <p:animEffect transition="in" filter="fade">
                                      <p:cBhvr>
                                        <p:cTn id="328" dur="1000"/>
                                        <p:tgtEl>
                                          <p:spTgt spid="33"/>
                                        </p:tgtEl>
                                      </p:cBhvr>
                                    </p:animEffect>
                                    <p:anim calcmode="lin" valueType="num">
                                      <p:cBhvr>
                                        <p:cTn id="329" dur="1000" fill="hold"/>
                                        <p:tgtEl>
                                          <p:spTgt spid="33"/>
                                        </p:tgtEl>
                                        <p:attrNameLst>
                                          <p:attrName>ppt_x</p:attrName>
                                        </p:attrNameLst>
                                      </p:cBhvr>
                                      <p:tavLst>
                                        <p:tav tm="0">
                                          <p:val>
                                            <p:strVal val="#ppt_x"/>
                                          </p:val>
                                        </p:tav>
                                        <p:tav tm="100000">
                                          <p:val>
                                            <p:strVal val="#ppt_x"/>
                                          </p:val>
                                        </p:tav>
                                      </p:tavLst>
                                    </p:anim>
                                    <p:anim calcmode="lin" valueType="num">
                                      <p:cBhvr>
                                        <p:cTn id="330" dur="1000" fill="hold"/>
                                        <p:tgtEl>
                                          <p:spTgt spid="33"/>
                                        </p:tgtEl>
                                        <p:attrNameLst>
                                          <p:attrName>ppt_y</p:attrName>
                                        </p:attrNameLst>
                                      </p:cBhvr>
                                      <p:tavLst>
                                        <p:tav tm="0">
                                          <p:val>
                                            <p:strVal val="#ppt_y+.1"/>
                                          </p:val>
                                        </p:tav>
                                        <p:tav tm="100000">
                                          <p:val>
                                            <p:strVal val="#ppt_y"/>
                                          </p:val>
                                        </p:tav>
                                      </p:tavLst>
                                    </p:anim>
                                  </p:childTnLst>
                                </p:cTn>
                              </p:par>
                              <p:par>
                                <p:cTn id="331" presetID="42" presetClass="entr" presetSubtype="0" fill="hold" nodeType="withEffect">
                                  <p:stCondLst>
                                    <p:cond delay="0"/>
                                  </p:stCondLst>
                                  <p:childTnLst>
                                    <p:set>
                                      <p:cBhvr>
                                        <p:cTn id="332" dur="1" fill="hold">
                                          <p:stCondLst>
                                            <p:cond delay="0"/>
                                          </p:stCondLst>
                                        </p:cTn>
                                        <p:tgtEl>
                                          <p:spTgt spid="34"/>
                                        </p:tgtEl>
                                        <p:attrNameLst>
                                          <p:attrName>style.visibility</p:attrName>
                                        </p:attrNameLst>
                                      </p:cBhvr>
                                      <p:to>
                                        <p:strVal val="visible"/>
                                      </p:to>
                                    </p:set>
                                    <p:animEffect transition="in" filter="fade">
                                      <p:cBhvr>
                                        <p:cTn id="333" dur="1000"/>
                                        <p:tgtEl>
                                          <p:spTgt spid="34"/>
                                        </p:tgtEl>
                                      </p:cBhvr>
                                    </p:animEffect>
                                    <p:anim calcmode="lin" valueType="num">
                                      <p:cBhvr>
                                        <p:cTn id="334" dur="1000" fill="hold"/>
                                        <p:tgtEl>
                                          <p:spTgt spid="34"/>
                                        </p:tgtEl>
                                        <p:attrNameLst>
                                          <p:attrName>ppt_x</p:attrName>
                                        </p:attrNameLst>
                                      </p:cBhvr>
                                      <p:tavLst>
                                        <p:tav tm="0">
                                          <p:val>
                                            <p:strVal val="#ppt_x"/>
                                          </p:val>
                                        </p:tav>
                                        <p:tav tm="100000">
                                          <p:val>
                                            <p:strVal val="#ppt_x"/>
                                          </p:val>
                                        </p:tav>
                                      </p:tavLst>
                                    </p:anim>
                                    <p:anim calcmode="lin" valueType="num">
                                      <p:cBhvr>
                                        <p:cTn id="335" dur="1000" fill="hold"/>
                                        <p:tgtEl>
                                          <p:spTgt spid="34"/>
                                        </p:tgtEl>
                                        <p:attrNameLst>
                                          <p:attrName>ppt_y</p:attrName>
                                        </p:attrNameLst>
                                      </p:cBhvr>
                                      <p:tavLst>
                                        <p:tav tm="0">
                                          <p:val>
                                            <p:strVal val="#ppt_y+.1"/>
                                          </p:val>
                                        </p:tav>
                                        <p:tav tm="100000">
                                          <p:val>
                                            <p:strVal val="#ppt_y"/>
                                          </p:val>
                                        </p:tav>
                                      </p:tavLst>
                                    </p:anim>
                                  </p:childTnLst>
                                </p:cTn>
                              </p:par>
                              <p:par>
                                <p:cTn id="336" presetID="42" presetClass="entr" presetSubtype="0" fill="hold" nodeType="withEffect">
                                  <p:stCondLst>
                                    <p:cond delay="0"/>
                                  </p:stCondLst>
                                  <p:childTnLst>
                                    <p:set>
                                      <p:cBhvr>
                                        <p:cTn id="337" dur="1" fill="hold">
                                          <p:stCondLst>
                                            <p:cond delay="0"/>
                                          </p:stCondLst>
                                        </p:cTn>
                                        <p:tgtEl>
                                          <p:spTgt spid="35"/>
                                        </p:tgtEl>
                                        <p:attrNameLst>
                                          <p:attrName>style.visibility</p:attrName>
                                        </p:attrNameLst>
                                      </p:cBhvr>
                                      <p:to>
                                        <p:strVal val="visible"/>
                                      </p:to>
                                    </p:set>
                                    <p:animEffect transition="in" filter="fade">
                                      <p:cBhvr>
                                        <p:cTn id="338" dur="1000"/>
                                        <p:tgtEl>
                                          <p:spTgt spid="35"/>
                                        </p:tgtEl>
                                      </p:cBhvr>
                                    </p:animEffect>
                                    <p:anim calcmode="lin" valueType="num">
                                      <p:cBhvr>
                                        <p:cTn id="339" dur="1000" fill="hold"/>
                                        <p:tgtEl>
                                          <p:spTgt spid="35"/>
                                        </p:tgtEl>
                                        <p:attrNameLst>
                                          <p:attrName>ppt_x</p:attrName>
                                        </p:attrNameLst>
                                      </p:cBhvr>
                                      <p:tavLst>
                                        <p:tav tm="0">
                                          <p:val>
                                            <p:strVal val="#ppt_x"/>
                                          </p:val>
                                        </p:tav>
                                        <p:tav tm="100000">
                                          <p:val>
                                            <p:strVal val="#ppt_x"/>
                                          </p:val>
                                        </p:tav>
                                      </p:tavLst>
                                    </p:anim>
                                    <p:anim calcmode="lin" valueType="num">
                                      <p:cBhvr>
                                        <p:cTn id="340" dur="1000" fill="hold"/>
                                        <p:tgtEl>
                                          <p:spTgt spid="35"/>
                                        </p:tgtEl>
                                        <p:attrNameLst>
                                          <p:attrName>ppt_y</p:attrName>
                                        </p:attrNameLst>
                                      </p:cBhvr>
                                      <p:tavLst>
                                        <p:tav tm="0">
                                          <p:val>
                                            <p:strVal val="#ppt_y+.1"/>
                                          </p:val>
                                        </p:tav>
                                        <p:tav tm="100000">
                                          <p:val>
                                            <p:strVal val="#ppt_y"/>
                                          </p:val>
                                        </p:tav>
                                      </p:tavLst>
                                    </p:anim>
                                  </p:childTnLst>
                                </p:cTn>
                              </p:par>
                              <p:par>
                                <p:cTn id="341" presetID="42" presetClass="entr" presetSubtype="0" fill="hold" nodeType="withEffect">
                                  <p:stCondLst>
                                    <p:cond delay="0"/>
                                  </p:stCondLst>
                                  <p:childTnLst>
                                    <p:set>
                                      <p:cBhvr>
                                        <p:cTn id="342" dur="1" fill="hold">
                                          <p:stCondLst>
                                            <p:cond delay="0"/>
                                          </p:stCondLst>
                                        </p:cTn>
                                        <p:tgtEl>
                                          <p:spTgt spid="36"/>
                                        </p:tgtEl>
                                        <p:attrNameLst>
                                          <p:attrName>style.visibility</p:attrName>
                                        </p:attrNameLst>
                                      </p:cBhvr>
                                      <p:to>
                                        <p:strVal val="visible"/>
                                      </p:to>
                                    </p:set>
                                    <p:animEffect transition="in" filter="fade">
                                      <p:cBhvr>
                                        <p:cTn id="343" dur="1000"/>
                                        <p:tgtEl>
                                          <p:spTgt spid="36"/>
                                        </p:tgtEl>
                                      </p:cBhvr>
                                    </p:animEffect>
                                    <p:anim calcmode="lin" valueType="num">
                                      <p:cBhvr>
                                        <p:cTn id="344" dur="1000" fill="hold"/>
                                        <p:tgtEl>
                                          <p:spTgt spid="36"/>
                                        </p:tgtEl>
                                        <p:attrNameLst>
                                          <p:attrName>ppt_x</p:attrName>
                                        </p:attrNameLst>
                                      </p:cBhvr>
                                      <p:tavLst>
                                        <p:tav tm="0">
                                          <p:val>
                                            <p:strVal val="#ppt_x"/>
                                          </p:val>
                                        </p:tav>
                                        <p:tav tm="100000">
                                          <p:val>
                                            <p:strVal val="#ppt_x"/>
                                          </p:val>
                                        </p:tav>
                                      </p:tavLst>
                                    </p:anim>
                                    <p:anim calcmode="lin" valueType="num">
                                      <p:cBhvr>
                                        <p:cTn id="345" dur="1000" fill="hold"/>
                                        <p:tgtEl>
                                          <p:spTgt spid="36"/>
                                        </p:tgtEl>
                                        <p:attrNameLst>
                                          <p:attrName>ppt_y</p:attrName>
                                        </p:attrNameLst>
                                      </p:cBhvr>
                                      <p:tavLst>
                                        <p:tav tm="0">
                                          <p:val>
                                            <p:strVal val="#ppt_y+.1"/>
                                          </p:val>
                                        </p:tav>
                                        <p:tav tm="100000">
                                          <p:val>
                                            <p:strVal val="#ppt_y"/>
                                          </p:val>
                                        </p:tav>
                                      </p:tavLst>
                                    </p:anim>
                                  </p:childTnLst>
                                </p:cTn>
                              </p:par>
                              <p:par>
                                <p:cTn id="346" presetID="42" presetClass="entr" presetSubtype="0" fill="hold" nodeType="withEffect">
                                  <p:stCondLst>
                                    <p:cond delay="0"/>
                                  </p:stCondLst>
                                  <p:childTnLst>
                                    <p:set>
                                      <p:cBhvr>
                                        <p:cTn id="347" dur="1" fill="hold">
                                          <p:stCondLst>
                                            <p:cond delay="0"/>
                                          </p:stCondLst>
                                        </p:cTn>
                                        <p:tgtEl>
                                          <p:spTgt spid="37"/>
                                        </p:tgtEl>
                                        <p:attrNameLst>
                                          <p:attrName>style.visibility</p:attrName>
                                        </p:attrNameLst>
                                      </p:cBhvr>
                                      <p:to>
                                        <p:strVal val="visible"/>
                                      </p:to>
                                    </p:set>
                                    <p:animEffect transition="in" filter="fade">
                                      <p:cBhvr>
                                        <p:cTn id="348" dur="1000"/>
                                        <p:tgtEl>
                                          <p:spTgt spid="37"/>
                                        </p:tgtEl>
                                      </p:cBhvr>
                                    </p:animEffect>
                                    <p:anim calcmode="lin" valueType="num">
                                      <p:cBhvr>
                                        <p:cTn id="349" dur="1000" fill="hold"/>
                                        <p:tgtEl>
                                          <p:spTgt spid="37"/>
                                        </p:tgtEl>
                                        <p:attrNameLst>
                                          <p:attrName>ppt_x</p:attrName>
                                        </p:attrNameLst>
                                      </p:cBhvr>
                                      <p:tavLst>
                                        <p:tav tm="0">
                                          <p:val>
                                            <p:strVal val="#ppt_x"/>
                                          </p:val>
                                        </p:tav>
                                        <p:tav tm="100000">
                                          <p:val>
                                            <p:strVal val="#ppt_x"/>
                                          </p:val>
                                        </p:tav>
                                      </p:tavLst>
                                    </p:anim>
                                    <p:anim calcmode="lin" valueType="num">
                                      <p:cBhvr>
                                        <p:cTn id="350" dur="1000" fill="hold"/>
                                        <p:tgtEl>
                                          <p:spTgt spid="37"/>
                                        </p:tgtEl>
                                        <p:attrNameLst>
                                          <p:attrName>ppt_y</p:attrName>
                                        </p:attrNameLst>
                                      </p:cBhvr>
                                      <p:tavLst>
                                        <p:tav tm="0">
                                          <p:val>
                                            <p:strVal val="#ppt_y+.1"/>
                                          </p:val>
                                        </p:tav>
                                        <p:tav tm="100000">
                                          <p:val>
                                            <p:strVal val="#ppt_y"/>
                                          </p:val>
                                        </p:tav>
                                      </p:tavLst>
                                    </p:anim>
                                  </p:childTnLst>
                                </p:cTn>
                              </p:par>
                              <p:par>
                                <p:cTn id="351" presetID="42" presetClass="entr" presetSubtype="0" fill="hold" nodeType="withEffect">
                                  <p:stCondLst>
                                    <p:cond delay="0"/>
                                  </p:stCondLst>
                                  <p:childTnLst>
                                    <p:set>
                                      <p:cBhvr>
                                        <p:cTn id="352" dur="1" fill="hold">
                                          <p:stCondLst>
                                            <p:cond delay="0"/>
                                          </p:stCondLst>
                                        </p:cTn>
                                        <p:tgtEl>
                                          <p:spTgt spid="38"/>
                                        </p:tgtEl>
                                        <p:attrNameLst>
                                          <p:attrName>style.visibility</p:attrName>
                                        </p:attrNameLst>
                                      </p:cBhvr>
                                      <p:to>
                                        <p:strVal val="visible"/>
                                      </p:to>
                                    </p:set>
                                    <p:animEffect transition="in" filter="fade">
                                      <p:cBhvr>
                                        <p:cTn id="353" dur="1000"/>
                                        <p:tgtEl>
                                          <p:spTgt spid="38"/>
                                        </p:tgtEl>
                                      </p:cBhvr>
                                    </p:animEffect>
                                    <p:anim calcmode="lin" valueType="num">
                                      <p:cBhvr>
                                        <p:cTn id="354" dur="1000" fill="hold"/>
                                        <p:tgtEl>
                                          <p:spTgt spid="38"/>
                                        </p:tgtEl>
                                        <p:attrNameLst>
                                          <p:attrName>ppt_x</p:attrName>
                                        </p:attrNameLst>
                                      </p:cBhvr>
                                      <p:tavLst>
                                        <p:tav tm="0">
                                          <p:val>
                                            <p:strVal val="#ppt_x"/>
                                          </p:val>
                                        </p:tav>
                                        <p:tav tm="100000">
                                          <p:val>
                                            <p:strVal val="#ppt_x"/>
                                          </p:val>
                                        </p:tav>
                                      </p:tavLst>
                                    </p:anim>
                                    <p:anim calcmode="lin" valueType="num">
                                      <p:cBhvr>
                                        <p:cTn id="355" dur="1000" fill="hold"/>
                                        <p:tgtEl>
                                          <p:spTgt spid="38"/>
                                        </p:tgtEl>
                                        <p:attrNameLst>
                                          <p:attrName>ppt_y</p:attrName>
                                        </p:attrNameLst>
                                      </p:cBhvr>
                                      <p:tavLst>
                                        <p:tav tm="0">
                                          <p:val>
                                            <p:strVal val="#ppt_y+.1"/>
                                          </p:val>
                                        </p:tav>
                                        <p:tav tm="100000">
                                          <p:val>
                                            <p:strVal val="#ppt_y"/>
                                          </p:val>
                                        </p:tav>
                                      </p:tavLst>
                                    </p:anim>
                                  </p:childTnLst>
                                </p:cTn>
                              </p:par>
                              <p:par>
                                <p:cTn id="356" presetID="42" presetClass="entr" presetSubtype="0" fill="hold" nodeType="withEffect">
                                  <p:stCondLst>
                                    <p:cond delay="0"/>
                                  </p:stCondLst>
                                  <p:childTnLst>
                                    <p:set>
                                      <p:cBhvr>
                                        <p:cTn id="357" dur="1" fill="hold">
                                          <p:stCondLst>
                                            <p:cond delay="0"/>
                                          </p:stCondLst>
                                        </p:cTn>
                                        <p:tgtEl>
                                          <p:spTgt spid="39"/>
                                        </p:tgtEl>
                                        <p:attrNameLst>
                                          <p:attrName>style.visibility</p:attrName>
                                        </p:attrNameLst>
                                      </p:cBhvr>
                                      <p:to>
                                        <p:strVal val="visible"/>
                                      </p:to>
                                    </p:set>
                                    <p:animEffect transition="in" filter="fade">
                                      <p:cBhvr>
                                        <p:cTn id="358" dur="1000"/>
                                        <p:tgtEl>
                                          <p:spTgt spid="39"/>
                                        </p:tgtEl>
                                      </p:cBhvr>
                                    </p:animEffect>
                                    <p:anim calcmode="lin" valueType="num">
                                      <p:cBhvr>
                                        <p:cTn id="359" dur="1000" fill="hold"/>
                                        <p:tgtEl>
                                          <p:spTgt spid="39"/>
                                        </p:tgtEl>
                                        <p:attrNameLst>
                                          <p:attrName>ppt_x</p:attrName>
                                        </p:attrNameLst>
                                      </p:cBhvr>
                                      <p:tavLst>
                                        <p:tav tm="0">
                                          <p:val>
                                            <p:strVal val="#ppt_x"/>
                                          </p:val>
                                        </p:tav>
                                        <p:tav tm="100000">
                                          <p:val>
                                            <p:strVal val="#ppt_x"/>
                                          </p:val>
                                        </p:tav>
                                      </p:tavLst>
                                    </p:anim>
                                    <p:anim calcmode="lin" valueType="num">
                                      <p:cBhvr>
                                        <p:cTn id="360" dur="1000" fill="hold"/>
                                        <p:tgtEl>
                                          <p:spTgt spid="39"/>
                                        </p:tgtEl>
                                        <p:attrNameLst>
                                          <p:attrName>ppt_y</p:attrName>
                                        </p:attrNameLst>
                                      </p:cBhvr>
                                      <p:tavLst>
                                        <p:tav tm="0">
                                          <p:val>
                                            <p:strVal val="#ppt_y+.1"/>
                                          </p:val>
                                        </p:tav>
                                        <p:tav tm="100000">
                                          <p:val>
                                            <p:strVal val="#ppt_y"/>
                                          </p:val>
                                        </p:tav>
                                      </p:tavLst>
                                    </p:anim>
                                  </p:childTnLst>
                                </p:cTn>
                              </p:par>
                              <p:par>
                                <p:cTn id="361" presetID="42" presetClass="entr" presetSubtype="0" fill="hold" nodeType="withEffect">
                                  <p:stCondLst>
                                    <p:cond delay="0"/>
                                  </p:stCondLst>
                                  <p:childTnLst>
                                    <p:set>
                                      <p:cBhvr>
                                        <p:cTn id="362" dur="1" fill="hold">
                                          <p:stCondLst>
                                            <p:cond delay="0"/>
                                          </p:stCondLst>
                                        </p:cTn>
                                        <p:tgtEl>
                                          <p:spTgt spid="40"/>
                                        </p:tgtEl>
                                        <p:attrNameLst>
                                          <p:attrName>style.visibility</p:attrName>
                                        </p:attrNameLst>
                                      </p:cBhvr>
                                      <p:to>
                                        <p:strVal val="visible"/>
                                      </p:to>
                                    </p:set>
                                    <p:animEffect transition="in" filter="fade">
                                      <p:cBhvr>
                                        <p:cTn id="363" dur="1000"/>
                                        <p:tgtEl>
                                          <p:spTgt spid="40"/>
                                        </p:tgtEl>
                                      </p:cBhvr>
                                    </p:animEffect>
                                    <p:anim calcmode="lin" valueType="num">
                                      <p:cBhvr>
                                        <p:cTn id="364" dur="1000" fill="hold"/>
                                        <p:tgtEl>
                                          <p:spTgt spid="40"/>
                                        </p:tgtEl>
                                        <p:attrNameLst>
                                          <p:attrName>ppt_x</p:attrName>
                                        </p:attrNameLst>
                                      </p:cBhvr>
                                      <p:tavLst>
                                        <p:tav tm="0">
                                          <p:val>
                                            <p:strVal val="#ppt_x"/>
                                          </p:val>
                                        </p:tav>
                                        <p:tav tm="100000">
                                          <p:val>
                                            <p:strVal val="#ppt_x"/>
                                          </p:val>
                                        </p:tav>
                                      </p:tavLst>
                                    </p:anim>
                                    <p:anim calcmode="lin" valueType="num">
                                      <p:cBhvr>
                                        <p:cTn id="365" dur="1000" fill="hold"/>
                                        <p:tgtEl>
                                          <p:spTgt spid="40"/>
                                        </p:tgtEl>
                                        <p:attrNameLst>
                                          <p:attrName>ppt_y</p:attrName>
                                        </p:attrNameLst>
                                      </p:cBhvr>
                                      <p:tavLst>
                                        <p:tav tm="0">
                                          <p:val>
                                            <p:strVal val="#ppt_y+.1"/>
                                          </p:val>
                                        </p:tav>
                                        <p:tav tm="100000">
                                          <p:val>
                                            <p:strVal val="#ppt_y"/>
                                          </p:val>
                                        </p:tav>
                                      </p:tavLst>
                                    </p:anim>
                                  </p:childTnLst>
                                </p:cTn>
                              </p:par>
                              <p:par>
                                <p:cTn id="366" presetID="42" presetClass="entr" presetSubtype="0" fill="hold" nodeType="withEffect">
                                  <p:stCondLst>
                                    <p:cond delay="0"/>
                                  </p:stCondLst>
                                  <p:childTnLst>
                                    <p:set>
                                      <p:cBhvr>
                                        <p:cTn id="367" dur="1" fill="hold">
                                          <p:stCondLst>
                                            <p:cond delay="0"/>
                                          </p:stCondLst>
                                        </p:cTn>
                                        <p:tgtEl>
                                          <p:spTgt spid="41"/>
                                        </p:tgtEl>
                                        <p:attrNameLst>
                                          <p:attrName>style.visibility</p:attrName>
                                        </p:attrNameLst>
                                      </p:cBhvr>
                                      <p:to>
                                        <p:strVal val="visible"/>
                                      </p:to>
                                    </p:set>
                                    <p:animEffect transition="in" filter="fade">
                                      <p:cBhvr>
                                        <p:cTn id="368" dur="1000"/>
                                        <p:tgtEl>
                                          <p:spTgt spid="41"/>
                                        </p:tgtEl>
                                      </p:cBhvr>
                                    </p:animEffect>
                                    <p:anim calcmode="lin" valueType="num">
                                      <p:cBhvr>
                                        <p:cTn id="369" dur="1000" fill="hold"/>
                                        <p:tgtEl>
                                          <p:spTgt spid="41"/>
                                        </p:tgtEl>
                                        <p:attrNameLst>
                                          <p:attrName>ppt_x</p:attrName>
                                        </p:attrNameLst>
                                      </p:cBhvr>
                                      <p:tavLst>
                                        <p:tav tm="0">
                                          <p:val>
                                            <p:strVal val="#ppt_x"/>
                                          </p:val>
                                        </p:tav>
                                        <p:tav tm="100000">
                                          <p:val>
                                            <p:strVal val="#ppt_x"/>
                                          </p:val>
                                        </p:tav>
                                      </p:tavLst>
                                    </p:anim>
                                    <p:anim calcmode="lin" valueType="num">
                                      <p:cBhvr>
                                        <p:cTn id="370" dur="1000" fill="hold"/>
                                        <p:tgtEl>
                                          <p:spTgt spid="41"/>
                                        </p:tgtEl>
                                        <p:attrNameLst>
                                          <p:attrName>ppt_y</p:attrName>
                                        </p:attrNameLst>
                                      </p:cBhvr>
                                      <p:tavLst>
                                        <p:tav tm="0">
                                          <p:val>
                                            <p:strVal val="#ppt_y+.1"/>
                                          </p:val>
                                        </p:tav>
                                        <p:tav tm="100000">
                                          <p:val>
                                            <p:strVal val="#ppt_y"/>
                                          </p:val>
                                        </p:tav>
                                      </p:tavLst>
                                    </p:anim>
                                  </p:childTnLst>
                                </p:cTn>
                              </p:par>
                              <p:par>
                                <p:cTn id="371" presetID="42" presetClass="entr" presetSubtype="0" fill="hold" nodeType="withEffect">
                                  <p:stCondLst>
                                    <p:cond delay="0"/>
                                  </p:stCondLst>
                                  <p:childTnLst>
                                    <p:set>
                                      <p:cBhvr>
                                        <p:cTn id="372" dur="1" fill="hold">
                                          <p:stCondLst>
                                            <p:cond delay="0"/>
                                          </p:stCondLst>
                                        </p:cTn>
                                        <p:tgtEl>
                                          <p:spTgt spid="42"/>
                                        </p:tgtEl>
                                        <p:attrNameLst>
                                          <p:attrName>style.visibility</p:attrName>
                                        </p:attrNameLst>
                                      </p:cBhvr>
                                      <p:to>
                                        <p:strVal val="visible"/>
                                      </p:to>
                                    </p:set>
                                    <p:animEffect transition="in" filter="fade">
                                      <p:cBhvr>
                                        <p:cTn id="373" dur="1000"/>
                                        <p:tgtEl>
                                          <p:spTgt spid="42"/>
                                        </p:tgtEl>
                                      </p:cBhvr>
                                    </p:animEffect>
                                    <p:anim calcmode="lin" valueType="num">
                                      <p:cBhvr>
                                        <p:cTn id="374" dur="1000" fill="hold"/>
                                        <p:tgtEl>
                                          <p:spTgt spid="42"/>
                                        </p:tgtEl>
                                        <p:attrNameLst>
                                          <p:attrName>ppt_x</p:attrName>
                                        </p:attrNameLst>
                                      </p:cBhvr>
                                      <p:tavLst>
                                        <p:tav tm="0">
                                          <p:val>
                                            <p:strVal val="#ppt_x"/>
                                          </p:val>
                                        </p:tav>
                                        <p:tav tm="100000">
                                          <p:val>
                                            <p:strVal val="#ppt_x"/>
                                          </p:val>
                                        </p:tav>
                                      </p:tavLst>
                                    </p:anim>
                                    <p:anim calcmode="lin" valueType="num">
                                      <p:cBhvr>
                                        <p:cTn id="375" dur="1000" fill="hold"/>
                                        <p:tgtEl>
                                          <p:spTgt spid="42"/>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44"/>
                                        </p:tgtEl>
                                        <p:attrNameLst>
                                          <p:attrName>style.visibility</p:attrName>
                                        </p:attrNameLst>
                                      </p:cBhvr>
                                      <p:to>
                                        <p:strVal val="visible"/>
                                      </p:to>
                                    </p:set>
                                    <p:animEffect transition="in" filter="fade">
                                      <p:cBhvr>
                                        <p:cTn id="378" dur="1000"/>
                                        <p:tgtEl>
                                          <p:spTgt spid="44"/>
                                        </p:tgtEl>
                                      </p:cBhvr>
                                    </p:animEffect>
                                    <p:anim calcmode="lin" valueType="num">
                                      <p:cBhvr>
                                        <p:cTn id="379" dur="1000" fill="hold"/>
                                        <p:tgtEl>
                                          <p:spTgt spid="44"/>
                                        </p:tgtEl>
                                        <p:attrNameLst>
                                          <p:attrName>ppt_x</p:attrName>
                                        </p:attrNameLst>
                                      </p:cBhvr>
                                      <p:tavLst>
                                        <p:tav tm="0">
                                          <p:val>
                                            <p:strVal val="#ppt_x"/>
                                          </p:val>
                                        </p:tav>
                                        <p:tav tm="100000">
                                          <p:val>
                                            <p:strVal val="#ppt_x"/>
                                          </p:val>
                                        </p:tav>
                                      </p:tavLst>
                                    </p:anim>
                                    <p:anim calcmode="lin" valueType="num">
                                      <p:cBhvr>
                                        <p:cTn id="380" dur="1000" fill="hold"/>
                                        <p:tgtEl>
                                          <p:spTgt spid="44"/>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45"/>
                                        </p:tgtEl>
                                        <p:attrNameLst>
                                          <p:attrName>style.visibility</p:attrName>
                                        </p:attrNameLst>
                                      </p:cBhvr>
                                      <p:to>
                                        <p:strVal val="visible"/>
                                      </p:to>
                                    </p:set>
                                    <p:animEffect transition="in" filter="fade">
                                      <p:cBhvr>
                                        <p:cTn id="383" dur="1000"/>
                                        <p:tgtEl>
                                          <p:spTgt spid="45"/>
                                        </p:tgtEl>
                                      </p:cBhvr>
                                    </p:animEffect>
                                    <p:anim calcmode="lin" valueType="num">
                                      <p:cBhvr>
                                        <p:cTn id="384" dur="1000" fill="hold"/>
                                        <p:tgtEl>
                                          <p:spTgt spid="45"/>
                                        </p:tgtEl>
                                        <p:attrNameLst>
                                          <p:attrName>ppt_x</p:attrName>
                                        </p:attrNameLst>
                                      </p:cBhvr>
                                      <p:tavLst>
                                        <p:tav tm="0">
                                          <p:val>
                                            <p:strVal val="#ppt_x"/>
                                          </p:val>
                                        </p:tav>
                                        <p:tav tm="100000">
                                          <p:val>
                                            <p:strVal val="#ppt_x"/>
                                          </p:val>
                                        </p:tav>
                                      </p:tavLst>
                                    </p:anim>
                                    <p:anim calcmode="lin" valueType="num">
                                      <p:cBhvr>
                                        <p:cTn id="385" dur="1000" fill="hold"/>
                                        <p:tgtEl>
                                          <p:spTgt spid="45"/>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p:stCondLst>
                                    <p:cond delay="0"/>
                                  </p:stCondLst>
                                  <p:childTnLst>
                                    <p:set>
                                      <p:cBhvr>
                                        <p:cTn id="387" dur="1" fill="hold">
                                          <p:stCondLst>
                                            <p:cond delay="0"/>
                                          </p:stCondLst>
                                        </p:cTn>
                                        <p:tgtEl>
                                          <p:spTgt spid="46"/>
                                        </p:tgtEl>
                                        <p:attrNameLst>
                                          <p:attrName>style.visibility</p:attrName>
                                        </p:attrNameLst>
                                      </p:cBhvr>
                                      <p:to>
                                        <p:strVal val="visible"/>
                                      </p:to>
                                    </p:set>
                                    <p:animEffect transition="in" filter="fade">
                                      <p:cBhvr>
                                        <p:cTn id="388" dur="1000"/>
                                        <p:tgtEl>
                                          <p:spTgt spid="46"/>
                                        </p:tgtEl>
                                      </p:cBhvr>
                                    </p:animEffect>
                                    <p:anim calcmode="lin" valueType="num">
                                      <p:cBhvr>
                                        <p:cTn id="389" dur="1000" fill="hold"/>
                                        <p:tgtEl>
                                          <p:spTgt spid="46"/>
                                        </p:tgtEl>
                                        <p:attrNameLst>
                                          <p:attrName>ppt_x</p:attrName>
                                        </p:attrNameLst>
                                      </p:cBhvr>
                                      <p:tavLst>
                                        <p:tav tm="0">
                                          <p:val>
                                            <p:strVal val="#ppt_x"/>
                                          </p:val>
                                        </p:tav>
                                        <p:tav tm="100000">
                                          <p:val>
                                            <p:strVal val="#ppt_x"/>
                                          </p:val>
                                        </p:tav>
                                      </p:tavLst>
                                    </p:anim>
                                    <p:anim calcmode="lin" valueType="num">
                                      <p:cBhvr>
                                        <p:cTn id="390" dur="1000" fill="hold"/>
                                        <p:tgtEl>
                                          <p:spTgt spid="46"/>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47"/>
                                        </p:tgtEl>
                                        <p:attrNameLst>
                                          <p:attrName>style.visibility</p:attrName>
                                        </p:attrNameLst>
                                      </p:cBhvr>
                                      <p:to>
                                        <p:strVal val="visible"/>
                                      </p:to>
                                    </p:set>
                                    <p:animEffect transition="in" filter="fade">
                                      <p:cBhvr>
                                        <p:cTn id="393" dur="1000"/>
                                        <p:tgtEl>
                                          <p:spTgt spid="47"/>
                                        </p:tgtEl>
                                      </p:cBhvr>
                                    </p:animEffect>
                                    <p:anim calcmode="lin" valueType="num">
                                      <p:cBhvr>
                                        <p:cTn id="394" dur="1000" fill="hold"/>
                                        <p:tgtEl>
                                          <p:spTgt spid="47"/>
                                        </p:tgtEl>
                                        <p:attrNameLst>
                                          <p:attrName>ppt_x</p:attrName>
                                        </p:attrNameLst>
                                      </p:cBhvr>
                                      <p:tavLst>
                                        <p:tav tm="0">
                                          <p:val>
                                            <p:strVal val="#ppt_x"/>
                                          </p:val>
                                        </p:tav>
                                        <p:tav tm="100000">
                                          <p:val>
                                            <p:strVal val="#ppt_x"/>
                                          </p:val>
                                        </p:tav>
                                      </p:tavLst>
                                    </p:anim>
                                    <p:anim calcmode="lin" valueType="num">
                                      <p:cBhvr>
                                        <p:cTn id="395" dur="1000" fill="hold"/>
                                        <p:tgtEl>
                                          <p:spTgt spid="47"/>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48"/>
                                        </p:tgtEl>
                                        <p:attrNameLst>
                                          <p:attrName>style.visibility</p:attrName>
                                        </p:attrNameLst>
                                      </p:cBhvr>
                                      <p:to>
                                        <p:strVal val="visible"/>
                                      </p:to>
                                    </p:set>
                                    <p:animEffect transition="in" filter="fade">
                                      <p:cBhvr>
                                        <p:cTn id="398" dur="1000"/>
                                        <p:tgtEl>
                                          <p:spTgt spid="48"/>
                                        </p:tgtEl>
                                      </p:cBhvr>
                                    </p:animEffect>
                                    <p:anim calcmode="lin" valueType="num">
                                      <p:cBhvr>
                                        <p:cTn id="399" dur="1000" fill="hold"/>
                                        <p:tgtEl>
                                          <p:spTgt spid="48"/>
                                        </p:tgtEl>
                                        <p:attrNameLst>
                                          <p:attrName>ppt_x</p:attrName>
                                        </p:attrNameLst>
                                      </p:cBhvr>
                                      <p:tavLst>
                                        <p:tav tm="0">
                                          <p:val>
                                            <p:strVal val="#ppt_x"/>
                                          </p:val>
                                        </p:tav>
                                        <p:tav tm="100000">
                                          <p:val>
                                            <p:strVal val="#ppt_x"/>
                                          </p:val>
                                        </p:tav>
                                      </p:tavLst>
                                    </p:anim>
                                    <p:anim calcmode="lin" valueType="num">
                                      <p:cBhvr>
                                        <p:cTn id="400" dur="1000" fill="hold"/>
                                        <p:tgtEl>
                                          <p:spTgt spid="48"/>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49"/>
                                        </p:tgtEl>
                                        <p:attrNameLst>
                                          <p:attrName>style.visibility</p:attrName>
                                        </p:attrNameLst>
                                      </p:cBhvr>
                                      <p:to>
                                        <p:strVal val="visible"/>
                                      </p:to>
                                    </p:set>
                                    <p:animEffect transition="in" filter="fade">
                                      <p:cBhvr>
                                        <p:cTn id="403" dur="1000"/>
                                        <p:tgtEl>
                                          <p:spTgt spid="49"/>
                                        </p:tgtEl>
                                      </p:cBhvr>
                                    </p:animEffect>
                                    <p:anim calcmode="lin" valueType="num">
                                      <p:cBhvr>
                                        <p:cTn id="404" dur="1000" fill="hold"/>
                                        <p:tgtEl>
                                          <p:spTgt spid="49"/>
                                        </p:tgtEl>
                                        <p:attrNameLst>
                                          <p:attrName>ppt_x</p:attrName>
                                        </p:attrNameLst>
                                      </p:cBhvr>
                                      <p:tavLst>
                                        <p:tav tm="0">
                                          <p:val>
                                            <p:strVal val="#ppt_x"/>
                                          </p:val>
                                        </p:tav>
                                        <p:tav tm="100000">
                                          <p:val>
                                            <p:strVal val="#ppt_x"/>
                                          </p:val>
                                        </p:tav>
                                      </p:tavLst>
                                    </p:anim>
                                    <p:anim calcmode="lin" valueType="num">
                                      <p:cBhvr>
                                        <p:cTn id="405" dur="1000" fill="hold"/>
                                        <p:tgtEl>
                                          <p:spTgt spid="49"/>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50"/>
                                        </p:tgtEl>
                                        <p:attrNameLst>
                                          <p:attrName>style.visibility</p:attrName>
                                        </p:attrNameLst>
                                      </p:cBhvr>
                                      <p:to>
                                        <p:strVal val="visible"/>
                                      </p:to>
                                    </p:set>
                                    <p:animEffect transition="in" filter="fade">
                                      <p:cBhvr>
                                        <p:cTn id="408" dur="1000"/>
                                        <p:tgtEl>
                                          <p:spTgt spid="50"/>
                                        </p:tgtEl>
                                      </p:cBhvr>
                                    </p:animEffect>
                                    <p:anim calcmode="lin" valueType="num">
                                      <p:cBhvr>
                                        <p:cTn id="409" dur="1000" fill="hold"/>
                                        <p:tgtEl>
                                          <p:spTgt spid="50"/>
                                        </p:tgtEl>
                                        <p:attrNameLst>
                                          <p:attrName>ppt_x</p:attrName>
                                        </p:attrNameLst>
                                      </p:cBhvr>
                                      <p:tavLst>
                                        <p:tav tm="0">
                                          <p:val>
                                            <p:strVal val="#ppt_x"/>
                                          </p:val>
                                        </p:tav>
                                        <p:tav tm="100000">
                                          <p:val>
                                            <p:strVal val="#ppt_x"/>
                                          </p:val>
                                        </p:tav>
                                      </p:tavLst>
                                    </p:anim>
                                    <p:anim calcmode="lin" valueType="num">
                                      <p:cBhvr>
                                        <p:cTn id="410" dur="1000" fill="hold"/>
                                        <p:tgtEl>
                                          <p:spTgt spid="50"/>
                                        </p:tgtEl>
                                        <p:attrNameLst>
                                          <p:attrName>ppt_y</p:attrName>
                                        </p:attrNameLst>
                                      </p:cBhvr>
                                      <p:tavLst>
                                        <p:tav tm="0">
                                          <p:val>
                                            <p:strVal val="#ppt_y+.1"/>
                                          </p:val>
                                        </p:tav>
                                        <p:tav tm="100000">
                                          <p:val>
                                            <p:strVal val="#ppt_y"/>
                                          </p:val>
                                        </p:tav>
                                      </p:tavLst>
                                    </p:anim>
                                  </p:childTnLst>
                                </p:cTn>
                              </p:par>
                              <p:par>
                                <p:cTn id="411" presetID="42" presetClass="entr" presetSubtype="0" fill="hold" nodeType="withEffect">
                                  <p:stCondLst>
                                    <p:cond delay="0"/>
                                  </p:stCondLst>
                                  <p:childTnLst>
                                    <p:set>
                                      <p:cBhvr>
                                        <p:cTn id="412" dur="1" fill="hold">
                                          <p:stCondLst>
                                            <p:cond delay="0"/>
                                          </p:stCondLst>
                                        </p:cTn>
                                        <p:tgtEl>
                                          <p:spTgt spid="51"/>
                                        </p:tgtEl>
                                        <p:attrNameLst>
                                          <p:attrName>style.visibility</p:attrName>
                                        </p:attrNameLst>
                                      </p:cBhvr>
                                      <p:to>
                                        <p:strVal val="visible"/>
                                      </p:to>
                                    </p:set>
                                    <p:animEffect transition="in" filter="fade">
                                      <p:cBhvr>
                                        <p:cTn id="413" dur="1000"/>
                                        <p:tgtEl>
                                          <p:spTgt spid="51"/>
                                        </p:tgtEl>
                                      </p:cBhvr>
                                    </p:animEffect>
                                    <p:anim calcmode="lin" valueType="num">
                                      <p:cBhvr>
                                        <p:cTn id="414" dur="1000" fill="hold"/>
                                        <p:tgtEl>
                                          <p:spTgt spid="51"/>
                                        </p:tgtEl>
                                        <p:attrNameLst>
                                          <p:attrName>ppt_x</p:attrName>
                                        </p:attrNameLst>
                                      </p:cBhvr>
                                      <p:tavLst>
                                        <p:tav tm="0">
                                          <p:val>
                                            <p:strVal val="#ppt_x"/>
                                          </p:val>
                                        </p:tav>
                                        <p:tav tm="100000">
                                          <p:val>
                                            <p:strVal val="#ppt_x"/>
                                          </p:val>
                                        </p:tav>
                                      </p:tavLst>
                                    </p:anim>
                                    <p:anim calcmode="lin" valueType="num">
                                      <p:cBhvr>
                                        <p:cTn id="415" dur="1000" fill="hold"/>
                                        <p:tgtEl>
                                          <p:spTgt spid="51"/>
                                        </p:tgtEl>
                                        <p:attrNameLst>
                                          <p:attrName>ppt_y</p:attrName>
                                        </p:attrNameLst>
                                      </p:cBhvr>
                                      <p:tavLst>
                                        <p:tav tm="0">
                                          <p:val>
                                            <p:strVal val="#ppt_y+.1"/>
                                          </p:val>
                                        </p:tav>
                                        <p:tav tm="100000">
                                          <p:val>
                                            <p:strVal val="#ppt_y"/>
                                          </p:val>
                                        </p:tav>
                                      </p:tavLst>
                                    </p:anim>
                                  </p:childTnLst>
                                </p:cTn>
                              </p:par>
                              <p:par>
                                <p:cTn id="416" presetID="42" presetClass="entr" presetSubtype="0" fill="hold" nodeType="withEffect">
                                  <p:stCondLst>
                                    <p:cond delay="0"/>
                                  </p:stCondLst>
                                  <p:childTnLst>
                                    <p:set>
                                      <p:cBhvr>
                                        <p:cTn id="417" dur="1" fill="hold">
                                          <p:stCondLst>
                                            <p:cond delay="0"/>
                                          </p:stCondLst>
                                        </p:cTn>
                                        <p:tgtEl>
                                          <p:spTgt spid="52"/>
                                        </p:tgtEl>
                                        <p:attrNameLst>
                                          <p:attrName>style.visibility</p:attrName>
                                        </p:attrNameLst>
                                      </p:cBhvr>
                                      <p:to>
                                        <p:strVal val="visible"/>
                                      </p:to>
                                    </p:set>
                                    <p:animEffect transition="in" filter="fade">
                                      <p:cBhvr>
                                        <p:cTn id="418" dur="1000"/>
                                        <p:tgtEl>
                                          <p:spTgt spid="52"/>
                                        </p:tgtEl>
                                      </p:cBhvr>
                                    </p:animEffect>
                                    <p:anim calcmode="lin" valueType="num">
                                      <p:cBhvr>
                                        <p:cTn id="419" dur="1000" fill="hold"/>
                                        <p:tgtEl>
                                          <p:spTgt spid="52"/>
                                        </p:tgtEl>
                                        <p:attrNameLst>
                                          <p:attrName>ppt_x</p:attrName>
                                        </p:attrNameLst>
                                      </p:cBhvr>
                                      <p:tavLst>
                                        <p:tav tm="0">
                                          <p:val>
                                            <p:strVal val="#ppt_x"/>
                                          </p:val>
                                        </p:tav>
                                        <p:tav tm="100000">
                                          <p:val>
                                            <p:strVal val="#ppt_x"/>
                                          </p:val>
                                        </p:tav>
                                      </p:tavLst>
                                    </p:anim>
                                    <p:anim calcmode="lin" valueType="num">
                                      <p:cBhvr>
                                        <p:cTn id="420" dur="1000" fill="hold"/>
                                        <p:tgtEl>
                                          <p:spTgt spid="52"/>
                                        </p:tgtEl>
                                        <p:attrNameLst>
                                          <p:attrName>ppt_y</p:attrName>
                                        </p:attrNameLst>
                                      </p:cBhvr>
                                      <p:tavLst>
                                        <p:tav tm="0">
                                          <p:val>
                                            <p:strVal val="#ppt_y+.1"/>
                                          </p:val>
                                        </p:tav>
                                        <p:tav tm="100000">
                                          <p:val>
                                            <p:strVal val="#ppt_y"/>
                                          </p:val>
                                        </p:tav>
                                      </p:tavLst>
                                    </p:anim>
                                  </p:childTnLst>
                                </p:cTn>
                              </p:par>
                              <p:par>
                                <p:cTn id="421" presetID="42" presetClass="entr" presetSubtype="0" fill="hold" nodeType="withEffect">
                                  <p:stCondLst>
                                    <p:cond delay="0"/>
                                  </p:stCondLst>
                                  <p:childTnLst>
                                    <p:set>
                                      <p:cBhvr>
                                        <p:cTn id="422" dur="1" fill="hold">
                                          <p:stCondLst>
                                            <p:cond delay="0"/>
                                          </p:stCondLst>
                                        </p:cTn>
                                        <p:tgtEl>
                                          <p:spTgt spid="53"/>
                                        </p:tgtEl>
                                        <p:attrNameLst>
                                          <p:attrName>style.visibility</p:attrName>
                                        </p:attrNameLst>
                                      </p:cBhvr>
                                      <p:to>
                                        <p:strVal val="visible"/>
                                      </p:to>
                                    </p:set>
                                    <p:animEffect transition="in" filter="fade">
                                      <p:cBhvr>
                                        <p:cTn id="423" dur="1000"/>
                                        <p:tgtEl>
                                          <p:spTgt spid="53"/>
                                        </p:tgtEl>
                                      </p:cBhvr>
                                    </p:animEffect>
                                    <p:anim calcmode="lin" valueType="num">
                                      <p:cBhvr>
                                        <p:cTn id="424" dur="1000" fill="hold"/>
                                        <p:tgtEl>
                                          <p:spTgt spid="53"/>
                                        </p:tgtEl>
                                        <p:attrNameLst>
                                          <p:attrName>ppt_x</p:attrName>
                                        </p:attrNameLst>
                                      </p:cBhvr>
                                      <p:tavLst>
                                        <p:tav tm="0">
                                          <p:val>
                                            <p:strVal val="#ppt_x"/>
                                          </p:val>
                                        </p:tav>
                                        <p:tav tm="100000">
                                          <p:val>
                                            <p:strVal val="#ppt_x"/>
                                          </p:val>
                                        </p:tav>
                                      </p:tavLst>
                                    </p:anim>
                                    <p:anim calcmode="lin" valueType="num">
                                      <p:cBhvr>
                                        <p:cTn id="425" dur="1000" fill="hold"/>
                                        <p:tgtEl>
                                          <p:spTgt spid="53"/>
                                        </p:tgtEl>
                                        <p:attrNameLst>
                                          <p:attrName>ppt_y</p:attrName>
                                        </p:attrNameLst>
                                      </p:cBhvr>
                                      <p:tavLst>
                                        <p:tav tm="0">
                                          <p:val>
                                            <p:strVal val="#ppt_y+.1"/>
                                          </p:val>
                                        </p:tav>
                                        <p:tav tm="100000">
                                          <p:val>
                                            <p:strVal val="#ppt_y"/>
                                          </p:val>
                                        </p:tav>
                                      </p:tavLst>
                                    </p:anim>
                                  </p:childTnLst>
                                </p:cTn>
                              </p:par>
                              <p:par>
                                <p:cTn id="426" presetID="42" presetClass="entr" presetSubtype="0" fill="hold" nodeType="withEffect">
                                  <p:stCondLst>
                                    <p:cond delay="0"/>
                                  </p:stCondLst>
                                  <p:childTnLst>
                                    <p:set>
                                      <p:cBhvr>
                                        <p:cTn id="427" dur="1" fill="hold">
                                          <p:stCondLst>
                                            <p:cond delay="0"/>
                                          </p:stCondLst>
                                        </p:cTn>
                                        <p:tgtEl>
                                          <p:spTgt spid="54"/>
                                        </p:tgtEl>
                                        <p:attrNameLst>
                                          <p:attrName>style.visibility</p:attrName>
                                        </p:attrNameLst>
                                      </p:cBhvr>
                                      <p:to>
                                        <p:strVal val="visible"/>
                                      </p:to>
                                    </p:set>
                                    <p:animEffect transition="in" filter="fade">
                                      <p:cBhvr>
                                        <p:cTn id="428" dur="1000"/>
                                        <p:tgtEl>
                                          <p:spTgt spid="54"/>
                                        </p:tgtEl>
                                      </p:cBhvr>
                                    </p:animEffect>
                                    <p:anim calcmode="lin" valueType="num">
                                      <p:cBhvr>
                                        <p:cTn id="429" dur="1000" fill="hold"/>
                                        <p:tgtEl>
                                          <p:spTgt spid="54"/>
                                        </p:tgtEl>
                                        <p:attrNameLst>
                                          <p:attrName>ppt_x</p:attrName>
                                        </p:attrNameLst>
                                      </p:cBhvr>
                                      <p:tavLst>
                                        <p:tav tm="0">
                                          <p:val>
                                            <p:strVal val="#ppt_x"/>
                                          </p:val>
                                        </p:tav>
                                        <p:tav tm="100000">
                                          <p:val>
                                            <p:strVal val="#ppt_x"/>
                                          </p:val>
                                        </p:tav>
                                      </p:tavLst>
                                    </p:anim>
                                    <p:anim calcmode="lin" valueType="num">
                                      <p:cBhvr>
                                        <p:cTn id="430" dur="1000" fill="hold"/>
                                        <p:tgtEl>
                                          <p:spTgt spid="54"/>
                                        </p:tgtEl>
                                        <p:attrNameLst>
                                          <p:attrName>ppt_y</p:attrName>
                                        </p:attrNameLst>
                                      </p:cBhvr>
                                      <p:tavLst>
                                        <p:tav tm="0">
                                          <p:val>
                                            <p:strVal val="#ppt_y+.1"/>
                                          </p:val>
                                        </p:tav>
                                        <p:tav tm="100000">
                                          <p:val>
                                            <p:strVal val="#ppt_y"/>
                                          </p:val>
                                        </p:tav>
                                      </p:tavLst>
                                    </p:anim>
                                  </p:childTnLst>
                                </p:cTn>
                              </p:par>
                              <p:par>
                                <p:cTn id="431" presetID="42" presetClass="entr" presetSubtype="0" fill="hold" nodeType="withEffect">
                                  <p:stCondLst>
                                    <p:cond delay="0"/>
                                  </p:stCondLst>
                                  <p:childTnLst>
                                    <p:set>
                                      <p:cBhvr>
                                        <p:cTn id="432" dur="1" fill="hold">
                                          <p:stCondLst>
                                            <p:cond delay="0"/>
                                          </p:stCondLst>
                                        </p:cTn>
                                        <p:tgtEl>
                                          <p:spTgt spid="55"/>
                                        </p:tgtEl>
                                        <p:attrNameLst>
                                          <p:attrName>style.visibility</p:attrName>
                                        </p:attrNameLst>
                                      </p:cBhvr>
                                      <p:to>
                                        <p:strVal val="visible"/>
                                      </p:to>
                                    </p:set>
                                    <p:animEffect transition="in" filter="fade">
                                      <p:cBhvr>
                                        <p:cTn id="433" dur="1000"/>
                                        <p:tgtEl>
                                          <p:spTgt spid="55"/>
                                        </p:tgtEl>
                                      </p:cBhvr>
                                    </p:animEffect>
                                    <p:anim calcmode="lin" valueType="num">
                                      <p:cBhvr>
                                        <p:cTn id="434" dur="1000" fill="hold"/>
                                        <p:tgtEl>
                                          <p:spTgt spid="55"/>
                                        </p:tgtEl>
                                        <p:attrNameLst>
                                          <p:attrName>ppt_x</p:attrName>
                                        </p:attrNameLst>
                                      </p:cBhvr>
                                      <p:tavLst>
                                        <p:tav tm="0">
                                          <p:val>
                                            <p:strVal val="#ppt_x"/>
                                          </p:val>
                                        </p:tav>
                                        <p:tav tm="100000">
                                          <p:val>
                                            <p:strVal val="#ppt_x"/>
                                          </p:val>
                                        </p:tav>
                                      </p:tavLst>
                                    </p:anim>
                                    <p:anim calcmode="lin" valueType="num">
                                      <p:cBhvr>
                                        <p:cTn id="435" dur="1000" fill="hold"/>
                                        <p:tgtEl>
                                          <p:spTgt spid="55"/>
                                        </p:tgtEl>
                                        <p:attrNameLst>
                                          <p:attrName>ppt_y</p:attrName>
                                        </p:attrNameLst>
                                      </p:cBhvr>
                                      <p:tavLst>
                                        <p:tav tm="0">
                                          <p:val>
                                            <p:strVal val="#ppt_y+.1"/>
                                          </p:val>
                                        </p:tav>
                                        <p:tav tm="100000">
                                          <p:val>
                                            <p:strVal val="#ppt_y"/>
                                          </p:val>
                                        </p:tav>
                                      </p:tavLst>
                                    </p:anim>
                                  </p:childTnLst>
                                </p:cTn>
                              </p:par>
                              <p:par>
                                <p:cTn id="436" presetID="42" presetClass="entr" presetSubtype="0" fill="hold" nodeType="withEffect">
                                  <p:stCondLst>
                                    <p:cond delay="0"/>
                                  </p:stCondLst>
                                  <p:childTnLst>
                                    <p:set>
                                      <p:cBhvr>
                                        <p:cTn id="437" dur="1" fill="hold">
                                          <p:stCondLst>
                                            <p:cond delay="0"/>
                                          </p:stCondLst>
                                        </p:cTn>
                                        <p:tgtEl>
                                          <p:spTgt spid="56"/>
                                        </p:tgtEl>
                                        <p:attrNameLst>
                                          <p:attrName>style.visibility</p:attrName>
                                        </p:attrNameLst>
                                      </p:cBhvr>
                                      <p:to>
                                        <p:strVal val="visible"/>
                                      </p:to>
                                    </p:set>
                                    <p:animEffect transition="in" filter="fade">
                                      <p:cBhvr>
                                        <p:cTn id="438" dur="1000"/>
                                        <p:tgtEl>
                                          <p:spTgt spid="56"/>
                                        </p:tgtEl>
                                      </p:cBhvr>
                                    </p:animEffect>
                                    <p:anim calcmode="lin" valueType="num">
                                      <p:cBhvr>
                                        <p:cTn id="439" dur="1000" fill="hold"/>
                                        <p:tgtEl>
                                          <p:spTgt spid="56"/>
                                        </p:tgtEl>
                                        <p:attrNameLst>
                                          <p:attrName>ppt_x</p:attrName>
                                        </p:attrNameLst>
                                      </p:cBhvr>
                                      <p:tavLst>
                                        <p:tav tm="0">
                                          <p:val>
                                            <p:strVal val="#ppt_x"/>
                                          </p:val>
                                        </p:tav>
                                        <p:tav tm="100000">
                                          <p:val>
                                            <p:strVal val="#ppt_x"/>
                                          </p:val>
                                        </p:tav>
                                      </p:tavLst>
                                    </p:anim>
                                    <p:anim calcmode="lin" valueType="num">
                                      <p:cBhvr>
                                        <p:cTn id="44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3" grpId="0"/>
      <p:bldP spid="44" grpId="0"/>
      <p:bldP spid="45" grpId="0"/>
      <p:bldP spid="46" grpId="0" animBg="1"/>
      <p:bldP spid="47" grpId="0" animBg="1"/>
      <p:bldP spid="48" grpId="0" animBg="1"/>
      <p:bldP spid="49" grpId="0" animBg="1"/>
      <p:bldP spid="50" grpId="0" animBg="1"/>
      <p:bldP spid="57" grpId="0" animBg="1"/>
      <p:bldP spid="58" grpId="0" animBg="1"/>
      <p:bldP spid="59" grpId="0" animBg="1"/>
      <p:bldP spid="60" grpId="0" animBg="1"/>
      <p:bldP spid="61" grpId="0" animBg="1"/>
      <p:bldP spid="62" grpId="0" animBg="1"/>
      <p:bldP spid="63" grpId="0" animBg="1"/>
      <p:bldP spid="64" grpId="0" animBg="1"/>
      <p:bldP spid="69" grpId="0"/>
      <p:bldP spid="70" grpId="0" animBg="1"/>
      <p:bldP spid="71" grpId="0" animBg="1"/>
      <p:bldP spid="72" grpId="0" animBg="1"/>
      <p:bldP spid="73" grpId="0" animBg="1"/>
      <p:bldP spid="74" grpId="0" animBg="1"/>
      <p:bldP spid="75" grpId="0" animBg="1"/>
      <p:bldP spid="76" grpId="0" animBg="1"/>
      <p:bldP spid="77" grpId="0" animBg="1"/>
      <p:bldP spid="81" grpId="0"/>
      <p:bldP spid="83" grpId="0" animBg="1"/>
      <p:bldP spid="84" grpId="0" animBg="1"/>
      <p:bldP spid="85" grpId="0" animBg="1"/>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pPr algn="l"/>
            <a:r>
              <a:rPr lang="zh-CN" altLang="en-US" dirty="0"/>
              <a:t>二、</a:t>
            </a:r>
            <a:r>
              <a:rPr lang="en-US" altLang="zh-CN" dirty="0"/>
              <a:t>Spark </a:t>
            </a:r>
            <a:r>
              <a:rPr lang="en-US" altLang="zh-CN" sz="5400" dirty="0"/>
              <a:t>		</a:t>
            </a:r>
            <a:r>
              <a:rPr lang="en-US" altLang="zh-CN" sz="5400" dirty="0" smtClean="0"/>
              <a:t>4.DAG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pPr algn="l"/>
            <a:r>
              <a:rPr lang="zh-CN" altLang="en-US" sz="4900" dirty="0"/>
              <a:t>二、</a:t>
            </a:r>
            <a:r>
              <a:rPr lang="en-US" altLang="zh-CN" sz="4900" dirty="0"/>
              <a:t>Spark </a:t>
            </a:r>
            <a:r>
              <a:rPr lang="en-US" altLang="zh-CN" sz="6000" dirty="0"/>
              <a:t>		</a:t>
            </a:r>
            <a:r>
              <a:rPr lang="en-US" altLang="zh-CN" sz="6000" dirty="0" smtClean="0"/>
              <a:t>5. </a:t>
            </a:r>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6. 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a:t>
            </a:r>
            <a:r>
              <a:rPr lang="zh-CN" altLang="en-US" b="1" dirty="0" smtClean="0"/>
              <a:t>不可变</a:t>
            </a:r>
            <a:r>
              <a:rPr lang="zh-CN" altLang="en-US" dirty="0" smtClean="0"/>
              <a:t>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a:p>
            <a:pPr marL="571500" indent="-571500">
              <a:buNone/>
            </a:pPr>
            <a:r>
              <a:rPr lang="zh-CN" altLang="en-US" dirty="0" smtClean="0"/>
              <a:t>九、回顾</a:t>
            </a:r>
            <a:endParaRPr lang="zh-CN" altLang="en-US" dirty="0"/>
          </a:p>
        </p:txBody>
      </p:sp>
    </p:spTree>
    <p:extLst>
      <p:ext uri="{BB962C8B-B14F-4D97-AF65-F5344CB8AC3E}">
        <p14:creationId xmlns:p14="http://schemas.microsoft.com/office/powerpoint/2010/main" val="387057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a:t>
            </a:r>
            <a:r>
              <a:rPr lang="en-US" altLang="zh-CN" dirty="0" smtClean="0"/>
              <a:t>		7. </a:t>
            </a:r>
            <a:r>
              <a:rPr lang="zh-CN" altLang="en-US" dirty="0" smtClean="0"/>
              <a:t>其他概念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的并行处理框架（核心计算模型还是</a:t>
            </a:r>
            <a:r>
              <a:rPr lang="en-US" altLang="zh-CN" dirty="0" err="1" smtClean="0"/>
              <a:t>MapReduce</a:t>
            </a:r>
            <a:r>
              <a:rPr lang="zh-CN" altLang="en-US" dirty="0" smtClean="0"/>
              <a:t>）。</a:t>
            </a:r>
            <a:r>
              <a:rPr lang="en-US" altLang="zh-CN" dirty="0" smtClean="0"/>
              <a:t>RDD</a:t>
            </a:r>
            <a:r>
              <a:rPr lang="zh-CN" altLang="en-US" dirty="0" smtClean="0"/>
              <a:t>提供的很多操作是对</a:t>
            </a:r>
            <a:r>
              <a:rPr lang="en-US" altLang="zh-CN" dirty="0" smtClean="0"/>
              <a:t>map</a:t>
            </a:r>
            <a:r>
              <a:rPr lang="zh-CN" altLang="en-US" dirty="0" smtClean="0"/>
              <a:t>、</a:t>
            </a:r>
            <a:r>
              <a:rPr lang="en-US" altLang="zh-CN" dirty="0" smtClean="0"/>
              <a:t>reduce</a:t>
            </a:r>
            <a:r>
              <a:rPr lang="zh-CN" altLang="en-US" dirty="0" smtClean="0"/>
              <a:t>的封装、重组、优化和丰富；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endParaRPr lang="en-US" altLang="zh-CN" dirty="0" smtClean="0"/>
          </a:p>
          <a:p>
            <a:pPr marL="0" indent="0">
              <a:buNone/>
            </a:pPr>
            <a:r>
              <a:rPr lang="zh-CN" altLang="en-US" dirty="0" smtClean="0"/>
              <a:t>更多细节，读代码</a:t>
            </a:r>
            <a:r>
              <a:rPr lang="en-US" altLang="zh-CN" dirty="0" smtClean="0"/>
              <a:t>~</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的粒度问题</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67722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2 3"/>
          <p:cNvSpPr/>
          <p:nvPr/>
        </p:nvSpPr>
        <p:spPr>
          <a:xfrm>
            <a:off x="4499992" y="3068960"/>
            <a:ext cx="4968552" cy="767928"/>
          </a:xfrm>
          <a:prstGeom prst="borderCallout2">
            <a:avLst>
              <a:gd name="adj1" fmla="val 20640"/>
              <a:gd name="adj2" fmla="val 139"/>
              <a:gd name="adj3" fmla="val 18750"/>
              <a:gd name="adj4" fmla="val -16667"/>
              <a:gd name="adj5" fmla="val 35906"/>
              <a:gd name="adj6" fmla="val -25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Cluster Computing with Working </a:t>
            </a:r>
            <a:r>
              <a:rPr lang="en-US" altLang="zh-CN" dirty="0" smtClean="0"/>
              <a:t>Sets.》</a:t>
            </a:r>
            <a:endParaRPr lang="zh-CN" altLang="en-US" dirty="0"/>
          </a:p>
        </p:txBody>
      </p:sp>
    </p:spTree>
    <p:extLst>
      <p:ext uri="{BB962C8B-B14F-4D97-AF65-F5344CB8AC3E}">
        <p14:creationId xmlns:p14="http://schemas.microsoft.com/office/powerpoint/2010/main" val="21606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a:t>
            </a:r>
            <a:r>
              <a:rPr lang="en-US" altLang="zh-CN" sz="3600" dirty="0" smtClean="0"/>
              <a:t>Shark</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		</a:t>
            </a:r>
            <a:r>
              <a:rPr lang="en-US" altLang="zh-CN" dirty="0" smtClean="0"/>
              <a:t>1. Hive 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bg/>
                                          </p:spTgt>
                                        </p:tgtEl>
                                        <p:attrNameLst>
                                          <p:attrName>style.visibility</p:attrName>
                                        </p:attrNameLst>
                                      </p:cBhvr>
                                      <p:to>
                                        <p:strVal val="visible"/>
                                      </p:to>
                                    </p:set>
                                    <p:animEffect transition="in" filter="fade">
                                      <p:cBhvr>
                                        <p:cTn id="56" dur="1000"/>
                                        <p:tgtEl>
                                          <p:spTgt spid="4">
                                            <p:bg/>
                                          </p:spTgt>
                                        </p:tgtEl>
                                      </p:cBhvr>
                                    </p:animEffect>
                                    <p:anim calcmode="lin" valueType="num">
                                      <p:cBhvr>
                                        <p:cTn id="57" dur="1000" fill="hold"/>
                                        <p:tgtEl>
                                          <p:spTgt spid="4">
                                            <p:bg/>
                                          </p:spTgt>
                                        </p:tgtEl>
                                        <p:attrNameLst>
                                          <p:attrName>ppt_x</p:attrName>
                                        </p:attrNameLst>
                                      </p:cBhvr>
                                      <p:tavLst>
                                        <p:tav tm="0">
                                          <p:val>
                                            <p:strVal val="#ppt_x"/>
                                          </p:val>
                                        </p:tav>
                                        <p:tav tm="100000">
                                          <p:val>
                                            <p:strVal val="#ppt_x"/>
                                          </p:val>
                                        </p:tav>
                                      </p:tavLst>
                                    </p:anim>
                                    <p:anim calcmode="lin" valueType="num">
                                      <p:cBhvr>
                                        <p:cTn id="58"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1000"/>
                                        <p:tgtEl>
                                          <p:spTgt spid="4">
                                            <p:txEl>
                                              <p:pRg st="1" end="1"/>
                                            </p:txEl>
                                          </p:spTgt>
                                        </p:tgtEl>
                                      </p:cBhvr>
                                    </p:animEffect>
                                    <p:anim calcmode="lin" valueType="num">
                                      <p:cBhvr>
                                        <p:cTn id="7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1000"/>
                                        <p:tgtEl>
                                          <p:spTgt spid="4">
                                            <p:txEl>
                                              <p:pRg st="2" end="2"/>
                                            </p:txEl>
                                          </p:spTgt>
                                        </p:tgtEl>
                                      </p:cBhvr>
                                    </p:animEffect>
                                    <p:anim calcmode="lin" valueType="num">
                                      <p:cBhvr>
                                        <p:cTn id="7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1000"/>
                                        <p:tgtEl>
                                          <p:spTgt spid="4">
                                            <p:txEl>
                                              <p:pRg st="4" end="4"/>
                                            </p:txEl>
                                          </p:spTgt>
                                        </p:tgtEl>
                                      </p:cBhvr>
                                    </p:animEffect>
                                    <p:anim calcmode="lin" valueType="num">
                                      <p:cBhvr>
                                        <p:cTn id="9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txEl>
                                              <p:pRg st="5" end="5"/>
                                            </p:txEl>
                                          </p:spTgt>
                                        </p:tgtEl>
                                        <p:attrNameLst>
                                          <p:attrName>style.visibility</p:attrName>
                                        </p:attrNameLst>
                                      </p:cBhvr>
                                      <p:to>
                                        <p:strVal val="visible"/>
                                      </p:to>
                                    </p:set>
                                    <p:animEffect transition="in" filter="fade">
                                      <p:cBhvr>
                                        <p:cTn id="98" dur="1000"/>
                                        <p:tgtEl>
                                          <p:spTgt spid="4">
                                            <p:txEl>
                                              <p:pRg st="5" end="5"/>
                                            </p:txEl>
                                          </p:spTgt>
                                        </p:tgtEl>
                                      </p:cBhvr>
                                    </p:animEffect>
                                    <p:anim calcmode="lin" valueType="num">
                                      <p:cBhvr>
                                        <p:cTn id="9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Effect transition="in" filter="fade">
                                      <p:cBhvr>
                                        <p:cTn id="105" dur="1000"/>
                                        <p:tgtEl>
                                          <p:spTgt spid="4">
                                            <p:txEl>
                                              <p:pRg st="6" end="6"/>
                                            </p:txEl>
                                          </p:spTgt>
                                        </p:tgtEl>
                                      </p:cBhvr>
                                    </p:animEffect>
                                    <p:anim calcmode="lin" valueType="num">
                                      <p:cBhvr>
                                        <p:cTn id="10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1. Hive 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2. </a:t>
            </a:r>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a:t>Shark </a:t>
            </a:r>
            <a:r>
              <a:rPr lang="en-US" altLang="zh-CN" dirty="0" smtClean="0"/>
              <a:t>		3. SQL</a:t>
            </a:r>
            <a:r>
              <a:rPr lang="zh-CN" altLang="en-US" dirty="0" smtClean="0"/>
              <a:t>执行过程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1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三、引擎扩展</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基于</a:t>
            </a:r>
            <a:r>
              <a:rPr lang="en-US" altLang="zh-CN" dirty="0" smtClean="0"/>
              <a:t>RDD(</a:t>
            </a:r>
            <a:r>
              <a:rPr lang="zh-CN" altLang="en-US" b="1" dirty="0" smtClean="0"/>
              <a:t>粗粒度</a:t>
            </a:r>
            <a:r>
              <a:rPr lang="zh-CN" altLang="en-US" dirty="0" smtClean="0"/>
              <a:t>数据操作</a:t>
            </a:r>
            <a:r>
              <a:rPr lang="en-US" altLang="zh-CN" dirty="0" smtClean="0"/>
              <a:t>)</a:t>
            </a:r>
            <a:r>
              <a:rPr lang="zh-CN" altLang="en-US" dirty="0" smtClean="0"/>
              <a:t>，同时结合传统的数据库技术，</a:t>
            </a:r>
            <a:r>
              <a:rPr lang="en-US" altLang="zh-CN" dirty="0" smtClean="0"/>
              <a:t>Shark</a:t>
            </a:r>
            <a:r>
              <a:rPr lang="zh-CN" altLang="en-US" dirty="0" smtClean="0"/>
              <a:t>在如下几个方面扩展</a:t>
            </a:r>
            <a:r>
              <a:rPr lang="en-US" altLang="zh-CN" dirty="0" smtClean="0"/>
              <a:t>RDD</a:t>
            </a:r>
            <a:r>
              <a:rPr lang="zh-CN" altLang="en-US" dirty="0" smtClean="0"/>
              <a:t>执行引擎：</a:t>
            </a:r>
            <a:endParaRPr lang="en-US" altLang="zh-CN" dirty="0" smtClean="0"/>
          </a:p>
          <a:p>
            <a:pPr marL="514350" indent="-514350">
              <a:buFont typeface="+mj-lt"/>
              <a:buAutoNum type="arabicPeriod"/>
            </a:pPr>
            <a:r>
              <a:rPr lang="en-US" altLang="zh-CN" dirty="0" smtClean="0"/>
              <a:t>SQL</a:t>
            </a:r>
            <a:r>
              <a:rPr lang="zh-CN" altLang="en-US" dirty="0"/>
              <a:t>查询优化，</a:t>
            </a:r>
            <a:r>
              <a:rPr lang="zh-CN" altLang="en-US" dirty="0" smtClean="0"/>
              <a:t>局部的</a:t>
            </a:r>
            <a:r>
              <a:rPr lang="en-US" altLang="zh-CN" dirty="0" smtClean="0"/>
              <a:t>DAG</a:t>
            </a:r>
            <a:r>
              <a:rPr lang="zh-CN" altLang="en-US" dirty="0" smtClean="0"/>
              <a:t>扩展（</a:t>
            </a:r>
            <a:r>
              <a:rPr lang="en-US" altLang="zh-CN" dirty="0" smtClean="0"/>
              <a:t>partial </a:t>
            </a:r>
            <a:r>
              <a:rPr lang="en-US" altLang="zh-CN" dirty="0"/>
              <a:t>DAG execution</a:t>
            </a:r>
            <a:r>
              <a:rPr lang="zh-CN" altLang="en-US" dirty="0"/>
              <a:t>，简称</a:t>
            </a:r>
            <a:r>
              <a:rPr lang="en-US" altLang="zh-CN" b="1" dirty="0" smtClean="0"/>
              <a:t>PDE</a:t>
            </a:r>
            <a:r>
              <a:rPr lang="zh-CN" altLang="en-US" dirty="0" smtClean="0"/>
              <a:t>）</a:t>
            </a:r>
            <a:endParaRPr lang="en-US" altLang="zh-CN" dirty="0" smtClean="0"/>
          </a:p>
          <a:p>
            <a:pPr marL="514350" indent="-514350">
              <a:buFont typeface="+mj-lt"/>
              <a:buAutoNum type="arabicPeriod"/>
            </a:pPr>
            <a:r>
              <a:rPr lang="zh-CN" altLang="en-US" dirty="0" smtClean="0"/>
              <a:t>内存存储和内存压缩</a:t>
            </a:r>
            <a:endParaRPr lang="en-US" altLang="zh-CN" dirty="0" smtClean="0"/>
          </a:p>
          <a:p>
            <a:pPr marL="514350" indent="-514350">
              <a:buFont typeface="+mj-lt"/>
              <a:buAutoNum type="arabicPeriod"/>
            </a:pPr>
            <a:r>
              <a:rPr lang="zh-CN" altLang="en-US" dirty="0" smtClean="0"/>
              <a:t>分布式数据加载</a:t>
            </a:r>
            <a:endParaRPr lang="en-US" altLang="zh-CN" dirty="0" smtClean="0"/>
          </a:p>
          <a:p>
            <a:pPr marL="514350" indent="-514350">
              <a:buFont typeface="+mj-lt"/>
              <a:buAutoNum type="arabicPeriod"/>
            </a:pPr>
            <a:r>
              <a:rPr lang="zh-CN" altLang="en-US" dirty="0" smtClean="0"/>
              <a:t>协同分区</a:t>
            </a:r>
            <a:endParaRPr lang="en-US" altLang="zh-CN" dirty="0" smtClean="0"/>
          </a:p>
          <a:p>
            <a:pPr marL="514350" indent="-514350">
              <a:buFont typeface="+mj-lt"/>
              <a:buAutoNum type="arabicPeriod"/>
            </a:pPr>
            <a:r>
              <a:rPr lang="zh-CN" altLang="en-US" dirty="0" smtClean="0"/>
              <a:t>分区统计和</a:t>
            </a:r>
            <a:r>
              <a:rPr lang="en-US" altLang="zh-CN" dirty="0" smtClean="0"/>
              <a:t>Map</a:t>
            </a:r>
            <a:r>
              <a:rPr lang="zh-CN" altLang="en-US" dirty="0" smtClean="0"/>
              <a:t>裁剪</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复杂分析功能</a:t>
            </a:r>
            <a:r>
              <a:rPr lang="zh-CN" altLang="en-US" dirty="0" smtClean="0"/>
              <a:t>（如机器学习、数据挖掘、图计算等），使得系统难以在编译的时候确定优化策略，特别是新数据没有经过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是低效的。（如数据的格式、粒度等，</a:t>
            </a:r>
            <a:r>
              <a:rPr lang="en-US" altLang="zh-CN" dirty="0" smtClean="0"/>
              <a:t>RDD</a:t>
            </a:r>
            <a:r>
              <a:rPr lang="zh-CN" altLang="en-US" dirty="0" smtClean="0"/>
              <a:t>是粗粒度的）</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一、背景</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 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1. PDE </a:t>
            </a:r>
            <a:r>
              <a:rPr lang="en-US" altLang="zh-CN" dirty="0"/>
              <a:t>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sz="3600" dirty="0" smtClean="0"/>
              <a:t>	</a:t>
            </a:r>
            <a:r>
              <a:rPr lang="en-US" altLang="zh-CN" dirty="0" smtClean="0"/>
              <a:t>1. PDE </a:t>
            </a:r>
            <a:r>
              <a:rPr lang="zh-CN" altLang="en-US" dirty="0" smtClean="0"/>
              <a:t>斜处理和并行度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小分区合并后得到的大分区，其大小可能不一。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a:t>
            </a:r>
            <a:r>
              <a:rPr lang="zh-CN" altLang="en-US" b="1" dirty="0"/>
              <a:t>反序列</a:t>
            </a:r>
            <a:r>
              <a:rPr lang="zh-CN" altLang="en-US" dirty="0"/>
              <a:t>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down)">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down)">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wipe(down)">
                                      <p:cBhvr>
                                        <p:cTn id="4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dirty="0" smtClean="0"/>
              <a:t>		3.</a:t>
            </a:r>
            <a:r>
              <a:rPr lang="zh-CN" altLang="en-US" dirty="0" smtClean="0"/>
              <a:t>分布式数据加载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，大致过程：</a:t>
            </a:r>
            <a:r>
              <a:rPr lang="en-US" altLang="zh-CN" dirty="0" smtClean="0"/>
              <a:t/>
            </a:r>
            <a:br>
              <a:rPr lang="en-US" altLang="zh-CN" dirty="0" smtClean="0"/>
            </a:br>
            <a:r>
              <a:rPr lang="zh-CN" altLang="en-US" dirty="0" smtClean="0"/>
              <a:t>一个表被划分到多个小的分区，每个分区对应一个加载任务，加载任务按照“数据视图”从数据行中提取独立字段，然后将分区数据整理为列存储形式，最后存储到内存。</a:t>
            </a:r>
            <a:endParaRPr lang="en-US" altLang="zh-CN" dirty="0" smtClean="0"/>
          </a:p>
          <a:p>
            <a:r>
              <a:rPr lang="zh-CN" altLang="en-US" dirty="0" smtClean="0"/>
              <a:t>每个数据加载任务跟踪“元数据（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4. </a:t>
            </a:r>
            <a:r>
              <a:rPr lang="zh-CN" altLang="en-US" dirty="0" smtClean="0"/>
              <a:t>数据协作分区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key</a:t>
            </a:r>
            <a:r>
              <a:rPr lang="zh-CN" altLang="en-US" sz="2400" dirty="0" smtClean="0"/>
              <a:t>协同分区。</a:t>
            </a:r>
            <a:r>
              <a:rPr lang="en-US" altLang="zh-CN" sz="2400" dirty="0" smtClean="0"/>
              <a:t/>
            </a:r>
            <a:br>
              <a:rPr lang="en-US" altLang="zh-CN" sz="2400" dirty="0" smtClean="0"/>
            </a:br>
            <a:r>
              <a:rPr lang="zh-CN" altLang="en-US" sz="2400" dirty="0" smtClean="0"/>
              <a:t>协同分区时，</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5. </a:t>
            </a:r>
            <a:r>
              <a:rPr lang="zh-CN" altLang="en-US" dirty="0" smtClean="0"/>
              <a:t>分区统计和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Map</a:t>
            </a:r>
            <a:r>
              <a:rPr lang="zh-CN" altLang="en-US" dirty="0" smtClean="0"/>
              <a:t>裁剪</a:t>
            </a:r>
            <a:r>
              <a:rPr lang="zh-CN" altLang="en-US" dirty="0" smtClean="0"/>
              <a:t>：对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分区统计：每个节点的内存存储在数据加载过程收集统计数据，如每一列的范围、记录数等。这些数据会发送到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对所有的分区统计信息和查询语句的谓词进行评估，不满足谓词的分区将被裁剪掉，也即不会有任务扫描这些分区数据。</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四、机器学习支持</a:t>
            </a:r>
            <a:endParaRPr lang="zh-CN" altLang="en-US" sz="3600"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语言集成：类似于</a:t>
            </a:r>
            <a:r>
              <a:rPr lang="en-US" altLang="zh-CN" dirty="0" smtClean="0"/>
              <a:t>Scala</a:t>
            </a:r>
            <a:r>
              <a:rPr lang="zh-CN" altLang="en-US" dirty="0" smtClean="0"/>
              <a:t>编程，如右图</a:t>
            </a:r>
            <a:endParaRPr lang="en-US" altLang="zh-CN" dirty="0" smtClean="0"/>
          </a:p>
          <a:p>
            <a:pPr marL="514350" indent="-457200">
              <a:buFont typeface="+mj-ea"/>
              <a:buAutoNum type="circleNumDbPlain"/>
            </a:pPr>
            <a:r>
              <a:rPr lang="zh-CN" altLang="en-US" dirty="0" smtClean="0"/>
              <a:t>执行引擎集成：</a:t>
            </a:r>
            <a:r>
              <a:rPr lang="en-US" altLang="zh-CN" dirty="0" smtClean="0"/>
              <a:t>RDD</a:t>
            </a:r>
            <a:endParaRPr lang="zh-CN" altLang="en-US" dirty="0" smtClean="0"/>
          </a:p>
          <a:p>
            <a:endParaRPr lang="zh-CN" alt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4786314" y="1857364"/>
            <a:ext cx="4038600" cy="3382541"/>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五、实现</a:t>
            </a:r>
            <a:endParaRPr lang="zh-CN" altLang="en-US" sz="36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一、</a:t>
            </a:r>
            <a:r>
              <a:rPr lang="zh-CN" altLang="en-US" sz="3600" dirty="0" smtClean="0"/>
              <a:t>背景</a:t>
            </a:r>
            <a:r>
              <a:rPr lang="en-US" altLang="zh-CN" dirty="0" smtClean="0"/>
              <a:t>	1. </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使用“心跳”机制实现任务分配。任务启动时间延迟</a:t>
            </a:r>
            <a:r>
              <a:rPr lang="en-US" altLang="zh-CN" dirty="0" smtClean="0"/>
              <a:t>5~10</a:t>
            </a:r>
            <a:r>
              <a:rPr lang="zh-CN" altLang="en-US" dirty="0" smtClean="0"/>
              <a:t>秒（第一代</a:t>
            </a:r>
            <a:r>
              <a:rPr lang="en-US" altLang="zh-CN" dirty="0" smtClean="0"/>
              <a:t>Hadoop</a:t>
            </a:r>
            <a:r>
              <a:rPr lang="zh-CN" altLang="en-US" dirty="0" smtClean="0"/>
              <a:t>）</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endParaRPr lang="en-US" altLang="zh-CN" dirty="0"/>
          </a:p>
        </p:txBody>
      </p:sp>
    </p:spTree>
    <p:extLst>
      <p:ext uri="{BB962C8B-B14F-4D97-AF65-F5344CB8AC3E}">
        <p14:creationId xmlns:p14="http://schemas.microsoft.com/office/powerpoint/2010/main" val="26591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七、讨论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16832"/>
            <a:ext cx="9010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855130" y="5589240"/>
            <a:ext cx="7848872" cy="646331"/>
          </a:xfrm>
          <a:prstGeom prst="rect">
            <a:avLst/>
          </a:prstGeom>
          <a:noFill/>
        </p:spPr>
        <p:txBody>
          <a:bodyPr wrap="square" rtlCol="0">
            <a:spAutoFit/>
          </a:bodyPr>
          <a:lstStyle/>
          <a:p>
            <a:r>
              <a:rPr lang="en-US" altLang="zh-CN" dirty="0" smtClean="0"/>
              <a:t>100</a:t>
            </a:r>
            <a:r>
              <a:rPr lang="zh-CN" altLang="en-US" dirty="0" smtClean="0"/>
              <a:t>个节点组成的集群，运行一个简单的聚集查询，作业的执行时间随着任务数量的变化而变化。</a:t>
            </a:r>
            <a:endParaRPr lang="zh-CN" altLang="en-US" dirty="0"/>
          </a:p>
        </p:txBody>
      </p:sp>
    </p:spTree>
    <p:extLst>
      <p:ext uri="{BB962C8B-B14F-4D97-AF65-F5344CB8AC3E}">
        <p14:creationId xmlns:p14="http://schemas.microsoft.com/office/powerpoint/2010/main" val="4229318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一、</a:t>
            </a:r>
            <a:r>
              <a:rPr lang="zh-CN" altLang="en-US" sz="3600" dirty="0" smtClean="0"/>
              <a:t>背景 </a:t>
            </a:r>
            <a:r>
              <a:rPr lang="en-US" altLang="zh-CN" dirty="0" smtClean="0"/>
              <a:t>		2. 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a:xfrm>
            <a:off x="457200" y="1600201"/>
            <a:ext cx="8229600" cy="2620888"/>
          </a:xfrm>
        </p:spPr>
        <p:txBody>
          <a:bodyPr>
            <a:normAutofit fontScale="70000" lnSpcReduction="20000"/>
          </a:bodyPr>
          <a:lstStyle/>
          <a:p>
            <a:pPr marL="0" indent="0">
              <a:buNone/>
            </a:pPr>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pPr marL="0" indent="0">
              <a:buNone/>
            </a:pPr>
            <a:r>
              <a:rPr lang="zh-CN" altLang="en-US" dirty="0" smtClean="0"/>
              <a:t>优点</a:t>
            </a:r>
            <a:r>
              <a:rPr lang="zh-CN" altLang="en-US" dirty="0" smtClean="0"/>
              <a:t>：在运行时</a:t>
            </a:r>
            <a:r>
              <a:rPr lang="en-US" altLang="zh-CN" dirty="0" smtClean="0"/>
              <a:t>(run-time) </a:t>
            </a:r>
          </a:p>
          <a:p>
            <a:pPr marL="457200" lvl="1" indent="0">
              <a:buNone/>
            </a:pPr>
            <a:r>
              <a:rPr lang="zh-CN" altLang="en-US" dirty="0" smtClean="0"/>
              <a:t>决定在哪里运行任务</a:t>
            </a:r>
            <a:endParaRPr lang="en-US" altLang="zh-CN" dirty="0" smtClean="0"/>
          </a:p>
          <a:p>
            <a:pPr marL="457200" lvl="1" indent="0">
              <a:buNone/>
            </a:pPr>
            <a:r>
              <a:rPr lang="zh-CN" altLang="en-US" dirty="0" smtClean="0"/>
              <a:t>自动地从错误中恢复</a:t>
            </a:r>
            <a:endParaRPr lang="en-US" altLang="zh-CN" dirty="0" smtClean="0"/>
          </a:p>
          <a:p>
            <a:pPr marL="0" indent="0">
              <a:buNone/>
            </a:pPr>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a:t>，是一种</a:t>
            </a:r>
            <a:r>
              <a:rPr lang="zh-CN" altLang="en-US" b="1" dirty="0"/>
              <a:t>多范式</a:t>
            </a:r>
            <a:r>
              <a:rPr lang="zh-CN" altLang="en-US" dirty="0"/>
              <a:t>的编程语言，一种类似</a:t>
            </a:r>
            <a:r>
              <a:rPr lang="en-US" altLang="zh-CN" dirty="0"/>
              <a:t>java</a:t>
            </a:r>
            <a:r>
              <a:rPr lang="zh-CN" altLang="en-US" dirty="0"/>
              <a:t>的</a:t>
            </a:r>
            <a:r>
              <a:rPr lang="zh-CN" altLang="en-US" dirty="0" smtClean="0"/>
              <a:t>编程，</a:t>
            </a:r>
            <a:r>
              <a:rPr lang="zh-CN" altLang="en-US" dirty="0"/>
              <a:t>设计初衷是要集成</a:t>
            </a:r>
            <a:r>
              <a:rPr lang="zh-CN" altLang="en-US" b="1" dirty="0"/>
              <a:t>面向对象编程</a:t>
            </a:r>
            <a:r>
              <a:rPr lang="zh-CN" altLang="en-US" dirty="0"/>
              <a:t>和</a:t>
            </a:r>
            <a:r>
              <a:rPr lang="zh-CN" altLang="en-US" b="1" dirty="0">
                <a:solidFill>
                  <a:srgbClr val="FF0000"/>
                </a:solidFill>
              </a:rPr>
              <a:t>函数式</a:t>
            </a:r>
            <a:r>
              <a:rPr lang="zh-CN" altLang="en-US" b="1" dirty="0"/>
              <a:t>编程</a:t>
            </a:r>
            <a:r>
              <a:rPr lang="zh-CN" altLang="en-US" dirty="0"/>
              <a:t>的各种特性</a:t>
            </a:r>
            <a:r>
              <a:rPr lang="zh-CN" altLang="en-US" dirty="0" smtClean="0"/>
              <a:t>。</a:t>
            </a:r>
            <a:r>
              <a:rPr lang="en-US" altLang="zh-CN" dirty="0"/>
              <a:t>Scala</a:t>
            </a:r>
            <a:r>
              <a:rPr lang="zh-CN" altLang="en-US" dirty="0"/>
              <a:t>是在</a:t>
            </a:r>
            <a:r>
              <a:rPr lang="en-US" altLang="zh-CN" dirty="0"/>
              <a:t>JVM</a:t>
            </a:r>
            <a:r>
              <a:rPr lang="zh-CN" altLang="en-US" dirty="0"/>
              <a:t>上</a:t>
            </a:r>
            <a:r>
              <a:rPr lang="zh-CN" altLang="en-US" dirty="0" smtClean="0"/>
              <a:t>运行。</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3757</Words>
  <Application>Microsoft Office PowerPoint</Application>
  <PresentationFormat>全屏显示(4:3)</PresentationFormat>
  <Paragraphs>407</Paragraphs>
  <Slides>46</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Andale Mono</vt:lpstr>
      <vt:lpstr>ＭＳ Ｐゴシック</vt:lpstr>
      <vt:lpstr>PMingLiU</vt:lpstr>
      <vt:lpstr>宋体</vt:lpstr>
      <vt:lpstr>幼圆</vt:lpstr>
      <vt:lpstr>Arial</vt:lpstr>
      <vt:lpstr>Calibri</vt:lpstr>
      <vt:lpstr>Corbel</vt:lpstr>
      <vt:lpstr>Lucida Console</vt:lpstr>
      <vt:lpstr>Times New Roman</vt:lpstr>
      <vt:lpstr>Wingdings</vt:lpstr>
      <vt:lpstr>Office 主题</vt:lpstr>
      <vt:lpstr>Shark: SQL and Rich Analytics at Scale </vt:lpstr>
      <vt:lpstr>PowerPoint 演示文稿</vt:lpstr>
      <vt:lpstr>一、背景</vt:lpstr>
      <vt:lpstr>一、背景 1. MapReduce</vt:lpstr>
      <vt:lpstr>一、背景   2. MPP</vt:lpstr>
      <vt:lpstr>二、Spark</vt:lpstr>
      <vt:lpstr>二、Spark</vt:lpstr>
      <vt:lpstr>二、Spark</vt:lpstr>
      <vt:lpstr>二、Spark</vt:lpstr>
      <vt:lpstr>二、Spark</vt:lpstr>
      <vt:lpstr>二、Spark  1. RDD</vt:lpstr>
      <vt:lpstr>二、Spark  1. RDD</vt:lpstr>
      <vt:lpstr>举例</vt:lpstr>
      <vt:lpstr>Spark组件</vt:lpstr>
      <vt:lpstr>二、Spark   2. RDD 图</vt:lpstr>
      <vt:lpstr>二、Spark   3. RDD 依赖类型</vt:lpstr>
      <vt:lpstr>二、Spark   4.DAG 调度器</vt:lpstr>
      <vt:lpstr>二、Spark   5. Job调度过程</vt:lpstr>
      <vt:lpstr>二、Spark   6. RDD容错</vt:lpstr>
      <vt:lpstr>二、Spark  7. 其他概念</vt:lpstr>
      <vt:lpstr>RDD的粒度问题</vt:lpstr>
      <vt:lpstr>三、Shark</vt:lpstr>
      <vt:lpstr>三、Shark  1. Hive VS Shark</vt:lpstr>
      <vt:lpstr>三、Shark  1. Hive VS Shark</vt:lpstr>
      <vt:lpstr>三、Shark  2. 容错</vt:lpstr>
      <vt:lpstr>三、Shark   3. SQL执行过程</vt:lpstr>
      <vt:lpstr>PowerPoint 演示文稿</vt:lpstr>
      <vt:lpstr>三、引擎扩展</vt:lpstr>
      <vt:lpstr>三、引擎扩展  1.PDE</vt:lpstr>
      <vt:lpstr>三、引擎扩展  1. PDE</vt:lpstr>
      <vt:lpstr>三、引擎扩展  1. PDE Join优化</vt:lpstr>
      <vt:lpstr>三、引擎扩展 1. PDE 斜处理和并行度</vt:lpstr>
      <vt:lpstr>三、引擎扩展  2. 列内存存储</vt:lpstr>
      <vt:lpstr>三、引擎扩展  2. 列内存存储</vt:lpstr>
      <vt:lpstr>三、引擎扩展  3.分布式数据加载</vt:lpstr>
      <vt:lpstr>三、引擎扩展  4. 数据协作分区</vt:lpstr>
      <vt:lpstr>三、引擎扩展 5. 分区统计和Map裁剪</vt:lpstr>
      <vt:lpstr>四、机器学习支持</vt:lpstr>
      <vt:lpstr>五、实现</vt:lpstr>
      <vt:lpstr>六、实验</vt:lpstr>
      <vt:lpstr>六、实验</vt:lpstr>
      <vt:lpstr>七、讨论</vt:lpstr>
      <vt:lpstr>七、讨论</vt:lpstr>
      <vt:lpstr>七、讨论</vt:lpstr>
      <vt:lpstr>七、讨论</vt:lpstr>
      <vt:lpstr> 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Administrator</cp:lastModifiedBy>
  <cp:revision>359</cp:revision>
  <dcterms:created xsi:type="dcterms:W3CDTF">2014-06-19T11:37:45Z</dcterms:created>
  <dcterms:modified xsi:type="dcterms:W3CDTF">2014-06-23T03:50:29Z</dcterms:modified>
</cp:coreProperties>
</file>