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37" r:id="rId3"/>
    <p:sldId id="327" r:id="rId4"/>
    <p:sldId id="320" r:id="rId5"/>
    <p:sldId id="338" r:id="rId6"/>
    <p:sldId id="351" r:id="rId7"/>
    <p:sldId id="339" r:id="rId8"/>
    <p:sldId id="340" r:id="rId9"/>
    <p:sldId id="341" r:id="rId10"/>
    <p:sldId id="348" r:id="rId11"/>
    <p:sldId id="342" r:id="rId12"/>
    <p:sldId id="343" r:id="rId13"/>
    <p:sldId id="345" r:id="rId14"/>
    <p:sldId id="344" r:id="rId15"/>
    <p:sldId id="346" r:id="rId16"/>
    <p:sldId id="347" r:id="rId17"/>
    <p:sldId id="349" r:id="rId18"/>
    <p:sldId id="350" r:id="rId19"/>
    <p:sldId id="29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272" userDrawn="1">
          <p15:clr>
            <a:srgbClr val="A4A3A4"/>
          </p15:clr>
        </p15:guide>
        <p15:guide id="5" pos="5488" userDrawn="1">
          <p15:clr>
            <a:srgbClr val="A4A3A4"/>
          </p15:clr>
        </p15:guide>
        <p15:guide id="7" pos="3833" userDrawn="1">
          <p15:clr>
            <a:srgbClr val="A4A3A4"/>
          </p15:clr>
        </p15:guide>
        <p15:guide id="8" orient="horz" pos="3702" userDrawn="1">
          <p15:clr>
            <a:srgbClr val="A4A3A4"/>
          </p15:clr>
        </p15:guide>
        <p15:guide id="9" pos="4173" userDrawn="1">
          <p15:clr>
            <a:srgbClr val="A4A3A4"/>
          </p15:clr>
        </p15:guide>
        <p15:guide id="10" pos="1542" userDrawn="1">
          <p15:clr>
            <a:srgbClr val="A4A3A4"/>
          </p15:clr>
        </p15:guide>
        <p15:guide id="11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B1D3EC"/>
    <a:srgbClr val="0D0D0D"/>
    <a:srgbClr val="3A383B"/>
    <a:srgbClr val="07ABB5"/>
    <a:srgbClr val="383639"/>
    <a:srgbClr val="38363B"/>
    <a:srgbClr val="7F7F7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1398" y="-96"/>
      </p:cViewPr>
      <p:guideLst>
        <p:guide orient="horz" pos="2183"/>
        <p:guide orient="horz" pos="346"/>
        <p:guide orient="horz" pos="3702"/>
        <p:guide orient="horz" pos="572"/>
        <p:guide pos="2880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B0E0E-0B33-4B7A-9510-4E1401D7C9E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7C4257-DD77-4E96-8E24-797206DB538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一、</a:t>
          </a:r>
          <a:r>
            <a:rPr lang="en-US" altLang="zh-CN" dirty="0" smtClean="0"/>
            <a:t>Web</a:t>
          </a:r>
          <a:r>
            <a:rPr lang="zh-CN" altLang="en-US" dirty="0" smtClean="0"/>
            <a:t>框架</a:t>
          </a:r>
          <a:r>
            <a:rPr lang="en-US" altLang="zh-CN" dirty="0" smtClean="0"/>
            <a:t>1.0</a:t>
          </a:r>
          <a:r>
            <a:rPr lang="zh-CN" altLang="en-US" dirty="0" smtClean="0"/>
            <a:t>回顾</a:t>
          </a:r>
          <a:endParaRPr lang="en-US" altLang="zh-CN" dirty="0" smtClean="0"/>
        </a:p>
        <a:p>
          <a:pPr rtl="0"/>
          <a:r>
            <a:rPr lang="en-US" altLang="zh-CN" dirty="0" smtClean="0"/>
            <a:t>(WebFramework1.0)</a:t>
          </a:r>
          <a:endParaRPr lang="zh-CN" dirty="0"/>
        </a:p>
      </dgm:t>
    </dgm:pt>
    <dgm:pt modelId="{1222D728-C8A7-4A47-BD70-A8DAB2C46CD8}" type="parTrans" cxnId="{B98020E0-9971-4549-88F1-02E9908D33B0}">
      <dgm:prSet/>
      <dgm:spPr/>
      <dgm:t>
        <a:bodyPr/>
        <a:lstStyle/>
        <a:p>
          <a:endParaRPr lang="zh-CN" altLang="en-US"/>
        </a:p>
      </dgm:t>
    </dgm:pt>
    <dgm:pt modelId="{009E39BA-A30C-40B2-BF3E-C8203583EDA3}" type="sibTrans" cxnId="{B98020E0-9971-4549-88F1-02E9908D33B0}">
      <dgm:prSet/>
      <dgm:spPr/>
      <dgm:t>
        <a:bodyPr/>
        <a:lstStyle/>
        <a:p>
          <a:endParaRPr lang="zh-CN" altLang="en-US"/>
        </a:p>
      </dgm:t>
    </dgm:pt>
    <dgm:pt modelId="{5B0ABA3F-335D-434D-935D-E50A4B8017A7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二、</a:t>
          </a:r>
          <a:r>
            <a:rPr lang="en-US" altLang="zh-CN" dirty="0" smtClean="0"/>
            <a:t>Web</a:t>
          </a:r>
          <a:r>
            <a:rPr lang="zh-CN" altLang="en-US" dirty="0" smtClean="0"/>
            <a:t>框架</a:t>
          </a:r>
          <a:r>
            <a:rPr lang="en-US" altLang="zh-CN" dirty="0" smtClean="0"/>
            <a:t>2.0</a:t>
          </a:r>
          <a:r>
            <a:rPr lang="zh-CN" altLang="en-US" dirty="0" smtClean="0"/>
            <a:t>介绍</a:t>
          </a:r>
          <a:endParaRPr lang="en-US" altLang="zh-CN" dirty="0" smtClean="0"/>
        </a:p>
        <a:p>
          <a:pPr rtl="0"/>
          <a:r>
            <a:rPr lang="en-US" altLang="zh-CN" dirty="0" smtClean="0"/>
            <a:t>(WebFramework2.1)</a:t>
          </a:r>
          <a:endParaRPr lang="zh-CN" dirty="0"/>
        </a:p>
      </dgm:t>
    </dgm:pt>
    <dgm:pt modelId="{2EA3B4B2-6886-4F76-96BD-6256CCE787F3}" type="parTrans" cxnId="{CB18F846-96AB-47F4-81C2-504F34FE660B}">
      <dgm:prSet/>
      <dgm:spPr/>
      <dgm:t>
        <a:bodyPr/>
        <a:lstStyle/>
        <a:p>
          <a:endParaRPr lang="zh-CN" altLang="en-US"/>
        </a:p>
      </dgm:t>
    </dgm:pt>
    <dgm:pt modelId="{4F1AFF4D-244E-4481-8F83-353EB7A0FA0B}" type="sibTrans" cxnId="{CB18F846-96AB-47F4-81C2-504F34FE660B}">
      <dgm:prSet/>
      <dgm:spPr/>
      <dgm:t>
        <a:bodyPr/>
        <a:lstStyle/>
        <a:p>
          <a:endParaRPr lang="zh-CN" altLang="en-US"/>
        </a:p>
      </dgm:t>
    </dgm:pt>
    <dgm:pt modelId="{1864E63F-9016-4D45-8C5D-C3CF59DBF586}" type="pres">
      <dgm:prSet presAssocID="{283B0E0E-0B33-4B7A-9510-4E1401D7C9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B06F56D-ED0A-4EA4-B2F4-B5CFBEB47038}" type="pres">
      <dgm:prSet presAssocID="{5B7C4257-DD77-4E96-8E24-797206DB5389}" presName="horFlow" presStyleCnt="0"/>
      <dgm:spPr/>
    </dgm:pt>
    <dgm:pt modelId="{5EA8027F-8C87-4937-A54D-390BD4C63FBB}" type="pres">
      <dgm:prSet presAssocID="{5B7C4257-DD77-4E96-8E24-797206DB5389}" presName="bigChev" presStyleLbl="node1" presStyleIdx="0" presStyleCnt="2"/>
      <dgm:spPr/>
      <dgm:t>
        <a:bodyPr/>
        <a:lstStyle/>
        <a:p>
          <a:endParaRPr lang="zh-CN" altLang="en-US"/>
        </a:p>
      </dgm:t>
    </dgm:pt>
    <dgm:pt modelId="{774FF8F4-C451-42A7-8118-0A3FAB040021}" type="pres">
      <dgm:prSet presAssocID="{5B7C4257-DD77-4E96-8E24-797206DB5389}" presName="vSp" presStyleCnt="0"/>
      <dgm:spPr/>
    </dgm:pt>
    <dgm:pt modelId="{52C20C3E-E6E1-4C71-98A5-02867A36261A}" type="pres">
      <dgm:prSet presAssocID="{5B0ABA3F-335D-434D-935D-E50A4B8017A7}" presName="horFlow" presStyleCnt="0"/>
      <dgm:spPr/>
    </dgm:pt>
    <dgm:pt modelId="{D08A3645-D7C1-4A95-8C50-898E4936A844}" type="pres">
      <dgm:prSet presAssocID="{5B0ABA3F-335D-434D-935D-E50A4B8017A7}" presName="bigChev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19BF3527-6F8C-4FBB-AFC9-544B66F8BC4B}" type="presOf" srcId="{5B0ABA3F-335D-434D-935D-E50A4B8017A7}" destId="{D08A3645-D7C1-4A95-8C50-898E4936A844}" srcOrd="0" destOrd="0" presId="urn:microsoft.com/office/officeart/2005/8/layout/lProcess3"/>
    <dgm:cxn modelId="{021EDDED-DED8-4A51-A61E-1E0462293AFB}" type="presOf" srcId="{5B7C4257-DD77-4E96-8E24-797206DB5389}" destId="{5EA8027F-8C87-4937-A54D-390BD4C63FBB}" srcOrd="0" destOrd="0" presId="urn:microsoft.com/office/officeart/2005/8/layout/lProcess3"/>
    <dgm:cxn modelId="{B98020E0-9971-4549-88F1-02E9908D33B0}" srcId="{283B0E0E-0B33-4B7A-9510-4E1401D7C9E3}" destId="{5B7C4257-DD77-4E96-8E24-797206DB5389}" srcOrd="0" destOrd="0" parTransId="{1222D728-C8A7-4A47-BD70-A8DAB2C46CD8}" sibTransId="{009E39BA-A30C-40B2-BF3E-C8203583EDA3}"/>
    <dgm:cxn modelId="{CB18F846-96AB-47F4-81C2-504F34FE660B}" srcId="{283B0E0E-0B33-4B7A-9510-4E1401D7C9E3}" destId="{5B0ABA3F-335D-434D-935D-E50A4B8017A7}" srcOrd="1" destOrd="0" parTransId="{2EA3B4B2-6886-4F76-96BD-6256CCE787F3}" sibTransId="{4F1AFF4D-244E-4481-8F83-353EB7A0FA0B}"/>
    <dgm:cxn modelId="{83E066F3-06C1-4FEB-9CC6-0C1F01FBDAE3}" type="presOf" srcId="{283B0E0E-0B33-4B7A-9510-4E1401D7C9E3}" destId="{1864E63F-9016-4D45-8C5D-C3CF59DBF586}" srcOrd="0" destOrd="0" presId="urn:microsoft.com/office/officeart/2005/8/layout/lProcess3"/>
    <dgm:cxn modelId="{08DCC046-28D4-418E-9950-EB8DD0AF081B}" type="presParOf" srcId="{1864E63F-9016-4D45-8C5D-C3CF59DBF586}" destId="{BB06F56D-ED0A-4EA4-B2F4-B5CFBEB47038}" srcOrd="0" destOrd="0" presId="urn:microsoft.com/office/officeart/2005/8/layout/lProcess3"/>
    <dgm:cxn modelId="{26661F13-8550-4BF8-BEAF-F1ED61F7F75A}" type="presParOf" srcId="{BB06F56D-ED0A-4EA4-B2F4-B5CFBEB47038}" destId="{5EA8027F-8C87-4937-A54D-390BD4C63FBB}" srcOrd="0" destOrd="0" presId="urn:microsoft.com/office/officeart/2005/8/layout/lProcess3"/>
    <dgm:cxn modelId="{0F24A838-7B76-406B-BA3D-774ED4049A3B}" type="presParOf" srcId="{1864E63F-9016-4D45-8C5D-C3CF59DBF586}" destId="{774FF8F4-C451-42A7-8118-0A3FAB040021}" srcOrd="1" destOrd="0" presId="urn:microsoft.com/office/officeart/2005/8/layout/lProcess3"/>
    <dgm:cxn modelId="{675695CE-E6D5-402F-87CB-CCFBFC54A3BE}" type="presParOf" srcId="{1864E63F-9016-4D45-8C5D-C3CF59DBF586}" destId="{52C20C3E-E6E1-4C71-98A5-02867A36261A}" srcOrd="2" destOrd="0" presId="urn:microsoft.com/office/officeart/2005/8/layout/lProcess3"/>
    <dgm:cxn modelId="{6BD91B71-5481-44D8-9ED1-75EAD328BF0B}" type="presParOf" srcId="{52C20C3E-E6E1-4C71-98A5-02867A36261A}" destId="{D08A3645-D7C1-4A95-8C50-898E4936A84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EDB67F-68F5-4B08-81C8-AC40DF97DEA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2572E2-B55C-497A-9FB1-F073679621BA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基础</a:t>
          </a:r>
          <a:endParaRPr lang="zh-CN" altLang="en-US" dirty="0"/>
        </a:p>
      </dgm:t>
    </dgm:pt>
    <dgm:pt modelId="{33A5EC97-6040-4D9D-A919-7F92B6242383}" type="parTrans" cxnId="{3AE9899F-DF28-46A8-B6C0-F55769113D1C}">
      <dgm:prSet/>
      <dgm:spPr/>
      <dgm:t>
        <a:bodyPr/>
        <a:lstStyle/>
        <a:p>
          <a:endParaRPr lang="zh-CN" altLang="en-US"/>
        </a:p>
      </dgm:t>
    </dgm:pt>
    <dgm:pt modelId="{8AD846E6-C5EF-47AB-990A-6784814AE242}" type="sibTrans" cxnId="{3AE9899F-DF28-46A8-B6C0-F55769113D1C}">
      <dgm:prSet/>
      <dgm:spPr/>
      <dgm:t>
        <a:bodyPr/>
        <a:lstStyle/>
        <a:p>
          <a:endParaRPr lang="zh-CN" altLang="en-US"/>
        </a:p>
      </dgm:t>
    </dgm:pt>
    <dgm:pt modelId="{B01601AF-613A-40F1-B20D-6F364767B70C}">
      <dgm:prSet phldrT="[文本]"/>
      <dgm:spPr/>
      <dgm:t>
        <a:bodyPr/>
        <a:lstStyle/>
        <a:p>
          <a:r>
            <a:rPr lang="en-US" altLang="zh-CN" dirty="0" smtClean="0"/>
            <a:t>JS</a:t>
          </a:r>
          <a:endParaRPr lang="zh-CN" altLang="en-US" dirty="0"/>
        </a:p>
      </dgm:t>
    </dgm:pt>
    <dgm:pt modelId="{083CA617-D381-483A-8330-69A72944F74C}" type="parTrans" cxnId="{6F052610-664C-492F-9FC2-D08F8A62AD1C}">
      <dgm:prSet/>
      <dgm:spPr/>
      <dgm:t>
        <a:bodyPr/>
        <a:lstStyle/>
        <a:p>
          <a:endParaRPr lang="zh-CN" altLang="en-US"/>
        </a:p>
      </dgm:t>
    </dgm:pt>
    <dgm:pt modelId="{8C4E4B5F-F6AD-4B38-876A-5DC9E77DDE58}" type="sibTrans" cxnId="{6F052610-664C-492F-9FC2-D08F8A62AD1C}">
      <dgm:prSet/>
      <dgm:spPr/>
      <dgm:t>
        <a:bodyPr/>
        <a:lstStyle/>
        <a:p>
          <a:endParaRPr lang="zh-CN" altLang="en-US"/>
        </a:p>
      </dgm:t>
    </dgm:pt>
    <dgm:pt modelId="{5DEBC7F4-7FF5-407C-A84C-0F2367A7B535}">
      <dgm:prSet phldrT="[文本]"/>
      <dgm:spPr/>
      <dgm:t>
        <a:bodyPr/>
        <a:lstStyle/>
        <a:p>
          <a:r>
            <a:rPr lang="en-US" altLang="zh-CN" dirty="0" smtClean="0"/>
            <a:t>CSS</a:t>
          </a:r>
          <a:endParaRPr lang="zh-CN" altLang="en-US" dirty="0"/>
        </a:p>
      </dgm:t>
    </dgm:pt>
    <dgm:pt modelId="{560C2004-0A15-4A60-8EE6-1A75EA18A8BC}" type="parTrans" cxnId="{87B0BACD-85CB-4021-8879-2B90B775C1B2}">
      <dgm:prSet/>
      <dgm:spPr/>
      <dgm:t>
        <a:bodyPr/>
        <a:lstStyle/>
        <a:p>
          <a:endParaRPr lang="zh-CN" altLang="en-US"/>
        </a:p>
      </dgm:t>
    </dgm:pt>
    <dgm:pt modelId="{194BC2B7-16A9-47A9-9E20-6C9E29BE19F1}" type="sibTrans" cxnId="{87B0BACD-85CB-4021-8879-2B90B775C1B2}">
      <dgm:prSet/>
      <dgm:spPr/>
      <dgm:t>
        <a:bodyPr/>
        <a:lstStyle/>
        <a:p>
          <a:endParaRPr lang="zh-CN" altLang="en-US"/>
        </a:p>
      </dgm:t>
    </dgm:pt>
    <dgm:pt modelId="{6C731745-9190-4A6F-B325-E3D910607A41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框架</a:t>
          </a:r>
          <a:endParaRPr lang="zh-CN" altLang="en-US" dirty="0"/>
        </a:p>
      </dgm:t>
    </dgm:pt>
    <dgm:pt modelId="{E2F0DBC2-1521-420D-BC7E-66F7EF1A984B}" type="parTrans" cxnId="{0BE6F0BB-35EE-4F4E-A45C-13CA43427726}">
      <dgm:prSet/>
      <dgm:spPr/>
      <dgm:t>
        <a:bodyPr/>
        <a:lstStyle/>
        <a:p>
          <a:endParaRPr lang="zh-CN" altLang="en-US"/>
        </a:p>
      </dgm:t>
    </dgm:pt>
    <dgm:pt modelId="{960AB949-F170-485B-9E9A-FA415BD0045F}" type="sibTrans" cxnId="{0BE6F0BB-35EE-4F4E-A45C-13CA43427726}">
      <dgm:prSet/>
      <dgm:spPr/>
      <dgm:t>
        <a:bodyPr/>
        <a:lstStyle/>
        <a:p>
          <a:endParaRPr lang="zh-CN" altLang="en-US"/>
        </a:p>
      </dgm:t>
    </dgm:pt>
    <dgm:pt modelId="{A5D834F8-2A25-407B-864D-9A36FFD7865E}">
      <dgm:prSet phldrT="[文本]"/>
      <dgm:spPr/>
      <dgm:t>
        <a:bodyPr/>
        <a:lstStyle/>
        <a:p>
          <a:r>
            <a:rPr lang="en-US" altLang="zh-CN" dirty="0" err="1" smtClean="0"/>
            <a:t>AngularJs</a:t>
          </a:r>
          <a:endParaRPr lang="zh-CN" altLang="en-US" dirty="0"/>
        </a:p>
      </dgm:t>
    </dgm:pt>
    <dgm:pt modelId="{BC007319-C7BE-4145-B991-FDAC71C9CF07}" type="parTrans" cxnId="{07591248-A06C-4C6D-AFC0-E97E29597621}">
      <dgm:prSet/>
      <dgm:spPr/>
      <dgm:t>
        <a:bodyPr/>
        <a:lstStyle/>
        <a:p>
          <a:endParaRPr lang="zh-CN" altLang="en-US"/>
        </a:p>
      </dgm:t>
    </dgm:pt>
    <dgm:pt modelId="{5315A210-DA39-4B71-9C82-9CA6538C0613}" type="sibTrans" cxnId="{07591248-A06C-4C6D-AFC0-E97E29597621}">
      <dgm:prSet/>
      <dgm:spPr/>
      <dgm:t>
        <a:bodyPr/>
        <a:lstStyle/>
        <a:p>
          <a:endParaRPr lang="zh-CN" altLang="en-US"/>
        </a:p>
      </dgm:t>
    </dgm:pt>
    <dgm:pt modelId="{A594D1E7-2EBD-4FE0-B1FD-7F358AC1D09A}">
      <dgm:prSet phldrT="[文本]"/>
      <dgm:spPr/>
      <dgm:t>
        <a:bodyPr/>
        <a:lstStyle/>
        <a:p>
          <a:r>
            <a:rPr lang="en-US" altLang="zh-CN" dirty="0" err="1" smtClean="0"/>
            <a:t>RequireJs</a:t>
          </a:r>
          <a:endParaRPr lang="zh-CN" altLang="en-US" dirty="0"/>
        </a:p>
      </dgm:t>
    </dgm:pt>
    <dgm:pt modelId="{FB3BF568-E1A8-48D7-981D-1BB913A5FBF0}" type="parTrans" cxnId="{4A12998A-8A94-437E-A294-B834B8F7A549}">
      <dgm:prSet/>
      <dgm:spPr/>
      <dgm:t>
        <a:bodyPr/>
        <a:lstStyle/>
        <a:p>
          <a:endParaRPr lang="zh-CN" altLang="en-US"/>
        </a:p>
      </dgm:t>
    </dgm:pt>
    <dgm:pt modelId="{7C71DDC4-5907-4405-9D69-1CA40340C234}" type="sibTrans" cxnId="{4A12998A-8A94-437E-A294-B834B8F7A549}">
      <dgm:prSet/>
      <dgm:spPr/>
      <dgm:t>
        <a:bodyPr/>
        <a:lstStyle/>
        <a:p>
          <a:endParaRPr lang="zh-CN" altLang="en-US"/>
        </a:p>
      </dgm:t>
    </dgm:pt>
    <dgm:pt modelId="{6FAF3AFC-3719-4665-8F28-54616E5B5B09}">
      <dgm:prSet phldrT="[文本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控件</a:t>
          </a:r>
          <a:endParaRPr lang="zh-CN" altLang="en-US" dirty="0"/>
        </a:p>
      </dgm:t>
    </dgm:pt>
    <dgm:pt modelId="{73933EA3-1DB5-4C70-93BB-81A634769854}" type="parTrans" cxnId="{794C3317-BB19-4185-B96E-3DDBA8B7913A}">
      <dgm:prSet/>
      <dgm:spPr/>
      <dgm:t>
        <a:bodyPr/>
        <a:lstStyle/>
        <a:p>
          <a:endParaRPr lang="zh-CN" altLang="en-US"/>
        </a:p>
      </dgm:t>
    </dgm:pt>
    <dgm:pt modelId="{68316832-E0BF-48CE-8E0A-8F8969F43DF7}" type="sibTrans" cxnId="{794C3317-BB19-4185-B96E-3DDBA8B7913A}">
      <dgm:prSet/>
      <dgm:spPr/>
      <dgm:t>
        <a:bodyPr/>
        <a:lstStyle/>
        <a:p>
          <a:endParaRPr lang="zh-CN" altLang="en-US"/>
        </a:p>
      </dgm:t>
    </dgm:pt>
    <dgm:pt modelId="{BC7EB585-16AB-4734-9E6D-0BDEA4840E71}">
      <dgm:prSet phldrT="[文本]"/>
      <dgm:spPr/>
      <dgm:t>
        <a:bodyPr/>
        <a:lstStyle/>
        <a:p>
          <a:r>
            <a:rPr lang="en-US" altLang="zh-CN" dirty="0" smtClean="0"/>
            <a:t>Kendo</a:t>
          </a:r>
          <a:endParaRPr lang="zh-CN" altLang="en-US" dirty="0"/>
        </a:p>
      </dgm:t>
    </dgm:pt>
    <dgm:pt modelId="{86B6B8E7-2965-4BA3-990B-7F38695AF789}" type="parTrans" cxnId="{461DE778-7019-4777-B96E-64599AA8E2DA}">
      <dgm:prSet/>
      <dgm:spPr/>
      <dgm:t>
        <a:bodyPr/>
        <a:lstStyle/>
        <a:p>
          <a:endParaRPr lang="zh-CN" altLang="en-US"/>
        </a:p>
      </dgm:t>
    </dgm:pt>
    <dgm:pt modelId="{2B2E619A-9419-4AF1-B4EA-DA36B9C5DCEF}" type="sibTrans" cxnId="{461DE778-7019-4777-B96E-64599AA8E2DA}">
      <dgm:prSet/>
      <dgm:spPr/>
      <dgm:t>
        <a:bodyPr/>
        <a:lstStyle/>
        <a:p>
          <a:endParaRPr lang="zh-CN" altLang="en-US"/>
        </a:p>
      </dgm:t>
    </dgm:pt>
    <dgm:pt modelId="{71B1E827-5A65-4A84-99AA-60CA2ED559F3}">
      <dgm:prSet phldrT="[文本]"/>
      <dgm:spPr/>
      <dgm:t>
        <a:bodyPr/>
        <a:lstStyle/>
        <a:p>
          <a:r>
            <a:rPr lang="en-US" altLang="zh-CN" dirty="0" err="1" smtClean="0"/>
            <a:t>Arcgis</a:t>
          </a:r>
          <a:endParaRPr lang="zh-CN" altLang="en-US" dirty="0"/>
        </a:p>
      </dgm:t>
    </dgm:pt>
    <dgm:pt modelId="{0EED1217-CFF4-4045-AD02-301D9CE49679}" type="parTrans" cxnId="{DF6F3F40-197D-4320-B7EA-28AA392FEA79}">
      <dgm:prSet/>
      <dgm:spPr/>
      <dgm:t>
        <a:bodyPr/>
        <a:lstStyle/>
        <a:p>
          <a:endParaRPr lang="zh-CN" altLang="en-US"/>
        </a:p>
      </dgm:t>
    </dgm:pt>
    <dgm:pt modelId="{1B0E4F85-93AA-473A-9E89-6867014FDB57}" type="sibTrans" cxnId="{DF6F3F40-197D-4320-B7EA-28AA392FEA79}">
      <dgm:prSet/>
      <dgm:spPr/>
      <dgm:t>
        <a:bodyPr/>
        <a:lstStyle/>
        <a:p>
          <a:endParaRPr lang="zh-CN" altLang="en-US"/>
        </a:p>
      </dgm:t>
    </dgm:pt>
    <dgm:pt modelId="{380E85C8-DCCB-45C8-8135-D69BE6FBC195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43B899F1-833F-477D-855C-CA0E4E3791E2}" type="parTrans" cxnId="{433083EA-9AD7-4DE4-8D80-1881BE3D0366}">
      <dgm:prSet/>
      <dgm:spPr/>
      <dgm:t>
        <a:bodyPr/>
        <a:lstStyle/>
        <a:p>
          <a:endParaRPr lang="zh-CN" altLang="en-US"/>
        </a:p>
      </dgm:t>
    </dgm:pt>
    <dgm:pt modelId="{1E7C9D6D-26C1-467D-9963-574865E9B868}" type="sibTrans" cxnId="{433083EA-9AD7-4DE4-8D80-1881BE3D0366}">
      <dgm:prSet/>
      <dgm:spPr/>
      <dgm:t>
        <a:bodyPr/>
        <a:lstStyle/>
        <a:p>
          <a:endParaRPr lang="zh-CN" altLang="en-US"/>
        </a:p>
      </dgm:t>
    </dgm:pt>
    <dgm:pt modelId="{EF0A1EF7-FC18-4B9D-9A61-E42806470F7F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endParaRPr lang="zh-CN" altLang="en-US" dirty="0"/>
        </a:p>
      </dgm:t>
    </dgm:pt>
    <dgm:pt modelId="{FC15624B-AAC3-475A-9EB6-F397BA198616}" type="parTrans" cxnId="{9C47DB91-B7E4-4B7E-8CA8-6ACFA3B181B3}">
      <dgm:prSet/>
      <dgm:spPr/>
      <dgm:t>
        <a:bodyPr/>
        <a:lstStyle/>
        <a:p>
          <a:endParaRPr lang="zh-CN" altLang="en-US"/>
        </a:p>
      </dgm:t>
    </dgm:pt>
    <dgm:pt modelId="{9C9DBCFE-FCD0-4B5B-851C-3F40579FAD97}" type="sibTrans" cxnId="{9C47DB91-B7E4-4B7E-8CA8-6ACFA3B181B3}">
      <dgm:prSet/>
      <dgm:spPr/>
      <dgm:t>
        <a:bodyPr/>
        <a:lstStyle/>
        <a:p>
          <a:endParaRPr lang="zh-CN" altLang="en-US"/>
        </a:p>
      </dgm:t>
    </dgm:pt>
    <dgm:pt modelId="{2B3F12C9-DFA9-4FF4-9CB0-E946E2E0058F}">
      <dgm:prSet phldrT="[文本]"/>
      <dgm:spPr/>
      <dgm:t>
        <a:bodyPr/>
        <a:lstStyle/>
        <a:p>
          <a:r>
            <a:rPr lang="en-US" altLang="zh-CN" dirty="0" err="1" smtClean="0"/>
            <a:t>Jquery</a:t>
          </a:r>
          <a:endParaRPr lang="zh-CN" altLang="en-US" dirty="0"/>
        </a:p>
      </dgm:t>
    </dgm:pt>
    <dgm:pt modelId="{14AF53AD-86CE-4172-9961-E4E231A907B5}" type="parTrans" cxnId="{38D49289-8C24-41AB-ACFA-48AF6FC6AED3}">
      <dgm:prSet/>
      <dgm:spPr/>
      <dgm:t>
        <a:bodyPr/>
        <a:lstStyle/>
        <a:p>
          <a:endParaRPr lang="zh-CN" altLang="en-US"/>
        </a:p>
      </dgm:t>
    </dgm:pt>
    <dgm:pt modelId="{FA524622-8000-46C0-88D7-331D5FD53435}" type="sibTrans" cxnId="{38D49289-8C24-41AB-ACFA-48AF6FC6AED3}">
      <dgm:prSet/>
      <dgm:spPr/>
      <dgm:t>
        <a:bodyPr/>
        <a:lstStyle/>
        <a:p>
          <a:endParaRPr lang="zh-CN" altLang="en-US"/>
        </a:p>
      </dgm:t>
    </dgm:pt>
    <dgm:pt modelId="{F3438D57-E11B-495B-A0CE-742C09665C0C}">
      <dgm:prSet phldrT="[文本]"/>
      <dgm:spPr/>
      <dgm:t>
        <a:bodyPr/>
        <a:lstStyle/>
        <a:p>
          <a:r>
            <a:rPr lang="en-US" altLang="zh-CN" dirty="0" smtClean="0"/>
            <a:t>Notification</a:t>
          </a:r>
          <a:endParaRPr lang="zh-CN" altLang="en-US" dirty="0"/>
        </a:p>
      </dgm:t>
    </dgm:pt>
    <dgm:pt modelId="{112EDF31-E9DD-47AD-AF13-B99590BD75C1}" type="parTrans" cxnId="{D0DC3E38-7718-48FA-ACE6-E5DCC1C643AE}">
      <dgm:prSet/>
      <dgm:spPr/>
      <dgm:t>
        <a:bodyPr/>
        <a:lstStyle/>
        <a:p>
          <a:endParaRPr lang="zh-CN" altLang="en-US"/>
        </a:p>
      </dgm:t>
    </dgm:pt>
    <dgm:pt modelId="{40A09EB2-013B-4792-9E4C-FDF172F41713}" type="sibTrans" cxnId="{D0DC3E38-7718-48FA-ACE6-E5DCC1C643AE}">
      <dgm:prSet/>
      <dgm:spPr/>
      <dgm:t>
        <a:bodyPr/>
        <a:lstStyle/>
        <a:p>
          <a:endParaRPr lang="zh-CN" altLang="en-US"/>
        </a:p>
      </dgm:t>
    </dgm:pt>
    <dgm:pt modelId="{6633DAD0-8EF6-4F31-8618-AA1F3CCB724F}">
      <dgm:prSet phldrT="[文本]"/>
      <dgm:spPr/>
      <dgm:t>
        <a:bodyPr/>
        <a:lstStyle/>
        <a:p>
          <a:r>
            <a:rPr lang="en-US" altLang="zh-CN" dirty="0" err="1" smtClean="0"/>
            <a:t>AngularUi</a:t>
          </a:r>
          <a:endParaRPr lang="zh-CN" altLang="en-US" dirty="0"/>
        </a:p>
      </dgm:t>
    </dgm:pt>
    <dgm:pt modelId="{922F42E9-65FF-4616-A818-FF24211D52BF}" type="parTrans" cxnId="{E7CE59D4-EED8-446E-B149-9AC87BEBA144}">
      <dgm:prSet/>
      <dgm:spPr/>
      <dgm:t>
        <a:bodyPr/>
        <a:lstStyle/>
        <a:p>
          <a:endParaRPr lang="zh-CN" altLang="en-US"/>
        </a:p>
      </dgm:t>
    </dgm:pt>
    <dgm:pt modelId="{BDBC1BAA-A310-4937-B948-B5B21DFFBFC2}" type="sibTrans" cxnId="{E7CE59D4-EED8-446E-B149-9AC87BEBA144}">
      <dgm:prSet/>
      <dgm:spPr/>
      <dgm:t>
        <a:bodyPr/>
        <a:lstStyle/>
        <a:p>
          <a:endParaRPr lang="zh-CN" altLang="en-US"/>
        </a:p>
      </dgm:t>
    </dgm:pt>
    <dgm:pt modelId="{F7DA4B54-052E-4AC5-8ABC-CA0D3B4F17EA}">
      <dgm:prSet phldrT="[文本]"/>
      <dgm:spPr/>
      <dgm:t>
        <a:bodyPr/>
        <a:lstStyle/>
        <a:p>
          <a:r>
            <a:rPr lang="en-US" altLang="zh-CN" dirty="0" smtClean="0"/>
            <a:t>Dojo</a:t>
          </a:r>
          <a:endParaRPr lang="zh-CN" altLang="en-US" dirty="0"/>
        </a:p>
      </dgm:t>
    </dgm:pt>
    <dgm:pt modelId="{DC0E7528-F46B-49EC-8E84-00AC4B9536F1}" type="parTrans" cxnId="{40B14C5A-7ADA-4E4C-B255-46E07A504998}">
      <dgm:prSet/>
      <dgm:spPr/>
      <dgm:t>
        <a:bodyPr/>
        <a:lstStyle/>
        <a:p>
          <a:endParaRPr lang="zh-CN" altLang="en-US"/>
        </a:p>
      </dgm:t>
    </dgm:pt>
    <dgm:pt modelId="{76FA88BE-7615-4B04-BBDA-8156DFF3C6C1}" type="sibTrans" cxnId="{40B14C5A-7ADA-4E4C-B255-46E07A504998}">
      <dgm:prSet/>
      <dgm:spPr/>
      <dgm:t>
        <a:bodyPr/>
        <a:lstStyle/>
        <a:p>
          <a:endParaRPr lang="zh-CN" altLang="en-US"/>
        </a:p>
      </dgm:t>
    </dgm:pt>
    <dgm:pt modelId="{29F234B3-9B42-4F41-BAF4-F8FD2DFF9AD3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DA5C346-B9FE-43BE-9BBC-DC8B3106BAD2}" type="parTrans" cxnId="{87CB243C-3392-430D-BB88-501945A7DD4A}">
      <dgm:prSet/>
      <dgm:spPr/>
      <dgm:t>
        <a:bodyPr/>
        <a:lstStyle/>
        <a:p>
          <a:endParaRPr lang="zh-CN" altLang="en-US"/>
        </a:p>
      </dgm:t>
    </dgm:pt>
    <dgm:pt modelId="{A246FB09-BF79-465F-B8F7-7B450C963C17}" type="sibTrans" cxnId="{87CB243C-3392-430D-BB88-501945A7DD4A}">
      <dgm:prSet/>
      <dgm:spPr/>
      <dgm:t>
        <a:bodyPr/>
        <a:lstStyle/>
        <a:p>
          <a:endParaRPr lang="zh-CN" altLang="en-US"/>
        </a:p>
      </dgm:t>
    </dgm:pt>
    <dgm:pt modelId="{DBCC41FB-2992-48FF-83D0-42013D232DE7}" type="pres">
      <dgm:prSet presAssocID="{D3EDB67F-68F5-4B08-81C8-AC40DF97DEA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67233E5-844C-4F89-AD25-A832C0027C31}" type="pres">
      <dgm:prSet presAssocID="{D3EDB67F-68F5-4B08-81C8-AC40DF97DEAE}" presName="outerBox" presStyleCnt="0"/>
      <dgm:spPr/>
    </dgm:pt>
    <dgm:pt modelId="{3300B083-3462-42D5-9A54-0017C5A70E6D}" type="pres">
      <dgm:prSet presAssocID="{D3EDB67F-68F5-4B08-81C8-AC40DF97DEAE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27535F19-0AC9-43FF-8C90-D369851B1B5D}" type="pres">
      <dgm:prSet presAssocID="{D3EDB67F-68F5-4B08-81C8-AC40DF97DEAE}" presName="outerBoxChildren" presStyleCnt="0"/>
      <dgm:spPr/>
    </dgm:pt>
    <dgm:pt modelId="{5464AD12-2F43-49F1-BFE5-063347E704A6}" type="pres">
      <dgm:prSet presAssocID="{B01601AF-613A-40F1-B20D-6F364767B70C}" presName="oChild" presStyleLbl="fgAcc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420A9-D4D3-4089-AD7E-496CAE352599}" type="pres">
      <dgm:prSet presAssocID="{8C4E4B5F-F6AD-4B38-876A-5DC9E77DDE58}" presName="outerSibTrans" presStyleCnt="0"/>
      <dgm:spPr/>
    </dgm:pt>
    <dgm:pt modelId="{89A14A06-DCF3-4893-8E41-2E826E470F2D}" type="pres">
      <dgm:prSet presAssocID="{5DEBC7F4-7FF5-407C-A84C-0F2367A7B535}" presName="oChild" presStyleLbl="fgAcc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08F877-0135-4FCB-9661-8D307EA90CFE}" type="pres">
      <dgm:prSet presAssocID="{194BC2B7-16A9-47A9-9E20-6C9E29BE19F1}" presName="outerSibTrans" presStyleCnt="0"/>
      <dgm:spPr/>
    </dgm:pt>
    <dgm:pt modelId="{4925CE36-A2EE-4B48-A26E-23C6192B2276}" type="pres">
      <dgm:prSet presAssocID="{380E85C8-DCCB-45C8-8135-D69BE6FBC195}" presName="oChild" presStyleLbl="fgAcc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F0F2E-69C4-4BD0-A04C-F3281764FD60}" type="pres">
      <dgm:prSet presAssocID="{D3EDB67F-68F5-4B08-81C8-AC40DF97DEAE}" presName="middleBox" presStyleCnt="0"/>
      <dgm:spPr/>
    </dgm:pt>
    <dgm:pt modelId="{AD06F94F-F036-4179-9DB3-7EA0E72C66CA}" type="pres">
      <dgm:prSet presAssocID="{D3EDB67F-68F5-4B08-81C8-AC40DF97DEAE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879C3F4C-07BA-4B23-A1FF-69E3D12BCDEE}" type="pres">
      <dgm:prSet presAssocID="{D3EDB67F-68F5-4B08-81C8-AC40DF97DEAE}" presName="middleBoxChildren" presStyleCnt="0"/>
      <dgm:spPr/>
    </dgm:pt>
    <dgm:pt modelId="{FC1E7DD5-1A4F-4043-864F-5EC82C005689}" type="pres">
      <dgm:prSet presAssocID="{A5D834F8-2A25-407B-864D-9A36FFD7865E}" presName="mChild" presStyleLbl="fgAcc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EBB7E-F210-48A4-9886-90512B2DAEC4}" type="pres">
      <dgm:prSet presAssocID="{5315A210-DA39-4B71-9C82-9CA6538C0613}" presName="middleSibTrans" presStyleCnt="0"/>
      <dgm:spPr/>
    </dgm:pt>
    <dgm:pt modelId="{E0393787-2B3A-4FD2-86C2-3E3C2D449550}" type="pres">
      <dgm:prSet presAssocID="{A594D1E7-2EBD-4FE0-B1FD-7F358AC1D09A}" presName="mChild" presStyleLbl="fgAcc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8B85F-742B-4DEB-9CF8-915CA8BD89DE}" type="pres">
      <dgm:prSet presAssocID="{7C71DDC4-5907-4405-9D69-1CA40340C234}" presName="middleSibTrans" presStyleCnt="0"/>
      <dgm:spPr/>
    </dgm:pt>
    <dgm:pt modelId="{0C1613B3-24AC-49FC-9906-6857EA595A7D}" type="pres">
      <dgm:prSet presAssocID="{2B3F12C9-DFA9-4FF4-9CB0-E946E2E0058F}" presName="mChild" presStyleLbl="fgAcc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38C23-EB5A-4030-9229-24D441174458}" type="pres">
      <dgm:prSet presAssocID="{FA524622-8000-46C0-88D7-331D5FD53435}" presName="middleSibTrans" presStyleCnt="0"/>
      <dgm:spPr/>
    </dgm:pt>
    <dgm:pt modelId="{B33C9A8B-0759-42CB-9640-F137DABA749F}" type="pres">
      <dgm:prSet presAssocID="{EF0A1EF7-FC18-4B9D-9A61-E42806470F7F}" presName="mChild" presStyleLbl="fgAcc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72815-DD1F-4FEB-AD8B-77843709C476}" type="pres">
      <dgm:prSet presAssocID="{9C9DBCFE-FCD0-4B5B-851C-3F40579FAD97}" presName="middleSibTrans" presStyleCnt="0"/>
      <dgm:spPr/>
    </dgm:pt>
    <dgm:pt modelId="{5923E872-4BC7-4446-86CB-0A1326156759}" type="pres">
      <dgm:prSet presAssocID="{F7DA4B54-052E-4AC5-8ABC-CA0D3B4F17EA}" presName="mChild" presStyleLbl="fgAcc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769F1-C677-4916-964A-BE801F456BFF}" type="pres">
      <dgm:prSet presAssocID="{D3EDB67F-68F5-4B08-81C8-AC40DF97DEAE}" presName="centerBox" presStyleCnt="0"/>
      <dgm:spPr/>
    </dgm:pt>
    <dgm:pt modelId="{DD329847-5477-4ADA-B6B7-F96FA0BB9296}" type="pres">
      <dgm:prSet presAssocID="{D3EDB67F-68F5-4B08-81C8-AC40DF97DEAE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452D43DC-0414-433E-B8A2-244A65D25288}" type="pres">
      <dgm:prSet presAssocID="{D3EDB67F-68F5-4B08-81C8-AC40DF97DEAE}" presName="centerBoxChildren" presStyleCnt="0"/>
      <dgm:spPr/>
    </dgm:pt>
    <dgm:pt modelId="{F3E3FECC-AA17-4A7E-A22A-E17EFF08397D}" type="pres">
      <dgm:prSet presAssocID="{BC7EB585-16AB-4734-9E6D-0BDEA4840E71}" presName="cChild" presStyleLbl="fgAcc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58ACB-68DF-4E6F-8746-4F38492A66B0}" type="pres">
      <dgm:prSet presAssocID="{2B2E619A-9419-4AF1-B4EA-DA36B9C5DCEF}" presName="centerSibTrans" presStyleCnt="0"/>
      <dgm:spPr/>
    </dgm:pt>
    <dgm:pt modelId="{611D7408-8EF7-4FD2-BCC1-2D25098770AC}" type="pres">
      <dgm:prSet presAssocID="{6633DAD0-8EF6-4F31-8618-AA1F3CCB724F}" presName="cChild" presStyleLbl="fgAcc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FECF6-6502-4353-A5E3-7071D136E879}" type="pres">
      <dgm:prSet presAssocID="{BDBC1BAA-A310-4937-B948-B5B21DFFBFC2}" presName="centerSibTrans" presStyleCnt="0"/>
      <dgm:spPr/>
    </dgm:pt>
    <dgm:pt modelId="{04DF1A6C-788A-4F77-8CDE-8730DCDFC99D}" type="pres">
      <dgm:prSet presAssocID="{F3438D57-E11B-495B-A0CE-742C09665C0C}" presName="cChild" presStyleLbl="fgAcc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F4397-08CB-43BC-95E1-70CCC0212CFF}" type="pres">
      <dgm:prSet presAssocID="{40A09EB2-013B-4792-9E4C-FDF172F41713}" presName="centerSibTrans" presStyleCnt="0"/>
      <dgm:spPr/>
    </dgm:pt>
    <dgm:pt modelId="{27228028-76D7-4039-A494-171BD6BCF2EB}" type="pres">
      <dgm:prSet presAssocID="{71B1E827-5A65-4A84-99AA-60CA2ED559F3}" presName="cChild" presStyleLbl="fgAcc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EF24C-6B2F-4017-813E-F957D616FBCF}" type="pres">
      <dgm:prSet presAssocID="{1B0E4F85-93AA-473A-9E89-6867014FDB57}" presName="centerSibTrans" presStyleCnt="0"/>
      <dgm:spPr/>
    </dgm:pt>
    <dgm:pt modelId="{FCD63468-5A6F-4745-B4C2-FAA3FA59262A}" type="pres">
      <dgm:prSet presAssocID="{29F234B3-9B42-4F41-BAF4-F8FD2DFF9AD3}" presName="cChild" presStyleLbl="fgAcc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1DE778-7019-4777-B96E-64599AA8E2DA}" srcId="{6FAF3AFC-3719-4665-8F28-54616E5B5B09}" destId="{BC7EB585-16AB-4734-9E6D-0BDEA4840E71}" srcOrd="0" destOrd="0" parTransId="{86B6B8E7-2965-4BA3-990B-7F38695AF789}" sibTransId="{2B2E619A-9419-4AF1-B4EA-DA36B9C5DCEF}"/>
    <dgm:cxn modelId="{EAE8D8E7-3950-46E4-8CA6-297C3F30D1DC}" type="presOf" srcId="{A5D834F8-2A25-407B-864D-9A36FFD7865E}" destId="{FC1E7DD5-1A4F-4043-864F-5EC82C005689}" srcOrd="0" destOrd="0" presId="urn:microsoft.com/office/officeart/2005/8/layout/target2"/>
    <dgm:cxn modelId="{40B14C5A-7ADA-4E4C-B255-46E07A504998}" srcId="{6C731745-9190-4A6F-B325-E3D910607A41}" destId="{F7DA4B54-052E-4AC5-8ABC-CA0D3B4F17EA}" srcOrd="4" destOrd="0" parTransId="{DC0E7528-F46B-49EC-8E84-00AC4B9536F1}" sibTransId="{76FA88BE-7615-4B04-BBDA-8156DFF3C6C1}"/>
    <dgm:cxn modelId="{38D49289-8C24-41AB-ACFA-48AF6FC6AED3}" srcId="{6C731745-9190-4A6F-B325-E3D910607A41}" destId="{2B3F12C9-DFA9-4FF4-9CB0-E946E2E0058F}" srcOrd="2" destOrd="0" parTransId="{14AF53AD-86CE-4172-9961-E4E231A907B5}" sibTransId="{FA524622-8000-46C0-88D7-331D5FD53435}"/>
    <dgm:cxn modelId="{DCB45FE3-E77D-418A-9420-3B70C5D964B2}" type="presOf" srcId="{F7DA4B54-052E-4AC5-8ABC-CA0D3B4F17EA}" destId="{5923E872-4BC7-4446-86CB-0A1326156759}" srcOrd="0" destOrd="0" presId="urn:microsoft.com/office/officeart/2005/8/layout/target2"/>
    <dgm:cxn modelId="{0CE5B500-B538-4ED2-90EF-1F4FEBC184FD}" type="presOf" srcId="{6FAF3AFC-3719-4665-8F28-54616E5B5B09}" destId="{DD329847-5477-4ADA-B6B7-F96FA0BB9296}" srcOrd="0" destOrd="0" presId="urn:microsoft.com/office/officeart/2005/8/layout/target2"/>
    <dgm:cxn modelId="{1AA3ED66-1EB3-4F88-B777-2721CD8921FF}" type="presOf" srcId="{BC7EB585-16AB-4734-9E6D-0BDEA4840E71}" destId="{F3E3FECC-AA17-4A7E-A22A-E17EFF08397D}" srcOrd="0" destOrd="0" presId="urn:microsoft.com/office/officeart/2005/8/layout/target2"/>
    <dgm:cxn modelId="{9C47DB91-B7E4-4B7E-8CA8-6ACFA3B181B3}" srcId="{6C731745-9190-4A6F-B325-E3D910607A41}" destId="{EF0A1EF7-FC18-4B9D-9A61-E42806470F7F}" srcOrd="3" destOrd="0" parTransId="{FC15624B-AAC3-475A-9EB6-F397BA198616}" sibTransId="{9C9DBCFE-FCD0-4B5B-851C-3F40579FAD97}"/>
    <dgm:cxn modelId="{0B0FAF25-A49C-4AF3-A3D0-44FDC7452E8C}" type="presOf" srcId="{6633DAD0-8EF6-4F31-8618-AA1F3CCB724F}" destId="{611D7408-8EF7-4FD2-BCC1-2D25098770AC}" srcOrd="0" destOrd="0" presId="urn:microsoft.com/office/officeart/2005/8/layout/target2"/>
    <dgm:cxn modelId="{6F052610-664C-492F-9FC2-D08F8A62AD1C}" srcId="{772572E2-B55C-497A-9FB1-F073679621BA}" destId="{B01601AF-613A-40F1-B20D-6F364767B70C}" srcOrd="0" destOrd="0" parTransId="{083CA617-D381-483A-8330-69A72944F74C}" sibTransId="{8C4E4B5F-F6AD-4B38-876A-5DC9E77DDE58}"/>
    <dgm:cxn modelId="{A23C475A-9148-4E4C-A243-386FFA3C16C3}" type="presOf" srcId="{EF0A1EF7-FC18-4B9D-9A61-E42806470F7F}" destId="{B33C9A8B-0759-42CB-9640-F137DABA749F}" srcOrd="0" destOrd="0" presId="urn:microsoft.com/office/officeart/2005/8/layout/target2"/>
    <dgm:cxn modelId="{298A5ECE-6F34-4720-8E8B-2236FF6258E7}" type="presOf" srcId="{B01601AF-613A-40F1-B20D-6F364767B70C}" destId="{5464AD12-2F43-49F1-BFE5-063347E704A6}" srcOrd="0" destOrd="0" presId="urn:microsoft.com/office/officeart/2005/8/layout/target2"/>
    <dgm:cxn modelId="{87B0BACD-85CB-4021-8879-2B90B775C1B2}" srcId="{772572E2-B55C-497A-9FB1-F073679621BA}" destId="{5DEBC7F4-7FF5-407C-A84C-0F2367A7B535}" srcOrd="1" destOrd="0" parTransId="{560C2004-0A15-4A60-8EE6-1A75EA18A8BC}" sibTransId="{194BC2B7-16A9-47A9-9E20-6C9E29BE19F1}"/>
    <dgm:cxn modelId="{794C3317-BB19-4185-B96E-3DDBA8B7913A}" srcId="{D3EDB67F-68F5-4B08-81C8-AC40DF97DEAE}" destId="{6FAF3AFC-3719-4665-8F28-54616E5B5B09}" srcOrd="2" destOrd="0" parTransId="{73933EA3-1DB5-4C70-93BB-81A634769854}" sibTransId="{68316832-E0BF-48CE-8E0A-8F8969F43DF7}"/>
    <dgm:cxn modelId="{279AD6EB-B581-4171-AD92-BA63EF4BDA11}" type="presOf" srcId="{2B3F12C9-DFA9-4FF4-9CB0-E946E2E0058F}" destId="{0C1613B3-24AC-49FC-9906-6857EA595A7D}" srcOrd="0" destOrd="0" presId="urn:microsoft.com/office/officeart/2005/8/layout/target2"/>
    <dgm:cxn modelId="{E7CE59D4-EED8-446E-B149-9AC87BEBA144}" srcId="{6FAF3AFC-3719-4665-8F28-54616E5B5B09}" destId="{6633DAD0-8EF6-4F31-8618-AA1F3CCB724F}" srcOrd="1" destOrd="0" parTransId="{922F42E9-65FF-4616-A818-FF24211D52BF}" sibTransId="{BDBC1BAA-A310-4937-B948-B5B21DFFBFC2}"/>
    <dgm:cxn modelId="{9478A0F5-32B5-4307-9C10-9B20C916E3CB}" type="presOf" srcId="{5DEBC7F4-7FF5-407C-A84C-0F2367A7B535}" destId="{89A14A06-DCF3-4893-8E41-2E826E470F2D}" srcOrd="0" destOrd="0" presId="urn:microsoft.com/office/officeart/2005/8/layout/target2"/>
    <dgm:cxn modelId="{29B8549C-13B5-4E47-A2A6-65893795972D}" type="presOf" srcId="{6C731745-9190-4A6F-B325-E3D910607A41}" destId="{AD06F94F-F036-4179-9DB3-7EA0E72C66CA}" srcOrd="0" destOrd="0" presId="urn:microsoft.com/office/officeart/2005/8/layout/target2"/>
    <dgm:cxn modelId="{27DBE71B-511C-4149-9EBE-B957169C2714}" type="presOf" srcId="{D3EDB67F-68F5-4B08-81C8-AC40DF97DEAE}" destId="{DBCC41FB-2992-48FF-83D0-42013D232DE7}" srcOrd="0" destOrd="0" presId="urn:microsoft.com/office/officeart/2005/8/layout/target2"/>
    <dgm:cxn modelId="{07591248-A06C-4C6D-AFC0-E97E29597621}" srcId="{6C731745-9190-4A6F-B325-E3D910607A41}" destId="{A5D834F8-2A25-407B-864D-9A36FFD7865E}" srcOrd="0" destOrd="0" parTransId="{BC007319-C7BE-4145-B991-FDAC71C9CF07}" sibTransId="{5315A210-DA39-4B71-9C82-9CA6538C0613}"/>
    <dgm:cxn modelId="{433083EA-9AD7-4DE4-8D80-1881BE3D0366}" srcId="{772572E2-B55C-497A-9FB1-F073679621BA}" destId="{380E85C8-DCCB-45C8-8135-D69BE6FBC195}" srcOrd="2" destOrd="0" parTransId="{43B899F1-833F-477D-855C-CA0E4E3791E2}" sibTransId="{1E7C9D6D-26C1-467D-9963-574865E9B868}"/>
    <dgm:cxn modelId="{E7FA5F72-1CFF-4E35-B051-E2F745EDB6D6}" type="presOf" srcId="{772572E2-B55C-497A-9FB1-F073679621BA}" destId="{3300B083-3462-42D5-9A54-0017C5A70E6D}" srcOrd="0" destOrd="0" presId="urn:microsoft.com/office/officeart/2005/8/layout/target2"/>
    <dgm:cxn modelId="{B4185E1F-B2A4-4372-9370-4C7EF9E764A6}" type="presOf" srcId="{380E85C8-DCCB-45C8-8135-D69BE6FBC195}" destId="{4925CE36-A2EE-4B48-A26E-23C6192B2276}" srcOrd="0" destOrd="0" presId="urn:microsoft.com/office/officeart/2005/8/layout/target2"/>
    <dgm:cxn modelId="{3AE9899F-DF28-46A8-B6C0-F55769113D1C}" srcId="{D3EDB67F-68F5-4B08-81C8-AC40DF97DEAE}" destId="{772572E2-B55C-497A-9FB1-F073679621BA}" srcOrd="0" destOrd="0" parTransId="{33A5EC97-6040-4D9D-A919-7F92B6242383}" sibTransId="{8AD846E6-C5EF-47AB-990A-6784814AE242}"/>
    <dgm:cxn modelId="{BC357538-936F-4622-B1E2-5B2034CD71DC}" type="presOf" srcId="{A594D1E7-2EBD-4FE0-B1FD-7F358AC1D09A}" destId="{E0393787-2B3A-4FD2-86C2-3E3C2D449550}" srcOrd="0" destOrd="0" presId="urn:microsoft.com/office/officeart/2005/8/layout/target2"/>
    <dgm:cxn modelId="{99A9B4EF-38AA-4858-8F63-3A366B7C0AAA}" type="presOf" srcId="{F3438D57-E11B-495B-A0CE-742C09665C0C}" destId="{04DF1A6C-788A-4F77-8CDE-8730DCDFC99D}" srcOrd="0" destOrd="0" presId="urn:microsoft.com/office/officeart/2005/8/layout/target2"/>
    <dgm:cxn modelId="{87CB243C-3392-430D-BB88-501945A7DD4A}" srcId="{6FAF3AFC-3719-4665-8F28-54616E5B5B09}" destId="{29F234B3-9B42-4F41-BAF4-F8FD2DFF9AD3}" srcOrd="4" destOrd="0" parTransId="{4DA5C346-B9FE-43BE-9BBC-DC8B3106BAD2}" sibTransId="{A246FB09-BF79-465F-B8F7-7B450C963C17}"/>
    <dgm:cxn modelId="{D0DC3E38-7718-48FA-ACE6-E5DCC1C643AE}" srcId="{6FAF3AFC-3719-4665-8F28-54616E5B5B09}" destId="{F3438D57-E11B-495B-A0CE-742C09665C0C}" srcOrd="2" destOrd="0" parTransId="{112EDF31-E9DD-47AD-AF13-B99590BD75C1}" sibTransId="{40A09EB2-013B-4792-9E4C-FDF172F41713}"/>
    <dgm:cxn modelId="{E4BD2EB5-8DAC-4D9D-9F59-AD5B60B430EF}" type="presOf" srcId="{71B1E827-5A65-4A84-99AA-60CA2ED559F3}" destId="{27228028-76D7-4039-A494-171BD6BCF2EB}" srcOrd="0" destOrd="0" presId="urn:microsoft.com/office/officeart/2005/8/layout/target2"/>
    <dgm:cxn modelId="{0BE6F0BB-35EE-4F4E-A45C-13CA43427726}" srcId="{D3EDB67F-68F5-4B08-81C8-AC40DF97DEAE}" destId="{6C731745-9190-4A6F-B325-E3D910607A41}" srcOrd="1" destOrd="0" parTransId="{E2F0DBC2-1521-420D-BC7E-66F7EF1A984B}" sibTransId="{960AB949-F170-485B-9E9A-FA415BD0045F}"/>
    <dgm:cxn modelId="{8A21A2F8-A341-4A65-A0E3-8C4F12FE3896}" type="presOf" srcId="{29F234B3-9B42-4F41-BAF4-F8FD2DFF9AD3}" destId="{FCD63468-5A6F-4745-B4C2-FAA3FA59262A}" srcOrd="0" destOrd="0" presId="urn:microsoft.com/office/officeart/2005/8/layout/target2"/>
    <dgm:cxn modelId="{4A12998A-8A94-437E-A294-B834B8F7A549}" srcId="{6C731745-9190-4A6F-B325-E3D910607A41}" destId="{A594D1E7-2EBD-4FE0-B1FD-7F358AC1D09A}" srcOrd="1" destOrd="0" parTransId="{FB3BF568-E1A8-48D7-981D-1BB913A5FBF0}" sibTransId="{7C71DDC4-5907-4405-9D69-1CA40340C234}"/>
    <dgm:cxn modelId="{DF6F3F40-197D-4320-B7EA-28AA392FEA79}" srcId="{6FAF3AFC-3719-4665-8F28-54616E5B5B09}" destId="{71B1E827-5A65-4A84-99AA-60CA2ED559F3}" srcOrd="3" destOrd="0" parTransId="{0EED1217-CFF4-4045-AD02-301D9CE49679}" sibTransId="{1B0E4F85-93AA-473A-9E89-6867014FDB57}"/>
    <dgm:cxn modelId="{9B2F9885-58CE-492A-B3F4-3B5858C20717}" type="presParOf" srcId="{DBCC41FB-2992-48FF-83D0-42013D232DE7}" destId="{767233E5-844C-4F89-AD25-A832C0027C31}" srcOrd="0" destOrd="0" presId="urn:microsoft.com/office/officeart/2005/8/layout/target2"/>
    <dgm:cxn modelId="{97C28479-908F-4618-A405-856C9FA87C8A}" type="presParOf" srcId="{767233E5-844C-4F89-AD25-A832C0027C31}" destId="{3300B083-3462-42D5-9A54-0017C5A70E6D}" srcOrd="0" destOrd="0" presId="urn:microsoft.com/office/officeart/2005/8/layout/target2"/>
    <dgm:cxn modelId="{A427E0C2-4B4E-45FC-9BB1-EFB0355345B1}" type="presParOf" srcId="{767233E5-844C-4F89-AD25-A832C0027C31}" destId="{27535F19-0AC9-43FF-8C90-D369851B1B5D}" srcOrd="1" destOrd="0" presId="urn:microsoft.com/office/officeart/2005/8/layout/target2"/>
    <dgm:cxn modelId="{C2D83F07-E820-4914-A1E9-137547B4D362}" type="presParOf" srcId="{27535F19-0AC9-43FF-8C90-D369851B1B5D}" destId="{5464AD12-2F43-49F1-BFE5-063347E704A6}" srcOrd="0" destOrd="0" presId="urn:microsoft.com/office/officeart/2005/8/layout/target2"/>
    <dgm:cxn modelId="{749EEFB1-5F15-4F95-B8B1-A603E15335AC}" type="presParOf" srcId="{27535F19-0AC9-43FF-8C90-D369851B1B5D}" destId="{1B2420A9-D4D3-4089-AD7E-496CAE352599}" srcOrd="1" destOrd="0" presId="urn:microsoft.com/office/officeart/2005/8/layout/target2"/>
    <dgm:cxn modelId="{10457F80-3A52-4FCE-859A-C4696A8A520B}" type="presParOf" srcId="{27535F19-0AC9-43FF-8C90-D369851B1B5D}" destId="{89A14A06-DCF3-4893-8E41-2E826E470F2D}" srcOrd="2" destOrd="0" presId="urn:microsoft.com/office/officeart/2005/8/layout/target2"/>
    <dgm:cxn modelId="{C4C69E71-55D6-4089-AB8E-8DC5868BE3CB}" type="presParOf" srcId="{27535F19-0AC9-43FF-8C90-D369851B1B5D}" destId="{EC08F877-0135-4FCB-9661-8D307EA90CFE}" srcOrd="3" destOrd="0" presId="urn:microsoft.com/office/officeart/2005/8/layout/target2"/>
    <dgm:cxn modelId="{B440C1F8-6C31-4125-A8D8-B0C8506D11A8}" type="presParOf" srcId="{27535F19-0AC9-43FF-8C90-D369851B1B5D}" destId="{4925CE36-A2EE-4B48-A26E-23C6192B2276}" srcOrd="4" destOrd="0" presId="urn:microsoft.com/office/officeart/2005/8/layout/target2"/>
    <dgm:cxn modelId="{68274FDE-4E90-4EE8-AF13-475097A13729}" type="presParOf" srcId="{DBCC41FB-2992-48FF-83D0-42013D232DE7}" destId="{B07F0F2E-69C4-4BD0-A04C-F3281764FD60}" srcOrd="1" destOrd="0" presId="urn:microsoft.com/office/officeart/2005/8/layout/target2"/>
    <dgm:cxn modelId="{374FC0C3-3C8D-47A7-9F9F-DBBDC73E99F7}" type="presParOf" srcId="{B07F0F2E-69C4-4BD0-A04C-F3281764FD60}" destId="{AD06F94F-F036-4179-9DB3-7EA0E72C66CA}" srcOrd="0" destOrd="0" presId="urn:microsoft.com/office/officeart/2005/8/layout/target2"/>
    <dgm:cxn modelId="{0E1B58DF-0837-4E5D-9603-1D7ACB3D0C13}" type="presParOf" srcId="{B07F0F2E-69C4-4BD0-A04C-F3281764FD60}" destId="{879C3F4C-07BA-4B23-A1FF-69E3D12BCDEE}" srcOrd="1" destOrd="0" presId="urn:microsoft.com/office/officeart/2005/8/layout/target2"/>
    <dgm:cxn modelId="{25859AD0-8B89-4D4B-94B3-05A6CB556D1A}" type="presParOf" srcId="{879C3F4C-07BA-4B23-A1FF-69E3D12BCDEE}" destId="{FC1E7DD5-1A4F-4043-864F-5EC82C005689}" srcOrd="0" destOrd="0" presId="urn:microsoft.com/office/officeart/2005/8/layout/target2"/>
    <dgm:cxn modelId="{0A6982A7-C513-4128-80AA-C590F397571D}" type="presParOf" srcId="{879C3F4C-07BA-4B23-A1FF-69E3D12BCDEE}" destId="{288EBB7E-F210-48A4-9886-90512B2DAEC4}" srcOrd="1" destOrd="0" presId="urn:microsoft.com/office/officeart/2005/8/layout/target2"/>
    <dgm:cxn modelId="{0E474FFC-EE7B-40A6-BB4E-421F12E49102}" type="presParOf" srcId="{879C3F4C-07BA-4B23-A1FF-69E3D12BCDEE}" destId="{E0393787-2B3A-4FD2-86C2-3E3C2D449550}" srcOrd="2" destOrd="0" presId="urn:microsoft.com/office/officeart/2005/8/layout/target2"/>
    <dgm:cxn modelId="{F8A6D47F-5C67-4E77-8F64-7FCFA23097D9}" type="presParOf" srcId="{879C3F4C-07BA-4B23-A1FF-69E3D12BCDEE}" destId="{89A8B85F-742B-4DEB-9CF8-915CA8BD89DE}" srcOrd="3" destOrd="0" presId="urn:microsoft.com/office/officeart/2005/8/layout/target2"/>
    <dgm:cxn modelId="{F8383AD3-F16D-48DE-BAEA-F9153DB8B1A5}" type="presParOf" srcId="{879C3F4C-07BA-4B23-A1FF-69E3D12BCDEE}" destId="{0C1613B3-24AC-49FC-9906-6857EA595A7D}" srcOrd="4" destOrd="0" presId="urn:microsoft.com/office/officeart/2005/8/layout/target2"/>
    <dgm:cxn modelId="{6C0506EF-664B-411F-831E-294B62654781}" type="presParOf" srcId="{879C3F4C-07BA-4B23-A1FF-69E3D12BCDEE}" destId="{B3238C23-EB5A-4030-9229-24D441174458}" srcOrd="5" destOrd="0" presId="urn:microsoft.com/office/officeart/2005/8/layout/target2"/>
    <dgm:cxn modelId="{954D6DB7-2DBD-46C8-A2A1-342407EDF9D9}" type="presParOf" srcId="{879C3F4C-07BA-4B23-A1FF-69E3D12BCDEE}" destId="{B33C9A8B-0759-42CB-9640-F137DABA749F}" srcOrd="6" destOrd="0" presId="urn:microsoft.com/office/officeart/2005/8/layout/target2"/>
    <dgm:cxn modelId="{7CE1A2DB-7572-4668-BE7E-4AB8CC1AB856}" type="presParOf" srcId="{879C3F4C-07BA-4B23-A1FF-69E3D12BCDEE}" destId="{A8D72815-DD1F-4FEB-AD8B-77843709C476}" srcOrd="7" destOrd="0" presId="urn:microsoft.com/office/officeart/2005/8/layout/target2"/>
    <dgm:cxn modelId="{CEC31458-8E8E-4392-9ED7-44E52F089CF2}" type="presParOf" srcId="{879C3F4C-07BA-4B23-A1FF-69E3D12BCDEE}" destId="{5923E872-4BC7-4446-86CB-0A1326156759}" srcOrd="8" destOrd="0" presId="urn:microsoft.com/office/officeart/2005/8/layout/target2"/>
    <dgm:cxn modelId="{722B172F-233A-47DB-A46A-4F0D9071A62C}" type="presParOf" srcId="{DBCC41FB-2992-48FF-83D0-42013D232DE7}" destId="{271769F1-C677-4916-964A-BE801F456BFF}" srcOrd="2" destOrd="0" presId="urn:microsoft.com/office/officeart/2005/8/layout/target2"/>
    <dgm:cxn modelId="{D0BAEF47-7E20-4518-853B-50A902437DA7}" type="presParOf" srcId="{271769F1-C677-4916-964A-BE801F456BFF}" destId="{DD329847-5477-4ADA-B6B7-F96FA0BB9296}" srcOrd="0" destOrd="0" presId="urn:microsoft.com/office/officeart/2005/8/layout/target2"/>
    <dgm:cxn modelId="{F0DD7D82-D88E-4975-B2B2-71E5886881C6}" type="presParOf" srcId="{271769F1-C677-4916-964A-BE801F456BFF}" destId="{452D43DC-0414-433E-B8A2-244A65D25288}" srcOrd="1" destOrd="0" presId="urn:microsoft.com/office/officeart/2005/8/layout/target2"/>
    <dgm:cxn modelId="{21E2054C-3CE6-4F56-9FD8-16C878962FDB}" type="presParOf" srcId="{452D43DC-0414-433E-B8A2-244A65D25288}" destId="{F3E3FECC-AA17-4A7E-A22A-E17EFF08397D}" srcOrd="0" destOrd="0" presId="urn:microsoft.com/office/officeart/2005/8/layout/target2"/>
    <dgm:cxn modelId="{5490459B-BFF1-44E0-A9A1-9D830B022C90}" type="presParOf" srcId="{452D43DC-0414-433E-B8A2-244A65D25288}" destId="{68458ACB-68DF-4E6F-8746-4F38492A66B0}" srcOrd="1" destOrd="0" presId="urn:microsoft.com/office/officeart/2005/8/layout/target2"/>
    <dgm:cxn modelId="{F6B7174B-DDF1-4EB7-B50A-20248F5C0B07}" type="presParOf" srcId="{452D43DC-0414-433E-B8A2-244A65D25288}" destId="{611D7408-8EF7-4FD2-BCC1-2D25098770AC}" srcOrd="2" destOrd="0" presId="urn:microsoft.com/office/officeart/2005/8/layout/target2"/>
    <dgm:cxn modelId="{0D37D896-4943-4FC7-9C78-AB3A2D6F45BB}" type="presParOf" srcId="{452D43DC-0414-433E-B8A2-244A65D25288}" destId="{8AEFECF6-6502-4353-A5E3-7071D136E879}" srcOrd="3" destOrd="0" presId="urn:microsoft.com/office/officeart/2005/8/layout/target2"/>
    <dgm:cxn modelId="{58021231-AF2E-4145-8F6E-C3AC8E3EF4AB}" type="presParOf" srcId="{452D43DC-0414-433E-B8A2-244A65D25288}" destId="{04DF1A6C-788A-4F77-8CDE-8730DCDFC99D}" srcOrd="4" destOrd="0" presId="urn:microsoft.com/office/officeart/2005/8/layout/target2"/>
    <dgm:cxn modelId="{05B16DC7-1469-49E2-B832-E35D4FB836C4}" type="presParOf" srcId="{452D43DC-0414-433E-B8A2-244A65D25288}" destId="{D4CF4397-08CB-43BC-95E1-70CCC0212CFF}" srcOrd="5" destOrd="0" presId="urn:microsoft.com/office/officeart/2005/8/layout/target2"/>
    <dgm:cxn modelId="{18A3C3C6-3433-4CC4-8DD1-BC0BFE7AB077}" type="presParOf" srcId="{452D43DC-0414-433E-B8A2-244A65D25288}" destId="{27228028-76D7-4039-A494-171BD6BCF2EB}" srcOrd="6" destOrd="0" presId="urn:microsoft.com/office/officeart/2005/8/layout/target2"/>
    <dgm:cxn modelId="{1FA309C2-63F2-4EDE-A3D3-69E557A3894F}" type="presParOf" srcId="{452D43DC-0414-433E-B8A2-244A65D25288}" destId="{0B9EF24C-6B2F-4017-813E-F957D616FBCF}" srcOrd="7" destOrd="0" presId="urn:microsoft.com/office/officeart/2005/8/layout/target2"/>
    <dgm:cxn modelId="{439DB64B-297A-45A4-A98E-41296616A563}" type="presParOf" srcId="{452D43DC-0414-433E-B8A2-244A65D25288}" destId="{FCD63468-5A6F-4745-B4C2-FAA3FA59262A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EDB67F-68F5-4B08-81C8-AC40DF97DEA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2572E2-B55C-497A-9FB1-F073679621BA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基础</a:t>
          </a:r>
          <a:endParaRPr lang="zh-CN" altLang="en-US" dirty="0"/>
        </a:p>
      </dgm:t>
    </dgm:pt>
    <dgm:pt modelId="{33A5EC97-6040-4D9D-A919-7F92B6242383}" type="parTrans" cxnId="{3AE9899F-DF28-46A8-B6C0-F55769113D1C}">
      <dgm:prSet/>
      <dgm:spPr/>
      <dgm:t>
        <a:bodyPr/>
        <a:lstStyle/>
        <a:p>
          <a:endParaRPr lang="zh-CN" altLang="en-US"/>
        </a:p>
      </dgm:t>
    </dgm:pt>
    <dgm:pt modelId="{8AD846E6-C5EF-47AB-990A-6784814AE242}" type="sibTrans" cxnId="{3AE9899F-DF28-46A8-B6C0-F55769113D1C}">
      <dgm:prSet/>
      <dgm:spPr/>
      <dgm:t>
        <a:bodyPr/>
        <a:lstStyle/>
        <a:p>
          <a:endParaRPr lang="zh-CN" altLang="en-US"/>
        </a:p>
      </dgm:t>
    </dgm:pt>
    <dgm:pt modelId="{B01601AF-613A-40F1-B20D-6F364767B70C}">
      <dgm:prSet phldrT="[文本]"/>
      <dgm:spPr/>
      <dgm:t>
        <a:bodyPr/>
        <a:lstStyle/>
        <a:p>
          <a:r>
            <a:rPr lang="en-US" altLang="zh-CN" dirty="0" smtClean="0"/>
            <a:t>JS</a:t>
          </a:r>
          <a:endParaRPr lang="zh-CN" altLang="en-US" dirty="0"/>
        </a:p>
      </dgm:t>
    </dgm:pt>
    <dgm:pt modelId="{083CA617-D381-483A-8330-69A72944F74C}" type="parTrans" cxnId="{6F052610-664C-492F-9FC2-D08F8A62AD1C}">
      <dgm:prSet/>
      <dgm:spPr/>
      <dgm:t>
        <a:bodyPr/>
        <a:lstStyle/>
        <a:p>
          <a:endParaRPr lang="zh-CN" altLang="en-US"/>
        </a:p>
      </dgm:t>
    </dgm:pt>
    <dgm:pt modelId="{8C4E4B5F-F6AD-4B38-876A-5DC9E77DDE58}" type="sibTrans" cxnId="{6F052610-664C-492F-9FC2-D08F8A62AD1C}">
      <dgm:prSet/>
      <dgm:spPr/>
      <dgm:t>
        <a:bodyPr/>
        <a:lstStyle/>
        <a:p>
          <a:endParaRPr lang="zh-CN" altLang="en-US"/>
        </a:p>
      </dgm:t>
    </dgm:pt>
    <dgm:pt modelId="{5DEBC7F4-7FF5-407C-A84C-0F2367A7B535}">
      <dgm:prSet phldrT="[文本]"/>
      <dgm:spPr/>
      <dgm:t>
        <a:bodyPr/>
        <a:lstStyle/>
        <a:p>
          <a:r>
            <a:rPr lang="en-US" altLang="zh-CN" dirty="0" smtClean="0"/>
            <a:t>CSS</a:t>
          </a:r>
          <a:endParaRPr lang="zh-CN" altLang="en-US" dirty="0"/>
        </a:p>
      </dgm:t>
    </dgm:pt>
    <dgm:pt modelId="{560C2004-0A15-4A60-8EE6-1A75EA18A8BC}" type="parTrans" cxnId="{87B0BACD-85CB-4021-8879-2B90B775C1B2}">
      <dgm:prSet/>
      <dgm:spPr/>
      <dgm:t>
        <a:bodyPr/>
        <a:lstStyle/>
        <a:p>
          <a:endParaRPr lang="zh-CN" altLang="en-US"/>
        </a:p>
      </dgm:t>
    </dgm:pt>
    <dgm:pt modelId="{194BC2B7-16A9-47A9-9E20-6C9E29BE19F1}" type="sibTrans" cxnId="{87B0BACD-85CB-4021-8879-2B90B775C1B2}">
      <dgm:prSet/>
      <dgm:spPr/>
      <dgm:t>
        <a:bodyPr/>
        <a:lstStyle/>
        <a:p>
          <a:endParaRPr lang="zh-CN" altLang="en-US"/>
        </a:p>
      </dgm:t>
    </dgm:pt>
    <dgm:pt modelId="{6C731745-9190-4A6F-B325-E3D910607A41}">
      <dgm:prSet phldrT="[文本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框架</a:t>
          </a:r>
          <a:endParaRPr lang="zh-CN" altLang="en-US" dirty="0"/>
        </a:p>
      </dgm:t>
    </dgm:pt>
    <dgm:pt modelId="{E2F0DBC2-1521-420D-BC7E-66F7EF1A984B}" type="parTrans" cxnId="{0BE6F0BB-35EE-4F4E-A45C-13CA43427726}">
      <dgm:prSet/>
      <dgm:spPr/>
      <dgm:t>
        <a:bodyPr/>
        <a:lstStyle/>
        <a:p>
          <a:endParaRPr lang="zh-CN" altLang="en-US"/>
        </a:p>
      </dgm:t>
    </dgm:pt>
    <dgm:pt modelId="{960AB949-F170-485B-9E9A-FA415BD0045F}" type="sibTrans" cxnId="{0BE6F0BB-35EE-4F4E-A45C-13CA43427726}">
      <dgm:prSet/>
      <dgm:spPr/>
      <dgm:t>
        <a:bodyPr/>
        <a:lstStyle/>
        <a:p>
          <a:endParaRPr lang="zh-CN" altLang="en-US"/>
        </a:p>
      </dgm:t>
    </dgm:pt>
    <dgm:pt modelId="{A5D834F8-2A25-407B-864D-9A36FFD7865E}">
      <dgm:prSet phldrT="[文本]"/>
      <dgm:spPr/>
      <dgm:t>
        <a:bodyPr/>
        <a:lstStyle/>
        <a:p>
          <a:r>
            <a:rPr lang="en-US" altLang="zh-CN" dirty="0" err="1" smtClean="0"/>
            <a:t>AngularJs</a:t>
          </a:r>
          <a:endParaRPr lang="zh-CN" altLang="en-US" dirty="0"/>
        </a:p>
      </dgm:t>
    </dgm:pt>
    <dgm:pt modelId="{BC007319-C7BE-4145-B991-FDAC71C9CF07}" type="parTrans" cxnId="{07591248-A06C-4C6D-AFC0-E97E29597621}">
      <dgm:prSet/>
      <dgm:spPr/>
      <dgm:t>
        <a:bodyPr/>
        <a:lstStyle/>
        <a:p>
          <a:endParaRPr lang="zh-CN" altLang="en-US"/>
        </a:p>
      </dgm:t>
    </dgm:pt>
    <dgm:pt modelId="{5315A210-DA39-4B71-9C82-9CA6538C0613}" type="sibTrans" cxnId="{07591248-A06C-4C6D-AFC0-E97E29597621}">
      <dgm:prSet/>
      <dgm:spPr/>
      <dgm:t>
        <a:bodyPr/>
        <a:lstStyle/>
        <a:p>
          <a:endParaRPr lang="zh-CN" altLang="en-US"/>
        </a:p>
      </dgm:t>
    </dgm:pt>
    <dgm:pt modelId="{A594D1E7-2EBD-4FE0-B1FD-7F358AC1D09A}">
      <dgm:prSet phldrT="[文本]"/>
      <dgm:spPr/>
      <dgm:t>
        <a:bodyPr/>
        <a:lstStyle/>
        <a:p>
          <a:r>
            <a:rPr lang="en-US" altLang="zh-CN" dirty="0" err="1" smtClean="0"/>
            <a:t>RequireJs</a:t>
          </a:r>
          <a:endParaRPr lang="zh-CN" altLang="en-US" dirty="0"/>
        </a:p>
      </dgm:t>
    </dgm:pt>
    <dgm:pt modelId="{FB3BF568-E1A8-48D7-981D-1BB913A5FBF0}" type="parTrans" cxnId="{4A12998A-8A94-437E-A294-B834B8F7A549}">
      <dgm:prSet/>
      <dgm:spPr/>
      <dgm:t>
        <a:bodyPr/>
        <a:lstStyle/>
        <a:p>
          <a:endParaRPr lang="zh-CN" altLang="en-US"/>
        </a:p>
      </dgm:t>
    </dgm:pt>
    <dgm:pt modelId="{7C71DDC4-5907-4405-9D69-1CA40340C234}" type="sibTrans" cxnId="{4A12998A-8A94-437E-A294-B834B8F7A549}">
      <dgm:prSet/>
      <dgm:spPr/>
      <dgm:t>
        <a:bodyPr/>
        <a:lstStyle/>
        <a:p>
          <a:endParaRPr lang="zh-CN" altLang="en-US"/>
        </a:p>
      </dgm:t>
    </dgm:pt>
    <dgm:pt modelId="{6FAF3AFC-3719-4665-8F28-54616E5B5B09}">
      <dgm:prSet phldrT="[文本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控件</a:t>
          </a:r>
          <a:endParaRPr lang="zh-CN" altLang="en-US" dirty="0"/>
        </a:p>
      </dgm:t>
    </dgm:pt>
    <dgm:pt modelId="{73933EA3-1DB5-4C70-93BB-81A634769854}" type="parTrans" cxnId="{794C3317-BB19-4185-B96E-3DDBA8B7913A}">
      <dgm:prSet/>
      <dgm:spPr/>
      <dgm:t>
        <a:bodyPr/>
        <a:lstStyle/>
        <a:p>
          <a:endParaRPr lang="zh-CN" altLang="en-US"/>
        </a:p>
      </dgm:t>
    </dgm:pt>
    <dgm:pt modelId="{68316832-E0BF-48CE-8E0A-8F8969F43DF7}" type="sibTrans" cxnId="{794C3317-BB19-4185-B96E-3DDBA8B7913A}">
      <dgm:prSet/>
      <dgm:spPr/>
      <dgm:t>
        <a:bodyPr/>
        <a:lstStyle/>
        <a:p>
          <a:endParaRPr lang="zh-CN" altLang="en-US"/>
        </a:p>
      </dgm:t>
    </dgm:pt>
    <dgm:pt modelId="{BC7EB585-16AB-4734-9E6D-0BDEA4840E71}">
      <dgm:prSet phldrT="[文本]"/>
      <dgm:spPr/>
      <dgm:t>
        <a:bodyPr/>
        <a:lstStyle/>
        <a:p>
          <a:r>
            <a:rPr lang="en-US" altLang="zh-CN" dirty="0" smtClean="0"/>
            <a:t>Kendo</a:t>
          </a:r>
          <a:endParaRPr lang="zh-CN" altLang="en-US" dirty="0"/>
        </a:p>
      </dgm:t>
    </dgm:pt>
    <dgm:pt modelId="{86B6B8E7-2965-4BA3-990B-7F38695AF789}" type="parTrans" cxnId="{461DE778-7019-4777-B96E-64599AA8E2DA}">
      <dgm:prSet/>
      <dgm:spPr/>
      <dgm:t>
        <a:bodyPr/>
        <a:lstStyle/>
        <a:p>
          <a:endParaRPr lang="zh-CN" altLang="en-US"/>
        </a:p>
      </dgm:t>
    </dgm:pt>
    <dgm:pt modelId="{2B2E619A-9419-4AF1-B4EA-DA36B9C5DCEF}" type="sibTrans" cxnId="{461DE778-7019-4777-B96E-64599AA8E2DA}">
      <dgm:prSet/>
      <dgm:spPr/>
      <dgm:t>
        <a:bodyPr/>
        <a:lstStyle/>
        <a:p>
          <a:endParaRPr lang="zh-CN" altLang="en-US"/>
        </a:p>
      </dgm:t>
    </dgm:pt>
    <dgm:pt modelId="{71B1E827-5A65-4A84-99AA-60CA2ED559F3}">
      <dgm:prSet phldrT="[文本]"/>
      <dgm:spPr/>
      <dgm:t>
        <a:bodyPr/>
        <a:lstStyle/>
        <a:p>
          <a:r>
            <a:rPr lang="en-US" altLang="zh-CN" dirty="0" smtClean="0"/>
            <a:t>leaflet</a:t>
          </a:r>
          <a:endParaRPr lang="zh-CN" altLang="en-US" dirty="0"/>
        </a:p>
      </dgm:t>
    </dgm:pt>
    <dgm:pt modelId="{0EED1217-CFF4-4045-AD02-301D9CE49679}" type="parTrans" cxnId="{DF6F3F40-197D-4320-B7EA-28AA392FEA79}">
      <dgm:prSet/>
      <dgm:spPr/>
      <dgm:t>
        <a:bodyPr/>
        <a:lstStyle/>
        <a:p>
          <a:endParaRPr lang="zh-CN" altLang="en-US"/>
        </a:p>
      </dgm:t>
    </dgm:pt>
    <dgm:pt modelId="{1B0E4F85-93AA-473A-9E89-6867014FDB57}" type="sibTrans" cxnId="{DF6F3F40-197D-4320-B7EA-28AA392FEA79}">
      <dgm:prSet/>
      <dgm:spPr/>
      <dgm:t>
        <a:bodyPr/>
        <a:lstStyle/>
        <a:p>
          <a:endParaRPr lang="zh-CN" altLang="en-US"/>
        </a:p>
      </dgm:t>
    </dgm:pt>
    <dgm:pt modelId="{380E85C8-DCCB-45C8-8135-D69BE6FBC195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43B899F1-833F-477D-855C-CA0E4E3791E2}" type="parTrans" cxnId="{433083EA-9AD7-4DE4-8D80-1881BE3D0366}">
      <dgm:prSet/>
      <dgm:spPr/>
      <dgm:t>
        <a:bodyPr/>
        <a:lstStyle/>
        <a:p>
          <a:endParaRPr lang="zh-CN" altLang="en-US"/>
        </a:p>
      </dgm:t>
    </dgm:pt>
    <dgm:pt modelId="{1E7C9D6D-26C1-467D-9963-574865E9B868}" type="sibTrans" cxnId="{433083EA-9AD7-4DE4-8D80-1881BE3D0366}">
      <dgm:prSet/>
      <dgm:spPr/>
      <dgm:t>
        <a:bodyPr/>
        <a:lstStyle/>
        <a:p>
          <a:endParaRPr lang="zh-CN" altLang="en-US"/>
        </a:p>
      </dgm:t>
    </dgm:pt>
    <dgm:pt modelId="{EF0A1EF7-FC18-4B9D-9A61-E42806470F7F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endParaRPr lang="zh-CN" altLang="en-US" dirty="0"/>
        </a:p>
      </dgm:t>
    </dgm:pt>
    <dgm:pt modelId="{FC15624B-AAC3-475A-9EB6-F397BA198616}" type="parTrans" cxnId="{9C47DB91-B7E4-4B7E-8CA8-6ACFA3B181B3}">
      <dgm:prSet/>
      <dgm:spPr/>
      <dgm:t>
        <a:bodyPr/>
        <a:lstStyle/>
        <a:p>
          <a:endParaRPr lang="zh-CN" altLang="en-US"/>
        </a:p>
      </dgm:t>
    </dgm:pt>
    <dgm:pt modelId="{9C9DBCFE-FCD0-4B5B-851C-3F40579FAD97}" type="sibTrans" cxnId="{9C47DB91-B7E4-4B7E-8CA8-6ACFA3B181B3}">
      <dgm:prSet/>
      <dgm:spPr/>
      <dgm:t>
        <a:bodyPr/>
        <a:lstStyle/>
        <a:p>
          <a:endParaRPr lang="zh-CN" altLang="en-US"/>
        </a:p>
      </dgm:t>
    </dgm:pt>
    <dgm:pt modelId="{2B3F12C9-DFA9-4FF4-9CB0-E946E2E0058F}">
      <dgm:prSet phldrT="[文本]"/>
      <dgm:spPr/>
      <dgm:t>
        <a:bodyPr/>
        <a:lstStyle/>
        <a:p>
          <a:r>
            <a:rPr lang="en-US" altLang="zh-CN" dirty="0" err="1" smtClean="0"/>
            <a:t>Jquery</a:t>
          </a:r>
          <a:endParaRPr lang="zh-CN" altLang="en-US" dirty="0"/>
        </a:p>
      </dgm:t>
    </dgm:pt>
    <dgm:pt modelId="{14AF53AD-86CE-4172-9961-E4E231A907B5}" type="parTrans" cxnId="{38D49289-8C24-41AB-ACFA-48AF6FC6AED3}">
      <dgm:prSet/>
      <dgm:spPr/>
      <dgm:t>
        <a:bodyPr/>
        <a:lstStyle/>
        <a:p>
          <a:endParaRPr lang="zh-CN" altLang="en-US"/>
        </a:p>
      </dgm:t>
    </dgm:pt>
    <dgm:pt modelId="{FA524622-8000-46C0-88D7-331D5FD53435}" type="sibTrans" cxnId="{38D49289-8C24-41AB-ACFA-48AF6FC6AED3}">
      <dgm:prSet/>
      <dgm:spPr/>
      <dgm:t>
        <a:bodyPr/>
        <a:lstStyle/>
        <a:p>
          <a:endParaRPr lang="zh-CN" altLang="en-US"/>
        </a:p>
      </dgm:t>
    </dgm:pt>
    <dgm:pt modelId="{F3438D57-E11B-495B-A0CE-742C09665C0C}">
      <dgm:prSet phldrT="[文本]"/>
      <dgm:spPr/>
      <dgm:t>
        <a:bodyPr/>
        <a:lstStyle/>
        <a:p>
          <a:r>
            <a:rPr lang="en-US" altLang="zh-CN" dirty="0" smtClean="0"/>
            <a:t>Notification</a:t>
          </a:r>
          <a:endParaRPr lang="zh-CN" altLang="en-US" dirty="0"/>
        </a:p>
      </dgm:t>
    </dgm:pt>
    <dgm:pt modelId="{112EDF31-E9DD-47AD-AF13-B99590BD75C1}" type="parTrans" cxnId="{D0DC3E38-7718-48FA-ACE6-E5DCC1C643AE}">
      <dgm:prSet/>
      <dgm:spPr/>
      <dgm:t>
        <a:bodyPr/>
        <a:lstStyle/>
        <a:p>
          <a:endParaRPr lang="zh-CN" altLang="en-US"/>
        </a:p>
      </dgm:t>
    </dgm:pt>
    <dgm:pt modelId="{40A09EB2-013B-4792-9E4C-FDF172F41713}" type="sibTrans" cxnId="{D0DC3E38-7718-48FA-ACE6-E5DCC1C643AE}">
      <dgm:prSet/>
      <dgm:spPr/>
      <dgm:t>
        <a:bodyPr/>
        <a:lstStyle/>
        <a:p>
          <a:endParaRPr lang="zh-CN" altLang="en-US"/>
        </a:p>
      </dgm:t>
    </dgm:pt>
    <dgm:pt modelId="{6633DAD0-8EF6-4F31-8618-AA1F3CCB724F}">
      <dgm:prSet phldrT="[文本]"/>
      <dgm:spPr/>
      <dgm:t>
        <a:bodyPr/>
        <a:lstStyle/>
        <a:p>
          <a:r>
            <a:rPr lang="en-US" altLang="zh-CN" dirty="0" err="1" smtClean="0"/>
            <a:t>AngularUi</a:t>
          </a:r>
          <a:endParaRPr lang="zh-CN" altLang="en-US" dirty="0"/>
        </a:p>
      </dgm:t>
    </dgm:pt>
    <dgm:pt modelId="{922F42E9-65FF-4616-A818-FF24211D52BF}" type="parTrans" cxnId="{E7CE59D4-EED8-446E-B149-9AC87BEBA144}">
      <dgm:prSet/>
      <dgm:spPr/>
      <dgm:t>
        <a:bodyPr/>
        <a:lstStyle/>
        <a:p>
          <a:endParaRPr lang="zh-CN" altLang="en-US"/>
        </a:p>
      </dgm:t>
    </dgm:pt>
    <dgm:pt modelId="{BDBC1BAA-A310-4937-B948-B5B21DFFBFC2}" type="sibTrans" cxnId="{E7CE59D4-EED8-446E-B149-9AC87BEBA144}">
      <dgm:prSet/>
      <dgm:spPr/>
      <dgm:t>
        <a:bodyPr/>
        <a:lstStyle/>
        <a:p>
          <a:endParaRPr lang="zh-CN" altLang="en-US"/>
        </a:p>
      </dgm:t>
    </dgm:pt>
    <dgm:pt modelId="{29F234B3-9B42-4F41-BAF4-F8FD2DFF9AD3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4DA5C346-B9FE-43BE-9BBC-DC8B3106BAD2}" type="parTrans" cxnId="{87CB243C-3392-430D-BB88-501945A7DD4A}">
      <dgm:prSet/>
      <dgm:spPr/>
      <dgm:t>
        <a:bodyPr/>
        <a:lstStyle/>
        <a:p>
          <a:endParaRPr lang="zh-CN" altLang="en-US"/>
        </a:p>
      </dgm:t>
    </dgm:pt>
    <dgm:pt modelId="{A246FB09-BF79-465F-B8F7-7B450C963C17}" type="sibTrans" cxnId="{87CB243C-3392-430D-BB88-501945A7DD4A}">
      <dgm:prSet/>
      <dgm:spPr/>
      <dgm:t>
        <a:bodyPr/>
        <a:lstStyle/>
        <a:p>
          <a:endParaRPr lang="zh-CN" altLang="en-US"/>
        </a:p>
      </dgm:t>
    </dgm:pt>
    <dgm:pt modelId="{DBCC41FB-2992-48FF-83D0-42013D232DE7}" type="pres">
      <dgm:prSet presAssocID="{D3EDB67F-68F5-4B08-81C8-AC40DF97DEA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67233E5-844C-4F89-AD25-A832C0027C31}" type="pres">
      <dgm:prSet presAssocID="{D3EDB67F-68F5-4B08-81C8-AC40DF97DEAE}" presName="outerBox" presStyleCnt="0"/>
      <dgm:spPr/>
    </dgm:pt>
    <dgm:pt modelId="{3300B083-3462-42D5-9A54-0017C5A70E6D}" type="pres">
      <dgm:prSet presAssocID="{D3EDB67F-68F5-4B08-81C8-AC40DF97DEAE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27535F19-0AC9-43FF-8C90-D369851B1B5D}" type="pres">
      <dgm:prSet presAssocID="{D3EDB67F-68F5-4B08-81C8-AC40DF97DEAE}" presName="outerBoxChildren" presStyleCnt="0"/>
      <dgm:spPr/>
    </dgm:pt>
    <dgm:pt modelId="{5464AD12-2F43-49F1-BFE5-063347E704A6}" type="pres">
      <dgm:prSet presAssocID="{B01601AF-613A-40F1-B20D-6F364767B70C}" presName="oChild" presStyleLbl="fgAcc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420A9-D4D3-4089-AD7E-496CAE352599}" type="pres">
      <dgm:prSet presAssocID="{8C4E4B5F-F6AD-4B38-876A-5DC9E77DDE58}" presName="outerSibTrans" presStyleCnt="0"/>
      <dgm:spPr/>
    </dgm:pt>
    <dgm:pt modelId="{89A14A06-DCF3-4893-8E41-2E826E470F2D}" type="pres">
      <dgm:prSet presAssocID="{5DEBC7F4-7FF5-407C-A84C-0F2367A7B535}" presName="oChild" presStyleLbl="fgAcc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08F877-0135-4FCB-9661-8D307EA90CFE}" type="pres">
      <dgm:prSet presAssocID="{194BC2B7-16A9-47A9-9E20-6C9E29BE19F1}" presName="outerSibTrans" presStyleCnt="0"/>
      <dgm:spPr/>
    </dgm:pt>
    <dgm:pt modelId="{4925CE36-A2EE-4B48-A26E-23C6192B2276}" type="pres">
      <dgm:prSet presAssocID="{380E85C8-DCCB-45C8-8135-D69BE6FBC195}" presName="oChild" presStyleLbl="fgAcc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F0F2E-69C4-4BD0-A04C-F3281764FD60}" type="pres">
      <dgm:prSet presAssocID="{D3EDB67F-68F5-4B08-81C8-AC40DF97DEAE}" presName="middleBox" presStyleCnt="0"/>
      <dgm:spPr/>
    </dgm:pt>
    <dgm:pt modelId="{AD06F94F-F036-4179-9DB3-7EA0E72C66CA}" type="pres">
      <dgm:prSet presAssocID="{D3EDB67F-68F5-4B08-81C8-AC40DF97DEAE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879C3F4C-07BA-4B23-A1FF-69E3D12BCDEE}" type="pres">
      <dgm:prSet presAssocID="{D3EDB67F-68F5-4B08-81C8-AC40DF97DEAE}" presName="middleBoxChildren" presStyleCnt="0"/>
      <dgm:spPr/>
    </dgm:pt>
    <dgm:pt modelId="{FC1E7DD5-1A4F-4043-864F-5EC82C005689}" type="pres">
      <dgm:prSet presAssocID="{A5D834F8-2A25-407B-864D-9A36FFD7865E}" presName="mChild" presStyleLbl="fgAcc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8EBB7E-F210-48A4-9886-90512B2DAEC4}" type="pres">
      <dgm:prSet presAssocID="{5315A210-DA39-4B71-9C82-9CA6538C0613}" presName="middleSibTrans" presStyleCnt="0"/>
      <dgm:spPr/>
    </dgm:pt>
    <dgm:pt modelId="{E0393787-2B3A-4FD2-86C2-3E3C2D449550}" type="pres">
      <dgm:prSet presAssocID="{A594D1E7-2EBD-4FE0-B1FD-7F358AC1D09A}" presName="mChild" presStyleLbl="fgAcc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8B85F-742B-4DEB-9CF8-915CA8BD89DE}" type="pres">
      <dgm:prSet presAssocID="{7C71DDC4-5907-4405-9D69-1CA40340C234}" presName="middleSibTrans" presStyleCnt="0"/>
      <dgm:spPr/>
    </dgm:pt>
    <dgm:pt modelId="{0C1613B3-24AC-49FC-9906-6857EA595A7D}" type="pres">
      <dgm:prSet presAssocID="{2B3F12C9-DFA9-4FF4-9CB0-E946E2E0058F}" presName="mChild" presStyleLbl="fgAcc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38C23-EB5A-4030-9229-24D441174458}" type="pres">
      <dgm:prSet presAssocID="{FA524622-8000-46C0-88D7-331D5FD53435}" presName="middleSibTrans" presStyleCnt="0"/>
      <dgm:spPr/>
    </dgm:pt>
    <dgm:pt modelId="{B33C9A8B-0759-42CB-9640-F137DABA749F}" type="pres">
      <dgm:prSet presAssocID="{EF0A1EF7-FC18-4B9D-9A61-E42806470F7F}" presName="mChild" presStyleLbl="fgAcc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769F1-C677-4916-964A-BE801F456BFF}" type="pres">
      <dgm:prSet presAssocID="{D3EDB67F-68F5-4B08-81C8-AC40DF97DEAE}" presName="centerBox" presStyleCnt="0"/>
      <dgm:spPr/>
    </dgm:pt>
    <dgm:pt modelId="{DD329847-5477-4ADA-B6B7-F96FA0BB9296}" type="pres">
      <dgm:prSet presAssocID="{D3EDB67F-68F5-4B08-81C8-AC40DF97DEAE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452D43DC-0414-433E-B8A2-244A65D25288}" type="pres">
      <dgm:prSet presAssocID="{D3EDB67F-68F5-4B08-81C8-AC40DF97DEAE}" presName="centerBoxChildren" presStyleCnt="0"/>
      <dgm:spPr/>
    </dgm:pt>
    <dgm:pt modelId="{F3E3FECC-AA17-4A7E-A22A-E17EFF08397D}" type="pres">
      <dgm:prSet presAssocID="{BC7EB585-16AB-4734-9E6D-0BDEA4840E71}" presName="cChild" presStyleLbl="fgAcc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58ACB-68DF-4E6F-8746-4F38492A66B0}" type="pres">
      <dgm:prSet presAssocID="{2B2E619A-9419-4AF1-B4EA-DA36B9C5DCEF}" presName="centerSibTrans" presStyleCnt="0"/>
      <dgm:spPr/>
    </dgm:pt>
    <dgm:pt modelId="{611D7408-8EF7-4FD2-BCC1-2D25098770AC}" type="pres">
      <dgm:prSet presAssocID="{6633DAD0-8EF6-4F31-8618-AA1F3CCB724F}" presName="cChild" presStyleLbl="fgAcc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FECF6-6502-4353-A5E3-7071D136E879}" type="pres">
      <dgm:prSet presAssocID="{BDBC1BAA-A310-4937-B948-B5B21DFFBFC2}" presName="centerSibTrans" presStyleCnt="0"/>
      <dgm:spPr/>
    </dgm:pt>
    <dgm:pt modelId="{04DF1A6C-788A-4F77-8CDE-8730DCDFC99D}" type="pres">
      <dgm:prSet presAssocID="{F3438D57-E11B-495B-A0CE-742C09665C0C}" presName="cChild" presStyleLbl="fgAcc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CF4397-08CB-43BC-95E1-70CCC0212CFF}" type="pres">
      <dgm:prSet presAssocID="{40A09EB2-013B-4792-9E4C-FDF172F41713}" presName="centerSibTrans" presStyleCnt="0"/>
      <dgm:spPr/>
    </dgm:pt>
    <dgm:pt modelId="{27228028-76D7-4039-A494-171BD6BCF2EB}" type="pres">
      <dgm:prSet presAssocID="{71B1E827-5A65-4A84-99AA-60CA2ED559F3}" presName="cChild" presStyleLbl="fgAcc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EF24C-6B2F-4017-813E-F957D616FBCF}" type="pres">
      <dgm:prSet presAssocID="{1B0E4F85-93AA-473A-9E89-6867014FDB57}" presName="centerSibTrans" presStyleCnt="0"/>
      <dgm:spPr/>
    </dgm:pt>
    <dgm:pt modelId="{FCD63468-5A6F-4745-B4C2-FAA3FA59262A}" type="pres">
      <dgm:prSet presAssocID="{29F234B3-9B42-4F41-BAF4-F8FD2DFF9AD3}" presName="cChild" presStyleLbl="fgAcc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C43875-4218-444D-A57C-75C375A99796}" type="presOf" srcId="{772572E2-B55C-497A-9FB1-F073679621BA}" destId="{3300B083-3462-42D5-9A54-0017C5A70E6D}" srcOrd="0" destOrd="0" presId="urn:microsoft.com/office/officeart/2005/8/layout/target2"/>
    <dgm:cxn modelId="{D0DC3E38-7718-48FA-ACE6-E5DCC1C643AE}" srcId="{6FAF3AFC-3719-4665-8F28-54616E5B5B09}" destId="{F3438D57-E11B-495B-A0CE-742C09665C0C}" srcOrd="2" destOrd="0" parTransId="{112EDF31-E9DD-47AD-AF13-B99590BD75C1}" sibTransId="{40A09EB2-013B-4792-9E4C-FDF172F41713}"/>
    <dgm:cxn modelId="{4A94C3ED-20C0-49B7-A63E-E61D598517D5}" type="presOf" srcId="{71B1E827-5A65-4A84-99AA-60CA2ED559F3}" destId="{27228028-76D7-4039-A494-171BD6BCF2EB}" srcOrd="0" destOrd="0" presId="urn:microsoft.com/office/officeart/2005/8/layout/target2"/>
    <dgm:cxn modelId="{87CB243C-3392-430D-BB88-501945A7DD4A}" srcId="{6FAF3AFC-3719-4665-8F28-54616E5B5B09}" destId="{29F234B3-9B42-4F41-BAF4-F8FD2DFF9AD3}" srcOrd="4" destOrd="0" parTransId="{4DA5C346-B9FE-43BE-9BBC-DC8B3106BAD2}" sibTransId="{A246FB09-BF79-465F-B8F7-7B450C963C17}"/>
    <dgm:cxn modelId="{0BE6F0BB-35EE-4F4E-A45C-13CA43427726}" srcId="{D3EDB67F-68F5-4B08-81C8-AC40DF97DEAE}" destId="{6C731745-9190-4A6F-B325-E3D910607A41}" srcOrd="1" destOrd="0" parTransId="{E2F0DBC2-1521-420D-BC7E-66F7EF1A984B}" sibTransId="{960AB949-F170-485B-9E9A-FA415BD0045F}"/>
    <dgm:cxn modelId="{461DE778-7019-4777-B96E-64599AA8E2DA}" srcId="{6FAF3AFC-3719-4665-8F28-54616E5B5B09}" destId="{BC7EB585-16AB-4734-9E6D-0BDEA4840E71}" srcOrd="0" destOrd="0" parTransId="{86B6B8E7-2965-4BA3-990B-7F38695AF789}" sibTransId="{2B2E619A-9419-4AF1-B4EA-DA36B9C5DCEF}"/>
    <dgm:cxn modelId="{B1ECD238-9E11-473F-A0EC-D25ECEBA4F79}" type="presOf" srcId="{29F234B3-9B42-4F41-BAF4-F8FD2DFF9AD3}" destId="{FCD63468-5A6F-4745-B4C2-FAA3FA59262A}" srcOrd="0" destOrd="0" presId="urn:microsoft.com/office/officeart/2005/8/layout/target2"/>
    <dgm:cxn modelId="{B9D9120B-77A7-42CD-B790-9C20FDC54600}" type="presOf" srcId="{6633DAD0-8EF6-4F31-8618-AA1F3CCB724F}" destId="{611D7408-8EF7-4FD2-BCC1-2D25098770AC}" srcOrd="0" destOrd="0" presId="urn:microsoft.com/office/officeart/2005/8/layout/target2"/>
    <dgm:cxn modelId="{9C47DB91-B7E4-4B7E-8CA8-6ACFA3B181B3}" srcId="{6C731745-9190-4A6F-B325-E3D910607A41}" destId="{EF0A1EF7-FC18-4B9D-9A61-E42806470F7F}" srcOrd="3" destOrd="0" parTransId="{FC15624B-AAC3-475A-9EB6-F397BA198616}" sibTransId="{9C9DBCFE-FCD0-4B5B-851C-3F40579FAD97}"/>
    <dgm:cxn modelId="{D7394AAB-8F17-43FF-8B5F-B0CB236F0B99}" type="presOf" srcId="{5DEBC7F4-7FF5-407C-A84C-0F2367A7B535}" destId="{89A14A06-DCF3-4893-8E41-2E826E470F2D}" srcOrd="0" destOrd="0" presId="urn:microsoft.com/office/officeart/2005/8/layout/target2"/>
    <dgm:cxn modelId="{7A4E39E1-72A0-4302-9D01-E94815467D27}" type="presOf" srcId="{2B3F12C9-DFA9-4FF4-9CB0-E946E2E0058F}" destId="{0C1613B3-24AC-49FC-9906-6857EA595A7D}" srcOrd="0" destOrd="0" presId="urn:microsoft.com/office/officeart/2005/8/layout/target2"/>
    <dgm:cxn modelId="{69D8AF92-712C-4EE8-A231-25ACDB71F7FF}" type="presOf" srcId="{6FAF3AFC-3719-4665-8F28-54616E5B5B09}" destId="{DD329847-5477-4ADA-B6B7-F96FA0BB9296}" srcOrd="0" destOrd="0" presId="urn:microsoft.com/office/officeart/2005/8/layout/target2"/>
    <dgm:cxn modelId="{3AE9899F-DF28-46A8-B6C0-F55769113D1C}" srcId="{D3EDB67F-68F5-4B08-81C8-AC40DF97DEAE}" destId="{772572E2-B55C-497A-9FB1-F073679621BA}" srcOrd="0" destOrd="0" parTransId="{33A5EC97-6040-4D9D-A919-7F92B6242383}" sibTransId="{8AD846E6-C5EF-47AB-990A-6784814AE242}"/>
    <dgm:cxn modelId="{794C3317-BB19-4185-B96E-3DDBA8B7913A}" srcId="{D3EDB67F-68F5-4B08-81C8-AC40DF97DEAE}" destId="{6FAF3AFC-3719-4665-8F28-54616E5B5B09}" srcOrd="2" destOrd="0" parTransId="{73933EA3-1DB5-4C70-93BB-81A634769854}" sibTransId="{68316832-E0BF-48CE-8E0A-8F8969F43DF7}"/>
    <dgm:cxn modelId="{541B8E3D-B993-4E8D-A6F3-B9AEF3DE5B38}" type="presOf" srcId="{380E85C8-DCCB-45C8-8135-D69BE6FBC195}" destId="{4925CE36-A2EE-4B48-A26E-23C6192B2276}" srcOrd="0" destOrd="0" presId="urn:microsoft.com/office/officeart/2005/8/layout/target2"/>
    <dgm:cxn modelId="{C1D0F071-9E42-4C09-86B8-F86E09CF107B}" type="presOf" srcId="{A5D834F8-2A25-407B-864D-9A36FFD7865E}" destId="{FC1E7DD5-1A4F-4043-864F-5EC82C005689}" srcOrd="0" destOrd="0" presId="urn:microsoft.com/office/officeart/2005/8/layout/target2"/>
    <dgm:cxn modelId="{B5F248BB-9BBC-4E08-B616-F299DF1A627A}" type="presOf" srcId="{EF0A1EF7-FC18-4B9D-9A61-E42806470F7F}" destId="{B33C9A8B-0759-42CB-9640-F137DABA749F}" srcOrd="0" destOrd="0" presId="urn:microsoft.com/office/officeart/2005/8/layout/target2"/>
    <dgm:cxn modelId="{E7CE59D4-EED8-446E-B149-9AC87BEBA144}" srcId="{6FAF3AFC-3719-4665-8F28-54616E5B5B09}" destId="{6633DAD0-8EF6-4F31-8618-AA1F3CCB724F}" srcOrd="1" destOrd="0" parTransId="{922F42E9-65FF-4616-A818-FF24211D52BF}" sibTransId="{BDBC1BAA-A310-4937-B948-B5B21DFFBFC2}"/>
    <dgm:cxn modelId="{6F052610-664C-492F-9FC2-D08F8A62AD1C}" srcId="{772572E2-B55C-497A-9FB1-F073679621BA}" destId="{B01601AF-613A-40F1-B20D-6F364767B70C}" srcOrd="0" destOrd="0" parTransId="{083CA617-D381-483A-8330-69A72944F74C}" sibTransId="{8C4E4B5F-F6AD-4B38-876A-5DC9E77DDE58}"/>
    <dgm:cxn modelId="{87B0BACD-85CB-4021-8879-2B90B775C1B2}" srcId="{772572E2-B55C-497A-9FB1-F073679621BA}" destId="{5DEBC7F4-7FF5-407C-A84C-0F2367A7B535}" srcOrd="1" destOrd="0" parTransId="{560C2004-0A15-4A60-8EE6-1A75EA18A8BC}" sibTransId="{194BC2B7-16A9-47A9-9E20-6C9E29BE19F1}"/>
    <dgm:cxn modelId="{DF6F3F40-197D-4320-B7EA-28AA392FEA79}" srcId="{6FAF3AFC-3719-4665-8F28-54616E5B5B09}" destId="{71B1E827-5A65-4A84-99AA-60CA2ED559F3}" srcOrd="3" destOrd="0" parTransId="{0EED1217-CFF4-4045-AD02-301D9CE49679}" sibTransId="{1B0E4F85-93AA-473A-9E89-6867014FDB57}"/>
    <dgm:cxn modelId="{4A12998A-8A94-437E-A294-B834B8F7A549}" srcId="{6C731745-9190-4A6F-B325-E3D910607A41}" destId="{A594D1E7-2EBD-4FE0-B1FD-7F358AC1D09A}" srcOrd="1" destOrd="0" parTransId="{FB3BF568-E1A8-48D7-981D-1BB913A5FBF0}" sibTransId="{7C71DDC4-5907-4405-9D69-1CA40340C234}"/>
    <dgm:cxn modelId="{38D49289-8C24-41AB-ACFA-48AF6FC6AED3}" srcId="{6C731745-9190-4A6F-B325-E3D910607A41}" destId="{2B3F12C9-DFA9-4FF4-9CB0-E946E2E0058F}" srcOrd="2" destOrd="0" parTransId="{14AF53AD-86CE-4172-9961-E4E231A907B5}" sibTransId="{FA524622-8000-46C0-88D7-331D5FD53435}"/>
    <dgm:cxn modelId="{07591248-A06C-4C6D-AFC0-E97E29597621}" srcId="{6C731745-9190-4A6F-B325-E3D910607A41}" destId="{A5D834F8-2A25-407B-864D-9A36FFD7865E}" srcOrd="0" destOrd="0" parTransId="{BC007319-C7BE-4145-B991-FDAC71C9CF07}" sibTransId="{5315A210-DA39-4B71-9C82-9CA6538C0613}"/>
    <dgm:cxn modelId="{1C6D835A-F771-45A5-AC2F-234EB61123BC}" type="presOf" srcId="{F3438D57-E11B-495B-A0CE-742C09665C0C}" destId="{04DF1A6C-788A-4F77-8CDE-8730DCDFC99D}" srcOrd="0" destOrd="0" presId="urn:microsoft.com/office/officeart/2005/8/layout/target2"/>
    <dgm:cxn modelId="{D12492AE-F694-402C-8F8B-15580CA84F1E}" type="presOf" srcId="{A594D1E7-2EBD-4FE0-B1FD-7F358AC1D09A}" destId="{E0393787-2B3A-4FD2-86C2-3E3C2D449550}" srcOrd="0" destOrd="0" presId="urn:microsoft.com/office/officeart/2005/8/layout/target2"/>
    <dgm:cxn modelId="{473E9023-7082-4493-8A06-4186C57B9ACE}" type="presOf" srcId="{BC7EB585-16AB-4734-9E6D-0BDEA4840E71}" destId="{F3E3FECC-AA17-4A7E-A22A-E17EFF08397D}" srcOrd="0" destOrd="0" presId="urn:microsoft.com/office/officeart/2005/8/layout/target2"/>
    <dgm:cxn modelId="{E76F0DC2-E2B7-4E29-ADE1-351BBBCEB07A}" type="presOf" srcId="{B01601AF-613A-40F1-B20D-6F364767B70C}" destId="{5464AD12-2F43-49F1-BFE5-063347E704A6}" srcOrd="0" destOrd="0" presId="urn:microsoft.com/office/officeart/2005/8/layout/target2"/>
    <dgm:cxn modelId="{7C56F903-C51D-4491-B722-6D0A56F2109D}" type="presOf" srcId="{6C731745-9190-4A6F-B325-E3D910607A41}" destId="{AD06F94F-F036-4179-9DB3-7EA0E72C66CA}" srcOrd="0" destOrd="0" presId="urn:microsoft.com/office/officeart/2005/8/layout/target2"/>
    <dgm:cxn modelId="{433083EA-9AD7-4DE4-8D80-1881BE3D0366}" srcId="{772572E2-B55C-497A-9FB1-F073679621BA}" destId="{380E85C8-DCCB-45C8-8135-D69BE6FBC195}" srcOrd="2" destOrd="0" parTransId="{43B899F1-833F-477D-855C-CA0E4E3791E2}" sibTransId="{1E7C9D6D-26C1-467D-9963-574865E9B868}"/>
    <dgm:cxn modelId="{9E03790B-487D-43EB-9D89-341B46132472}" type="presOf" srcId="{D3EDB67F-68F5-4B08-81C8-AC40DF97DEAE}" destId="{DBCC41FB-2992-48FF-83D0-42013D232DE7}" srcOrd="0" destOrd="0" presId="urn:microsoft.com/office/officeart/2005/8/layout/target2"/>
    <dgm:cxn modelId="{78BEBF3F-0243-4882-AAFF-B0495BEEC500}" type="presParOf" srcId="{DBCC41FB-2992-48FF-83D0-42013D232DE7}" destId="{767233E5-844C-4F89-AD25-A832C0027C31}" srcOrd="0" destOrd="0" presId="urn:microsoft.com/office/officeart/2005/8/layout/target2"/>
    <dgm:cxn modelId="{9DAC4476-F7E0-4B3C-A38F-5A735D88B37F}" type="presParOf" srcId="{767233E5-844C-4F89-AD25-A832C0027C31}" destId="{3300B083-3462-42D5-9A54-0017C5A70E6D}" srcOrd="0" destOrd="0" presId="urn:microsoft.com/office/officeart/2005/8/layout/target2"/>
    <dgm:cxn modelId="{C02395B0-BA0C-456D-AB19-879904744570}" type="presParOf" srcId="{767233E5-844C-4F89-AD25-A832C0027C31}" destId="{27535F19-0AC9-43FF-8C90-D369851B1B5D}" srcOrd="1" destOrd="0" presId="urn:microsoft.com/office/officeart/2005/8/layout/target2"/>
    <dgm:cxn modelId="{34ED4440-B393-45EA-AE3D-80054D18D3E8}" type="presParOf" srcId="{27535F19-0AC9-43FF-8C90-D369851B1B5D}" destId="{5464AD12-2F43-49F1-BFE5-063347E704A6}" srcOrd="0" destOrd="0" presId="urn:microsoft.com/office/officeart/2005/8/layout/target2"/>
    <dgm:cxn modelId="{B9071259-2C0C-4C94-A586-16B7E99B01A2}" type="presParOf" srcId="{27535F19-0AC9-43FF-8C90-D369851B1B5D}" destId="{1B2420A9-D4D3-4089-AD7E-496CAE352599}" srcOrd="1" destOrd="0" presId="urn:microsoft.com/office/officeart/2005/8/layout/target2"/>
    <dgm:cxn modelId="{2113ADCA-822E-4343-B3EE-8D1354D21D0B}" type="presParOf" srcId="{27535F19-0AC9-43FF-8C90-D369851B1B5D}" destId="{89A14A06-DCF3-4893-8E41-2E826E470F2D}" srcOrd="2" destOrd="0" presId="urn:microsoft.com/office/officeart/2005/8/layout/target2"/>
    <dgm:cxn modelId="{FFD39296-CB14-44E1-89A8-53D34F078E2E}" type="presParOf" srcId="{27535F19-0AC9-43FF-8C90-D369851B1B5D}" destId="{EC08F877-0135-4FCB-9661-8D307EA90CFE}" srcOrd="3" destOrd="0" presId="urn:microsoft.com/office/officeart/2005/8/layout/target2"/>
    <dgm:cxn modelId="{5759D821-0BFB-4785-AAB3-7F940EE40B1C}" type="presParOf" srcId="{27535F19-0AC9-43FF-8C90-D369851B1B5D}" destId="{4925CE36-A2EE-4B48-A26E-23C6192B2276}" srcOrd="4" destOrd="0" presId="urn:microsoft.com/office/officeart/2005/8/layout/target2"/>
    <dgm:cxn modelId="{E8299EA7-E08D-4BFA-985F-22FCFF861F75}" type="presParOf" srcId="{DBCC41FB-2992-48FF-83D0-42013D232DE7}" destId="{B07F0F2E-69C4-4BD0-A04C-F3281764FD60}" srcOrd="1" destOrd="0" presId="urn:microsoft.com/office/officeart/2005/8/layout/target2"/>
    <dgm:cxn modelId="{6430E855-1D61-413A-A385-87CA37E62132}" type="presParOf" srcId="{B07F0F2E-69C4-4BD0-A04C-F3281764FD60}" destId="{AD06F94F-F036-4179-9DB3-7EA0E72C66CA}" srcOrd="0" destOrd="0" presId="urn:microsoft.com/office/officeart/2005/8/layout/target2"/>
    <dgm:cxn modelId="{B265507A-B829-4040-AE37-84314CAB1A83}" type="presParOf" srcId="{B07F0F2E-69C4-4BD0-A04C-F3281764FD60}" destId="{879C3F4C-07BA-4B23-A1FF-69E3D12BCDEE}" srcOrd="1" destOrd="0" presId="urn:microsoft.com/office/officeart/2005/8/layout/target2"/>
    <dgm:cxn modelId="{421DA5AE-E6A6-4FFE-8394-9974342D8D58}" type="presParOf" srcId="{879C3F4C-07BA-4B23-A1FF-69E3D12BCDEE}" destId="{FC1E7DD5-1A4F-4043-864F-5EC82C005689}" srcOrd="0" destOrd="0" presId="urn:microsoft.com/office/officeart/2005/8/layout/target2"/>
    <dgm:cxn modelId="{477E6291-A9CF-4822-97F6-6FC7FC3E69FF}" type="presParOf" srcId="{879C3F4C-07BA-4B23-A1FF-69E3D12BCDEE}" destId="{288EBB7E-F210-48A4-9886-90512B2DAEC4}" srcOrd="1" destOrd="0" presId="urn:microsoft.com/office/officeart/2005/8/layout/target2"/>
    <dgm:cxn modelId="{F421EDD6-E905-42C3-974B-0968694CFD80}" type="presParOf" srcId="{879C3F4C-07BA-4B23-A1FF-69E3D12BCDEE}" destId="{E0393787-2B3A-4FD2-86C2-3E3C2D449550}" srcOrd="2" destOrd="0" presId="urn:microsoft.com/office/officeart/2005/8/layout/target2"/>
    <dgm:cxn modelId="{522CCAEE-E9DE-4E2A-A2C8-5C90447A7D05}" type="presParOf" srcId="{879C3F4C-07BA-4B23-A1FF-69E3D12BCDEE}" destId="{89A8B85F-742B-4DEB-9CF8-915CA8BD89DE}" srcOrd="3" destOrd="0" presId="urn:microsoft.com/office/officeart/2005/8/layout/target2"/>
    <dgm:cxn modelId="{27AA7C28-42BE-475F-BFC2-82844043DAD2}" type="presParOf" srcId="{879C3F4C-07BA-4B23-A1FF-69E3D12BCDEE}" destId="{0C1613B3-24AC-49FC-9906-6857EA595A7D}" srcOrd="4" destOrd="0" presId="urn:microsoft.com/office/officeart/2005/8/layout/target2"/>
    <dgm:cxn modelId="{60292BF7-A1BE-4D85-804B-438BBABF5D32}" type="presParOf" srcId="{879C3F4C-07BA-4B23-A1FF-69E3D12BCDEE}" destId="{B3238C23-EB5A-4030-9229-24D441174458}" srcOrd="5" destOrd="0" presId="urn:microsoft.com/office/officeart/2005/8/layout/target2"/>
    <dgm:cxn modelId="{C26B4113-9C96-434C-936C-FF13F810C979}" type="presParOf" srcId="{879C3F4C-07BA-4B23-A1FF-69E3D12BCDEE}" destId="{B33C9A8B-0759-42CB-9640-F137DABA749F}" srcOrd="6" destOrd="0" presId="urn:microsoft.com/office/officeart/2005/8/layout/target2"/>
    <dgm:cxn modelId="{11AF85AD-3143-4866-9A98-9E7F4E856866}" type="presParOf" srcId="{DBCC41FB-2992-48FF-83D0-42013D232DE7}" destId="{271769F1-C677-4916-964A-BE801F456BFF}" srcOrd="2" destOrd="0" presId="urn:microsoft.com/office/officeart/2005/8/layout/target2"/>
    <dgm:cxn modelId="{7BE7A1EF-0D27-48E9-A54E-0FF10C7328E9}" type="presParOf" srcId="{271769F1-C677-4916-964A-BE801F456BFF}" destId="{DD329847-5477-4ADA-B6B7-F96FA0BB9296}" srcOrd="0" destOrd="0" presId="urn:microsoft.com/office/officeart/2005/8/layout/target2"/>
    <dgm:cxn modelId="{228EFBFE-6970-493D-A137-4E73FD72BD5D}" type="presParOf" srcId="{271769F1-C677-4916-964A-BE801F456BFF}" destId="{452D43DC-0414-433E-B8A2-244A65D25288}" srcOrd="1" destOrd="0" presId="urn:microsoft.com/office/officeart/2005/8/layout/target2"/>
    <dgm:cxn modelId="{A06A61BD-A743-46D3-8C9F-2FF982ECAA97}" type="presParOf" srcId="{452D43DC-0414-433E-B8A2-244A65D25288}" destId="{F3E3FECC-AA17-4A7E-A22A-E17EFF08397D}" srcOrd="0" destOrd="0" presId="urn:microsoft.com/office/officeart/2005/8/layout/target2"/>
    <dgm:cxn modelId="{FF135E0F-DE34-4A09-8816-B720F31B3D02}" type="presParOf" srcId="{452D43DC-0414-433E-B8A2-244A65D25288}" destId="{68458ACB-68DF-4E6F-8746-4F38492A66B0}" srcOrd="1" destOrd="0" presId="urn:microsoft.com/office/officeart/2005/8/layout/target2"/>
    <dgm:cxn modelId="{42747221-9767-4EB4-B33E-6EE47FC0FFA3}" type="presParOf" srcId="{452D43DC-0414-433E-B8A2-244A65D25288}" destId="{611D7408-8EF7-4FD2-BCC1-2D25098770AC}" srcOrd="2" destOrd="0" presId="urn:microsoft.com/office/officeart/2005/8/layout/target2"/>
    <dgm:cxn modelId="{6F9DD1AF-6B41-41E0-80A6-46309CE447D9}" type="presParOf" srcId="{452D43DC-0414-433E-B8A2-244A65D25288}" destId="{8AEFECF6-6502-4353-A5E3-7071D136E879}" srcOrd="3" destOrd="0" presId="urn:microsoft.com/office/officeart/2005/8/layout/target2"/>
    <dgm:cxn modelId="{475BB554-59F3-4F43-BF3F-BBBEB00DE700}" type="presParOf" srcId="{452D43DC-0414-433E-B8A2-244A65D25288}" destId="{04DF1A6C-788A-4F77-8CDE-8730DCDFC99D}" srcOrd="4" destOrd="0" presId="urn:microsoft.com/office/officeart/2005/8/layout/target2"/>
    <dgm:cxn modelId="{D0337E54-FB2C-45BC-8DCF-16F7C445DDB3}" type="presParOf" srcId="{452D43DC-0414-433E-B8A2-244A65D25288}" destId="{D4CF4397-08CB-43BC-95E1-70CCC0212CFF}" srcOrd="5" destOrd="0" presId="urn:microsoft.com/office/officeart/2005/8/layout/target2"/>
    <dgm:cxn modelId="{E90F8438-4864-416E-A0F9-EDEB786F2809}" type="presParOf" srcId="{452D43DC-0414-433E-B8A2-244A65D25288}" destId="{27228028-76D7-4039-A494-171BD6BCF2EB}" srcOrd="6" destOrd="0" presId="urn:microsoft.com/office/officeart/2005/8/layout/target2"/>
    <dgm:cxn modelId="{5DDC897A-098A-42FE-89B8-F55FE93C14D7}" type="presParOf" srcId="{452D43DC-0414-433E-B8A2-244A65D25288}" destId="{0B9EF24C-6B2F-4017-813E-F957D616FBCF}" srcOrd="7" destOrd="0" presId="urn:microsoft.com/office/officeart/2005/8/layout/target2"/>
    <dgm:cxn modelId="{690DF5FA-B868-407C-9539-82149B84CEE8}" type="presParOf" srcId="{452D43DC-0414-433E-B8A2-244A65D25288}" destId="{FCD63468-5A6F-4745-B4C2-FAA3FA59262A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78FF5F-C605-46B4-A56C-1200BD41446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6B4C9F-9B2B-453B-A2CB-3B8B66E640A9}">
      <dgm:prSet phldrT="[文本]"/>
      <dgm:spPr/>
      <dgm:t>
        <a:bodyPr/>
        <a:lstStyle/>
        <a:p>
          <a:r>
            <a:rPr lang="en-US" altLang="zh-CN" dirty="0" err="1" smtClean="0"/>
            <a:t>AngularJs</a:t>
          </a:r>
          <a:endParaRPr lang="zh-CN" altLang="en-US" dirty="0"/>
        </a:p>
      </dgm:t>
    </dgm:pt>
    <dgm:pt modelId="{4EDF0B34-57DD-4F72-9F4C-F70B5515B49E}" type="parTrans" cxnId="{D3D8ECCE-F67A-47FC-B01D-D436B1A1759B}">
      <dgm:prSet/>
      <dgm:spPr/>
      <dgm:t>
        <a:bodyPr/>
        <a:lstStyle/>
        <a:p>
          <a:endParaRPr lang="zh-CN" altLang="en-US"/>
        </a:p>
      </dgm:t>
    </dgm:pt>
    <dgm:pt modelId="{6A154A86-3DCC-47D5-A61A-EC46D40F4327}" type="sibTrans" cxnId="{D3D8ECCE-F67A-47FC-B01D-D436B1A1759B}">
      <dgm:prSet/>
      <dgm:spPr/>
      <dgm:t>
        <a:bodyPr/>
        <a:lstStyle/>
        <a:p>
          <a:endParaRPr lang="zh-CN" altLang="en-US"/>
        </a:p>
      </dgm:t>
    </dgm:pt>
    <dgm:pt modelId="{8ABFFA21-7159-4A3D-90C1-6BA92A8F93DC}">
      <dgm:prSet phldrT="[文本]"/>
      <dgm:spPr/>
      <dgm:t>
        <a:bodyPr/>
        <a:lstStyle/>
        <a:p>
          <a:r>
            <a:rPr lang="en-US" altLang="zh-CN" dirty="0" smtClean="0"/>
            <a:t>SPA</a:t>
          </a:r>
          <a:r>
            <a:rPr lang="zh-CN" altLang="en-US" dirty="0" smtClean="0"/>
            <a:t>应用、</a:t>
          </a:r>
          <a:r>
            <a:rPr lang="en-US" altLang="zh-CN" dirty="0" smtClean="0"/>
            <a:t>MVC</a:t>
          </a:r>
          <a:r>
            <a:rPr lang="zh-CN" altLang="en-US" dirty="0" smtClean="0"/>
            <a:t>（</a:t>
          </a:r>
          <a:r>
            <a:rPr lang="en-US" altLang="zh-CN" dirty="0" smtClean="0"/>
            <a:t>MVVM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B2C4368-62F9-41DB-8EC2-5554A3826DAF}" type="parTrans" cxnId="{ED704BA3-974C-4126-B6FA-0DFF50CC4DBF}">
      <dgm:prSet/>
      <dgm:spPr/>
      <dgm:t>
        <a:bodyPr/>
        <a:lstStyle/>
        <a:p>
          <a:endParaRPr lang="zh-CN" altLang="en-US"/>
        </a:p>
      </dgm:t>
    </dgm:pt>
    <dgm:pt modelId="{826A1578-2488-4B3D-95A4-B1647C5A7A41}" type="sibTrans" cxnId="{ED704BA3-974C-4126-B6FA-0DFF50CC4DBF}">
      <dgm:prSet/>
      <dgm:spPr/>
      <dgm:t>
        <a:bodyPr/>
        <a:lstStyle/>
        <a:p>
          <a:endParaRPr lang="zh-CN" altLang="en-US"/>
        </a:p>
      </dgm:t>
    </dgm:pt>
    <dgm:pt modelId="{7FC10DF5-FE06-430B-9035-A3DA3BC9F296}">
      <dgm:prSet phldrT="[文本]"/>
      <dgm:spPr/>
      <dgm:t>
        <a:bodyPr/>
        <a:lstStyle/>
        <a:p>
          <a:r>
            <a:rPr lang="en-US" altLang="zh-CN" dirty="0" err="1" smtClean="0"/>
            <a:t>Requirejs</a:t>
          </a:r>
          <a:endParaRPr lang="zh-CN" altLang="en-US" dirty="0"/>
        </a:p>
      </dgm:t>
    </dgm:pt>
    <dgm:pt modelId="{11A4B345-7CD2-45B7-B2FB-FCC85C46B791}" type="parTrans" cxnId="{A74A9BF4-11E6-4B64-8A0A-943BFD7536F6}">
      <dgm:prSet/>
      <dgm:spPr/>
      <dgm:t>
        <a:bodyPr/>
        <a:lstStyle/>
        <a:p>
          <a:endParaRPr lang="zh-CN" altLang="en-US"/>
        </a:p>
      </dgm:t>
    </dgm:pt>
    <dgm:pt modelId="{B5344AFA-F0BC-4261-BE43-45AF25A55EDF}" type="sibTrans" cxnId="{A74A9BF4-11E6-4B64-8A0A-943BFD7536F6}">
      <dgm:prSet/>
      <dgm:spPr/>
      <dgm:t>
        <a:bodyPr/>
        <a:lstStyle/>
        <a:p>
          <a:endParaRPr lang="zh-CN" altLang="en-US"/>
        </a:p>
      </dgm:t>
    </dgm:pt>
    <dgm:pt modelId="{E00D46E3-D85A-468F-8BE3-1BB8DB29319A}">
      <dgm:prSet phldrT="[文本]"/>
      <dgm:spPr/>
      <dgm:t>
        <a:bodyPr/>
        <a:lstStyle/>
        <a:p>
          <a:r>
            <a:rPr lang="zh-CN" altLang="en-US" dirty="0" smtClean="0"/>
            <a:t>模块化</a:t>
          </a:r>
          <a:endParaRPr lang="zh-CN" altLang="en-US" dirty="0"/>
        </a:p>
      </dgm:t>
    </dgm:pt>
    <dgm:pt modelId="{44F1C065-73B3-4FD8-9177-710593E601FB}" type="parTrans" cxnId="{6B6E9C3A-BD47-4403-B95B-269B404E1615}">
      <dgm:prSet/>
      <dgm:spPr/>
      <dgm:t>
        <a:bodyPr/>
        <a:lstStyle/>
        <a:p>
          <a:endParaRPr lang="zh-CN" altLang="en-US"/>
        </a:p>
      </dgm:t>
    </dgm:pt>
    <dgm:pt modelId="{1EF87348-603A-48DC-A4E8-EA0451C18E57}" type="sibTrans" cxnId="{6B6E9C3A-BD47-4403-B95B-269B404E1615}">
      <dgm:prSet/>
      <dgm:spPr/>
      <dgm:t>
        <a:bodyPr/>
        <a:lstStyle/>
        <a:p>
          <a:endParaRPr lang="zh-CN" altLang="en-US"/>
        </a:p>
      </dgm:t>
    </dgm:pt>
    <dgm:pt modelId="{8446B4AB-574A-49FF-A525-17CCDD33BB80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endParaRPr lang="zh-CN" altLang="en-US" dirty="0"/>
        </a:p>
      </dgm:t>
    </dgm:pt>
    <dgm:pt modelId="{B809939D-9C51-4A2B-A7E6-48D5054594B2}" type="parTrans" cxnId="{5B2B634A-0A64-4840-BAEC-AB3377BFC95A}">
      <dgm:prSet/>
      <dgm:spPr/>
      <dgm:t>
        <a:bodyPr/>
        <a:lstStyle/>
        <a:p>
          <a:endParaRPr lang="zh-CN" altLang="en-US"/>
        </a:p>
      </dgm:t>
    </dgm:pt>
    <dgm:pt modelId="{E1836066-645D-4AEF-A6AB-EDCF0FB6092A}" type="sibTrans" cxnId="{5B2B634A-0A64-4840-BAEC-AB3377BFC95A}">
      <dgm:prSet/>
      <dgm:spPr/>
      <dgm:t>
        <a:bodyPr/>
        <a:lstStyle/>
        <a:p>
          <a:endParaRPr lang="zh-CN" altLang="en-US"/>
        </a:p>
      </dgm:t>
    </dgm:pt>
    <dgm:pt modelId="{1214A434-961A-4288-A472-C36BC549A6EE}">
      <dgm:prSet phldrT="[文本]"/>
      <dgm:spPr/>
      <dgm:t>
        <a:bodyPr/>
        <a:lstStyle/>
        <a:p>
          <a:r>
            <a:rPr lang="zh-CN" altLang="en-US" dirty="0" smtClean="0"/>
            <a:t>响应式布局</a:t>
          </a:r>
          <a:endParaRPr lang="en-US" altLang="zh-CN" dirty="0" smtClean="0"/>
        </a:p>
      </dgm:t>
    </dgm:pt>
    <dgm:pt modelId="{44ECD882-98F6-420E-B720-8273FE96CF0A}" type="parTrans" cxnId="{70D623C9-F1FA-4B79-87AF-97718320855A}">
      <dgm:prSet/>
      <dgm:spPr/>
      <dgm:t>
        <a:bodyPr/>
        <a:lstStyle/>
        <a:p>
          <a:endParaRPr lang="zh-CN" altLang="en-US"/>
        </a:p>
      </dgm:t>
    </dgm:pt>
    <dgm:pt modelId="{97820948-C53E-4F12-B116-092CECACAD0B}" type="sibTrans" cxnId="{70D623C9-F1FA-4B79-87AF-97718320855A}">
      <dgm:prSet/>
      <dgm:spPr/>
      <dgm:t>
        <a:bodyPr/>
        <a:lstStyle/>
        <a:p>
          <a:endParaRPr lang="zh-CN" altLang="en-US"/>
        </a:p>
      </dgm:t>
    </dgm:pt>
    <dgm:pt modelId="{2672416C-CAFC-4CE3-A727-9EBD89FE0A18}" type="pres">
      <dgm:prSet presAssocID="{6878FF5F-C605-46B4-A56C-1200BD41446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24E23DA-9258-45D8-A2C9-D21FA7F4B93F}" type="pres">
      <dgm:prSet presAssocID="{E36B4C9F-9B2B-453B-A2CB-3B8B66E640A9}" presName="composite" presStyleCnt="0"/>
      <dgm:spPr/>
    </dgm:pt>
    <dgm:pt modelId="{7CF73104-A0A4-4C23-BC21-C18564B5C61D}" type="pres">
      <dgm:prSet presAssocID="{E36B4C9F-9B2B-453B-A2CB-3B8B66E640A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99C2F-AA79-4123-882C-BAF1B14291E1}" type="pres">
      <dgm:prSet presAssocID="{E36B4C9F-9B2B-453B-A2CB-3B8B66E640A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C4016-C74B-4F27-A380-BC6F6B74944F}" type="pres">
      <dgm:prSet presAssocID="{E36B4C9F-9B2B-453B-A2CB-3B8B66E640A9}" presName="BalanceSpacing" presStyleCnt="0"/>
      <dgm:spPr/>
    </dgm:pt>
    <dgm:pt modelId="{C2B23872-D51A-41F9-8062-FBBACF90521A}" type="pres">
      <dgm:prSet presAssocID="{E36B4C9F-9B2B-453B-A2CB-3B8B66E640A9}" presName="BalanceSpacing1" presStyleCnt="0"/>
      <dgm:spPr/>
    </dgm:pt>
    <dgm:pt modelId="{2AB4F254-4F3A-4CDA-991C-EA509ABF5FA5}" type="pres">
      <dgm:prSet presAssocID="{6A154A86-3DCC-47D5-A61A-EC46D40F4327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0B40E059-63F9-4F9F-B0E0-78E294382890}" type="pres">
      <dgm:prSet presAssocID="{6A154A86-3DCC-47D5-A61A-EC46D40F4327}" presName="spaceBetweenRectangles" presStyleCnt="0"/>
      <dgm:spPr/>
    </dgm:pt>
    <dgm:pt modelId="{5EDE01D1-698A-4B77-911A-ED5FD7880451}" type="pres">
      <dgm:prSet presAssocID="{7FC10DF5-FE06-430B-9035-A3DA3BC9F296}" presName="composite" presStyleCnt="0"/>
      <dgm:spPr/>
    </dgm:pt>
    <dgm:pt modelId="{CDC199D1-208F-45A1-92EB-54D22C0F0875}" type="pres">
      <dgm:prSet presAssocID="{7FC10DF5-FE06-430B-9035-A3DA3BC9F29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B5CE7-3AD4-4A70-B873-0566D8777DF5}" type="pres">
      <dgm:prSet presAssocID="{7FC10DF5-FE06-430B-9035-A3DA3BC9F29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D00F7-9B26-4EBD-8E50-1357B9D34717}" type="pres">
      <dgm:prSet presAssocID="{7FC10DF5-FE06-430B-9035-A3DA3BC9F296}" presName="BalanceSpacing" presStyleCnt="0"/>
      <dgm:spPr/>
    </dgm:pt>
    <dgm:pt modelId="{38229858-7F94-4E10-AF76-BAF0004BFE0A}" type="pres">
      <dgm:prSet presAssocID="{7FC10DF5-FE06-430B-9035-A3DA3BC9F296}" presName="BalanceSpacing1" presStyleCnt="0"/>
      <dgm:spPr/>
    </dgm:pt>
    <dgm:pt modelId="{41ED6D8C-84EA-4B8F-9F16-94FAF11B5EB9}" type="pres">
      <dgm:prSet presAssocID="{B5344AFA-F0BC-4261-BE43-45AF25A55EDF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7A42246-61BC-445B-93F4-79CE88EC5D00}" type="pres">
      <dgm:prSet presAssocID="{B5344AFA-F0BC-4261-BE43-45AF25A55EDF}" presName="spaceBetweenRectangles" presStyleCnt="0"/>
      <dgm:spPr/>
    </dgm:pt>
    <dgm:pt modelId="{ED920867-3AF0-4702-BF10-32833984133F}" type="pres">
      <dgm:prSet presAssocID="{8446B4AB-574A-49FF-A525-17CCDD33BB80}" presName="composite" presStyleCnt="0"/>
      <dgm:spPr/>
    </dgm:pt>
    <dgm:pt modelId="{6FBE2788-3AA9-4FC0-9D48-E8B7DBA32503}" type="pres">
      <dgm:prSet presAssocID="{8446B4AB-574A-49FF-A525-17CCDD33BB8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F78C9-3BEB-460F-9B7E-985669437C25}" type="pres">
      <dgm:prSet presAssocID="{8446B4AB-574A-49FF-A525-17CCDD33BB8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C9CD5-7866-41CD-B38B-A8ABA03B41FC}" type="pres">
      <dgm:prSet presAssocID="{8446B4AB-574A-49FF-A525-17CCDD33BB80}" presName="BalanceSpacing" presStyleCnt="0"/>
      <dgm:spPr/>
    </dgm:pt>
    <dgm:pt modelId="{7EEA8297-1A5D-41A1-8DCB-A9E8C762D062}" type="pres">
      <dgm:prSet presAssocID="{8446B4AB-574A-49FF-A525-17CCDD33BB80}" presName="BalanceSpacing1" presStyleCnt="0"/>
      <dgm:spPr/>
    </dgm:pt>
    <dgm:pt modelId="{52B34AE9-9ACE-401B-A70A-C1B0928D0D7C}" type="pres">
      <dgm:prSet presAssocID="{E1836066-645D-4AEF-A6AB-EDCF0FB6092A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61D0C49-18A6-410B-B874-93FCB1397E8A}" type="presOf" srcId="{1214A434-961A-4288-A472-C36BC549A6EE}" destId="{3EFF78C9-3BEB-460F-9B7E-985669437C25}" srcOrd="0" destOrd="0" presId="urn:microsoft.com/office/officeart/2008/layout/AlternatingHexagons"/>
    <dgm:cxn modelId="{82B4FEE5-F09A-448E-88DB-4A19C0A45282}" type="presOf" srcId="{6A154A86-3DCC-47D5-A61A-EC46D40F4327}" destId="{2AB4F254-4F3A-4CDA-991C-EA509ABF5FA5}" srcOrd="0" destOrd="0" presId="urn:microsoft.com/office/officeart/2008/layout/AlternatingHexagons"/>
    <dgm:cxn modelId="{D0383604-3C51-433B-B061-BB16924C7259}" type="presOf" srcId="{B5344AFA-F0BC-4261-BE43-45AF25A55EDF}" destId="{41ED6D8C-84EA-4B8F-9F16-94FAF11B5EB9}" srcOrd="0" destOrd="0" presId="urn:microsoft.com/office/officeart/2008/layout/AlternatingHexagons"/>
    <dgm:cxn modelId="{70D623C9-F1FA-4B79-87AF-97718320855A}" srcId="{8446B4AB-574A-49FF-A525-17CCDD33BB80}" destId="{1214A434-961A-4288-A472-C36BC549A6EE}" srcOrd="0" destOrd="0" parTransId="{44ECD882-98F6-420E-B720-8273FE96CF0A}" sibTransId="{97820948-C53E-4F12-B116-092CECACAD0B}"/>
    <dgm:cxn modelId="{5B2B634A-0A64-4840-BAEC-AB3377BFC95A}" srcId="{6878FF5F-C605-46B4-A56C-1200BD414462}" destId="{8446B4AB-574A-49FF-A525-17CCDD33BB80}" srcOrd="2" destOrd="0" parTransId="{B809939D-9C51-4A2B-A7E6-48D5054594B2}" sibTransId="{E1836066-645D-4AEF-A6AB-EDCF0FB6092A}"/>
    <dgm:cxn modelId="{78CBE7E8-3DBC-48CF-9EF9-848E71A4AC39}" type="presOf" srcId="{6878FF5F-C605-46B4-A56C-1200BD414462}" destId="{2672416C-CAFC-4CE3-A727-9EBD89FE0A18}" srcOrd="0" destOrd="0" presId="urn:microsoft.com/office/officeart/2008/layout/AlternatingHexagons"/>
    <dgm:cxn modelId="{3E01569E-4D36-4D49-AC2B-7FB56468BCED}" type="presOf" srcId="{E00D46E3-D85A-468F-8BE3-1BB8DB29319A}" destId="{339B5CE7-3AD4-4A70-B873-0566D8777DF5}" srcOrd="0" destOrd="0" presId="urn:microsoft.com/office/officeart/2008/layout/AlternatingHexagons"/>
    <dgm:cxn modelId="{F0DF359B-DBD3-4FC7-A74F-0E350CD1AFCE}" type="presOf" srcId="{8446B4AB-574A-49FF-A525-17CCDD33BB80}" destId="{6FBE2788-3AA9-4FC0-9D48-E8B7DBA32503}" srcOrd="0" destOrd="0" presId="urn:microsoft.com/office/officeart/2008/layout/AlternatingHexagons"/>
    <dgm:cxn modelId="{A74A9BF4-11E6-4B64-8A0A-943BFD7536F6}" srcId="{6878FF5F-C605-46B4-A56C-1200BD414462}" destId="{7FC10DF5-FE06-430B-9035-A3DA3BC9F296}" srcOrd="1" destOrd="0" parTransId="{11A4B345-7CD2-45B7-B2FB-FCC85C46B791}" sibTransId="{B5344AFA-F0BC-4261-BE43-45AF25A55EDF}"/>
    <dgm:cxn modelId="{8C3EA913-840D-49E1-9724-751E48D2F12C}" type="presOf" srcId="{E36B4C9F-9B2B-453B-A2CB-3B8B66E640A9}" destId="{7CF73104-A0A4-4C23-BC21-C18564B5C61D}" srcOrd="0" destOrd="0" presId="urn:microsoft.com/office/officeart/2008/layout/AlternatingHexagons"/>
    <dgm:cxn modelId="{6B6E9C3A-BD47-4403-B95B-269B404E1615}" srcId="{7FC10DF5-FE06-430B-9035-A3DA3BC9F296}" destId="{E00D46E3-D85A-468F-8BE3-1BB8DB29319A}" srcOrd="0" destOrd="0" parTransId="{44F1C065-73B3-4FD8-9177-710593E601FB}" sibTransId="{1EF87348-603A-48DC-A4E8-EA0451C18E57}"/>
    <dgm:cxn modelId="{2018AB05-9DFB-4927-94F7-426195EDDF43}" type="presOf" srcId="{E1836066-645D-4AEF-A6AB-EDCF0FB6092A}" destId="{52B34AE9-9ACE-401B-A70A-C1B0928D0D7C}" srcOrd="0" destOrd="0" presId="urn:microsoft.com/office/officeart/2008/layout/AlternatingHexagons"/>
    <dgm:cxn modelId="{AB1F0B7D-3B56-4C0B-A445-C0428E4F6DC2}" type="presOf" srcId="{7FC10DF5-FE06-430B-9035-A3DA3BC9F296}" destId="{CDC199D1-208F-45A1-92EB-54D22C0F0875}" srcOrd="0" destOrd="0" presId="urn:microsoft.com/office/officeart/2008/layout/AlternatingHexagons"/>
    <dgm:cxn modelId="{CC4AA9EB-3470-4D04-B59B-BDC083A2077A}" type="presOf" srcId="{8ABFFA21-7159-4A3D-90C1-6BA92A8F93DC}" destId="{3C699C2F-AA79-4123-882C-BAF1B14291E1}" srcOrd="0" destOrd="0" presId="urn:microsoft.com/office/officeart/2008/layout/AlternatingHexagons"/>
    <dgm:cxn modelId="{ED704BA3-974C-4126-B6FA-0DFF50CC4DBF}" srcId="{E36B4C9F-9B2B-453B-A2CB-3B8B66E640A9}" destId="{8ABFFA21-7159-4A3D-90C1-6BA92A8F93DC}" srcOrd="0" destOrd="0" parTransId="{5B2C4368-62F9-41DB-8EC2-5554A3826DAF}" sibTransId="{826A1578-2488-4B3D-95A4-B1647C5A7A41}"/>
    <dgm:cxn modelId="{D3D8ECCE-F67A-47FC-B01D-D436B1A1759B}" srcId="{6878FF5F-C605-46B4-A56C-1200BD414462}" destId="{E36B4C9F-9B2B-453B-A2CB-3B8B66E640A9}" srcOrd="0" destOrd="0" parTransId="{4EDF0B34-57DD-4F72-9F4C-F70B5515B49E}" sibTransId="{6A154A86-3DCC-47D5-A61A-EC46D40F4327}"/>
    <dgm:cxn modelId="{D8C6342C-6B96-49CE-A65E-E2B913677636}" type="presParOf" srcId="{2672416C-CAFC-4CE3-A727-9EBD89FE0A18}" destId="{924E23DA-9258-45D8-A2C9-D21FA7F4B93F}" srcOrd="0" destOrd="0" presId="urn:microsoft.com/office/officeart/2008/layout/AlternatingHexagons"/>
    <dgm:cxn modelId="{8B4CE2D7-40E2-4362-94E5-F66D0162E543}" type="presParOf" srcId="{924E23DA-9258-45D8-A2C9-D21FA7F4B93F}" destId="{7CF73104-A0A4-4C23-BC21-C18564B5C61D}" srcOrd="0" destOrd="0" presId="urn:microsoft.com/office/officeart/2008/layout/AlternatingHexagons"/>
    <dgm:cxn modelId="{F1B986E6-FEFE-4C49-87AA-47E3C6EBF50D}" type="presParOf" srcId="{924E23DA-9258-45D8-A2C9-D21FA7F4B93F}" destId="{3C699C2F-AA79-4123-882C-BAF1B14291E1}" srcOrd="1" destOrd="0" presId="urn:microsoft.com/office/officeart/2008/layout/AlternatingHexagons"/>
    <dgm:cxn modelId="{D8C1A803-4ADF-40F5-A378-3BDF0193807D}" type="presParOf" srcId="{924E23DA-9258-45D8-A2C9-D21FA7F4B93F}" destId="{D02C4016-C74B-4F27-A380-BC6F6B74944F}" srcOrd="2" destOrd="0" presId="urn:microsoft.com/office/officeart/2008/layout/AlternatingHexagons"/>
    <dgm:cxn modelId="{FBAF3880-66E1-4A48-8611-DCAC46894934}" type="presParOf" srcId="{924E23DA-9258-45D8-A2C9-D21FA7F4B93F}" destId="{C2B23872-D51A-41F9-8062-FBBACF90521A}" srcOrd="3" destOrd="0" presId="urn:microsoft.com/office/officeart/2008/layout/AlternatingHexagons"/>
    <dgm:cxn modelId="{768822E3-82FA-495C-9177-C6F7EFB629AF}" type="presParOf" srcId="{924E23DA-9258-45D8-A2C9-D21FA7F4B93F}" destId="{2AB4F254-4F3A-4CDA-991C-EA509ABF5FA5}" srcOrd="4" destOrd="0" presId="urn:microsoft.com/office/officeart/2008/layout/AlternatingHexagons"/>
    <dgm:cxn modelId="{5FD1FD8A-8EA9-4276-B27D-ABA7B33CD82E}" type="presParOf" srcId="{2672416C-CAFC-4CE3-A727-9EBD89FE0A18}" destId="{0B40E059-63F9-4F9F-B0E0-78E294382890}" srcOrd="1" destOrd="0" presId="urn:microsoft.com/office/officeart/2008/layout/AlternatingHexagons"/>
    <dgm:cxn modelId="{91BF634B-C07F-477B-9C42-2E418B6AA19A}" type="presParOf" srcId="{2672416C-CAFC-4CE3-A727-9EBD89FE0A18}" destId="{5EDE01D1-698A-4B77-911A-ED5FD7880451}" srcOrd="2" destOrd="0" presId="urn:microsoft.com/office/officeart/2008/layout/AlternatingHexagons"/>
    <dgm:cxn modelId="{14EBA2A4-E152-4A4E-9427-A7926925A3AE}" type="presParOf" srcId="{5EDE01D1-698A-4B77-911A-ED5FD7880451}" destId="{CDC199D1-208F-45A1-92EB-54D22C0F0875}" srcOrd="0" destOrd="0" presId="urn:microsoft.com/office/officeart/2008/layout/AlternatingHexagons"/>
    <dgm:cxn modelId="{C2599F55-A3E6-42DF-99BB-2A5BF14A4B74}" type="presParOf" srcId="{5EDE01D1-698A-4B77-911A-ED5FD7880451}" destId="{339B5CE7-3AD4-4A70-B873-0566D8777DF5}" srcOrd="1" destOrd="0" presId="urn:microsoft.com/office/officeart/2008/layout/AlternatingHexagons"/>
    <dgm:cxn modelId="{840BEC52-E674-467C-B0FD-8626418930DE}" type="presParOf" srcId="{5EDE01D1-698A-4B77-911A-ED5FD7880451}" destId="{8C6D00F7-9B26-4EBD-8E50-1357B9D34717}" srcOrd="2" destOrd="0" presId="urn:microsoft.com/office/officeart/2008/layout/AlternatingHexagons"/>
    <dgm:cxn modelId="{F94F0F8D-AAB5-43BE-B5BE-7F00276AEEC0}" type="presParOf" srcId="{5EDE01D1-698A-4B77-911A-ED5FD7880451}" destId="{38229858-7F94-4E10-AF76-BAF0004BFE0A}" srcOrd="3" destOrd="0" presId="urn:microsoft.com/office/officeart/2008/layout/AlternatingHexagons"/>
    <dgm:cxn modelId="{718781E7-C09C-4520-8F62-716FCE7A1270}" type="presParOf" srcId="{5EDE01D1-698A-4B77-911A-ED5FD7880451}" destId="{41ED6D8C-84EA-4B8F-9F16-94FAF11B5EB9}" srcOrd="4" destOrd="0" presId="urn:microsoft.com/office/officeart/2008/layout/AlternatingHexagons"/>
    <dgm:cxn modelId="{4810093F-2500-4BE9-9578-0322F069C1AA}" type="presParOf" srcId="{2672416C-CAFC-4CE3-A727-9EBD89FE0A18}" destId="{77A42246-61BC-445B-93F4-79CE88EC5D00}" srcOrd="3" destOrd="0" presId="urn:microsoft.com/office/officeart/2008/layout/AlternatingHexagons"/>
    <dgm:cxn modelId="{76445448-2D8A-4363-BB4A-9D0D47B2FE49}" type="presParOf" srcId="{2672416C-CAFC-4CE3-A727-9EBD89FE0A18}" destId="{ED920867-3AF0-4702-BF10-32833984133F}" srcOrd="4" destOrd="0" presId="urn:microsoft.com/office/officeart/2008/layout/AlternatingHexagons"/>
    <dgm:cxn modelId="{29DE4F06-40AA-4B9E-B7AB-3FA9EF231212}" type="presParOf" srcId="{ED920867-3AF0-4702-BF10-32833984133F}" destId="{6FBE2788-3AA9-4FC0-9D48-E8B7DBA32503}" srcOrd="0" destOrd="0" presId="urn:microsoft.com/office/officeart/2008/layout/AlternatingHexagons"/>
    <dgm:cxn modelId="{895CFD86-57CB-45B3-814F-61A75D82AF48}" type="presParOf" srcId="{ED920867-3AF0-4702-BF10-32833984133F}" destId="{3EFF78C9-3BEB-460F-9B7E-985669437C25}" srcOrd="1" destOrd="0" presId="urn:microsoft.com/office/officeart/2008/layout/AlternatingHexagons"/>
    <dgm:cxn modelId="{B3997F96-1427-46B7-839E-94DF00CE1085}" type="presParOf" srcId="{ED920867-3AF0-4702-BF10-32833984133F}" destId="{CF2C9CD5-7866-41CD-B38B-A8ABA03B41FC}" srcOrd="2" destOrd="0" presId="urn:microsoft.com/office/officeart/2008/layout/AlternatingHexagons"/>
    <dgm:cxn modelId="{CDE748E1-E990-4964-BD55-6EAC4D419005}" type="presParOf" srcId="{ED920867-3AF0-4702-BF10-32833984133F}" destId="{7EEA8297-1A5D-41A1-8DCB-A9E8C762D062}" srcOrd="3" destOrd="0" presId="urn:microsoft.com/office/officeart/2008/layout/AlternatingHexagons"/>
    <dgm:cxn modelId="{D9A5331E-5CB0-451C-A95E-AABB8E9F2FF8}" type="presParOf" srcId="{ED920867-3AF0-4702-BF10-32833984133F}" destId="{52B34AE9-9ACE-401B-A70A-C1B0928D0D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8FF5F-C605-46B4-A56C-1200BD41446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6B4C9F-9B2B-453B-A2CB-3B8B66E640A9}">
      <dgm:prSet phldrT="[文本]"/>
      <dgm:spPr/>
      <dgm:t>
        <a:bodyPr/>
        <a:lstStyle/>
        <a:p>
          <a:r>
            <a:rPr lang="en-US" altLang="zh-CN" dirty="0" err="1" smtClean="0"/>
            <a:t>AngularJs</a:t>
          </a:r>
          <a:endParaRPr lang="zh-CN" altLang="en-US" dirty="0"/>
        </a:p>
      </dgm:t>
    </dgm:pt>
    <dgm:pt modelId="{4EDF0B34-57DD-4F72-9F4C-F70B5515B49E}" type="parTrans" cxnId="{D3D8ECCE-F67A-47FC-B01D-D436B1A1759B}">
      <dgm:prSet/>
      <dgm:spPr/>
      <dgm:t>
        <a:bodyPr/>
        <a:lstStyle/>
        <a:p>
          <a:endParaRPr lang="zh-CN" altLang="en-US"/>
        </a:p>
      </dgm:t>
    </dgm:pt>
    <dgm:pt modelId="{6A154A86-3DCC-47D5-A61A-EC46D40F4327}" type="sibTrans" cxnId="{D3D8ECCE-F67A-47FC-B01D-D436B1A1759B}">
      <dgm:prSet/>
      <dgm:spPr/>
      <dgm:t>
        <a:bodyPr/>
        <a:lstStyle/>
        <a:p>
          <a:r>
            <a:rPr lang="en-US" altLang="zh-CN" dirty="0" err="1" smtClean="0"/>
            <a:t>AngularAmd</a:t>
          </a:r>
          <a:endParaRPr lang="zh-CN" altLang="en-US" dirty="0"/>
        </a:p>
      </dgm:t>
    </dgm:pt>
    <dgm:pt modelId="{8ABFFA21-7159-4A3D-90C1-6BA92A8F93DC}">
      <dgm:prSet phldrT="[文本]"/>
      <dgm:spPr/>
      <dgm:t>
        <a:bodyPr/>
        <a:lstStyle/>
        <a:p>
          <a:r>
            <a:rPr lang="en-US" altLang="zh-CN" dirty="0" smtClean="0"/>
            <a:t>SPA</a:t>
          </a:r>
          <a:r>
            <a:rPr lang="zh-CN" altLang="en-US" dirty="0" smtClean="0"/>
            <a:t>应用</a:t>
          </a:r>
          <a:endParaRPr lang="zh-CN" altLang="en-US" dirty="0"/>
        </a:p>
      </dgm:t>
    </dgm:pt>
    <dgm:pt modelId="{5B2C4368-62F9-41DB-8EC2-5554A3826DAF}" type="parTrans" cxnId="{ED704BA3-974C-4126-B6FA-0DFF50CC4DBF}">
      <dgm:prSet/>
      <dgm:spPr/>
      <dgm:t>
        <a:bodyPr/>
        <a:lstStyle/>
        <a:p>
          <a:endParaRPr lang="zh-CN" altLang="en-US"/>
        </a:p>
      </dgm:t>
    </dgm:pt>
    <dgm:pt modelId="{826A1578-2488-4B3D-95A4-B1647C5A7A41}" type="sibTrans" cxnId="{ED704BA3-974C-4126-B6FA-0DFF50CC4DBF}">
      <dgm:prSet/>
      <dgm:spPr/>
      <dgm:t>
        <a:bodyPr/>
        <a:lstStyle/>
        <a:p>
          <a:endParaRPr lang="zh-CN" altLang="en-US"/>
        </a:p>
      </dgm:t>
    </dgm:pt>
    <dgm:pt modelId="{7FC10DF5-FE06-430B-9035-A3DA3BC9F296}">
      <dgm:prSet phldrT="[文本]"/>
      <dgm:spPr/>
      <dgm:t>
        <a:bodyPr/>
        <a:lstStyle/>
        <a:p>
          <a:r>
            <a:rPr lang="en-US" altLang="zh-CN" dirty="0" err="1" smtClean="0"/>
            <a:t>Requirejs</a:t>
          </a:r>
          <a:endParaRPr lang="zh-CN" altLang="en-US" dirty="0"/>
        </a:p>
      </dgm:t>
    </dgm:pt>
    <dgm:pt modelId="{11A4B345-7CD2-45B7-B2FB-FCC85C46B791}" type="parTrans" cxnId="{A74A9BF4-11E6-4B64-8A0A-943BFD7536F6}">
      <dgm:prSet/>
      <dgm:spPr/>
      <dgm:t>
        <a:bodyPr/>
        <a:lstStyle/>
        <a:p>
          <a:endParaRPr lang="zh-CN" altLang="en-US"/>
        </a:p>
      </dgm:t>
    </dgm:pt>
    <dgm:pt modelId="{B5344AFA-F0BC-4261-BE43-45AF25A55EDF}" type="sibTrans" cxnId="{A74A9BF4-11E6-4B64-8A0A-943BFD7536F6}">
      <dgm:prSet/>
      <dgm:spPr/>
      <dgm:t>
        <a:bodyPr/>
        <a:lstStyle/>
        <a:p>
          <a:endParaRPr lang="zh-CN" altLang="en-US"/>
        </a:p>
      </dgm:t>
    </dgm:pt>
    <dgm:pt modelId="{E00D46E3-D85A-468F-8BE3-1BB8DB29319A}">
      <dgm:prSet phldrT="[文本]"/>
      <dgm:spPr/>
      <dgm:t>
        <a:bodyPr/>
        <a:lstStyle/>
        <a:p>
          <a:r>
            <a:rPr lang="zh-CN" altLang="en-US" dirty="0" smtClean="0"/>
            <a:t>模块化</a:t>
          </a:r>
          <a:endParaRPr lang="zh-CN" altLang="en-US" dirty="0"/>
        </a:p>
      </dgm:t>
    </dgm:pt>
    <dgm:pt modelId="{44F1C065-73B3-4FD8-9177-710593E601FB}" type="parTrans" cxnId="{6B6E9C3A-BD47-4403-B95B-269B404E1615}">
      <dgm:prSet/>
      <dgm:spPr/>
      <dgm:t>
        <a:bodyPr/>
        <a:lstStyle/>
        <a:p>
          <a:endParaRPr lang="zh-CN" altLang="en-US"/>
        </a:p>
      </dgm:t>
    </dgm:pt>
    <dgm:pt modelId="{1EF87348-603A-48DC-A4E8-EA0451C18E57}" type="sibTrans" cxnId="{6B6E9C3A-BD47-4403-B95B-269B404E1615}">
      <dgm:prSet/>
      <dgm:spPr/>
      <dgm:t>
        <a:bodyPr/>
        <a:lstStyle/>
        <a:p>
          <a:endParaRPr lang="zh-CN" altLang="en-US"/>
        </a:p>
      </dgm:t>
    </dgm:pt>
    <dgm:pt modelId="{8446B4AB-574A-49FF-A525-17CCDD33BB80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endParaRPr lang="zh-CN" altLang="en-US" dirty="0"/>
        </a:p>
      </dgm:t>
    </dgm:pt>
    <dgm:pt modelId="{B809939D-9C51-4A2B-A7E6-48D5054594B2}" type="parTrans" cxnId="{5B2B634A-0A64-4840-BAEC-AB3377BFC95A}">
      <dgm:prSet/>
      <dgm:spPr/>
      <dgm:t>
        <a:bodyPr/>
        <a:lstStyle/>
        <a:p>
          <a:endParaRPr lang="zh-CN" altLang="en-US"/>
        </a:p>
      </dgm:t>
    </dgm:pt>
    <dgm:pt modelId="{E1836066-645D-4AEF-A6AB-EDCF0FB6092A}" type="sibTrans" cxnId="{5B2B634A-0A64-4840-BAEC-AB3377BFC95A}">
      <dgm:prSet/>
      <dgm:spPr/>
      <dgm:t>
        <a:bodyPr/>
        <a:lstStyle/>
        <a:p>
          <a:endParaRPr lang="zh-CN" altLang="en-US"/>
        </a:p>
      </dgm:t>
    </dgm:pt>
    <dgm:pt modelId="{1214A434-961A-4288-A472-C36BC549A6EE}">
      <dgm:prSet phldrT="[文本]"/>
      <dgm:spPr/>
      <dgm:t>
        <a:bodyPr/>
        <a:lstStyle/>
        <a:p>
          <a:r>
            <a:rPr lang="zh-CN" altLang="en-US" dirty="0" smtClean="0"/>
            <a:t>响应式布局</a:t>
          </a:r>
          <a:endParaRPr lang="en-US" altLang="zh-CN" dirty="0" smtClean="0"/>
        </a:p>
      </dgm:t>
    </dgm:pt>
    <dgm:pt modelId="{44ECD882-98F6-420E-B720-8273FE96CF0A}" type="parTrans" cxnId="{70D623C9-F1FA-4B79-87AF-97718320855A}">
      <dgm:prSet/>
      <dgm:spPr/>
      <dgm:t>
        <a:bodyPr/>
        <a:lstStyle/>
        <a:p>
          <a:endParaRPr lang="zh-CN" altLang="en-US"/>
        </a:p>
      </dgm:t>
    </dgm:pt>
    <dgm:pt modelId="{97820948-C53E-4F12-B116-092CECACAD0B}" type="sibTrans" cxnId="{70D623C9-F1FA-4B79-87AF-97718320855A}">
      <dgm:prSet/>
      <dgm:spPr/>
      <dgm:t>
        <a:bodyPr/>
        <a:lstStyle/>
        <a:p>
          <a:endParaRPr lang="zh-CN" altLang="en-US"/>
        </a:p>
      </dgm:t>
    </dgm:pt>
    <dgm:pt modelId="{2672416C-CAFC-4CE3-A727-9EBD89FE0A18}" type="pres">
      <dgm:prSet presAssocID="{6878FF5F-C605-46B4-A56C-1200BD414462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24E23DA-9258-45D8-A2C9-D21FA7F4B93F}" type="pres">
      <dgm:prSet presAssocID="{E36B4C9F-9B2B-453B-A2CB-3B8B66E640A9}" presName="composite" presStyleCnt="0"/>
      <dgm:spPr/>
    </dgm:pt>
    <dgm:pt modelId="{7CF73104-A0A4-4C23-BC21-C18564B5C61D}" type="pres">
      <dgm:prSet presAssocID="{E36B4C9F-9B2B-453B-A2CB-3B8B66E640A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99C2F-AA79-4123-882C-BAF1B14291E1}" type="pres">
      <dgm:prSet presAssocID="{E36B4C9F-9B2B-453B-A2CB-3B8B66E640A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C4016-C74B-4F27-A380-BC6F6B74944F}" type="pres">
      <dgm:prSet presAssocID="{E36B4C9F-9B2B-453B-A2CB-3B8B66E640A9}" presName="BalanceSpacing" presStyleCnt="0"/>
      <dgm:spPr/>
    </dgm:pt>
    <dgm:pt modelId="{C2B23872-D51A-41F9-8062-FBBACF90521A}" type="pres">
      <dgm:prSet presAssocID="{E36B4C9F-9B2B-453B-A2CB-3B8B66E640A9}" presName="BalanceSpacing1" presStyleCnt="0"/>
      <dgm:spPr/>
    </dgm:pt>
    <dgm:pt modelId="{2AB4F254-4F3A-4CDA-991C-EA509ABF5FA5}" type="pres">
      <dgm:prSet presAssocID="{6A154A86-3DCC-47D5-A61A-EC46D40F4327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0B40E059-63F9-4F9F-B0E0-78E294382890}" type="pres">
      <dgm:prSet presAssocID="{6A154A86-3DCC-47D5-A61A-EC46D40F4327}" presName="spaceBetweenRectangles" presStyleCnt="0"/>
      <dgm:spPr/>
    </dgm:pt>
    <dgm:pt modelId="{5EDE01D1-698A-4B77-911A-ED5FD7880451}" type="pres">
      <dgm:prSet presAssocID="{7FC10DF5-FE06-430B-9035-A3DA3BC9F296}" presName="composite" presStyleCnt="0"/>
      <dgm:spPr/>
    </dgm:pt>
    <dgm:pt modelId="{CDC199D1-208F-45A1-92EB-54D22C0F0875}" type="pres">
      <dgm:prSet presAssocID="{7FC10DF5-FE06-430B-9035-A3DA3BC9F29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B5CE7-3AD4-4A70-B873-0566D8777DF5}" type="pres">
      <dgm:prSet presAssocID="{7FC10DF5-FE06-430B-9035-A3DA3BC9F29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D00F7-9B26-4EBD-8E50-1357B9D34717}" type="pres">
      <dgm:prSet presAssocID="{7FC10DF5-FE06-430B-9035-A3DA3BC9F296}" presName="BalanceSpacing" presStyleCnt="0"/>
      <dgm:spPr/>
    </dgm:pt>
    <dgm:pt modelId="{38229858-7F94-4E10-AF76-BAF0004BFE0A}" type="pres">
      <dgm:prSet presAssocID="{7FC10DF5-FE06-430B-9035-A3DA3BC9F296}" presName="BalanceSpacing1" presStyleCnt="0"/>
      <dgm:spPr/>
    </dgm:pt>
    <dgm:pt modelId="{41ED6D8C-84EA-4B8F-9F16-94FAF11B5EB9}" type="pres">
      <dgm:prSet presAssocID="{B5344AFA-F0BC-4261-BE43-45AF25A55EDF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77A42246-61BC-445B-93F4-79CE88EC5D00}" type="pres">
      <dgm:prSet presAssocID="{B5344AFA-F0BC-4261-BE43-45AF25A55EDF}" presName="spaceBetweenRectangles" presStyleCnt="0"/>
      <dgm:spPr/>
    </dgm:pt>
    <dgm:pt modelId="{ED920867-3AF0-4702-BF10-32833984133F}" type="pres">
      <dgm:prSet presAssocID="{8446B4AB-574A-49FF-A525-17CCDD33BB80}" presName="composite" presStyleCnt="0"/>
      <dgm:spPr/>
    </dgm:pt>
    <dgm:pt modelId="{6FBE2788-3AA9-4FC0-9D48-E8B7DBA32503}" type="pres">
      <dgm:prSet presAssocID="{8446B4AB-574A-49FF-A525-17CCDD33BB8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F78C9-3BEB-460F-9B7E-985669437C25}" type="pres">
      <dgm:prSet presAssocID="{8446B4AB-574A-49FF-A525-17CCDD33BB8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2C9CD5-7866-41CD-B38B-A8ABA03B41FC}" type="pres">
      <dgm:prSet presAssocID="{8446B4AB-574A-49FF-A525-17CCDD33BB80}" presName="BalanceSpacing" presStyleCnt="0"/>
      <dgm:spPr/>
    </dgm:pt>
    <dgm:pt modelId="{7EEA8297-1A5D-41A1-8DCB-A9E8C762D062}" type="pres">
      <dgm:prSet presAssocID="{8446B4AB-574A-49FF-A525-17CCDD33BB80}" presName="BalanceSpacing1" presStyleCnt="0"/>
      <dgm:spPr/>
    </dgm:pt>
    <dgm:pt modelId="{52B34AE9-9ACE-401B-A70A-C1B0928D0D7C}" type="pres">
      <dgm:prSet presAssocID="{E1836066-645D-4AEF-A6AB-EDCF0FB6092A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FDA838E-F736-4986-AE3D-B77227D92810}" type="presOf" srcId="{6878FF5F-C605-46B4-A56C-1200BD414462}" destId="{2672416C-CAFC-4CE3-A727-9EBD89FE0A18}" srcOrd="0" destOrd="0" presId="urn:microsoft.com/office/officeart/2008/layout/AlternatingHexagons"/>
    <dgm:cxn modelId="{70D623C9-F1FA-4B79-87AF-97718320855A}" srcId="{8446B4AB-574A-49FF-A525-17CCDD33BB80}" destId="{1214A434-961A-4288-A472-C36BC549A6EE}" srcOrd="0" destOrd="0" parTransId="{44ECD882-98F6-420E-B720-8273FE96CF0A}" sibTransId="{97820948-C53E-4F12-B116-092CECACAD0B}"/>
    <dgm:cxn modelId="{5B2B634A-0A64-4840-BAEC-AB3377BFC95A}" srcId="{6878FF5F-C605-46B4-A56C-1200BD414462}" destId="{8446B4AB-574A-49FF-A525-17CCDD33BB80}" srcOrd="2" destOrd="0" parTransId="{B809939D-9C51-4A2B-A7E6-48D5054594B2}" sibTransId="{E1836066-645D-4AEF-A6AB-EDCF0FB6092A}"/>
    <dgm:cxn modelId="{684BA207-0257-4375-8BBB-14D14CFCA7C9}" type="presOf" srcId="{6A154A86-3DCC-47D5-A61A-EC46D40F4327}" destId="{2AB4F254-4F3A-4CDA-991C-EA509ABF5FA5}" srcOrd="0" destOrd="0" presId="urn:microsoft.com/office/officeart/2008/layout/AlternatingHexagons"/>
    <dgm:cxn modelId="{C4FEDB38-D11C-4595-8993-3083CF8D3F38}" type="presOf" srcId="{8446B4AB-574A-49FF-A525-17CCDD33BB80}" destId="{6FBE2788-3AA9-4FC0-9D48-E8B7DBA32503}" srcOrd="0" destOrd="0" presId="urn:microsoft.com/office/officeart/2008/layout/AlternatingHexagons"/>
    <dgm:cxn modelId="{A74A9BF4-11E6-4B64-8A0A-943BFD7536F6}" srcId="{6878FF5F-C605-46B4-A56C-1200BD414462}" destId="{7FC10DF5-FE06-430B-9035-A3DA3BC9F296}" srcOrd="1" destOrd="0" parTransId="{11A4B345-7CD2-45B7-B2FB-FCC85C46B791}" sibTransId="{B5344AFA-F0BC-4261-BE43-45AF25A55EDF}"/>
    <dgm:cxn modelId="{538A23C4-0B48-44A2-B31D-AC7C0B843581}" type="presOf" srcId="{8ABFFA21-7159-4A3D-90C1-6BA92A8F93DC}" destId="{3C699C2F-AA79-4123-882C-BAF1B14291E1}" srcOrd="0" destOrd="0" presId="urn:microsoft.com/office/officeart/2008/layout/AlternatingHexagons"/>
    <dgm:cxn modelId="{185DB417-FAFC-4391-A9B7-7CE6BCEE7481}" type="presOf" srcId="{1214A434-961A-4288-A472-C36BC549A6EE}" destId="{3EFF78C9-3BEB-460F-9B7E-985669437C25}" srcOrd="0" destOrd="0" presId="urn:microsoft.com/office/officeart/2008/layout/AlternatingHexagons"/>
    <dgm:cxn modelId="{6B6E9C3A-BD47-4403-B95B-269B404E1615}" srcId="{7FC10DF5-FE06-430B-9035-A3DA3BC9F296}" destId="{E00D46E3-D85A-468F-8BE3-1BB8DB29319A}" srcOrd="0" destOrd="0" parTransId="{44F1C065-73B3-4FD8-9177-710593E601FB}" sibTransId="{1EF87348-603A-48DC-A4E8-EA0451C18E57}"/>
    <dgm:cxn modelId="{7076F5F8-E1F8-4201-B5BF-7B39D02ACC12}" type="presOf" srcId="{B5344AFA-F0BC-4261-BE43-45AF25A55EDF}" destId="{41ED6D8C-84EA-4B8F-9F16-94FAF11B5EB9}" srcOrd="0" destOrd="0" presId="urn:microsoft.com/office/officeart/2008/layout/AlternatingHexagons"/>
    <dgm:cxn modelId="{E684E0BF-81C5-4675-B460-8EA162091F1F}" type="presOf" srcId="{7FC10DF5-FE06-430B-9035-A3DA3BC9F296}" destId="{CDC199D1-208F-45A1-92EB-54D22C0F0875}" srcOrd="0" destOrd="0" presId="urn:microsoft.com/office/officeart/2008/layout/AlternatingHexagons"/>
    <dgm:cxn modelId="{0C48ED86-D5D9-45AC-8020-8DC447251CD4}" type="presOf" srcId="{E00D46E3-D85A-468F-8BE3-1BB8DB29319A}" destId="{339B5CE7-3AD4-4A70-B873-0566D8777DF5}" srcOrd="0" destOrd="0" presId="urn:microsoft.com/office/officeart/2008/layout/AlternatingHexagons"/>
    <dgm:cxn modelId="{ED704BA3-974C-4126-B6FA-0DFF50CC4DBF}" srcId="{E36B4C9F-9B2B-453B-A2CB-3B8B66E640A9}" destId="{8ABFFA21-7159-4A3D-90C1-6BA92A8F93DC}" srcOrd="0" destOrd="0" parTransId="{5B2C4368-62F9-41DB-8EC2-5554A3826DAF}" sibTransId="{826A1578-2488-4B3D-95A4-B1647C5A7A41}"/>
    <dgm:cxn modelId="{D3D8ECCE-F67A-47FC-B01D-D436B1A1759B}" srcId="{6878FF5F-C605-46B4-A56C-1200BD414462}" destId="{E36B4C9F-9B2B-453B-A2CB-3B8B66E640A9}" srcOrd="0" destOrd="0" parTransId="{4EDF0B34-57DD-4F72-9F4C-F70B5515B49E}" sibTransId="{6A154A86-3DCC-47D5-A61A-EC46D40F4327}"/>
    <dgm:cxn modelId="{F9455F0A-7B97-4FBF-8EB9-CA789C0D849C}" type="presOf" srcId="{E36B4C9F-9B2B-453B-A2CB-3B8B66E640A9}" destId="{7CF73104-A0A4-4C23-BC21-C18564B5C61D}" srcOrd="0" destOrd="0" presId="urn:microsoft.com/office/officeart/2008/layout/AlternatingHexagons"/>
    <dgm:cxn modelId="{B5123FD2-FEBF-4FBF-96FF-983ED1ADB11B}" type="presOf" srcId="{E1836066-645D-4AEF-A6AB-EDCF0FB6092A}" destId="{52B34AE9-9ACE-401B-A70A-C1B0928D0D7C}" srcOrd="0" destOrd="0" presId="urn:microsoft.com/office/officeart/2008/layout/AlternatingHexagons"/>
    <dgm:cxn modelId="{E5803EEC-F9DA-4B6D-9295-1A184201E860}" type="presParOf" srcId="{2672416C-CAFC-4CE3-A727-9EBD89FE0A18}" destId="{924E23DA-9258-45D8-A2C9-D21FA7F4B93F}" srcOrd="0" destOrd="0" presId="urn:microsoft.com/office/officeart/2008/layout/AlternatingHexagons"/>
    <dgm:cxn modelId="{7DA679D8-8884-4240-AA10-21404067FAF4}" type="presParOf" srcId="{924E23DA-9258-45D8-A2C9-D21FA7F4B93F}" destId="{7CF73104-A0A4-4C23-BC21-C18564B5C61D}" srcOrd="0" destOrd="0" presId="urn:microsoft.com/office/officeart/2008/layout/AlternatingHexagons"/>
    <dgm:cxn modelId="{B9D055CE-4619-4FA0-A366-7B5542E0F463}" type="presParOf" srcId="{924E23DA-9258-45D8-A2C9-D21FA7F4B93F}" destId="{3C699C2F-AA79-4123-882C-BAF1B14291E1}" srcOrd="1" destOrd="0" presId="urn:microsoft.com/office/officeart/2008/layout/AlternatingHexagons"/>
    <dgm:cxn modelId="{17F10B5F-D758-43C5-AEB9-61FF75F73F23}" type="presParOf" srcId="{924E23DA-9258-45D8-A2C9-D21FA7F4B93F}" destId="{D02C4016-C74B-4F27-A380-BC6F6B74944F}" srcOrd="2" destOrd="0" presId="urn:microsoft.com/office/officeart/2008/layout/AlternatingHexagons"/>
    <dgm:cxn modelId="{D32F713C-22C7-4AAA-9C60-43D50B61A5F1}" type="presParOf" srcId="{924E23DA-9258-45D8-A2C9-D21FA7F4B93F}" destId="{C2B23872-D51A-41F9-8062-FBBACF90521A}" srcOrd="3" destOrd="0" presId="urn:microsoft.com/office/officeart/2008/layout/AlternatingHexagons"/>
    <dgm:cxn modelId="{769412E5-6045-4B60-9D91-B265BB361CD9}" type="presParOf" srcId="{924E23DA-9258-45D8-A2C9-D21FA7F4B93F}" destId="{2AB4F254-4F3A-4CDA-991C-EA509ABF5FA5}" srcOrd="4" destOrd="0" presId="urn:microsoft.com/office/officeart/2008/layout/AlternatingHexagons"/>
    <dgm:cxn modelId="{58B5D7A2-A8F1-4C77-97EA-5A50A0EC5704}" type="presParOf" srcId="{2672416C-CAFC-4CE3-A727-9EBD89FE0A18}" destId="{0B40E059-63F9-4F9F-B0E0-78E294382890}" srcOrd="1" destOrd="0" presId="urn:microsoft.com/office/officeart/2008/layout/AlternatingHexagons"/>
    <dgm:cxn modelId="{F54D45F5-393F-40A7-AA2F-6FD999F65F6D}" type="presParOf" srcId="{2672416C-CAFC-4CE3-A727-9EBD89FE0A18}" destId="{5EDE01D1-698A-4B77-911A-ED5FD7880451}" srcOrd="2" destOrd="0" presId="urn:microsoft.com/office/officeart/2008/layout/AlternatingHexagons"/>
    <dgm:cxn modelId="{91BB6078-9555-47B1-8EF8-8B1A048EEA94}" type="presParOf" srcId="{5EDE01D1-698A-4B77-911A-ED5FD7880451}" destId="{CDC199D1-208F-45A1-92EB-54D22C0F0875}" srcOrd="0" destOrd="0" presId="urn:microsoft.com/office/officeart/2008/layout/AlternatingHexagons"/>
    <dgm:cxn modelId="{4C91E3B5-4208-4C48-BF79-939C3BC4CAAC}" type="presParOf" srcId="{5EDE01D1-698A-4B77-911A-ED5FD7880451}" destId="{339B5CE7-3AD4-4A70-B873-0566D8777DF5}" srcOrd="1" destOrd="0" presId="urn:microsoft.com/office/officeart/2008/layout/AlternatingHexagons"/>
    <dgm:cxn modelId="{DBB6D46A-DDF6-47B6-B309-4E137A4CBD59}" type="presParOf" srcId="{5EDE01D1-698A-4B77-911A-ED5FD7880451}" destId="{8C6D00F7-9B26-4EBD-8E50-1357B9D34717}" srcOrd="2" destOrd="0" presId="urn:microsoft.com/office/officeart/2008/layout/AlternatingHexagons"/>
    <dgm:cxn modelId="{298B5739-69B0-4AC8-8A91-DD2942D29014}" type="presParOf" srcId="{5EDE01D1-698A-4B77-911A-ED5FD7880451}" destId="{38229858-7F94-4E10-AF76-BAF0004BFE0A}" srcOrd="3" destOrd="0" presId="urn:microsoft.com/office/officeart/2008/layout/AlternatingHexagons"/>
    <dgm:cxn modelId="{8C7C1DF3-A171-4998-B14D-46E7FA3836FD}" type="presParOf" srcId="{5EDE01D1-698A-4B77-911A-ED5FD7880451}" destId="{41ED6D8C-84EA-4B8F-9F16-94FAF11B5EB9}" srcOrd="4" destOrd="0" presId="urn:microsoft.com/office/officeart/2008/layout/AlternatingHexagons"/>
    <dgm:cxn modelId="{F1762D00-1DEC-43FB-B3DA-AB740C177792}" type="presParOf" srcId="{2672416C-CAFC-4CE3-A727-9EBD89FE0A18}" destId="{77A42246-61BC-445B-93F4-79CE88EC5D00}" srcOrd="3" destOrd="0" presId="urn:microsoft.com/office/officeart/2008/layout/AlternatingHexagons"/>
    <dgm:cxn modelId="{7940AEE3-A844-4DEE-8B25-573FC77C508D}" type="presParOf" srcId="{2672416C-CAFC-4CE3-A727-9EBD89FE0A18}" destId="{ED920867-3AF0-4702-BF10-32833984133F}" srcOrd="4" destOrd="0" presId="urn:microsoft.com/office/officeart/2008/layout/AlternatingHexagons"/>
    <dgm:cxn modelId="{104D69F8-5E9F-4400-B133-C54BEC321FEB}" type="presParOf" srcId="{ED920867-3AF0-4702-BF10-32833984133F}" destId="{6FBE2788-3AA9-4FC0-9D48-E8B7DBA32503}" srcOrd="0" destOrd="0" presId="urn:microsoft.com/office/officeart/2008/layout/AlternatingHexagons"/>
    <dgm:cxn modelId="{EEBF0B1F-0A2B-4237-B3D2-69929E900CFB}" type="presParOf" srcId="{ED920867-3AF0-4702-BF10-32833984133F}" destId="{3EFF78C9-3BEB-460F-9B7E-985669437C25}" srcOrd="1" destOrd="0" presId="urn:microsoft.com/office/officeart/2008/layout/AlternatingHexagons"/>
    <dgm:cxn modelId="{5C780052-5FE3-4AE1-BDBF-09206FB029B3}" type="presParOf" srcId="{ED920867-3AF0-4702-BF10-32833984133F}" destId="{CF2C9CD5-7866-41CD-B38B-A8ABA03B41FC}" srcOrd="2" destOrd="0" presId="urn:microsoft.com/office/officeart/2008/layout/AlternatingHexagons"/>
    <dgm:cxn modelId="{1D3979ED-78C7-4EB5-910A-33A9A026C901}" type="presParOf" srcId="{ED920867-3AF0-4702-BF10-32833984133F}" destId="{7EEA8297-1A5D-41A1-8DCB-A9E8C762D062}" srcOrd="3" destOrd="0" presId="urn:microsoft.com/office/officeart/2008/layout/AlternatingHexagons"/>
    <dgm:cxn modelId="{B29C261B-3C5F-466D-8544-34767D3B54A4}" type="presParOf" srcId="{ED920867-3AF0-4702-BF10-32833984133F}" destId="{52B34AE9-9ACE-401B-A70A-C1B0928D0D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317832-65A8-4BCF-A77E-C560EB0EBAD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CE33DC-9451-4D02-8497-BC4ADF369772}">
      <dgm:prSet phldrT="[文本]"/>
      <dgm:spPr/>
      <dgm:t>
        <a:bodyPr/>
        <a:lstStyle/>
        <a:p>
          <a:r>
            <a:rPr lang="zh-CN" altLang="en-US" dirty="0" smtClean="0"/>
            <a:t>新建文件</a:t>
          </a:r>
          <a:endParaRPr lang="zh-CN" altLang="en-US" dirty="0"/>
        </a:p>
      </dgm:t>
    </dgm:pt>
    <dgm:pt modelId="{D9000ADC-E511-4BF7-A4A0-0F2645FA9595}" type="parTrans" cxnId="{A6F1A34D-2DAA-4920-8776-040E8C44A521}">
      <dgm:prSet/>
      <dgm:spPr/>
      <dgm:t>
        <a:bodyPr/>
        <a:lstStyle/>
        <a:p>
          <a:endParaRPr lang="zh-CN" altLang="en-US"/>
        </a:p>
      </dgm:t>
    </dgm:pt>
    <dgm:pt modelId="{F362A609-B7BD-456C-83DA-3ADACBE2CD00}" type="sibTrans" cxnId="{A6F1A34D-2DAA-4920-8776-040E8C44A521}">
      <dgm:prSet/>
      <dgm:spPr/>
      <dgm:t>
        <a:bodyPr/>
        <a:lstStyle/>
        <a:p>
          <a:endParaRPr lang="zh-CN" altLang="en-US"/>
        </a:p>
      </dgm:t>
    </dgm:pt>
    <dgm:pt modelId="{600722AE-B294-469D-AA0F-81AE2283A399}">
      <dgm:prSet phldrT="[文本]"/>
      <dgm:spPr/>
      <dgm:t>
        <a:bodyPr/>
        <a:lstStyle/>
        <a:p>
          <a:r>
            <a:rPr lang="zh-CN" altLang="en-US" dirty="0" smtClean="0"/>
            <a:t>配置加载</a:t>
          </a:r>
          <a:endParaRPr lang="zh-CN" altLang="en-US" dirty="0"/>
        </a:p>
      </dgm:t>
    </dgm:pt>
    <dgm:pt modelId="{B821E1A4-30CD-4F40-A594-B583A90D2ADB}" type="parTrans" cxnId="{5756DA48-C984-4089-88B6-749F1748CB84}">
      <dgm:prSet/>
      <dgm:spPr/>
      <dgm:t>
        <a:bodyPr/>
        <a:lstStyle/>
        <a:p>
          <a:endParaRPr lang="zh-CN" altLang="en-US"/>
        </a:p>
      </dgm:t>
    </dgm:pt>
    <dgm:pt modelId="{F203E82A-FFD7-4F5A-AFF8-15190C05DC5B}" type="sibTrans" cxnId="{5756DA48-C984-4089-88B6-749F1748CB84}">
      <dgm:prSet/>
      <dgm:spPr/>
      <dgm:t>
        <a:bodyPr/>
        <a:lstStyle/>
        <a:p>
          <a:endParaRPr lang="zh-CN" altLang="en-US"/>
        </a:p>
      </dgm:t>
    </dgm:pt>
    <dgm:pt modelId="{CE6C3D45-8863-4031-B365-546584F0C6EF}">
      <dgm:prSet phldrT="[文本]"/>
      <dgm:spPr/>
      <dgm:t>
        <a:bodyPr/>
        <a:lstStyle/>
        <a:p>
          <a:r>
            <a:rPr lang="zh-CN" altLang="en-US" dirty="0" smtClean="0"/>
            <a:t>添加路由</a:t>
          </a:r>
          <a:endParaRPr lang="zh-CN" altLang="en-US" dirty="0"/>
        </a:p>
      </dgm:t>
    </dgm:pt>
    <dgm:pt modelId="{4959D280-C5BB-43BB-BEC3-2C4E72CC3EF2}" type="parTrans" cxnId="{C398F69E-6587-4C08-A2AB-3AD28BD627A6}">
      <dgm:prSet/>
      <dgm:spPr/>
      <dgm:t>
        <a:bodyPr/>
        <a:lstStyle/>
        <a:p>
          <a:endParaRPr lang="zh-CN" altLang="en-US"/>
        </a:p>
      </dgm:t>
    </dgm:pt>
    <dgm:pt modelId="{DE4184DF-AF95-48E1-B6A8-760F0AEB6EF6}" type="sibTrans" cxnId="{C398F69E-6587-4C08-A2AB-3AD28BD627A6}">
      <dgm:prSet/>
      <dgm:spPr/>
      <dgm:t>
        <a:bodyPr/>
        <a:lstStyle/>
        <a:p>
          <a:endParaRPr lang="zh-CN" altLang="en-US"/>
        </a:p>
      </dgm:t>
    </dgm:pt>
    <dgm:pt modelId="{98FD317C-3622-4A1F-A2AA-736F67E2B6A0}" type="pres">
      <dgm:prSet presAssocID="{92317832-65A8-4BCF-A77E-C560EB0EBAD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7C6D9A0-87BF-48D2-9A36-76364DCCE240}" type="pres">
      <dgm:prSet presAssocID="{E6CE33DC-9451-4D02-8497-BC4ADF369772}" presName="Accent1" presStyleCnt="0"/>
      <dgm:spPr/>
    </dgm:pt>
    <dgm:pt modelId="{71D5E711-506C-4189-ACE1-1D9F0064F47C}" type="pres">
      <dgm:prSet presAssocID="{E6CE33DC-9451-4D02-8497-BC4ADF369772}" presName="Accent" presStyleLbl="node1" presStyleIdx="0" presStyleCnt="3"/>
      <dgm:spPr/>
    </dgm:pt>
    <dgm:pt modelId="{CDD0E161-4640-4590-BC95-365CDD9327F1}" type="pres">
      <dgm:prSet presAssocID="{E6CE33DC-9451-4D02-8497-BC4ADF36977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AFA5C-56E1-46D3-BF08-D685CA88B392}" type="pres">
      <dgm:prSet presAssocID="{600722AE-B294-469D-AA0F-81AE2283A399}" presName="Accent2" presStyleCnt="0"/>
      <dgm:spPr/>
    </dgm:pt>
    <dgm:pt modelId="{0BFC2C7F-84E1-475F-9DC5-E2F9A060D4DD}" type="pres">
      <dgm:prSet presAssocID="{600722AE-B294-469D-AA0F-81AE2283A399}" presName="Accent" presStyleLbl="node1" presStyleIdx="1" presStyleCnt="3"/>
      <dgm:spPr/>
    </dgm:pt>
    <dgm:pt modelId="{BDDC2274-9E98-4CE9-97EA-E137C2B6C38C}" type="pres">
      <dgm:prSet presAssocID="{600722AE-B294-469D-AA0F-81AE2283A39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AA71C-5405-4C76-9624-C037016003AE}" type="pres">
      <dgm:prSet presAssocID="{CE6C3D45-8863-4031-B365-546584F0C6EF}" presName="Accent3" presStyleCnt="0"/>
      <dgm:spPr/>
    </dgm:pt>
    <dgm:pt modelId="{D14FB4ED-B9C6-4DA2-85B9-B7DA2EEC481F}" type="pres">
      <dgm:prSet presAssocID="{CE6C3D45-8863-4031-B365-546584F0C6EF}" presName="Accent" presStyleLbl="node1" presStyleIdx="2" presStyleCnt="3"/>
      <dgm:spPr/>
    </dgm:pt>
    <dgm:pt modelId="{88F87D70-927F-46A3-96FE-E38C54A46682}" type="pres">
      <dgm:prSet presAssocID="{CE6C3D45-8863-4031-B365-546584F0C6E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56DA48-C984-4089-88B6-749F1748CB84}" srcId="{92317832-65A8-4BCF-A77E-C560EB0EBAD6}" destId="{600722AE-B294-469D-AA0F-81AE2283A399}" srcOrd="1" destOrd="0" parTransId="{B821E1A4-30CD-4F40-A594-B583A90D2ADB}" sibTransId="{F203E82A-FFD7-4F5A-AFF8-15190C05DC5B}"/>
    <dgm:cxn modelId="{8FE9CEEB-1F56-40BF-AF08-5CEBF66FA169}" type="presOf" srcId="{E6CE33DC-9451-4D02-8497-BC4ADF369772}" destId="{CDD0E161-4640-4590-BC95-365CDD9327F1}" srcOrd="0" destOrd="0" presId="urn:microsoft.com/office/officeart/2009/layout/CircleArrowProcess"/>
    <dgm:cxn modelId="{2FC5A564-117D-4189-A255-322F1D376947}" type="presOf" srcId="{600722AE-B294-469D-AA0F-81AE2283A399}" destId="{BDDC2274-9E98-4CE9-97EA-E137C2B6C38C}" srcOrd="0" destOrd="0" presId="urn:microsoft.com/office/officeart/2009/layout/CircleArrowProcess"/>
    <dgm:cxn modelId="{B1FACB30-691B-4A26-A118-222D5C4F5C9D}" type="presOf" srcId="{92317832-65A8-4BCF-A77E-C560EB0EBAD6}" destId="{98FD317C-3622-4A1F-A2AA-736F67E2B6A0}" srcOrd="0" destOrd="0" presId="urn:microsoft.com/office/officeart/2009/layout/CircleArrowProcess"/>
    <dgm:cxn modelId="{C398F69E-6587-4C08-A2AB-3AD28BD627A6}" srcId="{92317832-65A8-4BCF-A77E-C560EB0EBAD6}" destId="{CE6C3D45-8863-4031-B365-546584F0C6EF}" srcOrd="2" destOrd="0" parTransId="{4959D280-C5BB-43BB-BEC3-2C4E72CC3EF2}" sibTransId="{DE4184DF-AF95-48E1-B6A8-760F0AEB6EF6}"/>
    <dgm:cxn modelId="{49DB91A2-CA12-4FFC-B1ED-373AF6364F89}" type="presOf" srcId="{CE6C3D45-8863-4031-B365-546584F0C6EF}" destId="{88F87D70-927F-46A3-96FE-E38C54A46682}" srcOrd="0" destOrd="0" presId="urn:microsoft.com/office/officeart/2009/layout/CircleArrowProcess"/>
    <dgm:cxn modelId="{A6F1A34D-2DAA-4920-8776-040E8C44A521}" srcId="{92317832-65A8-4BCF-A77E-C560EB0EBAD6}" destId="{E6CE33DC-9451-4D02-8497-BC4ADF369772}" srcOrd="0" destOrd="0" parTransId="{D9000ADC-E511-4BF7-A4A0-0F2645FA9595}" sibTransId="{F362A609-B7BD-456C-83DA-3ADACBE2CD00}"/>
    <dgm:cxn modelId="{A9971392-9954-4B96-84D5-288A4C29D552}" type="presParOf" srcId="{98FD317C-3622-4A1F-A2AA-736F67E2B6A0}" destId="{57C6D9A0-87BF-48D2-9A36-76364DCCE240}" srcOrd="0" destOrd="0" presId="urn:microsoft.com/office/officeart/2009/layout/CircleArrowProcess"/>
    <dgm:cxn modelId="{7157EDB7-9527-4CC1-B13B-1926DCC833E1}" type="presParOf" srcId="{57C6D9A0-87BF-48D2-9A36-76364DCCE240}" destId="{71D5E711-506C-4189-ACE1-1D9F0064F47C}" srcOrd="0" destOrd="0" presId="urn:microsoft.com/office/officeart/2009/layout/CircleArrowProcess"/>
    <dgm:cxn modelId="{A1984C05-1462-4753-98A9-1DF43545982F}" type="presParOf" srcId="{98FD317C-3622-4A1F-A2AA-736F67E2B6A0}" destId="{CDD0E161-4640-4590-BC95-365CDD9327F1}" srcOrd="1" destOrd="0" presId="urn:microsoft.com/office/officeart/2009/layout/CircleArrowProcess"/>
    <dgm:cxn modelId="{C35A2138-9A4A-43F5-AF52-A9ECE2453A99}" type="presParOf" srcId="{98FD317C-3622-4A1F-A2AA-736F67E2B6A0}" destId="{D7AAFA5C-56E1-46D3-BF08-D685CA88B392}" srcOrd="2" destOrd="0" presId="urn:microsoft.com/office/officeart/2009/layout/CircleArrowProcess"/>
    <dgm:cxn modelId="{1B3EE32A-883A-489A-B5BB-0C221F077481}" type="presParOf" srcId="{D7AAFA5C-56E1-46D3-BF08-D685CA88B392}" destId="{0BFC2C7F-84E1-475F-9DC5-E2F9A060D4DD}" srcOrd="0" destOrd="0" presId="urn:microsoft.com/office/officeart/2009/layout/CircleArrowProcess"/>
    <dgm:cxn modelId="{A585CFF2-6F1A-444F-B686-912A08802A21}" type="presParOf" srcId="{98FD317C-3622-4A1F-A2AA-736F67E2B6A0}" destId="{BDDC2274-9E98-4CE9-97EA-E137C2B6C38C}" srcOrd="3" destOrd="0" presId="urn:microsoft.com/office/officeart/2009/layout/CircleArrowProcess"/>
    <dgm:cxn modelId="{C8B96B74-360B-4255-AF99-0EB1191B8842}" type="presParOf" srcId="{98FD317C-3622-4A1F-A2AA-736F67E2B6A0}" destId="{631AA71C-5405-4C76-9624-C037016003AE}" srcOrd="4" destOrd="0" presId="urn:microsoft.com/office/officeart/2009/layout/CircleArrowProcess"/>
    <dgm:cxn modelId="{5CB28290-7EAD-4270-9FF0-EC5B57842074}" type="presParOf" srcId="{631AA71C-5405-4C76-9624-C037016003AE}" destId="{D14FB4ED-B9C6-4DA2-85B9-B7DA2EEC481F}" srcOrd="0" destOrd="0" presId="urn:microsoft.com/office/officeart/2009/layout/CircleArrowProcess"/>
    <dgm:cxn modelId="{E9E7D9E3-8775-4723-9B9D-7FD5F13CDF5B}" type="presParOf" srcId="{98FD317C-3622-4A1F-A2AA-736F67E2B6A0}" destId="{88F87D70-927F-46A3-96FE-E38C54A4668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317832-65A8-4BCF-A77E-C560EB0EBAD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CE33DC-9451-4D02-8497-BC4ADF369772}">
      <dgm:prSet phldrT="[文本]"/>
      <dgm:spPr/>
      <dgm:t>
        <a:bodyPr/>
        <a:lstStyle/>
        <a:p>
          <a:r>
            <a:rPr lang="zh-CN" altLang="en-US" dirty="0" smtClean="0"/>
            <a:t>新建文件</a:t>
          </a:r>
          <a:endParaRPr lang="zh-CN" altLang="en-US" dirty="0"/>
        </a:p>
      </dgm:t>
    </dgm:pt>
    <dgm:pt modelId="{D9000ADC-E511-4BF7-A4A0-0F2645FA9595}" type="parTrans" cxnId="{A6F1A34D-2DAA-4920-8776-040E8C44A521}">
      <dgm:prSet/>
      <dgm:spPr/>
      <dgm:t>
        <a:bodyPr/>
        <a:lstStyle/>
        <a:p>
          <a:endParaRPr lang="zh-CN" altLang="en-US"/>
        </a:p>
      </dgm:t>
    </dgm:pt>
    <dgm:pt modelId="{F362A609-B7BD-456C-83DA-3ADACBE2CD00}" type="sibTrans" cxnId="{A6F1A34D-2DAA-4920-8776-040E8C44A521}">
      <dgm:prSet/>
      <dgm:spPr/>
      <dgm:t>
        <a:bodyPr/>
        <a:lstStyle/>
        <a:p>
          <a:endParaRPr lang="zh-CN" altLang="en-US"/>
        </a:p>
      </dgm:t>
    </dgm:pt>
    <dgm:pt modelId="{CE6C3D45-8863-4031-B365-546584F0C6EF}">
      <dgm:prSet phldrT="[文本]"/>
      <dgm:spPr/>
      <dgm:t>
        <a:bodyPr/>
        <a:lstStyle/>
        <a:p>
          <a:r>
            <a:rPr lang="zh-CN" altLang="en-US" dirty="0" smtClean="0"/>
            <a:t>添加路由</a:t>
          </a:r>
          <a:endParaRPr lang="zh-CN" altLang="en-US" dirty="0"/>
        </a:p>
      </dgm:t>
    </dgm:pt>
    <dgm:pt modelId="{4959D280-C5BB-43BB-BEC3-2C4E72CC3EF2}" type="parTrans" cxnId="{C398F69E-6587-4C08-A2AB-3AD28BD627A6}">
      <dgm:prSet/>
      <dgm:spPr/>
      <dgm:t>
        <a:bodyPr/>
        <a:lstStyle/>
        <a:p>
          <a:endParaRPr lang="zh-CN" altLang="en-US"/>
        </a:p>
      </dgm:t>
    </dgm:pt>
    <dgm:pt modelId="{DE4184DF-AF95-48E1-B6A8-760F0AEB6EF6}" type="sibTrans" cxnId="{C398F69E-6587-4C08-A2AB-3AD28BD627A6}">
      <dgm:prSet/>
      <dgm:spPr/>
      <dgm:t>
        <a:bodyPr/>
        <a:lstStyle/>
        <a:p>
          <a:endParaRPr lang="zh-CN" altLang="en-US"/>
        </a:p>
      </dgm:t>
    </dgm:pt>
    <dgm:pt modelId="{98FD317C-3622-4A1F-A2AA-736F67E2B6A0}" type="pres">
      <dgm:prSet presAssocID="{92317832-65A8-4BCF-A77E-C560EB0EBAD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7C6D9A0-87BF-48D2-9A36-76364DCCE240}" type="pres">
      <dgm:prSet presAssocID="{E6CE33DC-9451-4D02-8497-BC4ADF369772}" presName="Accent1" presStyleCnt="0"/>
      <dgm:spPr/>
    </dgm:pt>
    <dgm:pt modelId="{71D5E711-506C-4189-ACE1-1D9F0064F47C}" type="pres">
      <dgm:prSet presAssocID="{E6CE33DC-9451-4D02-8497-BC4ADF369772}" presName="Accent" presStyleLbl="node1" presStyleIdx="0" presStyleCnt="2"/>
      <dgm:spPr/>
    </dgm:pt>
    <dgm:pt modelId="{CDD0E161-4640-4590-BC95-365CDD9327F1}" type="pres">
      <dgm:prSet presAssocID="{E6CE33DC-9451-4D02-8497-BC4ADF369772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94B38-CC58-4766-8654-7B164766E9C7}" type="pres">
      <dgm:prSet presAssocID="{CE6C3D45-8863-4031-B365-546584F0C6EF}" presName="Accent2" presStyleCnt="0"/>
      <dgm:spPr/>
    </dgm:pt>
    <dgm:pt modelId="{D14FB4ED-B9C6-4DA2-85B9-B7DA2EEC481F}" type="pres">
      <dgm:prSet presAssocID="{CE6C3D45-8863-4031-B365-546584F0C6EF}" presName="Accent" presStyleLbl="node1" presStyleIdx="1" presStyleCnt="2"/>
      <dgm:spPr/>
    </dgm:pt>
    <dgm:pt modelId="{8E82E606-7CA0-49EB-9632-39A73D172CCD}" type="pres">
      <dgm:prSet presAssocID="{CE6C3D45-8863-4031-B365-546584F0C6E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9104C-66FF-41A7-9864-97C3A4DBA68B}" type="presOf" srcId="{E6CE33DC-9451-4D02-8497-BC4ADF369772}" destId="{CDD0E161-4640-4590-BC95-365CDD9327F1}" srcOrd="0" destOrd="0" presId="urn:microsoft.com/office/officeart/2009/layout/CircleArrowProcess"/>
    <dgm:cxn modelId="{46A629ED-6283-486E-9F53-402A524C0A34}" type="presOf" srcId="{92317832-65A8-4BCF-A77E-C560EB0EBAD6}" destId="{98FD317C-3622-4A1F-A2AA-736F67E2B6A0}" srcOrd="0" destOrd="0" presId="urn:microsoft.com/office/officeart/2009/layout/CircleArrowProcess"/>
    <dgm:cxn modelId="{C398F69E-6587-4C08-A2AB-3AD28BD627A6}" srcId="{92317832-65A8-4BCF-A77E-C560EB0EBAD6}" destId="{CE6C3D45-8863-4031-B365-546584F0C6EF}" srcOrd="1" destOrd="0" parTransId="{4959D280-C5BB-43BB-BEC3-2C4E72CC3EF2}" sibTransId="{DE4184DF-AF95-48E1-B6A8-760F0AEB6EF6}"/>
    <dgm:cxn modelId="{51895563-D7C0-495E-B3B3-C031E3102B7D}" type="presOf" srcId="{CE6C3D45-8863-4031-B365-546584F0C6EF}" destId="{8E82E606-7CA0-49EB-9632-39A73D172CCD}" srcOrd="0" destOrd="0" presId="urn:microsoft.com/office/officeart/2009/layout/CircleArrowProcess"/>
    <dgm:cxn modelId="{A6F1A34D-2DAA-4920-8776-040E8C44A521}" srcId="{92317832-65A8-4BCF-A77E-C560EB0EBAD6}" destId="{E6CE33DC-9451-4D02-8497-BC4ADF369772}" srcOrd="0" destOrd="0" parTransId="{D9000ADC-E511-4BF7-A4A0-0F2645FA9595}" sibTransId="{F362A609-B7BD-456C-83DA-3ADACBE2CD00}"/>
    <dgm:cxn modelId="{7485E8A7-9861-4A0B-9828-C71F6B7B131C}" type="presParOf" srcId="{98FD317C-3622-4A1F-A2AA-736F67E2B6A0}" destId="{57C6D9A0-87BF-48D2-9A36-76364DCCE240}" srcOrd="0" destOrd="0" presId="urn:microsoft.com/office/officeart/2009/layout/CircleArrowProcess"/>
    <dgm:cxn modelId="{0E4513E5-4D2C-4129-B285-339A0E0A3676}" type="presParOf" srcId="{57C6D9A0-87BF-48D2-9A36-76364DCCE240}" destId="{71D5E711-506C-4189-ACE1-1D9F0064F47C}" srcOrd="0" destOrd="0" presId="urn:microsoft.com/office/officeart/2009/layout/CircleArrowProcess"/>
    <dgm:cxn modelId="{AD37F0CF-39E0-46BA-8145-E70CC489EE0E}" type="presParOf" srcId="{98FD317C-3622-4A1F-A2AA-736F67E2B6A0}" destId="{CDD0E161-4640-4590-BC95-365CDD9327F1}" srcOrd="1" destOrd="0" presId="urn:microsoft.com/office/officeart/2009/layout/CircleArrowProcess"/>
    <dgm:cxn modelId="{516FC57B-48CB-4A76-8389-4C4B8E5785AB}" type="presParOf" srcId="{98FD317C-3622-4A1F-A2AA-736F67E2B6A0}" destId="{E7494B38-CC58-4766-8654-7B164766E9C7}" srcOrd="2" destOrd="0" presId="urn:microsoft.com/office/officeart/2009/layout/CircleArrowProcess"/>
    <dgm:cxn modelId="{B4D213C0-69F7-49EF-96EA-4AC4DE34704E}" type="presParOf" srcId="{E7494B38-CC58-4766-8654-7B164766E9C7}" destId="{D14FB4ED-B9C6-4DA2-85B9-B7DA2EEC481F}" srcOrd="0" destOrd="0" presId="urn:microsoft.com/office/officeart/2009/layout/CircleArrowProcess"/>
    <dgm:cxn modelId="{FC30BB86-D5E6-416C-AC2D-D6B09135E10F}" type="presParOf" srcId="{98FD317C-3622-4A1F-A2AA-736F67E2B6A0}" destId="{8E82E606-7CA0-49EB-9632-39A73D172CCD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8027F-8C87-4937-A54D-390BD4C63FBB}">
      <dsp:nvSpPr>
        <dsp:cNvPr id="0" name=""/>
        <dsp:cNvSpPr/>
      </dsp:nvSpPr>
      <dsp:spPr>
        <a:xfrm>
          <a:off x="1479351" y="1464"/>
          <a:ext cx="3974276" cy="1589710"/>
        </a:xfrm>
        <a:prstGeom prst="chevron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一、</a:t>
          </a:r>
          <a:r>
            <a:rPr lang="en-US" altLang="zh-CN" sz="2300" kern="1200" dirty="0" smtClean="0"/>
            <a:t>Web</a:t>
          </a:r>
          <a:r>
            <a:rPr lang="zh-CN" altLang="en-US" sz="2300" kern="1200" dirty="0" smtClean="0"/>
            <a:t>框架</a:t>
          </a:r>
          <a:r>
            <a:rPr lang="en-US" altLang="zh-CN" sz="2300" kern="1200" dirty="0" smtClean="0"/>
            <a:t>1.0</a:t>
          </a:r>
          <a:r>
            <a:rPr lang="zh-CN" altLang="en-US" sz="2300" kern="1200" dirty="0" smtClean="0"/>
            <a:t>回顾</a:t>
          </a:r>
          <a:endParaRPr lang="en-US" altLang="zh-CN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(WebFramework1.0)</a:t>
          </a:r>
          <a:endParaRPr lang="zh-CN" sz="2300" kern="1200" dirty="0"/>
        </a:p>
      </dsp:txBody>
      <dsp:txXfrm>
        <a:off x="2274206" y="1464"/>
        <a:ext cx="2384566" cy="1589710"/>
      </dsp:txXfrm>
    </dsp:sp>
    <dsp:sp modelId="{D08A3645-D7C1-4A95-8C50-898E4936A844}">
      <dsp:nvSpPr>
        <dsp:cNvPr id="0" name=""/>
        <dsp:cNvSpPr/>
      </dsp:nvSpPr>
      <dsp:spPr>
        <a:xfrm>
          <a:off x="1479351" y="1813734"/>
          <a:ext cx="3974276" cy="1589710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二、</a:t>
          </a:r>
          <a:r>
            <a:rPr lang="en-US" altLang="zh-CN" sz="2300" kern="1200" dirty="0" smtClean="0"/>
            <a:t>Web</a:t>
          </a:r>
          <a:r>
            <a:rPr lang="zh-CN" altLang="en-US" sz="2300" kern="1200" dirty="0" smtClean="0"/>
            <a:t>框架</a:t>
          </a:r>
          <a:r>
            <a:rPr lang="en-US" altLang="zh-CN" sz="2300" kern="1200" dirty="0" smtClean="0"/>
            <a:t>2.0</a:t>
          </a:r>
          <a:r>
            <a:rPr lang="zh-CN" altLang="en-US" sz="2300" kern="1200" dirty="0" smtClean="0"/>
            <a:t>介绍</a:t>
          </a:r>
          <a:endParaRPr lang="en-US" altLang="zh-CN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(WebFramework2.1)</a:t>
          </a:r>
          <a:endParaRPr lang="zh-CN" sz="2300" kern="1200" dirty="0"/>
        </a:p>
      </dsp:txBody>
      <dsp:txXfrm>
        <a:off x="2274206" y="1813734"/>
        <a:ext cx="2384566" cy="158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0B083-3462-42D5-9A54-0017C5A70E6D}">
      <dsp:nvSpPr>
        <dsp:cNvPr id="0" name=""/>
        <dsp:cNvSpPr/>
      </dsp:nvSpPr>
      <dsp:spPr>
        <a:xfrm>
          <a:off x="0" y="0"/>
          <a:ext cx="7337384" cy="5322455"/>
        </a:xfrm>
        <a:prstGeom prst="roundRect">
          <a:avLst>
            <a:gd name="adj" fmla="val 85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60020" tIns="160020" rIns="160020" bIns="4130816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基础</a:t>
          </a:r>
          <a:endParaRPr lang="zh-CN" altLang="en-US" sz="4200" kern="1200" dirty="0"/>
        </a:p>
      </dsp:txBody>
      <dsp:txXfrm>
        <a:off x="132506" y="132506"/>
        <a:ext cx="7072372" cy="5057443"/>
      </dsp:txXfrm>
    </dsp:sp>
    <dsp:sp modelId="{5464AD12-2F43-49F1-BFE5-063347E704A6}">
      <dsp:nvSpPr>
        <dsp:cNvPr id="0" name=""/>
        <dsp:cNvSpPr/>
      </dsp:nvSpPr>
      <dsp:spPr>
        <a:xfrm>
          <a:off x="183434" y="1330613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JS</a:t>
          </a:r>
          <a:endParaRPr lang="zh-CN" altLang="en-US" sz="1000" kern="1200" dirty="0"/>
        </a:p>
      </dsp:txBody>
      <dsp:txXfrm>
        <a:off x="217281" y="1364460"/>
        <a:ext cx="1032913" cy="1149349"/>
      </dsp:txXfrm>
    </dsp:sp>
    <dsp:sp modelId="{89A14A06-DCF3-4893-8E41-2E826E470F2D}">
      <dsp:nvSpPr>
        <dsp:cNvPr id="0" name=""/>
        <dsp:cNvSpPr/>
      </dsp:nvSpPr>
      <dsp:spPr>
        <a:xfrm>
          <a:off x="183434" y="2583610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CSS</a:t>
          </a:r>
          <a:endParaRPr lang="zh-CN" altLang="en-US" sz="1000" kern="1200" dirty="0"/>
        </a:p>
      </dsp:txBody>
      <dsp:txXfrm>
        <a:off x="217281" y="2617457"/>
        <a:ext cx="1032913" cy="1149349"/>
      </dsp:txXfrm>
    </dsp:sp>
    <dsp:sp modelId="{4925CE36-A2EE-4B48-A26E-23C6192B2276}">
      <dsp:nvSpPr>
        <dsp:cNvPr id="0" name=""/>
        <dsp:cNvSpPr/>
      </dsp:nvSpPr>
      <dsp:spPr>
        <a:xfrm>
          <a:off x="183434" y="3836606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HTML</a:t>
          </a:r>
          <a:endParaRPr lang="zh-CN" altLang="en-US" sz="1000" kern="1200" dirty="0"/>
        </a:p>
      </dsp:txBody>
      <dsp:txXfrm>
        <a:off x="217281" y="3870453"/>
        <a:ext cx="1032913" cy="1149349"/>
      </dsp:txXfrm>
    </dsp:sp>
    <dsp:sp modelId="{AD06F94F-F036-4179-9DB3-7EA0E72C66CA}">
      <dsp:nvSpPr>
        <dsp:cNvPr id="0" name=""/>
        <dsp:cNvSpPr/>
      </dsp:nvSpPr>
      <dsp:spPr>
        <a:xfrm>
          <a:off x="1467476" y="1330613"/>
          <a:ext cx="5686472" cy="3725718"/>
        </a:xfrm>
        <a:prstGeom prst="roundRect">
          <a:avLst>
            <a:gd name="adj" fmla="val 105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60020" tIns="160020" rIns="160020" bIns="2365831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框架</a:t>
          </a:r>
          <a:endParaRPr lang="zh-CN" altLang="en-US" sz="4200" kern="1200" dirty="0"/>
        </a:p>
      </dsp:txBody>
      <dsp:txXfrm>
        <a:off x="1582055" y="1445192"/>
        <a:ext cx="5457314" cy="3496560"/>
      </dsp:txXfrm>
    </dsp:sp>
    <dsp:sp modelId="{FC1E7DD5-1A4F-4043-864F-5EC82C005689}">
      <dsp:nvSpPr>
        <dsp:cNvPr id="0" name=""/>
        <dsp:cNvSpPr/>
      </dsp:nvSpPr>
      <dsp:spPr>
        <a:xfrm>
          <a:off x="1609638" y="2634615"/>
          <a:ext cx="1137294" cy="4110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AngularJs</a:t>
          </a:r>
          <a:endParaRPr lang="zh-CN" altLang="en-US" sz="1000" kern="1200" dirty="0"/>
        </a:p>
      </dsp:txBody>
      <dsp:txXfrm>
        <a:off x="1622281" y="2647258"/>
        <a:ext cx="1112008" cy="385807"/>
      </dsp:txXfrm>
    </dsp:sp>
    <dsp:sp modelId="{E0393787-2B3A-4FD2-86C2-3E3C2D449550}">
      <dsp:nvSpPr>
        <dsp:cNvPr id="0" name=""/>
        <dsp:cNvSpPr/>
      </dsp:nvSpPr>
      <dsp:spPr>
        <a:xfrm>
          <a:off x="1609638" y="3066828"/>
          <a:ext cx="1137294" cy="4110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RequireJs</a:t>
          </a:r>
          <a:endParaRPr lang="zh-CN" altLang="en-US" sz="1000" kern="1200" dirty="0"/>
        </a:p>
      </dsp:txBody>
      <dsp:txXfrm>
        <a:off x="1622281" y="3079471"/>
        <a:ext cx="1112008" cy="385807"/>
      </dsp:txXfrm>
    </dsp:sp>
    <dsp:sp modelId="{0C1613B3-24AC-49FC-9906-6857EA595A7D}">
      <dsp:nvSpPr>
        <dsp:cNvPr id="0" name=""/>
        <dsp:cNvSpPr/>
      </dsp:nvSpPr>
      <dsp:spPr>
        <a:xfrm>
          <a:off x="1609638" y="3499042"/>
          <a:ext cx="1137294" cy="4110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Jquery</a:t>
          </a:r>
          <a:endParaRPr lang="zh-CN" altLang="en-US" sz="1000" kern="1200" dirty="0"/>
        </a:p>
      </dsp:txBody>
      <dsp:txXfrm>
        <a:off x="1622281" y="3511685"/>
        <a:ext cx="1112008" cy="385807"/>
      </dsp:txXfrm>
    </dsp:sp>
    <dsp:sp modelId="{B33C9A8B-0759-42CB-9640-F137DABA749F}">
      <dsp:nvSpPr>
        <dsp:cNvPr id="0" name=""/>
        <dsp:cNvSpPr/>
      </dsp:nvSpPr>
      <dsp:spPr>
        <a:xfrm>
          <a:off x="1609638" y="3931255"/>
          <a:ext cx="1137294" cy="4110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Bootstrap</a:t>
          </a:r>
          <a:endParaRPr lang="zh-CN" altLang="en-US" sz="1000" kern="1200" dirty="0"/>
        </a:p>
      </dsp:txBody>
      <dsp:txXfrm>
        <a:off x="1622281" y="3943898"/>
        <a:ext cx="1112008" cy="385807"/>
      </dsp:txXfrm>
    </dsp:sp>
    <dsp:sp modelId="{5923E872-4BC7-4446-86CB-0A1326156759}">
      <dsp:nvSpPr>
        <dsp:cNvPr id="0" name=""/>
        <dsp:cNvSpPr/>
      </dsp:nvSpPr>
      <dsp:spPr>
        <a:xfrm>
          <a:off x="1609638" y="4363468"/>
          <a:ext cx="1137294" cy="41109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Dojo</a:t>
          </a:r>
          <a:endParaRPr lang="zh-CN" altLang="en-US" sz="1000" kern="1200" dirty="0"/>
        </a:p>
      </dsp:txBody>
      <dsp:txXfrm>
        <a:off x="1622281" y="4376111"/>
        <a:ext cx="1112008" cy="385807"/>
      </dsp:txXfrm>
    </dsp:sp>
    <dsp:sp modelId="{DD329847-5477-4ADA-B6B7-F96FA0BB9296}">
      <dsp:nvSpPr>
        <dsp:cNvPr id="0" name=""/>
        <dsp:cNvSpPr/>
      </dsp:nvSpPr>
      <dsp:spPr>
        <a:xfrm>
          <a:off x="2898266" y="2661227"/>
          <a:ext cx="4072248" cy="2128982"/>
        </a:xfrm>
        <a:prstGeom prst="roundRect">
          <a:avLst>
            <a:gd name="adj" fmla="val 105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60020" tIns="160020" rIns="160020" bIns="120169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控件</a:t>
          </a:r>
          <a:endParaRPr lang="zh-CN" altLang="en-US" sz="4200" kern="1200" dirty="0"/>
        </a:p>
      </dsp:txBody>
      <dsp:txXfrm>
        <a:off x="2963740" y="2726701"/>
        <a:ext cx="3941300" cy="1998034"/>
      </dsp:txXfrm>
    </dsp:sp>
    <dsp:sp modelId="{F3E3FECC-AA17-4A7E-A22A-E17EFF08397D}">
      <dsp:nvSpPr>
        <dsp:cNvPr id="0" name=""/>
        <dsp:cNvSpPr/>
      </dsp:nvSpPr>
      <dsp:spPr>
        <a:xfrm>
          <a:off x="3000072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Kendo</a:t>
          </a:r>
          <a:endParaRPr lang="zh-CN" altLang="en-US" sz="1000" kern="1200" dirty="0"/>
        </a:p>
      </dsp:txBody>
      <dsp:txXfrm>
        <a:off x="3023309" y="3642506"/>
        <a:ext cx="709118" cy="911567"/>
      </dsp:txXfrm>
    </dsp:sp>
    <dsp:sp modelId="{611D7408-8EF7-4FD2-BCC1-2D25098770AC}">
      <dsp:nvSpPr>
        <dsp:cNvPr id="0" name=""/>
        <dsp:cNvSpPr/>
      </dsp:nvSpPr>
      <dsp:spPr>
        <a:xfrm>
          <a:off x="3777162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AngularUi</a:t>
          </a:r>
          <a:endParaRPr lang="zh-CN" altLang="en-US" sz="1000" kern="1200" dirty="0"/>
        </a:p>
      </dsp:txBody>
      <dsp:txXfrm>
        <a:off x="3800399" y="3642506"/>
        <a:ext cx="709118" cy="911567"/>
      </dsp:txXfrm>
    </dsp:sp>
    <dsp:sp modelId="{04DF1A6C-788A-4F77-8CDE-8730DCDFC99D}">
      <dsp:nvSpPr>
        <dsp:cNvPr id="0" name=""/>
        <dsp:cNvSpPr/>
      </dsp:nvSpPr>
      <dsp:spPr>
        <a:xfrm>
          <a:off x="4554251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Notification</a:t>
          </a:r>
          <a:endParaRPr lang="zh-CN" altLang="en-US" sz="1000" kern="1200" dirty="0"/>
        </a:p>
      </dsp:txBody>
      <dsp:txXfrm>
        <a:off x="4577488" y="3642506"/>
        <a:ext cx="709118" cy="911567"/>
      </dsp:txXfrm>
    </dsp:sp>
    <dsp:sp modelId="{27228028-76D7-4039-A494-171BD6BCF2EB}">
      <dsp:nvSpPr>
        <dsp:cNvPr id="0" name=""/>
        <dsp:cNvSpPr/>
      </dsp:nvSpPr>
      <dsp:spPr>
        <a:xfrm>
          <a:off x="5331340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Arcgis</a:t>
          </a:r>
          <a:endParaRPr lang="zh-CN" altLang="en-US" sz="1000" kern="1200" dirty="0"/>
        </a:p>
      </dsp:txBody>
      <dsp:txXfrm>
        <a:off x="5354577" y="3642506"/>
        <a:ext cx="709118" cy="911567"/>
      </dsp:txXfrm>
    </dsp:sp>
    <dsp:sp modelId="{FCD63468-5A6F-4745-B4C2-FAA3FA59262A}">
      <dsp:nvSpPr>
        <dsp:cNvPr id="0" name=""/>
        <dsp:cNvSpPr/>
      </dsp:nvSpPr>
      <dsp:spPr>
        <a:xfrm>
          <a:off x="6108429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6131666" y="3642506"/>
        <a:ext cx="709118" cy="911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0B083-3462-42D5-9A54-0017C5A70E6D}">
      <dsp:nvSpPr>
        <dsp:cNvPr id="0" name=""/>
        <dsp:cNvSpPr/>
      </dsp:nvSpPr>
      <dsp:spPr>
        <a:xfrm>
          <a:off x="0" y="0"/>
          <a:ext cx="7337384" cy="5322455"/>
        </a:xfrm>
        <a:prstGeom prst="roundRect">
          <a:avLst>
            <a:gd name="adj" fmla="val 85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60020" tIns="160020" rIns="160020" bIns="4130816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基础</a:t>
          </a:r>
          <a:endParaRPr lang="zh-CN" altLang="en-US" sz="4200" kern="1200" dirty="0"/>
        </a:p>
      </dsp:txBody>
      <dsp:txXfrm>
        <a:off x="132506" y="132506"/>
        <a:ext cx="7072372" cy="5057443"/>
      </dsp:txXfrm>
    </dsp:sp>
    <dsp:sp modelId="{5464AD12-2F43-49F1-BFE5-063347E704A6}">
      <dsp:nvSpPr>
        <dsp:cNvPr id="0" name=""/>
        <dsp:cNvSpPr/>
      </dsp:nvSpPr>
      <dsp:spPr>
        <a:xfrm>
          <a:off x="183434" y="1330613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JS</a:t>
          </a:r>
          <a:endParaRPr lang="zh-CN" altLang="en-US" sz="1000" kern="1200" dirty="0"/>
        </a:p>
      </dsp:txBody>
      <dsp:txXfrm>
        <a:off x="217281" y="1364460"/>
        <a:ext cx="1032913" cy="1149349"/>
      </dsp:txXfrm>
    </dsp:sp>
    <dsp:sp modelId="{89A14A06-DCF3-4893-8E41-2E826E470F2D}">
      <dsp:nvSpPr>
        <dsp:cNvPr id="0" name=""/>
        <dsp:cNvSpPr/>
      </dsp:nvSpPr>
      <dsp:spPr>
        <a:xfrm>
          <a:off x="183434" y="2583610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CSS</a:t>
          </a:r>
          <a:endParaRPr lang="zh-CN" altLang="en-US" sz="1000" kern="1200" dirty="0"/>
        </a:p>
      </dsp:txBody>
      <dsp:txXfrm>
        <a:off x="217281" y="2617457"/>
        <a:ext cx="1032913" cy="1149349"/>
      </dsp:txXfrm>
    </dsp:sp>
    <dsp:sp modelId="{4925CE36-A2EE-4B48-A26E-23C6192B2276}">
      <dsp:nvSpPr>
        <dsp:cNvPr id="0" name=""/>
        <dsp:cNvSpPr/>
      </dsp:nvSpPr>
      <dsp:spPr>
        <a:xfrm>
          <a:off x="183434" y="3836606"/>
          <a:ext cx="1100607" cy="12170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HTML</a:t>
          </a:r>
          <a:endParaRPr lang="zh-CN" altLang="en-US" sz="1000" kern="1200" dirty="0"/>
        </a:p>
      </dsp:txBody>
      <dsp:txXfrm>
        <a:off x="217281" y="3870453"/>
        <a:ext cx="1032913" cy="1149349"/>
      </dsp:txXfrm>
    </dsp:sp>
    <dsp:sp modelId="{AD06F94F-F036-4179-9DB3-7EA0E72C66CA}">
      <dsp:nvSpPr>
        <dsp:cNvPr id="0" name=""/>
        <dsp:cNvSpPr/>
      </dsp:nvSpPr>
      <dsp:spPr>
        <a:xfrm>
          <a:off x="1467476" y="1330613"/>
          <a:ext cx="5686472" cy="3725718"/>
        </a:xfrm>
        <a:prstGeom prst="roundRect">
          <a:avLst>
            <a:gd name="adj" fmla="val 105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60020" tIns="160020" rIns="160020" bIns="2365831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框架</a:t>
          </a:r>
          <a:endParaRPr lang="zh-CN" altLang="en-US" sz="4200" kern="1200" dirty="0"/>
        </a:p>
      </dsp:txBody>
      <dsp:txXfrm>
        <a:off x="1582055" y="1445192"/>
        <a:ext cx="5457314" cy="3496560"/>
      </dsp:txXfrm>
    </dsp:sp>
    <dsp:sp modelId="{FC1E7DD5-1A4F-4043-864F-5EC82C005689}">
      <dsp:nvSpPr>
        <dsp:cNvPr id="0" name=""/>
        <dsp:cNvSpPr/>
      </dsp:nvSpPr>
      <dsp:spPr>
        <a:xfrm>
          <a:off x="1609638" y="2634615"/>
          <a:ext cx="1137294" cy="51569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AngularJs</a:t>
          </a:r>
          <a:endParaRPr lang="zh-CN" altLang="en-US" sz="1000" kern="1200" dirty="0"/>
        </a:p>
      </dsp:txBody>
      <dsp:txXfrm>
        <a:off x="1625497" y="2650474"/>
        <a:ext cx="1105576" cy="483979"/>
      </dsp:txXfrm>
    </dsp:sp>
    <dsp:sp modelId="{E0393787-2B3A-4FD2-86C2-3E3C2D449550}">
      <dsp:nvSpPr>
        <dsp:cNvPr id="0" name=""/>
        <dsp:cNvSpPr/>
      </dsp:nvSpPr>
      <dsp:spPr>
        <a:xfrm>
          <a:off x="1609638" y="3176806"/>
          <a:ext cx="1137294" cy="51569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RequireJs</a:t>
          </a:r>
          <a:endParaRPr lang="zh-CN" altLang="en-US" sz="1000" kern="1200" dirty="0"/>
        </a:p>
      </dsp:txBody>
      <dsp:txXfrm>
        <a:off x="1625497" y="3192665"/>
        <a:ext cx="1105576" cy="483979"/>
      </dsp:txXfrm>
    </dsp:sp>
    <dsp:sp modelId="{0C1613B3-24AC-49FC-9906-6857EA595A7D}">
      <dsp:nvSpPr>
        <dsp:cNvPr id="0" name=""/>
        <dsp:cNvSpPr/>
      </dsp:nvSpPr>
      <dsp:spPr>
        <a:xfrm>
          <a:off x="1609638" y="3718998"/>
          <a:ext cx="1137294" cy="51569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Jquery</a:t>
          </a:r>
          <a:endParaRPr lang="zh-CN" altLang="en-US" sz="1000" kern="1200" dirty="0"/>
        </a:p>
      </dsp:txBody>
      <dsp:txXfrm>
        <a:off x="1625497" y="3734857"/>
        <a:ext cx="1105576" cy="483979"/>
      </dsp:txXfrm>
    </dsp:sp>
    <dsp:sp modelId="{B33C9A8B-0759-42CB-9640-F137DABA749F}">
      <dsp:nvSpPr>
        <dsp:cNvPr id="0" name=""/>
        <dsp:cNvSpPr/>
      </dsp:nvSpPr>
      <dsp:spPr>
        <a:xfrm>
          <a:off x="1609638" y="4261189"/>
          <a:ext cx="1137294" cy="51569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Bootstrap</a:t>
          </a:r>
          <a:endParaRPr lang="zh-CN" altLang="en-US" sz="1000" kern="1200" dirty="0"/>
        </a:p>
      </dsp:txBody>
      <dsp:txXfrm>
        <a:off x="1625497" y="4277048"/>
        <a:ext cx="1105576" cy="483979"/>
      </dsp:txXfrm>
    </dsp:sp>
    <dsp:sp modelId="{DD329847-5477-4ADA-B6B7-F96FA0BB9296}">
      <dsp:nvSpPr>
        <dsp:cNvPr id="0" name=""/>
        <dsp:cNvSpPr/>
      </dsp:nvSpPr>
      <dsp:spPr>
        <a:xfrm>
          <a:off x="2898266" y="2661227"/>
          <a:ext cx="4072248" cy="2128982"/>
        </a:xfrm>
        <a:prstGeom prst="roundRect">
          <a:avLst>
            <a:gd name="adj" fmla="val 105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60020" tIns="160020" rIns="160020" bIns="120169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控件</a:t>
          </a:r>
          <a:endParaRPr lang="zh-CN" altLang="en-US" sz="4200" kern="1200" dirty="0"/>
        </a:p>
      </dsp:txBody>
      <dsp:txXfrm>
        <a:off x="2963740" y="2726701"/>
        <a:ext cx="3941300" cy="1998034"/>
      </dsp:txXfrm>
    </dsp:sp>
    <dsp:sp modelId="{F3E3FECC-AA17-4A7E-A22A-E17EFF08397D}">
      <dsp:nvSpPr>
        <dsp:cNvPr id="0" name=""/>
        <dsp:cNvSpPr/>
      </dsp:nvSpPr>
      <dsp:spPr>
        <a:xfrm>
          <a:off x="3000072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Kendo</a:t>
          </a:r>
          <a:endParaRPr lang="zh-CN" altLang="en-US" sz="1000" kern="1200" dirty="0"/>
        </a:p>
      </dsp:txBody>
      <dsp:txXfrm>
        <a:off x="3023309" y="3642506"/>
        <a:ext cx="709118" cy="911567"/>
      </dsp:txXfrm>
    </dsp:sp>
    <dsp:sp modelId="{611D7408-8EF7-4FD2-BCC1-2D25098770AC}">
      <dsp:nvSpPr>
        <dsp:cNvPr id="0" name=""/>
        <dsp:cNvSpPr/>
      </dsp:nvSpPr>
      <dsp:spPr>
        <a:xfrm>
          <a:off x="3777162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err="1" smtClean="0"/>
            <a:t>AngularUi</a:t>
          </a:r>
          <a:endParaRPr lang="zh-CN" altLang="en-US" sz="1000" kern="1200" dirty="0"/>
        </a:p>
      </dsp:txBody>
      <dsp:txXfrm>
        <a:off x="3800399" y="3642506"/>
        <a:ext cx="709118" cy="911567"/>
      </dsp:txXfrm>
    </dsp:sp>
    <dsp:sp modelId="{04DF1A6C-788A-4F77-8CDE-8730DCDFC99D}">
      <dsp:nvSpPr>
        <dsp:cNvPr id="0" name=""/>
        <dsp:cNvSpPr/>
      </dsp:nvSpPr>
      <dsp:spPr>
        <a:xfrm>
          <a:off x="4554251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Notification</a:t>
          </a:r>
          <a:endParaRPr lang="zh-CN" altLang="en-US" sz="1000" kern="1200" dirty="0"/>
        </a:p>
      </dsp:txBody>
      <dsp:txXfrm>
        <a:off x="4577488" y="3642506"/>
        <a:ext cx="709118" cy="911567"/>
      </dsp:txXfrm>
    </dsp:sp>
    <dsp:sp modelId="{27228028-76D7-4039-A494-171BD6BCF2EB}">
      <dsp:nvSpPr>
        <dsp:cNvPr id="0" name=""/>
        <dsp:cNvSpPr/>
      </dsp:nvSpPr>
      <dsp:spPr>
        <a:xfrm>
          <a:off x="5331340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leaflet</a:t>
          </a:r>
          <a:endParaRPr lang="zh-CN" altLang="en-US" sz="1000" kern="1200" dirty="0"/>
        </a:p>
      </dsp:txBody>
      <dsp:txXfrm>
        <a:off x="5354577" y="3642506"/>
        <a:ext cx="709118" cy="911567"/>
      </dsp:txXfrm>
    </dsp:sp>
    <dsp:sp modelId="{FCD63468-5A6F-4745-B4C2-FAA3FA59262A}">
      <dsp:nvSpPr>
        <dsp:cNvPr id="0" name=""/>
        <dsp:cNvSpPr/>
      </dsp:nvSpPr>
      <dsp:spPr>
        <a:xfrm>
          <a:off x="6108429" y="3619269"/>
          <a:ext cx="755592" cy="95804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6131666" y="3642506"/>
        <a:ext cx="709118" cy="911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3104-A0A4-4C23-BC21-C18564B5C61D}">
      <dsp:nvSpPr>
        <dsp:cNvPr id="0" name=""/>
        <dsp:cNvSpPr/>
      </dsp:nvSpPr>
      <dsp:spPr>
        <a:xfrm rot="5400000">
          <a:off x="3795719" y="141396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AngularJs</a:t>
          </a:r>
          <a:endParaRPr lang="zh-CN" altLang="en-US" sz="2200" kern="1200" dirty="0"/>
        </a:p>
      </dsp:txBody>
      <dsp:txXfrm rot="-5400000">
        <a:off x="4231791" y="338878"/>
        <a:ext cx="1301967" cy="1496514"/>
      </dsp:txXfrm>
    </dsp:sp>
    <dsp:sp modelId="{3C699C2F-AA79-4123-882C-BAF1B14291E1}">
      <dsp:nvSpPr>
        <dsp:cNvPr id="0" name=""/>
        <dsp:cNvSpPr/>
      </dsp:nvSpPr>
      <dsp:spPr>
        <a:xfrm>
          <a:off x="5885911" y="434901"/>
          <a:ext cx="2426309" cy="130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SPA</a:t>
          </a:r>
          <a:r>
            <a:rPr lang="zh-CN" altLang="en-US" sz="2200" kern="1200" dirty="0" smtClean="0"/>
            <a:t>应用、</a:t>
          </a:r>
          <a:r>
            <a:rPr lang="en-US" altLang="zh-CN" sz="2200" kern="1200" dirty="0" smtClean="0"/>
            <a:t>MVC</a:t>
          </a:r>
          <a:r>
            <a:rPr lang="zh-CN" altLang="en-US" sz="2200" kern="1200" dirty="0" smtClean="0"/>
            <a:t>（</a:t>
          </a:r>
          <a:r>
            <a:rPr lang="en-US" altLang="zh-CN" sz="2200" kern="1200" dirty="0" smtClean="0"/>
            <a:t>MVVM</a:t>
          </a:r>
          <a:r>
            <a:rPr lang="zh-CN" altLang="en-US" sz="2200" kern="1200" dirty="0" smtClean="0"/>
            <a:t>）</a:t>
          </a:r>
          <a:endParaRPr lang="zh-CN" altLang="en-US" sz="2200" kern="1200" dirty="0"/>
        </a:p>
      </dsp:txBody>
      <dsp:txXfrm>
        <a:off x="5885911" y="434901"/>
        <a:ext cx="2426309" cy="1304467"/>
      </dsp:txXfrm>
    </dsp:sp>
    <dsp:sp modelId="{2AB4F254-4F3A-4CDA-991C-EA509ABF5FA5}">
      <dsp:nvSpPr>
        <dsp:cNvPr id="0" name=""/>
        <dsp:cNvSpPr/>
      </dsp:nvSpPr>
      <dsp:spPr>
        <a:xfrm rot="5400000">
          <a:off x="1752923" y="141396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188995" y="338878"/>
        <a:ext cx="1301967" cy="1496514"/>
      </dsp:txXfrm>
    </dsp:sp>
    <dsp:sp modelId="{CDC199D1-208F-45A1-92EB-54D22C0F0875}">
      <dsp:nvSpPr>
        <dsp:cNvPr id="0" name=""/>
        <dsp:cNvSpPr/>
      </dsp:nvSpPr>
      <dsp:spPr>
        <a:xfrm rot="5400000">
          <a:off x="2770408" y="1986782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Requirejs</a:t>
          </a:r>
          <a:endParaRPr lang="zh-CN" altLang="en-US" sz="2200" kern="1200" dirty="0"/>
        </a:p>
      </dsp:txBody>
      <dsp:txXfrm rot="-5400000">
        <a:off x="3206480" y="2184264"/>
        <a:ext cx="1301967" cy="1496514"/>
      </dsp:txXfrm>
    </dsp:sp>
    <dsp:sp modelId="{339B5CE7-3AD4-4A70-B873-0566D8777DF5}">
      <dsp:nvSpPr>
        <dsp:cNvPr id="0" name=""/>
        <dsp:cNvSpPr/>
      </dsp:nvSpPr>
      <dsp:spPr>
        <a:xfrm>
          <a:off x="485416" y="2280287"/>
          <a:ext cx="2348041" cy="130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模块化</a:t>
          </a:r>
          <a:endParaRPr lang="zh-CN" altLang="en-US" sz="2200" kern="1200" dirty="0"/>
        </a:p>
      </dsp:txBody>
      <dsp:txXfrm>
        <a:off x="485416" y="2280287"/>
        <a:ext cx="2348041" cy="1304467"/>
      </dsp:txXfrm>
    </dsp:sp>
    <dsp:sp modelId="{41ED6D8C-84EA-4B8F-9F16-94FAF11B5EB9}">
      <dsp:nvSpPr>
        <dsp:cNvPr id="0" name=""/>
        <dsp:cNvSpPr/>
      </dsp:nvSpPr>
      <dsp:spPr>
        <a:xfrm rot="5400000">
          <a:off x="4813204" y="1986782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249276" y="2184264"/>
        <a:ext cx="1301967" cy="1496514"/>
      </dsp:txXfrm>
    </dsp:sp>
    <dsp:sp modelId="{6FBE2788-3AA9-4FC0-9D48-E8B7DBA32503}">
      <dsp:nvSpPr>
        <dsp:cNvPr id="0" name=""/>
        <dsp:cNvSpPr/>
      </dsp:nvSpPr>
      <dsp:spPr>
        <a:xfrm rot="5400000">
          <a:off x="3795719" y="3832169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Bootstrap</a:t>
          </a:r>
          <a:endParaRPr lang="zh-CN" altLang="en-US" sz="2200" kern="1200" dirty="0"/>
        </a:p>
      </dsp:txBody>
      <dsp:txXfrm rot="-5400000">
        <a:off x="4231791" y="4029651"/>
        <a:ext cx="1301967" cy="1496514"/>
      </dsp:txXfrm>
    </dsp:sp>
    <dsp:sp modelId="{3EFF78C9-3BEB-460F-9B7E-985669437C25}">
      <dsp:nvSpPr>
        <dsp:cNvPr id="0" name=""/>
        <dsp:cNvSpPr/>
      </dsp:nvSpPr>
      <dsp:spPr>
        <a:xfrm>
          <a:off x="5885911" y="4125674"/>
          <a:ext cx="2426309" cy="1304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响应式布局</a:t>
          </a:r>
          <a:endParaRPr lang="en-US" altLang="zh-CN" sz="2200" kern="1200" dirty="0" smtClean="0"/>
        </a:p>
      </dsp:txBody>
      <dsp:txXfrm>
        <a:off x="5885911" y="4125674"/>
        <a:ext cx="2426309" cy="1304467"/>
      </dsp:txXfrm>
    </dsp:sp>
    <dsp:sp modelId="{52B34AE9-9ACE-401B-A70A-C1B0928D0D7C}">
      <dsp:nvSpPr>
        <dsp:cNvPr id="0" name=""/>
        <dsp:cNvSpPr/>
      </dsp:nvSpPr>
      <dsp:spPr>
        <a:xfrm rot="5400000">
          <a:off x="1752923" y="3832169"/>
          <a:ext cx="2174112" cy="189147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2188995" y="4029651"/>
        <a:ext cx="1301967" cy="1496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3104-A0A4-4C23-BC21-C18564B5C61D}">
      <dsp:nvSpPr>
        <dsp:cNvPr id="0" name=""/>
        <dsp:cNvSpPr/>
      </dsp:nvSpPr>
      <dsp:spPr>
        <a:xfrm rot="5400000">
          <a:off x="2609879" y="402129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AngularJs</a:t>
          </a:r>
          <a:endParaRPr lang="zh-CN" altLang="en-US" sz="1700" kern="1200" dirty="0"/>
        </a:p>
      </dsp:txBody>
      <dsp:txXfrm rot="-5400000">
        <a:off x="2953683" y="557826"/>
        <a:ext cx="1026485" cy="1179868"/>
      </dsp:txXfrm>
    </dsp:sp>
    <dsp:sp modelId="{3C699C2F-AA79-4123-882C-BAF1B14291E1}">
      <dsp:nvSpPr>
        <dsp:cNvPr id="0" name=""/>
        <dsp:cNvSpPr/>
      </dsp:nvSpPr>
      <dsp:spPr>
        <a:xfrm>
          <a:off x="4257809" y="633532"/>
          <a:ext cx="1912929" cy="1028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SPA</a:t>
          </a:r>
          <a:r>
            <a:rPr lang="zh-CN" altLang="en-US" sz="1700" kern="1200" dirty="0" smtClean="0"/>
            <a:t>应用</a:t>
          </a:r>
          <a:endParaRPr lang="zh-CN" altLang="en-US" sz="1700" kern="1200" dirty="0"/>
        </a:p>
      </dsp:txBody>
      <dsp:txXfrm>
        <a:off x="4257809" y="633532"/>
        <a:ext cx="1912929" cy="1028456"/>
      </dsp:txXfrm>
    </dsp:sp>
    <dsp:sp modelId="{2AB4F254-4F3A-4CDA-991C-EA509ABF5FA5}">
      <dsp:nvSpPr>
        <dsp:cNvPr id="0" name=""/>
        <dsp:cNvSpPr/>
      </dsp:nvSpPr>
      <dsp:spPr>
        <a:xfrm rot="5400000">
          <a:off x="999316" y="402129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AngularAmd</a:t>
          </a:r>
          <a:endParaRPr lang="zh-CN" altLang="en-US" sz="1500" kern="1200" dirty="0"/>
        </a:p>
      </dsp:txBody>
      <dsp:txXfrm rot="-5400000">
        <a:off x="1343120" y="557826"/>
        <a:ext cx="1026485" cy="1179868"/>
      </dsp:txXfrm>
    </dsp:sp>
    <dsp:sp modelId="{CDC199D1-208F-45A1-92EB-54D22C0F0875}">
      <dsp:nvSpPr>
        <dsp:cNvPr id="0" name=""/>
        <dsp:cNvSpPr/>
      </dsp:nvSpPr>
      <dsp:spPr>
        <a:xfrm rot="5400000">
          <a:off x="1801512" y="1857053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Requirejs</a:t>
          </a:r>
          <a:endParaRPr lang="zh-CN" altLang="en-US" sz="1700" kern="1200" dirty="0"/>
        </a:p>
      </dsp:txBody>
      <dsp:txXfrm rot="-5400000">
        <a:off x="2145316" y="2012750"/>
        <a:ext cx="1026485" cy="1179868"/>
      </dsp:txXfrm>
    </dsp:sp>
    <dsp:sp modelId="{339B5CE7-3AD4-4A70-B873-0566D8777DF5}">
      <dsp:nvSpPr>
        <dsp:cNvPr id="0" name=""/>
        <dsp:cNvSpPr/>
      </dsp:nvSpPr>
      <dsp:spPr>
        <a:xfrm>
          <a:off x="0" y="2088455"/>
          <a:ext cx="1851221" cy="1028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模块化</a:t>
          </a:r>
          <a:endParaRPr lang="zh-CN" altLang="en-US" sz="1700" kern="1200" dirty="0"/>
        </a:p>
      </dsp:txBody>
      <dsp:txXfrm>
        <a:off x="0" y="2088455"/>
        <a:ext cx="1851221" cy="1028456"/>
      </dsp:txXfrm>
    </dsp:sp>
    <dsp:sp modelId="{41ED6D8C-84EA-4B8F-9F16-94FAF11B5EB9}">
      <dsp:nvSpPr>
        <dsp:cNvPr id="0" name=""/>
        <dsp:cNvSpPr/>
      </dsp:nvSpPr>
      <dsp:spPr>
        <a:xfrm rot="5400000">
          <a:off x="3412075" y="1857053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3755879" y="2012750"/>
        <a:ext cx="1026485" cy="1179868"/>
      </dsp:txXfrm>
    </dsp:sp>
    <dsp:sp modelId="{6FBE2788-3AA9-4FC0-9D48-E8B7DBA32503}">
      <dsp:nvSpPr>
        <dsp:cNvPr id="0" name=""/>
        <dsp:cNvSpPr/>
      </dsp:nvSpPr>
      <dsp:spPr>
        <a:xfrm rot="5400000">
          <a:off x="2609879" y="3311976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Bootstrap</a:t>
          </a:r>
          <a:endParaRPr lang="zh-CN" altLang="en-US" sz="1700" kern="1200" dirty="0"/>
        </a:p>
      </dsp:txBody>
      <dsp:txXfrm rot="-5400000">
        <a:off x="2953683" y="3467673"/>
        <a:ext cx="1026485" cy="1179868"/>
      </dsp:txXfrm>
    </dsp:sp>
    <dsp:sp modelId="{3EFF78C9-3BEB-460F-9B7E-985669437C25}">
      <dsp:nvSpPr>
        <dsp:cNvPr id="0" name=""/>
        <dsp:cNvSpPr/>
      </dsp:nvSpPr>
      <dsp:spPr>
        <a:xfrm>
          <a:off x="4257809" y="3543378"/>
          <a:ext cx="1912929" cy="1028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响应式布局</a:t>
          </a:r>
          <a:endParaRPr lang="en-US" altLang="zh-CN" sz="1700" kern="1200" dirty="0" smtClean="0"/>
        </a:p>
      </dsp:txBody>
      <dsp:txXfrm>
        <a:off x="4257809" y="3543378"/>
        <a:ext cx="1912929" cy="1028456"/>
      </dsp:txXfrm>
    </dsp:sp>
    <dsp:sp modelId="{52B34AE9-9ACE-401B-A70A-C1B0928D0D7C}">
      <dsp:nvSpPr>
        <dsp:cNvPr id="0" name=""/>
        <dsp:cNvSpPr/>
      </dsp:nvSpPr>
      <dsp:spPr>
        <a:xfrm rot="5400000">
          <a:off x="999316" y="3311976"/>
          <a:ext cx="1714094" cy="14912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343120" y="3467673"/>
        <a:ext cx="1026485" cy="11798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E711-506C-4189-ACE1-1D9F0064F47C}">
      <dsp:nvSpPr>
        <dsp:cNvPr id="0" name=""/>
        <dsp:cNvSpPr/>
      </dsp:nvSpPr>
      <dsp:spPr>
        <a:xfrm>
          <a:off x="968170" y="503438"/>
          <a:ext cx="1675499" cy="167575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0E161-4640-4590-BC95-365CDD9327F1}">
      <dsp:nvSpPr>
        <dsp:cNvPr id="0" name=""/>
        <dsp:cNvSpPr/>
      </dsp:nvSpPr>
      <dsp:spPr>
        <a:xfrm>
          <a:off x="1338511" y="1108436"/>
          <a:ext cx="931042" cy="46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新建文件</a:t>
          </a:r>
          <a:endParaRPr lang="zh-CN" altLang="en-US" sz="1700" kern="1200" dirty="0"/>
        </a:p>
      </dsp:txBody>
      <dsp:txXfrm>
        <a:off x="1338511" y="1108436"/>
        <a:ext cx="931042" cy="465409"/>
      </dsp:txXfrm>
    </dsp:sp>
    <dsp:sp modelId="{0BFC2C7F-84E1-475F-9DC5-E2F9A060D4DD}">
      <dsp:nvSpPr>
        <dsp:cNvPr id="0" name=""/>
        <dsp:cNvSpPr/>
      </dsp:nvSpPr>
      <dsp:spPr>
        <a:xfrm>
          <a:off x="502807" y="1466283"/>
          <a:ext cx="1675499" cy="167575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C2274-9E98-4CE9-97EA-E137C2B6C38C}">
      <dsp:nvSpPr>
        <dsp:cNvPr id="0" name=""/>
        <dsp:cNvSpPr/>
      </dsp:nvSpPr>
      <dsp:spPr>
        <a:xfrm>
          <a:off x="875035" y="2076850"/>
          <a:ext cx="931042" cy="46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配置加载</a:t>
          </a:r>
          <a:endParaRPr lang="zh-CN" altLang="en-US" sz="1700" kern="1200" dirty="0"/>
        </a:p>
      </dsp:txBody>
      <dsp:txXfrm>
        <a:off x="875035" y="2076850"/>
        <a:ext cx="931042" cy="465409"/>
      </dsp:txXfrm>
    </dsp:sp>
    <dsp:sp modelId="{D14FB4ED-B9C6-4DA2-85B9-B7DA2EEC481F}">
      <dsp:nvSpPr>
        <dsp:cNvPr id="0" name=""/>
        <dsp:cNvSpPr/>
      </dsp:nvSpPr>
      <dsp:spPr>
        <a:xfrm>
          <a:off x="1087422" y="2544349"/>
          <a:ext cx="1439513" cy="14400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87D70-927F-46A3-96FE-E38C54A46682}">
      <dsp:nvSpPr>
        <dsp:cNvPr id="0" name=""/>
        <dsp:cNvSpPr/>
      </dsp:nvSpPr>
      <dsp:spPr>
        <a:xfrm>
          <a:off x="1340713" y="3046657"/>
          <a:ext cx="931042" cy="46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添加路由</a:t>
          </a:r>
          <a:endParaRPr lang="zh-CN" altLang="en-US" sz="1700" kern="1200" dirty="0"/>
        </a:p>
      </dsp:txBody>
      <dsp:txXfrm>
        <a:off x="1340713" y="3046657"/>
        <a:ext cx="931042" cy="4654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E711-506C-4189-ACE1-1D9F0064F47C}">
      <dsp:nvSpPr>
        <dsp:cNvPr id="0" name=""/>
        <dsp:cNvSpPr/>
      </dsp:nvSpPr>
      <dsp:spPr>
        <a:xfrm>
          <a:off x="881328" y="935741"/>
          <a:ext cx="1743777" cy="174382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0E161-4640-4590-BC95-365CDD9327F1}">
      <dsp:nvSpPr>
        <dsp:cNvPr id="0" name=""/>
        <dsp:cNvSpPr/>
      </dsp:nvSpPr>
      <dsp:spPr>
        <a:xfrm>
          <a:off x="1266456" y="1567077"/>
          <a:ext cx="972890" cy="48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新建文件</a:t>
          </a:r>
          <a:endParaRPr lang="zh-CN" altLang="en-US" sz="1800" kern="1200" dirty="0"/>
        </a:p>
      </dsp:txBody>
      <dsp:txXfrm>
        <a:off x="1266456" y="1567077"/>
        <a:ext cx="972890" cy="486387"/>
      </dsp:txXfrm>
    </dsp:sp>
    <dsp:sp modelId="{D14FB4ED-B9C6-4DA2-85B9-B7DA2EEC481F}">
      <dsp:nvSpPr>
        <dsp:cNvPr id="0" name=""/>
        <dsp:cNvSpPr/>
      </dsp:nvSpPr>
      <dsp:spPr>
        <a:xfrm>
          <a:off x="521371" y="2053465"/>
          <a:ext cx="1498037" cy="149867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2E606-7CA0-49EB-9632-39A73D172CCD}">
      <dsp:nvSpPr>
        <dsp:cNvPr id="0" name=""/>
        <dsp:cNvSpPr/>
      </dsp:nvSpPr>
      <dsp:spPr>
        <a:xfrm>
          <a:off x="780011" y="2570988"/>
          <a:ext cx="972890" cy="486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添加路由</a:t>
          </a:r>
          <a:endParaRPr lang="zh-CN" altLang="en-US" sz="1800" kern="1200" dirty="0"/>
        </a:p>
      </dsp:txBody>
      <dsp:txXfrm>
        <a:off x="780011" y="2570988"/>
        <a:ext cx="972890" cy="48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68BE3-727D-4FC2-9FC5-C18C91A0205B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B6171-DA94-4CEB-B8C6-DC874522D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9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e\Desktop\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10" y="128588"/>
            <a:ext cx="2028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407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e\Desktop\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10" y="128588"/>
            <a:ext cx="2028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7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7C3A-485C-4903-9BB5-487A74734653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JavaScript/Reference/Functions_and_function_scope/Strict_mod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21069;&#31471;&#26694;&#26550;&#24320;&#21457;&#25351;&#21335;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1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ui/ui-rou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6190" y="2721114"/>
            <a:ext cx="630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V2.0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泰合佳通广东分公司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886413" y="390809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林俊杰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63589" y="2989816"/>
            <a:ext cx="281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泰合佳通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3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什么是按需加载</a:t>
            </a:r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?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07216"/>
              </p:ext>
            </p:extLst>
          </p:nvPr>
        </p:nvGraphicFramePr>
        <p:xfrm>
          <a:off x="139680" y="1964680"/>
          <a:ext cx="4267201" cy="4251960"/>
        </p:xfrm>
        <a:graphic>
          <a:graphicData uri="http://schemas.openxmlformats.org/drawingml/2006/table">
            <a:tbl>
              <a:tblPr/>
              <a:tblGrid>
                <a:gridCol w="1397057"/>
                <a:gridCol w="1473087"/>
                <a:gridCol w="1397057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index.html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bower_components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bootstrap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dojo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domReady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html5-boilerplate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jquery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requirejs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requirejs-text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angularstart.js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app.js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main.js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route.js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index.js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module.js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myService1.js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directives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index.js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module.js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myButton.js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controllers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index.js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module.js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myController1.js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templets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partial1.html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partial2.html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1276975" y="2043047"/>
            <a:ext cx="573222" cy="121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725187" y="3368152"/>
            <a:ext cx="55268" cy="619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850197" y="3678118"/>
            <a:ext cx="77491" cy="3099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193744" y="3692588"/>
            <a:ext cx="72324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266068" y="3692588"/>
            <a:ext cx="0" cy="481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384889" y="3849922"/>
            <a:ext cx="870487" cy="481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84888" y="3859508"/>
            <a:ext cx="870487" cy="996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384889" y="3859508"/>
            <a:ext cx="870486" cy="15776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880476" y="4357748"/>
            <a:ext cx="294467" cy="351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3880476" y="4533251"/>
            <a:ext cx="304799" cy="175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908892" y="4866602"/>
            <a:ext cx="294467" cy="351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3908892" y="5042105"/>
            <a:ext cx="304799" cy="175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053543" y="5406452"/>
            <a:ext cx="294467" cy="3510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4053543" y="5581955"/>
            <a:ext cx="304799" cy="175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31"/>
              </p:ext>
            </p:extLst>
          </p:nvPr>
        </p:nvGraphicFramePr>
        <p:xfrm>
          <a:off x="4571999" y="1953292"/>
          <a:ext cx="2870144" cy="4023360"/>
        </p:xfrm>
        <a:graphic>
          <a:graphicData uri="http://schemas.openxmlformats.org/drawingml/2006/table">
            <a:tbl>
              <a:tblPr/>
              <a:tblGrid>
                <a:gridCol w="1397057"/>
                <a:gridCol w="1473087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index.html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bower_components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angular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bootstrap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dojo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domReady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html5-boilerplate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jquery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requirejs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requirejs-text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commom.js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app.js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main.js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directives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5143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controllers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714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templets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partial1.html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partial2.html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</a:tbl>
          </a:graphicData>
        </a:graphic>
      </p:graphicFrame>
      <p:cxnSp>
        <p:nvCxnSpPr>
          <p:cNvPr id="42" name="直接箭头连接符 41"/>
          <p:cNvCxnSpPr/>
          <p:nvPr/>
        </p:nvCxnSpPr>
        <p:spPr>
          <a:xfrm>
            <a:off x="5433849" y="2056172"/>
            <a:ext cx="573222" cy="121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067180" y="3368152"/>
            <a:ext cx="0" cy="619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446081" y="3709114"/>
            <a:ext cx="71101" cy="1408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252723" y="3886305"/>
            <a:ext cx="0" cy="157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964"/>
              </p:ext>
            </p:extLst>
          </p:nvPr>
        </p:nvGraphicFramePr>
        <p:xfrm>
          <a:off x="7637684" y="4235911"/>
          <a:ext cx="1397057" cy="733360"/>
        </p:xfrm>
        <a:graphic>
          <a:graphicData uri="http://schemas.openxmlformats.org/drawingml/2006/table">
            <a:tbl>
              <a:tblPr/>
              <a:tblGrid>
                <a:gridCol w="1397057"/>
              </a:tblGrid>
              <a:tr h="2018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stationInfoCtrl.js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firstPageCtrl.js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mainCtrl.js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uploadCtrl.js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42352" y="355764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AngularAmd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872211" y="3792313"/>
            <a:ext cx="0" cy="539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8048380" y="3830518"/>
            <a:ext cx="0" cy="619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200780" y="3849922"/>
            <a:ext cx="0" cy="798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411903" y="3849922"/>
            <a:ext cx="0" cy="1006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9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51" y="1774881"/>
            <a:ext cx="21336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文件结构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3" y="1774883"/>
            <a:ext cx="22193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H="1">
            <a:off x="2170954" y="2919369"/>
            <a:ext cx="1058807" cy="218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240381" y="3028426"/>
            <a:ext cx="989380" cy="461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946246" y="3137483"/>
            <a:ext cx="1283515" cy="2105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/>
          <p:nvPr/>
        </p:nvCxnSpPr>
        <p:spPr>
          <a:xfrm flipH="1">
            <a:off x="1946246" y="3137483"/>
            <a:ext cx="1283515" cy="15267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3288484" y="2919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取消</a:t>
            </a:r>
          </a:p>
        </p:txBody>
      </p:sp>
      <p:cxnSp>
        <p:nvCxnSpPr>
          <p:cNvPr id="1031" name="直接箭头连接符 1030"/>
          <p:cNvCxnSpPr/>
          <p:nvPr/>
        </p:nvCxnSpPr>
        <p:spPr>
          <a:xfrm flipH="1">
            <a:off x="6031597" y="4404220"/>
            <a:ext cx="436228" cy="335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6476301" y="42279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路由配置 文件</a:t>
            </a:r>
            <a:endParaRPr lang="zh-CN" altLang="en-US" dirty="0"/>
          </a:p>
        </p:txBody>
      </p:sp>
      <p:cxnSp>
        <p:nvCxnSpPr>
          <p:cNvPr id="1034" name="直接箭头连接符 1033"/>
          <p:cNvCxnSpPr/>
          <p:nvPr/>
        </p:nvCxnSpPr>
        <p:spPr>
          <a:xfrm flipH="1" flipV="1">
            <a:off x="6216155" y="4932728"/>
            <a:ext cx="503340" cy="142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6719495" y="49326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框架初始化配置</a:t>
            </a:r>
            <a:endParaRPr lang="zh-CN" altLang="en-US" dirty="0"/>
          </a:p>
        </p:txBody>
      </p:sp>
      <p:sp>
        <p:nvSpPr>
          <p:cNvPr id="1036" name="TextBox 1035"/>
          <p:cNvSpPr txBox="1"/>
          <p:nvPr/>
        </p:nvSpPr>
        <p:spPr>
          <a:xfrm>
            <a:off x="2047781" y="20384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1.0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6318973" y="20384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2.1</a:t>
            </a:r>
            <a:endParaRPr lang="zh-CN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20805377"/>
              </p:ext>
            </p:extLst>
          </p:nvPr>
        </p:nvGraphicFramePr>
        <p:xfrm>
          <a:off x="0" y="379152"/>
          <a:ext cx="3146477" cy="4487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1.0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开发流程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30" y="1875769"/>
            <a:ext cx="25527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17" y="1875769"/>
            <a:ext cx="25622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84" y="4365246"/>
            <a:ext cx="42291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53150" y="21474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7009" y="22398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6558" y="47985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92622925"/>
              </p:ext>
            </p:extLst>
          </p:nvPr>
        </p:nvGraphicFramePr>
        <p:xfrm>
          <a:off x="0" y="379152"/>
          <a:ext cx="3146477" cy="4487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67" y="1774883"/>
            <a:ext cx="23622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2.1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开发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流程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667" y="295281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7009" y="223986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609193"/>
            <a:ext cx="42005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2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路由配置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84" y="2510843"/>
            <a:ext cx="41148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5" y="2596568"/>
            <a:ext cx="35528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2925" y="439583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AngularAmd</a:t>
            </a:r>
            <a:r>
              <a:rPr lang="zh-CN" altLang="en-US" dirty="0" smtClean="0"/>
              <a:t>动态加载控制器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1688" y="21475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849" y="21415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2.1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9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代码组织结构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688" y="21475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849" y="21415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2.1</a:t>
            </a:r>
            <a:endParaRPr lang="en-US" altLang="zh-CN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" y="2918713"/>
            <a:ext cx="45910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69" y="3897342"/>
            <a:ext cx="47720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5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1.0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异同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369317" y="943886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关于严格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模式（</a:t>
            </a:r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Demo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）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639" y="1862356"/>
            <a:ext cx="11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strict;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17" y="2303390"/>
            <a:ext cx="48101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69317" y="36006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除了正常运行模式，</a:t>
            </a:r>
            <a:r>
              <a:rPr lang="en-US" altLang="zh-CN" dirty="0" err="1"/>
              <a:t>ECMAscript</a:t>
            </a:r>
            <a:r>
              <a:rPr lang="en-US" altLang="zh-CN" dirty="0"/>
              <a:t> 5</a:t>
            </a:r>
            <a:r>
              <a:rPr lang="zh-CN" altLang="en-US" dirty="0"/>
              <a:t>添加了第二种运行模式：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u="sng" dirty="0">
                <a:hlinkClick r:id="rId3"/>
              </a:rPr>
              <a:t>严格模式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strict mode</a:t>
            </a:r>
            <a:r>
              <a:rPr lang="zh-CN" altLang="en-US" dirty="0"/>
              <a:t>）。顾名思义，这种模式使得</a:t>
            </a:r>
            <a:r>
              <a:rPr lang="en-US" altLang="zh-CN" dirty="0" err="1"/>
              <a:t>Javascript</a:t>
            </a:r>
            <a:r>
              <a:rPr lang="zh-CN" altLang="en-US" dirty="0"/>
              <a:t>在更严格的条件下运行。</a:t>
            </a:r>
          </a:p>
        </p:txBody>
      </p:sp>
      <p:sp>
        <p:nvSpPr>
          <p:cNvPr id="3" name="矩形 2"/>
          <p:cNvSpPr/>
          <p:nvPr/>
        </p:nvSpPr>
        <p:spPr>
          <a:xfrm>
            <a:off x="369317" y="4900755"/>
            <a:ext cx="7340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消除</a:t>
            </a:r>
            <a:r>
              <a:rPr lang="en-US" altLang="zh-CN" dirty="0" err="1"/>
              <a:t>Javascript</a:t>
            </a:r>
            <a:r>
              <a:rPr lang="zh-CN" altLang="en-US" dirty="0"/>
              <a:t>语法的一些不合理、不严谨之处，减少一些怪异行为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- </a:t>
            </a:r>
            <a:r>
              <a:rPr lang="zh-CN" altLang="en-US" dirty="0"/>
              <a:t>消除代码运行的一些不安全之处，保证代码运行的安全；</a:t>
            </a:r>
          </a:p>
          <a:p>
            <a:r>
              <a:rPr lang="en-US" altLang="zh-CN" dirty="0" smtClean="0"/>
              <a:t>- </a:t>
            </a:r>
            <a:r>
              <a:rPr lang="zh-CN" altLang="en-US" dirty="0"/>
              <a:t>提高编译器效率，增加运行速度；</a:t>
            </a:r>
          </a:p>
          <a:p>
            <a:r>
              <a:rPr lang="en-US" altLang="zh-CN" dirty="0" smtClean="0"/>
              <a:t>- </a:t>
            </a:r>
            <a:r>
              <a:rPr lang="zh-CN" altLang="en-US" dirty="0"/>
              <a:t>为未来新版本的</a:t>
            </a:r>
            <a:r>
              <a:rPr lang="en-US" altLang="zh-CN" dirty="0" err="1"/>
              <a:t>Javascript</a:t>
            </a:r>
            <a:r>
              <a:rPr lang="zh-CN" altLang="en-US" dirty="0"/>
              <a:t>做好铺垫。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5258" y="2303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2.1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</a:t>
              </a:r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指南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6" name="对象 5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263609"/>
              </p:ext>
            </p:extLst>
          </p:nvPr>
        </p:nvGraphicFramePr>
        <p:xfrm>
          <a:off x="1857375" y="1182688"/>
          <a:ext cx="542925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文档" r:id="rId4" imgW="5429247" imgH="4517273" progId="Word.Document.12">
                  <p:embed/>
                </p:oleObj>
              </mc:Choice>
              <mc:Fallback>
                <p:oleObj name="文档" r:id="rId4" imgW="5429247" imgH="451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7375" y="1182688"/>
                        <a:ext cx="5429250" cy="449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5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Others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zh-CN" altLang="en-US" sz="2400" b="1" dirty="0"/>
                    <a:t>其他</a:t>
                  </a: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378352" y="1648515"/>
            <a:ext cx="8387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学习笔记</a:t>
            </a:r>
            <a:r>
              <a:rPr lang="en-US" altLang="zh-CN" dirty="0"/>
              <a:t>:https://checkcheckzz.gitbooks.io/</a:t>
            </a:r>
            <a:r>
              <a:rPr lang="en-US" altLang="zh-CN" dirty="0" err="1"/>
              <a:t>angularjs</a:t>
            </a:r>
            <a:r>
              <a:rPr lang="en-US" altLang="zh-CN" dirty="0"/>
              <a:t>-learning-notes/content/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0879" y="2489094"/>
            <a:ext cx="11622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TypeScript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2721114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谢谢聆听！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905000" y="3429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Thanks for listening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/>
          <p:cNvSpPr txBox="1"/>
          <p:nvPr/>
        </p:nvSpPr>
        <p:spPr>
          <a:xfrm>
            <a:off x="63589" y="2989816"/>
            <a:ext cx="281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泰合佳通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 smtClean="0"/>
                    <a:t>Web</a:t>
                  </a:r>
                  <a:r>
                    <a:rPr lang="zh-CN" altLang="en-US" sz="2400" b="1" dirty="0" smtClean="0"/>
                    <a:t>框架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1" name="矩形 10"/>
          <p:cNvSpPr/>
          <p:nvPr/>
        </p:nvSpPr>
        <p:spPr>
          <a:xfrm>
            <a:off x="314959" y="3041134"/>
            <a:ext cx="8405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Web</a:t>
            </a:r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框架的工作</a:t>
            </a:r>
            <a:endParaRPr lang="zh-CN" altLang="en-US" sz="4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9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技术总览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zh-CN" altLang="en-US" sz="2400" b="1" dirty="0"/>
                    <a:t>应用服务框架</a:t>
                  </a: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937895"/>
            <a:ext cx="617220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4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84389"/>
            <a:ext cx="1692275" cy="529772"/>
            <a:chOff x="0" y="284389"/>
            <a:chExt cx="1692275" cy="529772"/>
          </a:xfrm>
        </p:grpSpPr>
        <p:sp>
          <p:nvSpPr>
            <p:cNvPr id="3" name="矩形 2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400" b="1" dirty="0" smtClean="0"/>
                <a:t>目录</a:t>
              </a:r>
              <a:endParaRPr lang="zh-CN" altLang="en-US" sz="24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28362721"/>
              </p:ext>
            </p:extLst>
          </p:nvPr>
        </p:nvGraphicFramePr>
        <p:xfrm>
          <a:off x="1024059" y="1747382"/>
          <a:ext cx="6932979" cy="340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4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回顾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1.0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2137619"/>
              </p:ext>
            </p:extLst>
          </p:nvPr>
        </p:nvGraphicFramePr>
        <p:xfrm>
          <a:off x="903308" y="1106053"/>
          <a:ext cx="7337384" cy="532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5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变化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396044436"/>
              </p:ext>
            </p:extLst>
          </p:nvPr>
        </p:nvGraphicFramePr>
        <p:xfrm>
          <a:off x="903308" y="1106053"/>
          <a:ext cx="7337384" cy="532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62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回顾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1.0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67490020"/>
              </p:ext>
            </p:extLst>
          </p:nvPr>
        </p:nvGraphicFramePr>
        <p:xfrm>
          <a:off x="221672" y="942108"/>
          <a:ext cx="8797637" cy="586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遗留问题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1.0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" name="矩形 1"/>
          <p:cNvSpPr/>
          <p:nvPr/>
        </p:nvSpPr>
        <p:spPr>
          <a:xfrm>
            <a:off x="930572" y="1728132"/>
            <a:ext cx="755069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AngularJS</a:t>
            </a:r>
            <a:r>
              <a:rPr lang="zh-CN" altLang="en-US" dirty="0"/>
              <a:t>来开发</a:t>
            </a:r>
            <a:r>
              <a:rPr lang="en-US" altLang="zh-CN" dirty="0"/>
              <a:t>Single Page Application(SPA)</a:t>
            </a:r>
            <a:r>
              <a:rPr lang="zh-CN" altLang="en-US" dirty="0"/>
              <a:t>的时候，可以选用 </a:t>
            </a:r>
            <a:r>
              <a:rPr lang="en-US" altLang="zh-CN" b="1" i="1" dirty="0" err="1">
                <a:hlinkClick r:id="rId2"/>
              </a:rPr>
              <a:t>AngularUI</a:t>
            </a:r>
            <a:r>
              <a:rPr lang="en-US" altLang="zh-CN" b="1" i="1" dirty="0">
                <a:hlinkClick r:id="rId2"/>
              </a:rPr>
              <a:t> Router </a:t>
            </a:r>
            <a:r>
              <a:rPr lang="zh-CN" altLang="en-US" dirty="0"/>
              <a:t>来提供页面内容切换的功能。但是在</a:t>
            </a:r>
            <a:r>
              <a:rPr lang="en-US" altLang="zh-CN" dirty="0"/>
              <a:t>UI Router</a:t>
            </a:r>
            <a:r>
              <a:rPr lang="zh-CN" altLang="en-US" dirty="0"/>
              <a:t>的使用情景里，需要开发人员将每个</a:t>
            </a:r>
            <a:r>
              <a:rPr lang="en-US" altLang="zh-CN" dirty="0"/>
              <a:t>State</a:t>
            </a:r>
            <a:r>
              <a:rPr lang="zh-CN" altLang="en-US" dirty="0"/>
              <a:t>所使用的</a:t>
            </a:r>
            <a:r>
              <a:rPr lang="en-US" altLang="zh-CN" dirty="0"/>
              <a:t>Controller</a:t>
            </a:r>
            <a:r>
              <a:rPr lang="zh-CN" altLang="en-US" dirty="0"/>
              <a:t>预先加载之后，才能正常的切换页面内容。这也就代表开发人员所建立的</a:t>
            </a:r>
            <a:r>
              <a:rPr lang="en-US" altLang="zh-CN" dirty="0"/>
              <a:t>SPA</a:t>
            </a:r>
            <a:r>
              <a:rPr lang="zh-CN" altLang="en-US" dirty="0"/>
              <a:t>，必须要在启动的当下，就先将整个</a:t>
            </a:r>
            <a:r>
              <a:rPr lang="en-US" altLang="zh-CN" dirty="0"/>
              <a:t>SPA</a:t>
            </a:r>
            <a:r>
              <a:rPr lang="zh-CN" altLang="en-US" dirty="0"/>
              <a:t>所用到的</a:t>
            </a:r>
            <a:r>
              <a:rPr lang="en-US" altLang="zh-CN" dirty="0"/>
              <a:t>Controller</a:t>
            </a:r>
            <a:r>
              <a:rPr lang="zh-CN" altLang="en-US" dirty="0"/>
              <a:t>都预先加载到浏览器之中。而这样的预先加载所有</a:t>
            </a:r>
            <a:r>
              <a:rPr lang="en-US" altLang="zh-CN" dirty="0"/>
              <a:t>Controller</a:t>
            </a:r>
            <a:r>
              <a:rPr lang="zh-CN" altLang="en-US" dirty="0"/>
              <a:t>备用的动作，在大型的项目中很容易造成浏览器效能上的负担，进而影响使用者的操作体验。</a:t>
            </a:r>
          </a:p>
        </p:txBody>
      </p:sp>
    </p:spTree>
    <p:extLst>
      <p:ext uri="{BB962C8B-B14F-4D97-AF65-F5344CB8AC3E}">
        <p14:creationId xmlns:p14="http://schemas.microsoft.com/office/powerpoint/2010/main" val="19210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284389"/>
            <a:ext cx="9144000" cy="529772"/>
            <a:chOff x="0" y="284389"/>
            <a:chExt cx="9144000" cy="529772"/>
          </a:xfrm>
        </p:grpSpPr>
        <p:sp>
          <p:nvSpPr>
            <p:cNvPr id="17" name="文本框 14"/>
            <p:cNvSpPr txBox="1"/>
            <p:nvPr/>
          </p:nvSpPr>
          <p:spPr>
            <a:xfrm>
              <a:off x="2340288" y="379152"/>
              <a:ext cx="652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AngularAmd</a:t>
              </a:r>
              <a:endPara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0" y="284389"/>
              <a:ext cx="9144000" cy="529772"/>
              <a:chOff x="0" y="284389"/>
              <a:chExt cx="9144000" cy="529772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0" y="814161"/>
                <a:ext cx="9144000" cy="0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/>
              <p:cNvGrpSpPr/>
              <p:nvPr/>
            </p:nvGrpSpPr>
            <p:grpSpPr>
              <a:xfrm>
                <a:off x="0" y="284389"/>
                <a:ext cx="2309808" cy="529772"/>
                <a:chOff x="0" y="284389"/>
                <a:chExt cx="2309808" cy="529772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0" y="284389"/>
                  <a:ext cx="2062480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altLang="zh-CN" sz="2400" b="1" dirty="0"/>
                    <a:t>Web</a:t>
                  </a:r>
                  <a:r>
                    <a:rPr lang="zh-CN" altLang="en-US" sz="2400" b="1" dirty="0" smtClean="0"/>
                    <a:t>框架</a:t>
                  </a:r>
                  <a:r>
                    <a:rPr lang="en-US" altLang="zh-CN" sz="2400" b="1" dirty="0" smtClean="0"/>
                    <a:t>2.1</a:t>
                  </a:r>
                  <a:endParaRPr lang="zh-CN" altLang="en-US" sz="2400" b="1" dirty="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170954" y="284389"/>
                  <a:ext cx="138854" cy="52977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0" name="矩形 9"/>
          <p:cNvSpPr/>
          <p:nvPr/>
        </p:nvSpPr>
        <p:spPr>
          <a:xfrm>
            <a:off x="0" y="918168"/>
            <a:ext cx="4898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+mn-ea"/>
              </a:rPr>
              <a:t>WebFramework2.1</a:t>
            </a:r>
            <a:endParaRPr lang="en-US" altLang="zh-CN" sz="48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+mn-ea"/>
              </a:rPr>
              <a:t>实现按需加载</a:t>
            </a:r>
            <a:endParaRPr lang="en-US" altLang="zh-CN" sz="4800" b="1" dirty="0" smtClean="0">
              <a:solidFill>
                <a:srgbClr val="0070C0"/>
              </a:solidFill>
              <a:latin typeface="+mn-ea"/>
            </a:endParaRPr>
          </a:p>
          <a:p>
            <a:pPr algn="ctr"/>
            <a:endParaRPr lang="en-US" altLang="zh-CN" sz="4800" b="1" dirty="0">
              <a:solidFill>
                <a:srgbClr val="0070C0"/>
              </a:solidFill>
              <a:latin typeface="+mn-ea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107507439"/>
              </p:ext>
            </p:extLst>
          </p:nvPr>
        </p:nvGraphicFramePr>
        <p:xfrm>
          <a:off x="3634212" y="1862357"/>
          <a:ext cx="6170739" cy="520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右箭头 2"/>
          <p:cNvSpPr/>
          <p:nvPr/>
        </p:nvSpPr>
        <p:spPr>
          <a:xfrm rot="10800000">
            <a:off x="6002322" y="2888357"/>
            <a:ext cx="478173" cy="2651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4067319">
            <a:off x="5567537" y="3473042"/>
            <a:ext cx="629174" cy="40267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210709">
            <a:off x="4320330" y="2375721"/>
            <a:ext cx="713064" cy="32041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2176</TotalTime>
  <Words>430</Words>
  <Application>Microsoft Office PowerPoint</Application>
  <PresentationFormat>全屏显示(4:3)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MMM</cp:lastModifiedBy>
  <cp:revision>388</cp:revision>
  <dcterms:created xsi:type="dcterms:W3CDTF">2014-11-08T02:42:27Z</dcterms:created>
  <dcterms:modified xsi:type="dcterms:W3CDTF">2016-05-16T01:47:54Z</dcterms:modified>
</cp:coreProperties>
</file>