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47" r:id="rId3"/>
    <p:sldId id="557" r:id="rId4"/>
    <p:sldId id="550" r:id="rId5"/>
    <p:sldId id="615" r:id="rId6"/>
    <p:sldId id="551" r:id="rId7"/>
    <p:sldId id="563" r:id="rId8"/>
    <p:sldId id="552" r:id="rId9"/>
    <p:sldId id="586" r:id="rId10"/>
    <p:sldId id="676" r:id="rId11"/>
    <p:sldId id="591" r:id="rId12"/>
    <p:sldId id="669" r:id="rId13"/>
    <p:sldId id="670" r:id="rId14"/>
    <p:sldId id="671" r:id="rId15"/>
    <p:sldId id="672" r:id="rId16"/>
    <p:sldId id="673" r:id="rId17"/>
    <p:sldId id="674" r:id="rId18"/>
    <p:sldId id="675" r:id="rId19"/>
    <p:sldId id="553" r:id="rId20"/>
    <p:sldId id="560" r:id="rId21"/>
    <p:sldId id="561" r:id="rId22"/>
    <p:sldId id="683" r:id="rId23"/>
    <p:sldId id="540" r:id="rId24"/>
  </p:sldIdLst>
  <p:sldSz cx="6858000" cy="5143500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C2088"/>
    <a:srgbClr val="1DD1EF"/>
    <a:srgbClr val="33CC33"/>
    <a:srgbClr val="FF6600"/>
    <a:srgbClr val="404040"/>
    <a:srgbClr val="1D2088"/>
    <a:srgbClr val="E9F1F9"/>
    <a:srgbClr val="B5C1CC"/>
    <a:srgbClr val="3892D0"/>
    <a:srgbClr val="2E7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22" autoAdjust="0"/>
    <p:restoredTop sz="94414" autoAdjust="0"/>
  </p:normalViewPr>
  <p:slideViewPr>
    <p:cSldViewPr snapToGrid="0">
      <p:cViewPr varScale="1">
        <p:scale>
          <a:sx n="92" d="100"/>
          <a:sy n="92" d="100"/>
        </p:scale>
        <p:origin x="1038" y="90"/>
      </p:cViewPr>
      <p:guideLst>
        <p:guide orient="horz" pos="1504"/>
        <p:guide pos="21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-2418" y="-96"/>
      </p:cViewPr>
      <p:guideLst>
        <p:guide orient="horz" pos="2213"/>
        <p:guide pos="2854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88935-C1BC-4264-A6BA-D821F7FD6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ACE5-95CE-42EA-BB83-82A03C5026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buFontTx/>
              <a:buNone/>
              <a:defRPr sz="1200" noProof="1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buFontTx/>
              <a:buNone/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1E969AC-D0E6-4B64-AED7-1B8096D727D1}" type="datetimeFigureOut">
              <a:rPr lang="en-AU"/>
            </a:fld>
            <a:endParaRPr lang="en-AU"/>
          </a:p>
        </p:txBody>
      </p:sp>
      <p:sp>
        <p:nvSpPr>
          <p:cNvPr id="13316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Notes Placeholder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noProof="0" smtClean="0"/>
              <a:t>Click to edit Master text styles</a:t>
            </a:r>
            <a:endParaRPr lang="en-US" altLang="en-US" noProof="0" smtClean="0"/>
          </a:p>
          <a:p>
            <a:pPr lvl="1"/>
            <a:r>
              <a:rPr lang="en-US" altLang="en-US" noProof="0" smtClean="0"/>
              <a:t>Second level</a:t>
            </a:r>
            <a:endParaRPr lang="en-US" altLang="en-US" noProof="0" smtClean="0"/>
          </a:p>
          <a:p>
            <a:pPr lvl="2"/>
            <a:r>
              <a:rPr lang="en-US" altLang="en-US" noProof="0" smtClean="0"/>
              <a:t>Third level</a:t>
            </a:r>
            <a:endParaRPr lang="en-US" altLang="en-US" noProof="0" smtClean="0"/>
          </a:p>
          <a:p>
            <a:pPr lvl="3"/>
            <a:r>
              <a:rPr lang="en-US" altLang="en-US" noProof="0" smtClean="0"/>
              <a:t>Fourth level</a:t>
            </a:r>
            <a:endParaRPr lang="en-US" altLang="en-US" noProof="0" smtClean="0"/>
          </a:p>
          <a:p>
            <a:pPr lvl="4"/>
            <a:r>
              <a:rPr lang="en-US" altLang="en-US" noProof="0" smtClean="0"/>
              <a:t>Fifth level</a:t>
            </a:r>
            <a:endParaRPr lang="en-AU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buFontTx/>
              <a:buNone/>
              <a:defRPr sz="1200" noProof="1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  <a:cs typeface="+mn-ea"/>
              </a:defRPr>
            </a:lvl1pPr>
          </a:lstStyle>
          <a:p>
            <a:pPr>
              <a:defRPr/>
            </a:pPr>
            <a:fld id="{929BC549-F7D3-4E42-BD26-E34CEF5029A0}" type="slidenum">
              <a:rPr lang="en-AU" altLang="en-US"/>
            </a:fld>
            <a:endParaRPr lang="en-AU" altLang="en-US">
              <a:latin typeface="Lato Ligh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荣之联首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554288"/>
            <a:ext cx="6861175" cy="1273175"/>
          </a:xfrm>
          <a:prstGeom prst="rect">
            <a:avLst/>
          </a:prstGeom>
          <a:solidFill>
            <a:srgbClr val="1C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 dirty="0"/>
          </a:p>
        </p:txBody>
      </p:sp>
      <p:pic>
        <p:nvPicPr>
          <p:cNvPr id="5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52" b="25273"/>
          <a:stretch>
            <a:fillRect/>
          </a:stretch>
        </p:blipFill>
        <p:spPr bwMode="auto">
          <a:xfrm>
            <a:off x="0" y="0"/>
            <a:ext cx="686117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 12"/>
          <p:cNvGrpSpPr/>
          <p:nvPr userDrawn="1"/>
        </p:nvGrpSpPr>
        <p:grpSpPr bwMode="auto">
          <a:xfrm>
            <a:off x="0" y="1693863"/>
            <a:ext cx="6861175" cy="568325"/>
            <a:chOff x="0" y="1701800"/>
            <a:chExt cx="12192000" cy="1223926"/>
          </a:xfrm>
        </p:grpSpPr>
        <p:sp>
          <p:nvSpPr>
            <p:cNvPr id="7" name="矩形 6"/>
            <p:cNvSpPr/>
            <p:nvPr/>
          </p:nvSpPr>
          <p:spPr>
            <a:xfrm>
              <a:off x="0" y="1701800"/>
              <a:ext cx="5334354" cy="280341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70000" y="2170715"/>
              <a:ext cx="10922000" cy="288359"/>
            </a:xfrm>
            <a:prstGeom prst="rect">
              <a:avLst/>
            </a:prstGeom>
            <a:solidFill>
              <a:schemeClr val="bg1">
                <a:alpha val="31000"/>
              </a:schemeClr>
            </a:solidFill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628290"/>
              <a:ext cx="8567124" cy="297436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kumimoji="1" lang="zh-CN" altLang="en-US"/>
            </a:p>
          </p:txBody>
        </p:sp>
      </p:grpSp>
      <p:pic>
        <p:nvPicPr>
          <p:cNvPr id="11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8" y="4724400"/>
            <a:ext cx="528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占位符 14"/>
          <p:cNvSpPr>
            <a:spLocks noGrp="1"/>
          </p:cNvSpPr>
          <p:nvPr>
            <p:ph type="body" sz="quarter" idx="12"/>
          </p:nvPr>
        </p:nvSpPr>
        <p:spPr>
          <a:xfrm>
            <a:off x="245384" y="2800350"/>
            <a:ext cx="6354081" cy="498021"/>
          </a:xfrm>
        </p:spPr>
        <p:txBody>
          <a:bodyPr/>
          <a:lstStyle>
            <a:lvl1pPr>
              <a:defRPr sz="2500" b="1" spc="200" baseline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52820" y="3434182"/>
            <a:ext cx="4360002" cy="354791"/>
          </a:xfrm>
        </p:spPr>
        <p:txBody>
          <a:bodyPr/>
          <a:lstStyle>
            <a:lvl1pPr>
              <a:defRPr lang="zh-CN" altLang="en-US" sz="900" kern="1200" spc="200" baseline="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2" name="Rectangle 4"/>
          <p:cNvSpPr/>
          <p:nvPr userDrawn="1"/>
        </p:nvSpPr>
        <p:spPr bwMode="auto">
          <a:xfrm>
            <a:off x="144463" y="4697994"/>
            <a:ext cx="1814966" cy="323133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48" tIns="91424" rIns="182848" bIns="91424" anchor="ctr">
            <a:spAutoFit/>
          </a:bodyPr>
          <a:lstStyle/>
          <a:p>
            <a:pPr lvl="0" algn="dist">
              <a:buFontTx/>
              <a:buNone/>
              <a:tabLst>
                <a:tab pos="168275" algn="l"/>
              </a:tabLst>
            </a:pPr>
            <a:r>
              <a:rPr lang="en-US" altLang="zh-CN" sz="85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www.ronglian.com</a:t>
            </a:r>
            <a:endParaRPr lang="en-US" altLang="zh-CN" sz="85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354388" y="4099119"/>
            <a:ext cx="2933700" cy="354791"/>
          </a:xfrm>
        </p:spPr>
        <p:txBody>
          <a:bodyPr/>
          <a:lstStyle>
            <a:lvl1pPr algn="r">
              <a:defRPr lang="zh-CN" altLang="en-US" sz="900" b="1" kern="1200" spc="200" baseline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荣之联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25688" y="216703"/>
            <a:ext cx="4802243" cy="440183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03200" y="1050235"/>
            <a:ext cx="6289412" cy="1968848"/>
          </a:xfrm>
        </p:spPr>
        <p:txBody>
          <a:bodyPr>
            <a:normAutofit/>
          </a:bodyPr>
          <a:lstStyle>
            <a:lvl1pPr marL="285750" marR="0" indent="-285750" algn="l" defTabSz="684530" rtl="0" eaLnBrk="1" fontAlgn="auto" latinLnBrk="0" hangingPunct="1">
              <a:lnSpc>
                <a:spcPct val="90000"/>
              </a:lnSpc>
              <a:spcBef>
                <a:spcPts val="565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  <a:defRPr sz="135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7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685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6" name="TextBox 9"/>
          <p:cNvSpPr txBox="1"/>
          <p:nvPr userDrawn="1"/>
        </p:nvSpPr>
        <p:spPr>
          <a:xfrm>
            <a:off x="6423025" y="4767263"/>
            <a:ext cx="390525" cy="250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137126" tIns="68563" rIns="137126" bIns="68563"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fld id="{80099C6D-77A2-45C1-9662-B29DF5F054E1}" type="slidenum">
              <a:rPr lang="id-ID" altLang="zh-CN" sz="730" b="1" noProof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+mn-ea"/>
              </a:rPr>
            </a:fld>
            <a:endParaRPr lang="id-ID" altLang="zh-CN" sz="730" b="1" noProof="1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组 5"/>
          <p:cNvGrpSpPr/>
          <p:nvPr userDrawn="1"/>
        </p:nvGrpSpPr>
        <p:grpSpPr bwMode="auto">
          <a:xfrm>
            <a:off x="225425" y="4627563"/>
            <a:ext cx="6392863" cy="0"/>
            <a:chOff x="300916" y="4600878"/>
            <a:chExt cx="8524196" cy="0"/>
          </a:xfrm>
        </p:grpSpPr>
        <p:cxnSp>
          <p:nvCxnSpPr>
            <p:cNvPr id="8" name="直线连接符 3"/>
            <p:cNvCxnSpPr/>
            <p:nvPr userDrawn="1"/>
          </p:nvCxnSpPr>
          <p:spPr>
            <a:xfrm>
              <a:off x="300916" y="4600878"/>
              <a:ext cx="3012151" cy="0"/>
            </a:xfrm>
            <a:prstGeom prst="line">
              <a:avLst/>
            </a:prstGeom>
            <a:ln>
              <a:solidFill>
                <a:srgbClr val="1DD1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15"/>
            <p:cNvCxnSpPr/>
            <p:nvPr userDrawn="1"/>
          </p:nvCxnSpPr>
          <p:spPr>
            <a:xfrm>
              <a:off x="3306716" y="4600878"/>
              <a:ext cx="3012151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16"/>
            <p:cNvCxnSpPr/>
            <p:nvPr userDrawn="1"/>
          </p:nvCxnSpPr>
          <p:spPr>
            <a:xfrm>
              <a:off x="5812961" y="4600878"/>
              <a:ext cx="3012151" cy="0"/>
            </a:xfrm>
            <a:prstGeom prst="line">
              <a:avLst/>
            </a:prstGeom>
            <a:ln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724400"/>
            <a:ext cx="53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荣之联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25688" y="216703"/>
            <a:ext cx="4802243" cy="440183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6" name="TextBox 9"/>
          <p:cNvSpPr txBox="1"/>
          <p:nvPr userDrawn="1"/>
        </p:nvSpPr>
        <p:spPr>
          <a:xfrm>
            <a:off x="6423025" y="4767263"/>
            <a:ext cx="390525" cy="250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137126" tIns="68563" rIns="137126" bIns="68563"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fld id="{80099C6D-77A2-45C1-9662-B29DF5F054E1}" type="slidenum">
              <a:rPr lang="id-ID" altLang="zh-CN" sz="730" b="1" noProof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+mn-ea"/>
              </a:rPr>
            </a:fld>
            <a:endParaRPr lang="id-ID" altLang="zh-CN" sz="730" b="1" noProof="1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组 5"/>
          <p:cNvGrpSpPr/>
          <p:nvPr userDrawn="1"/>
        </p:nvGrpSpPr>
        <p:grpSpPr bwMode="auto">
          <a:xfrm>
            <a:off x="225425" y="4627563"/>
            <a:ext cx="6392863" cy="0"/>
            <a:chOff x="300916" y="4600878"/>
            <a:chExt cx="8524196" cy="0"/>
          </a:xfrm>
        </p:grpSpPr>
        <p:cxnSp>
          <p:nvCxnSpPr>
            <p:cNvPr id="8" name="直线连接符 3"/>
            <p:cNvCxnSpPr/>
            <p:nvPr userDrawn="1"/>
          </p:nvCxnSpPr>
          <p:spPr>
            <a:xfrm>
              <a:off x="300916" y="4600878"/>
              <a:ext cx="3012151" cy="0"/>
            </a:xfrm>
            <a:prstGeom prst="line">
              <a:avLst/>
            </a:prstGeom>
            <a:ln>
              <a:solidFill>
                <a:srgbClr val="1DD1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15"/>
            <p:cNvCxnSpPr/>
            <p:nvPr userDrawn="1"/>
          </p:nvCxnSpPr>
          <p:spPr>
            <a:xfrm>
              <a:off x="3306716" y="4600878"/>
              <a:ext cx="3012151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16"/>
            <p:cNvCxnSpPr/>
            <p:nvPr userDrawn="1"/>
          </p:nvCxnSpPr>
          <p:spPr>
            <a:xfrm>
              <a:off x="5812961" y="4600878"/>
              <a:ext cx="3012151" cy="0"/>
            </a:xfrm>
            <a:prstGeom prst="line">
              <a:avLst/>
            </a:prstGeom>
            <a:ln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724400"/>
            <a:ext cx="53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图片占位符 4"/>
          <p:cNvSpPr>
            <a:spLocks noGrp="1"/>
          </p:cNvSpPr>
          <p:nvPr>
            <p:ph type="pic" sz="quarter" idx="10"/>
          </p:nvPr>
        </p:nvSpPr>
        <p:spPr>
          <a:xfrm>
            <a:off x="259903" y="1089025"/>
            <a:ext cx="2499626" cy="254408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001739" y="1089027"/>
            <a:ext cx="3497032" cy="2560409"/>
          </a:xfrm>
        </p:spPr>
        <p:txBody>
          <a:bodyPr>
            <a:normAutofit/>
          </a:bodyPr>
          <a:lstStyle>
            <a:lvl1pPr marL="0" marR="0" indent="0" algn="l" defTabSz="91313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Arial" panose="020B0604020202020204" pitchFamily="34" charset="0"/>
              <a:buNone/>
              <a:defRPr sz="140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25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荣之联空白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 userDrawn="1"/>
        </p:nvSpPr>
        <p:spPr>
          <a:xfrm>
            <a:off x="6423025" y="4767263"/>
            <a:ext cx="390525" cy="250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137126" tIns="68563" rIns="137126" bIns="68563"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fld id="{80099C6D-77A2-45C1-9662-B29DF5F054E1}" type="slidenum">
              <a:rPr lang="id-ID" altLang="zh-CN" sz="730" b="1" noProof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+mn-ea"/>
              </a:rPr>
            </a:fld>
            <a:endParaRPr lang="id-ID" altLang="zh-CN" sz="730" b="1" noProof="1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0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724400"/>
            <a:ext cx="53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225688" y="216703"/>
            <a:ext cx="4802243" cy="440183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荣之联尾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" t="37415" r="4536" b="25273"/>
          <a:stretch>
            <a:fillRect/>
          </a:stretch>
        </p:blipFill>
        <p:spPr bwMode="auto">
          <a:xfrm>
            <a:off x="277813" y="277813"/>
            <a:ext cx="627221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 12"/>
          <p:cNvGrpSpPr/>
          <p:nvPr userDrawn="1"/>
        </p:nvGrpSpPr>
        <p:grpSpPr bwMode="auto">
          <a:xfrm>
            <a:off x="0" y="1693863"/>
            <a:ext cx="6861175" cy="568325"/>
            <a:chOff x="0" y="1701800"/>
            <a:chExt cx="12192000" cy="1223926"/>
          </a:xfrm>
        </p:grpSpPr>
        <p:sp>
          <p:nvSpPr>
            <p:cNvPr id="4" name="矩形 3"/>
            <p:cNvSpPr/>
            <p:nvPr/>
          </p:nvSpPr>
          <p:spPr>
            <a:xfrm>
              <a:off x="0" y="1701800"/>
              <a:ext cx="5334354" cy="280341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270000" y="2170715"/>
              <a:ext cx="10922000" cy="288359"/>
            </a:xfrm>
            <a:prstGeom prst="rect">
              <a:avLst/>
            </a:prstGeom>
            <a:solidFill>
              <a:schemeClr val="bg1">
                <a:alpha val="31000"/>
              </a:schemeClr>
            </a:solidFill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628290"/>
              <a:ext cx="8567124" cy="297436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kumimoji="1" lang="zh-CN" altLang="en-US"/>
            </a:p>
          </p:txBody>
        </p:sp>
      </p:grpSp>
      <p:sp>
        <p:nvSpPr>
          <p:cNvPr id="7" name="Rectangle 4"/>
          <p:cNvSpPr/>
          <p:nvPr userDrawn="1"/>
        </p:nvSpPr>
        <p:spPr bwMode="auto">
          <a:xfrm>
            <a:off x="144463" y="2727325"/>
            <a:ext cx="3269456" cy="646113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37136" tIns="68568" rIns="137136" bIns="68568" anchor="ctr">
            <a:spAutoFit/>
          </a:bodyPr>
          <a:lstStyle/>
          <a:p>
            <a:pPr algn="dist" defTabSz="0">
              <a:tabLst>
                <a:tab pos="125730" algn="l"/>
              </a:tabLst>
              <a:defRPr/>
            </a:pPr>
            <a:r>
              <a:rPr lang="zh-CN" altLang="en-US" sz="33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感谢聆听</a:t>
            </a:r>
            <a:endParaRPr lang="en-US" sz="33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8" name="Rectangle 4"/>
          <p:cNvSpPr/>
          <p:nvPr userDrawn="1"/>
        </p:nvSpPr>
        <p:spPr bwMode="auto">
          <a:xfrm>
            <a:off x="144463" y="4595813"/>
            <a:ext cx="3505200" cy="27781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36" tIns="68568" rIns="137136" bIns="68568" anchor="ctr">
            <a:spAutoFit/>
          </a:bodyPr>
          <a:lstStyle/>
          <a:p>
            <a:pPr algn="dist" defTabSz="0">
              <a:tabLst>
                <a:tab pos="125730" algn="l"/>
              </a:tabLst>
              <a:defRPr/>
            </a:pPr>
            <a:r>
              <a:rPr lang="zh-CN" altLang="en-US" sz="9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以信息技术推动企业进步</a:t>
            </a:r>
            <a:r>
              <a:rPr lang="en-US" altLang="zh-CN" sz="9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9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www.ronglian.com</a:t>
            </a:r>
            <a:endParaRPr lang="en-US" sz="900" noProof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Rectangle 4"/>
          <p:cNvSpPr/>
          <p:nvPr userDrawn="1"/>
        </p:nvSpPr>
        <p:spPr bwMode="auto">
          <a:xfrm>
            <a:off x="144463" y="3380920"/>
            <a:ext cx="2946400" cy="265113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36" tIns="68568" rIns="137136" bIns="68568" anchor="ctr">
            <a:spAutoFit/>
          </a:bodyPr>
          <a:lstStyle/>
          <a:p>
            <a:pPr algn="dist" defTabSz="0">
              <a:tabLst>
                <a:tab pos="125730" algn="l"/>
              </a:tabLst>
              <a:defRPr/>
            </a:pPr>
            <a:r>
              <a:rPr lang="zh-CN" altLang="en-US" sz="825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北京荣之联科技股份有限公司</a:t>
            </a:r>
            <a:r>
              <a:rPr lang="en-US" altLang="zh-CN" sz="825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(002642.sz)</a:t>
            </a:r>
            <a:endParaRPr lang="en-US" altLang="zh-CN" sz="825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pic>
        <p:nvPicPr>
          <p:cNvPr id="10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8" y="4724400"/>
            <a:ext cx="528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571FE2-1112-4EB6-B34B-AB98BE21C1EB}" type="slidenum">
              <a:rPr lang="zh-CN" altLang="en-US"/>
            </a:fld>
            <a:endParaRPr lang="zh-CN" altLang="en-US">
              <a:latin typeface="Lato Light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荣之联首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554288"/>
            <a:ext cx="6861175" cy="1273175"/>
          </a:xfrm>
          <a:prstGeom prst="rect">
            <a:avLst/>
          </a:prstGeom>
          <a:solidFill>
            <a:srgbClr val="1C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/>
          </a:p>
        </p:txBody>
      </p:sp>
      <p:pic>
        <p:nvPicPr>
          <p:cNvPr id="4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52" b="25273"/>
          <a:stretch>
            <a:fillRect/>
          </a:stretch>
        </p:blipFill>
        <p:spPr bwMode="auto">
          <a:xfrm>
            <a:off x="0" y="0"/>
            <a:ext cx="686117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 12"/>
          <p:cNvGrpSpPr/>
          <p:nvPr userDrawn="1"/>
        </p:nvGrpSpPr>
        <p:grpSpPr bwMode="auto">
          <a:xfrm>
            <a:off x="0" y="1693863"/>
            <a:ext cx="6861175" cy="568325"/>
            <a:chOff x="0" y="1701800"/>
            <a:chExt cx="12192000" cy="1223926"/>
          </a:xfrm>
        </p:grpSpPr>
        <p:sp>
          <p:nvSpPr>
            <p:cNvPr id="6" name="矩形 5"/>
            <p:cNvSpPr/>
            <p:nvPr/>
          </p:nvSpPr>
          <p:spPr>
            <a:xfrm>
              <a:off x="0" y="1701800"/>
              <a:ext cx="5334354" cy="280341"/>
            </a:xfrm>
            <a:prstGeom prst="rect">
              <a:avLst/>
            </a:prstGeom>
            <a:solidFill>
              <a:srgbClr val="33CD32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70000" y="2170715"/>
              <a:ext cx="10922000" cy="288359"/>
            </a:xfrm>
            <a:prstGeom prst="rect">
              <a:avLst/>
            </a:prstGeom>
            <a:solidFill>
              <a:srgbClr val="FF6501">
                <a:alpha val="75000"/>
              </a:srgbClr>
            </a:solidFill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28290"/>
              <a:ext cx="8567124" cy="297436"/>
            </a:xfrm>
            <a:prstGeom prst="rect">
              <a:avLst/>
            </a:prstGeom>
            <a:solidFill>
              <a:srgbClr val="1DD1E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kumimoji="1" lang="zh-CN" altLang="en-US"/>
            </a:p>
          </p:txBody>
        </p:sp>
      </p:grpSp>
      <p:sp>
        <p:nvSpPr>
          <p:cNvPr id="9" name="Rectangle 4"/>
          <p:cNvSpPr/>
          <p:nvPr userDrawn="1"/>
        </p:nvSpPr>
        <p:spPr bwMode="auto">
          <a:xfrm>
            <a:off x="144463" y="4705120"/>
            <a:ext cx="1654175" cy="27622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36" tIns="68568" rIns="137136" bIns="68568" anchor="ctr">
            <a:spAutoFit/>
          </a:bodyPr>
          <a:lstStyle/>
          <a:p>
            <a:pPr algn="dist" defTabSz="0">
              <a:tabLst>
                <a:tab pos="125730" algn="l"/>
              </a:tabLst>
              <a:defRPr/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以信息技术推动企业进步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8" y="4724400"/>
            <a:ext cx="528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占位符 14"/>
          <p:cNvSpPr>
            <a:spLocks noGrp="1"/>
          </p:cNvSpPr>
          <p:nvPr>
            <p:ph type="body" sz="quarter" idx="12"/>
          </p:nvPr>
        </p:nvSpPr>
        <p:spPr>
          <a:xfrm>
            <a:off x="245384" y="2800350"/>
            <a:ext cx="6354081" cy="498021"/>
          </a:xfrm>
        </p:spPr>
        <p:txBody>
          <a:bodyPr/>
          <a:lstStyle>
            <a:lvl1pPr>
              <a:defRPr sz="2500" b="1" spc="200" baseline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52820" y="3434182"/>
            <a:ext cx="4360002" cy="354791"/>
          </a:xfrm>
        </p:spPr>
        <p:txBody>
          <a:bodyPr/>
          <a:lstStyle>
            <a:lvl1pPr>
              <a:defRPr lang="zh-CN" altLang="en-US" sz="900" kern="1200" spc="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354388" y="4099119"/>
            <a:ext cx="2933700" cy="354791"/>
          </a:xfrm>
        </p:spPr>
        <p:txBody>
          <a:bodyPr/>
          <a:lstStyle>
            <a:lvl1pPr algn="r">
              <a:defRPr lang="zh-CN" altLang="en-US" sz="900" b="1" kern="1200" spc="200" baseline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荣之联目录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 userDrawn="1"/>
        </p:nvSpPr>
        <p:spPr>
          <a:xfrm>
            <a:off x="1" y="-2"/>
            <a:ext cx="3086100" cy="518400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文本框 4"/>
          <p:cNvSpPr txBox="1"/>
          <p:nvPr userDrawn="1"/>
        </p:nvSpPr>
        <p:spPr>
          <a:xfrm>
            <a:off x="695727" y="2487896"/>
            <a:ext cx="1450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spc="-150" dirty="0" smtClean="0">
                <a:solidFill>
                  <a:srgbClr val="B5C1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CONTENS</a:t>
            </a:r>
            <a:endParaRPr lang="zh-CN" altLang="en-US" sz="1600" spc="-150" dirty="0">
              <a:solidFill>
                <a:srgbClr val="B5C1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5"/>
          <p:cNvSpPr txBox="1"/>
          <p:nvPr userDrawn="1"/>
        </p:nvSpPr>
        <p:spPr>
          <a:xfrm>
            <a:off x="673939" y="1701621"/>
            <a:ext cx="1554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Subtitle 2"/>
          <p:cNvSpPr txBox="1"/>
          <p:nvPr userDrawn="1"/>
        </p:nvSpPr>
        <p:spPr>
          <a:xfrm>
            <a:off x="1257599" y="1480463"/>
            <a:ext cx="10287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19" tIns="45710" rIns="91419" bIns="45710" anchor="t">
            <a:normAutofit/>
          </a:bodyPr>
          <a:lstStyle>
            <a:lvl1pPr marL="0" marR="0" indent="0" algn="l" defTabSz="91313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Arial" panose="020B0604020202020204" pitchFamily="34" charset="0"/>
              <a:buNone/>
              <a:defRPr lang="en-US" sz="1600" kern="120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429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6858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425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0287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3716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1714500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b="1" noProof="1" smtClean="0">
                <a:solidFill>
                  <a:schemeClr val="accent1"/>
                </a:solidFill>
                <a:latin typeface="Calibri" panose="020F0502020204030204" pitchFamily="34" charset="0"/>
              </a:rPr>
              <a:t>01</a:t>
            </a:r>
            <a:endParaRPr lang="zh-CN" altLang="en-US" sz="2600" b="1" noProof="1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Subtitle 2"/>
          <p:cNvSpPr txBox="1"/>
          <p:nvPr userDrawn="1"/>
        </p:nvSpPr>
        <p:spPr>
          <a:xfrm>
            <a:off x="1257599" y="2947315"/>
            <a:ext cx="10287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19" tIns="45710" rIns="91419" bIns="45710" anchor="t">
            <a:normAutofit/>
          </a:bodyPr>
          <a:lstStyle>
            <a:lvl1pPr marL="0" marR="0" indent="0" algn="l" defTabSz="91313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Arial" panose="020B0604020202020204" pitchFamily="34" charset="0"/>
              <a:buNone/>
              <a:defRPr lang="en-US" sz="1600" kern="120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429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6858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425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0287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3716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1714500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b="1" noProof="1" smtClean="0">
                <a:solidFill>
                  <a:schemeClr val="accent1"/>
                </a:solidFill>
                <a:latin typeface="Calibri" panose="020F0502020204030204" pitchFamily="34" charset="0"/>
              </a:rPr>
              <a:t>03</a:t>
            </a:r>
            <a:endParaRPr lang="zh-CN" altLang="en-US" sz="2600" b="1" noProof="1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509285" y="2281924"/>
            <a:ext cx="2981323" cy="400050"/>
          </a:xfrm>
        </p:spPr>
        <p:txBody>
          <a:bodyPr/>
          <a:lstStyle>
            <a:lvl1pPr>
              <a:defRPr lang="zh-CN" altLang="en-US" sz="2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509284" y="3418107"/>
            <a:ext cx="2981323" cy="400050"/>
          </a:xfrm>
        </p:spPr>
        <p:txBody>
          <a:bodyPr/>
          <a:lstStyle>
            <a:lvl1pPr>
              <a:defRPr lang="zh-CN" altLang="en-US" sz="2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9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3509285" y="1224659"/>
            <a:ext cx="2981323" cy="400050"/>
          </a:xfrm>
        </p:spPr>
        <p:txBody>
          <a:bodyPr/>
          <a:lstStyle>
            <a:lvl1pPr>
              <a:defRPr lang="zh-CN" altLang="en-US" sz="2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grpSp>
        <p:nvGrpSpPr>
          <p:cNvPr id="39" name="组合 43"/>
          <p:cNvGrpSpPr/>
          <p:nvPr userDrawn="1"/>
        </p:nvGrpSpPr>
        <p:grpSpPr>
          <a:xfrm>
            <a:off x="2804670" y="1121425"/>
            <a:ext cx="537630" cy="2705650"/>
            <a:chOff x="4424736" y="1143235"/>
            <a:chExt cx="896114" cy="4509710"/>
          </a:xfrm>
        </p:grpSpPr>
        <p:grpSp>
          <p:nvGrpSpPr>
            <p:cNvPr id="40" name="组合 25"/>
            <p:cNvGrpSpPr/>
            <p:nvPr userDrawn="1"/>
          </p:nvGrpSpPr>
          <p:grpSpPr>
            <a:xfrm>
              <a:off x="4430382" y="1143235"/>
              <a:ext cx="890461" cy="865795"/>
              <a:chOff x="4362410" y="1143235"/>
              <a:chExt cx="890461" cy="86579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4387075" y="1143235"/>
                <a:ext cx="865796" cy="8657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362410" y="1250407"/>
                <a:ext cx="839367" cy="580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spc="3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000" b="1" spc="3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1" name="组合 28"/>
            <p:cNvGrpSpPr/>
            <p:nvPr userDrawn="1"/>
          </p:nvGrpSpPr>
          <p:grpSpPr>
            <a:xfrm>
              <a:off x="4424736" y="2944480"/>
              <a:ext cx="866691" cy="865794"/>
              <a:chOff x="4356764" y="2944480"/>
              <a:chExt cx="866691" cy="865794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4357659" y="2944480"/>
                <a:ext cx="865796" cy="86579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356764" y="3051652"/>
                <a:ext cx="839367" cy="580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spc="300" dirty="0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000" b="1" spc="3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2" name="组合 31"/>
            <p:cNvGrpSpPr/>
            <p:nvPr userDrawn="1"/>
          </p:nvGrpSpPr>
          <p:grpSpPr>
            <a:xfrm>
              <a:off x="4424737" y="4787151"/>
              <a:ext cx="896113" cy="865794"/>
              <a:chOff x="4356765" y="4787151"/>
              <a:chExt cx="896113" cy="86579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4387081" y="4787151"/>
                <a:ext cx="865797" cy="86579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356765" y="4911181"/>
                <a:ext cx="839369" cy="580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spc="300" dirty="0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b="1" spc="3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荣之联目录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 userDrawn="1"/>
        </p:nvSpPr>
        <p:spPr>
          <a:xfrm>
            <a:off x="1" y="-2"/>
            <a:ext cx="3086100" cy="518400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文本框 4"/>
          <p:cNvSpPr txBox="1"/>
          <p:nvPr userDrawn="1"/>
        </p:nvSpPr>
        <p:spPr>
          <a:xfrm>
            <a:off x="695727" y="2487896"/>
            <a:ext cx="1450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spc="-150" dirty="0" smtClean="0">
                <a:solidFill>
                  <a:srgbClr val="B5C1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CONTENS</a:t>
            </a:r>
            <a:endParaRPr lang="zh-CN" altLang="en-US" sz="1600" spc="-150" dirty="0">
              <a:solidFill>
                <a:srgbClr val="B5C1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5"/>
          <p:cNvSpPr txBox="1"/>
          <p:nvPr userDrawn="1"/>
        </p:nvSpPr>
        <p:spPr>
          <a:xfrm>
            <a:off x="673939" y="1701621"/>
            <a:ext cx="1554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Subtitle 2"/>
          <p:cNvSpPr txBox="1"/>
          <p:nvPr userDrawn="1"/>
        </p:nvSpPr>
        <p:spPr>
          <a:xfrm>
            <a:off x="1257599" y="1480463"/>
            <a:ext cx="10287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19" tIns="45710" rIns="91419" bIns="45710" anchor="t">
            <a:normAutofit/>
          </a:bodyPr>
          <a:lstStyle>
            <a:lvl1pPr marL="0" marR="0" indent="0" algn="l" defTabSz="91313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Arial" panose="020B0604020202020204" pitchFamily="34" charset="0"/>
              <a:buNone/>
              <a:defRPr lang="en-US" sz="1600" kern="120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429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6858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425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0287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3716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1714500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b="1" noProof="1" smtClean="0">
                <a:solidFill>
                  <a:schemeClr val="accent1"/>
                </a:solidFill>
                <a:latin typeface="Calibri" panose="020F0502020204030204" pitchFamily="34" charset="0"/>
              </a:rPr>
              <a:t>01</a:t>
            </a:r>
            <a:endParaRPr lang="zh-CN" altLang="en-US" sz="2600" b="1" noProof="1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Subtitle 2"/>
          <p:cNvSpPr txBox="1"/>
          <p:nvPr userDrawn="1"/>
        </p:nvSpPr>
        <p:spPr>
          <a:xfrm>
            <a:off x="1257599" y="2947315"/>
            <a:ext cx="10287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19" tIns="45710" rIns="91419" bIns="45710" anchor="t">
            <a:normAutofit/>
          </a:bodyPr>
          <a:lstStyle>
            <a:lvl1pPr marL="0" marR="0" indent="0" algn="l" defTabSz="91313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Arial" panose="020B0604020202020204" pitchFamily="34" charset="0"/>
              <a:buNone/>
              <a:defRPr lang="en-US" sz="1600" kern="120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429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6858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425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0287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3716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1714500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b="1" noProof="1" smtClean="0">
                <a:solidFill>
                  <a:schemeClr val="accent1"/>
                </a:solidFill>
                <a:latin typeface="Calibri" panose="020F0502020204030204" pitchFamily="34" charset="0"/>
              </a:rPr>
              <a:t>03</a:t>
            </a:r>
            <a:endParaRPr lang="zh-CN" altLang="en-US" sz="2600" b="1" noProof="1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82522" y="1935288"/>
            <a:ext cx="2981323" cy="400050"/>
          </a:xfrm>
        </p:spPr>
        <p:txBody>
          <a:bodyPr/>
          <a:lstStyle>
            <a:lvl1pPr>
              <a:defRPr lang="zh-CN" altLang="en-US" sz="2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482522" y="2957175"/>
            <a:ext cx="2981323" cy="400050"/>
          </a:xfrm>
        </p:spPr>
        <p:txBody>
          <a:bodyPr/>
          <a:lstStyle>
            <a:lvl1pPr>
              <a:defRPr lang="zh-CN" altLang="en-US" sz="2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9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3482522" y="967827"/>
            <a:ext cx="2981323" cy="400050"/>
          </a:xfrm>
        </p:spPr>
        <p:txBody>
          <a:bodyPr/>
          <a:lstStyle>
            <a:lvl1pPr>
              <a:defRPr lang="zh-CN" altLang="en-US" sz="2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804572" y="900997"/>
            <a:ext cx="579005" cy="3510600"/>
            <a:chOff x="2804572" y="933653"/>
            <a:chExt cx="579005" cy="3510600"/>
          </a:xfrm>
        </p:grpSpPr>
        <p:grpSp>
          <p:nvGrpSpPr>
            <p:cNvPr id="39" name="组合 43"/>
            <p:cNvGrpSpPr/>
            <p:nvPr userDrawn="1"/>
          </p:nvGrpSpPr>
          <p:grpSpPr>
            <a:xfrm>
              <a:off x="2804670" y="933653"/>
              <a:ext cx="537630" cy="2509714"/>
              <a:chOff x="4424736" y="1388179"/>
              <a:chExt cx="896114" cy="4183118"/>
            </a:xfrm>
          </p:grpSpPr>
          <p:grpSp>
            <p:nvGrpSpPr>
              <p:cNvPr id="40" name="组合 25"/>
              <p:cNvGrpSpPr/>
              <p:nvPr userDrawn="1"/>
            </p:nvGrpSpPr>
            <p:grpSpPr>
              <a:xfrm>
                <a:off x="4430382" y="1388179"/>
                <a:ext cx="890461" cy="865795"/>
                <a:chOff x="4362410" y="1388179"/>
                <a:chExt cx="890461" cy="865795"/>
              </a:xfrm>
            </p:grpSpPr>
            <p:sp>
              <p:nvSpPr>
                <p:cNvPr id="47" name="椭圆 46"/>
                <p:cNvSpPr/>
                <p:nvPr/>
              </p:nvSpPr>
              <p:spPr>
                <a:xfrm>
                  <a:off x="4387075" y="1388179"/>
                  <a:ext cx="865796" cy="86579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4362410" y="1495350"/>
                  <a:ext cx="839367" cy="5800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spc="300" dirty="0">
                      <a:solidFill>
                        <a:schemeClr val="bg2">
                          <a:lumMod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01</a:t>
                  </a:r>
                  <a:endParaRPr lang="zh-CN" altLang="en-US" sz="2000" b="1" spc="3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1" name="组合 28"/>
              <p:cNvGrpSpPr/>
              <p:nvPr userDrawn="1"/>
            </p:nvGrpSpPr>
            <p:grpSpPr>
              <a:xfrm>
                <a:off x="4424736" y="2998912"/>
                <a:ext cx="866691" cy="865794"/>
                <a:chOff x="4356764" y="2998912"/>
                <a:chExt cx="866691" cy="865794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4357659" y="2998912"/>
                  <a:ext cx="865796" cy="86579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4356764" y="3106082"/>
                  <a:ext cx="839367" cy="5800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spc="300" dirty="0" smtClean="0">
                      <a:solidFill>
                        <a:schemeClr val="bg2">
                          <a:lumMod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02</a:t>
                  </a:r>
                  <a:endParaRPr lang="zh-CN" altLang="en-US" sz="2000" b="1" spc="3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2" name="组合 31"/>
              <p:cNvGrpSpPr/>
              <p:nvPr userDrawn="1"/>
            </p:nvGrpSpPr>
            <p:grpSpPr>
              <a:xfrm>
                <a:off x="4424737" y="4705503"/>
                <a:ext cx="896113" cy="865794"/>
                <a:chOff x="4356765" y="4705503"/>
                <a:chExt cx="896113" cy="865794"/>
              </a:xfrm>
            </p:grpSpPr>
            <p:sp>
              <p:nvSpPr>
                <p:cNvPr id="43" name="椭圆 42"/>
                <p:cNvSpPr/>
                <p:nvPr/>
              </p:nvSpPr>
              <p:spPr>
                <a:xfrm>
                  <a:off x="4387081" y="4705503"/>
                  <a:ext cx="865797" cy="86579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4356765" y="4829532"/>
                  <a:ext cx="839369" cy="5800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spc="300" dirty="0" smtClean="0">
                      <a:solidFill>
                        <a:schemeClr val="bg2">
                          <a:lumMod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03</a:t>
                  </a:r>
                  <a:endParaRPr lang="zh-CN" altLang="en-US" sz="2000" b="1" spc="3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1" name="椭圆 20"/>
            <p:cNvSpPr/>
            <p:nvPr userDrawn="1"/>
          </p:nvSpPr>
          <p:spPr>
            <a:xfrm>
              <a:off x="2822760" y="3924810"/>
              <a:ext cx="519441" cy="519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22" name="矩形 21"/>
            <p:cNvSpPr/>
            <p:nvPr userDrawn="1"/>
          </p:nvSpPr>
          <p:spPr>
            <a:xfrm>
              <a:off x="2804572" y="3999223"/>
              <a:ext cx="5790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spc="3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000" b="1" spc="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3482522" y="3935522"/>
            <a:ext cx="2981323" cy="400050"/>
          </a:xfrm>
        </p:spPr>
        <p:txBody>
          <a:bodyPr/>
          <a:lstStyle>
            <a:lvl1pPr>
              <a:defRPr lang="zh-CN" altLang="en-US" sz="2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荣之联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r="32755"/>
          <a:stretch>
            <a:fillRect/>
          </a:stretch>
        </p:blipFill>
        <p:spPr>
          <a:xfrm>
            <a:off x="1126713" y="-7893"/>
            <a:ext cx="5731287" cy="515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4" y="4687612"/>
            <a:ext cx="610937" cy="355877"/>
          </a:xfrm>
          <a:prstGeom prst="rect">
            <a:avLst/>
          </a:prstGeom>
        </p:spPr>
      </p:pic>
      <p:sp>
        <p:nvSpPr>
          <p:cNvPr id="6" name="梯形 1"/>
          <p:cNvSpPr/>
          <p:nvPr userDrawn="1"/>
        </p:nvSpPr>
        <p:spPr>
          <a:xfrm>
            <a:off x="-9099" y="-7894"/>
            <a:ext cx="4417814" cy="5158761"/>
          </a:xfrm>
          <a:custGeom>
            <a:avLst/>
            <a:gdLst>
              <a:gd name="connsiteX0" fmla="*/ 0 w 7859210"/>
              <a:gd name="connsiteY0" fmla="*/ 6858000 h 6858000"/>
              <a:gd name="connsiteX1" fmla="*/ 1714500 w 7859210"/>
              <a:gd name="connsiteY1" fmla="*/ 0 h 6858000"/>
              <a:gd name="connsiteX2" fmla="*/ 614471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-1" fmla="*/ 0 w 7859210"/>
              <a:gd name="connsiteY0-2" fmla="*/ 6858000 h 6858000"/>
              <a:gd name="connsiteX1-3" fmla="*/ 13022 w 7859210"/>
              <a:gd name="connsiteY1-4" fmla="*/ 11575 h 6858000"/>
              <a:gd name="connsiteX2-5" fmla="*/ 6144710 w 7859210"/>
              <a:gd name="connsiteY2-6" fmla="*/ 0 h 6858000"/>
              <a:gd name="connsiteX3-7" fmla="*/ 7859210 w 7859210"/>
              <a:gd name="connsiteY3-8" fmla="*/ 6858000 h 6858000"/>
              <a:gd name="connsiteX4-9" fmla="*/ 0 w 7859210"/>
              <a:gd name="connsiteY4-10" fmla="*/ 6858000 h 6858000"/>
              <a:gd name="connsiteX0-11" fmla="*/ 0 w 7859210"/>
              <a:gd name="connsiteY0-12" fmla="*/ 6858000 h 6858000"/>
              <a:gd name="connsiteX1-13" fmla="*/ 13022 w 7859210"/>
              <a:gd name="connsiteY1-14" fmla="*/ 11575 h 6858000"/>
              <a:gd name="connsiteX2-15" fmla="*/ 4663150 w 7859210"/>
              <a:gd name="connsiteY2-16" fmla="*/ 0 h 6858000"/>
              <a:gd name="connsiteX3-17" fmla="*/ 7859210 w 7859210"/>
              <a:gd name="connsiteY3-18" fmla="*/ 6858000 h 6858000"/>
              <a:gd name="connsiteX4-19" fmla="*/ 0 w 7859210"/>
              <a:gd name="connsiteY4-20" fmla="*/ 6858000 h 6858000"/>
              <a:gd name="connsiteX0-21" fmla="*/ 0 w 9711159"/>
              <a:gd name="connsiteY0-22" fmla="*/ 6858000 h 6858000"/>
              <a:gd name="connsiteX1-23" fmla="*/ 13022 w 9711159"/>
              <a:gd name="connsiteY1-24" fmla="*/ 11575 h 6858000"/>
              <a:gd name="connsiteX2-25" fmla="*/ 4663150 w 9711159"/>
              <a:gd name="connsiteY2-26" fmla="*/ 0 h 6858000"/>
              <a:gd name="connsiteX3-27" fmla="*/ 9711159 w 9711159"/>
              <a:gd name="connsiteY3-28" fmla="*/ 6858000 h 6858000"/>
              <a:gd name="connsiteX4-29" fmla="*/ 0 w 9711159"/>
              <a:gd name="connsiteY4-30" fmla="*/ 6858000 h 6858000"/>
              <a:gd name="connsiteX0-31" fmla="*/ 0 w 9711159"/>
              <a:gd name="connsiteY0-32" fmla="*/ 6849558 h 6849558"/>
              <a:gd name="connsiteX1-33" fmla="*/ 13022 w 9711159"/>
              <a:gd name="connsiteY1-34" fmla="*/ 3133 h 6849558"/>
              <a:gd name="connsiteX2-35" fmla="*/ 4663150 w 9711159"/>
              <a:gd name="connsiteY2-36" fmla="*/ 0 h 6849558"/>
              <a:gd name="connsiteX3-37" fmla="*/ 9711159 w 9711159"/>
              <a:gd name="connsiteY3-38" fmla="*/ 6849558 h 6849558"/>
              <a:gd name="connsiteX4-39" fmla="*/ 0 w 9711159"/>
              <a:gd name="connsiteY4-40" fmla="*/ 6849558 h 6849558"/>
              <a:gd name="connsiteX0-41" fmla="*/ 0 w 9711159"/>
              <a:gd name="connsiteY0-42" fmla="*/ 6849558 h 6849558"/>
              <a:gd name="connsiteX1-43" fmla="*/ 13021 w 9711159"/>
              <a:gd name="connsiteY1-44" fmla="*/ 3133 h 6849558"/>
              <a:gd name="connsiteX2-45" fmla="*/ 4663150 w 9711159"/>
              <a:gd name="connsiteY2-46" fmla="*/ 0 h 6849558"/>
              <a:gd name="connsiteX3-47" fmla="*/ 9711159 w 9711159"/>
              <a:gd name="connsiteY3-48" fmla="*/ 6849558 h 6849558"/>
              <a:gd name="connsiteX4-49" fmla="*/ 0 w 9711159"/>
              <a:gd name="connsiteY4-50" fmla="*/ 6849558 h 6849558"/>
              <a:gd name="connsiteX0-51" fmla="*/ 0 w 9711159"/>
              <a:gd name="connsiteY0-52" fmla="*/ 6849558 h 6849558"/>
              <a:gd name="connsiteX1-53" fmla="*/ 13021 w 9711159"/>
              <a:gd name="connsiteY1-54" fmla="*/ 3133 h 6849558"/>
              <a:gd name="connsiteX2-55" fmla="*/ 4663150 w 9711159"/>
              <a:gd name="connsiteY2-56" fmla="*/ 0 h 6849558"/>
              <a:gd name="connsiteX3-57" fmla="*/ 9711159 w 9711159"/>
              <a:gd name="connsiteY3-58" fmla="*/ 6849558 h 6849558"/>
              <a:gd name="connsiteX4-59" fmla="*/ 0 w 9711159"/>
              <a:gd name="connsiteY4-60" fmla="*/ 6849558 h 6849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711159" h="6849558">
                <a:moveTo>
                  <a:pt x="0" y="6849558"/>
                </a:moveTo>
                <a:cubicBezTo>
                  <a:pt x="4341" y="4567416"/>
                  <a:pt x="8680" y="2285275"/>
                  <a:pt x="13021" y="3133"/>
                </a:cubicBezTo>
                <a:lnTo>
                  <a:pt x="4663150" y="0"/>
                </a:lnTo>
                <a:lnTo>
                  <a:pt x="9711159" y="6849558"/>
                </a:lnTo>
                <a:lnTo>
                  <a:pt x="0" y="68495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197794" y="-7894"/>
            <a:ext cx="5664333" cy="5134989"/>
          </a:xfrm>
          <a:prstGeom prst="rect">
            <a:avLst/>
          </a:prstGeom>
          <a:solidFill>
            <a:srgbClr val="1D2088">
              <a:alpha val="4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61333" y="3492957"/>
            <a:ext cx="3044371" cy="400050"/>
          </a:xfrm>
        </p:spPr>
        <p:txBody>
          <a:bodyPr/>
          <a:lstStyle>
            <a:lvl1pPr algn="ctr">
              <a:defRPr lang="zh-CN" altLang="en-US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9200" y="4667135"/>
            <a:ext cx="610937" cy="336235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897767" y="602160"/>
            <a:ext cx="1016625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0" b="1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70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4"/>
          <p:cNvSpPr txBox="1"/>
          <p:nvPr userDrawn="1"/>
        </p:nvSpPr>
        <p:spPr>
          <a:xfrm>
            <a:off x="679940" y="279477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PART ONE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荣之联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r="32755"/>
          <a:stretch>
            <a:fillRect/>
          </a:stretch>
        </p:blipFill>
        <p:spPr>
          <a:xfrm>
            <a:off x="1126713" y="-7893"/>
            <a:ext cx="5731287" cy="515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4" y="4687612"/>
            <a:ext cx="610937" cy="355877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2078494" y="-7894"/>
            <a:ext cx="4775469" cy="5158761"/>
          </a:xfrm>
          <a:prstGeom prst="rect">
            <a:avLst/>
          </a:prstGeom>
          <a:solidFill>
            <a:srgbClr val="FF6600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梯形 1"/>
          <p:cNvSpPr/>
          <p:nvPr userDrawn="1"/>
        </p:nvSpPr>
        <p:spPr>
          <a:xfrm>
            <a:off x="-9099" y="-7894"/>
            <a:ext cx="4417814" cy="5158761"/>
          </a:xfrm>
          <a:custGeom>
            <a:avLst/>
            <a:gdLst>
              <a:gd name="connsiteX0" fmla="*/ 0 w 7859210"/>
              <a:gd name="connsiteY0" fmla="*/ 6858000 h 6858000"/>
              <a:gd name="connsiteX1" fmla="*/ 1714500 w 7859210"/>
              <a:gd name="connsiteY1" fmla="*/ 0 h 6858000"/>
              <a:gd name="connsiteX2" fmla="*/ 614471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-1" fmla="*/ 0 w 7859210"/>
              <a:gd name="connsiteY0-2" fmla="*/ 6858000 h 6858000"/>
              <a:gd name="connsiteX1-3" fmla="*/ 13022 w 7859210"/>
              <a:gd name="connsiteY1-4" fmla="*/ 11575 h 6858000"/>
              <a:gd name="connsiteX2-5" fmla="*/ 6144710 w 7859210"/>
              <a:gd name="connsiteY2-6" fmla="*/ 0 h 6858000"/>
              <a:gd name="connsiteX3-7" fmla="*/ 7859210 w 7859210"/>
              <a:gd name="connsiteY3-8" fmla="*/ 6858000 h 6858000"/>
              <a:gd name="connsiteX4-9" fmla="*/ 0 w 7859210"/>
              <a:gd name="connsiteY4-10" fmla="*/ 6858000 h 6858000"/>
              <a:gd name="connsiteX0-11" fmla="*/ 0 w 7859210"/>
              <a:gd name="connsiteY0-12" fmla="*/ 6858000 h 6858000"/>
              <a:gd name="connsiteX1-13" fmla="*/ 13022 w 7859210"/>
              <a:gd name="connsiteY1-14" fmla="*/ 11575 h 6858000"/>
              <a:gd name="connsiteX2-15" fmla="*/ 4663150 w 7859210"/>
              <a:gd name="connsiteY2-16" fmla="*/ 0 h 6858000"/>
              <a:gd name="connsiteX3-17" fmla="*/ 7859210 w 7859210"/>
              <a:gd name="connsiteY3-18" fmla="*/ 6858000 h 6858000"/>
              <a:gd name="connsiteX4-19" fmla="*/ 0 w 7859210"/>
              <a:gd name="connsiteY4-20" fmla="*/ 6858000 h 6858000"/>
              <a:gd name="connsiteX0-21" fmla="*/ 0 w 9711159"/>
              <a:gd name="connsiteY0-22" fmla="*/ 6858000 h 6858000"/>
              <a:gd name="connsiteX1-23" fmla="*/ 13022 w 9711159"/>
              <a:gd name="connsiteY1-24" fmla="*/ 11575 h 6858000"/>
              <a:gd name="connsiteX2-25" fmla="*/ 4663150 w 9711159"/>
              <a:gd name="connsiteY2-26" fmla="*/ 0 h 6858000"/>
              <a:gd name="connsiteX3-27" fmla="*/ 9711159 w 9711159"/>
              <a:gd name="connsiteY3-28" fmla="*/ 6858000 h 6858000"/>
              <a:gd name="connsiteX4-29" fmla="*/ 0 w 9711159"/>
              <a:gd name="connsiteY4-30" fmla="*/ 6858000 h 6858000"/>
              <a:gd name="connsiteX0-31" fmla="*/ 0 w 9711159"/>
              <a:gd name="connsiteY0-32" fmla="*/ 6849558 h 6849558"/>
              <a:gd name="connsiteX1-33" fmla="*/ 13022 w 9711159"/>
              <a:gd name="connsiteY1-34" fmla="*/ 3133 h 6849558"/>
              <a:gd name="connsiteX2-35" fmla="*/ 4663150 w 9711159"/>
              <a:gd name="connsiteY2-36" fmla="*/ 0 h 6849558"/>
              <a:gd name="connsiteX3-37" fmla="*/ 9711159 w 9711159"/>
              <a:gd name="connsiteY3-38" fmla="*/ 6849558 h 6849558"/>
              <a:gd name="connsiteX4-39" fmla="*/ 0 w 9711159"/>
              <a:gd name="connsiteY4-40" fmla="*/ 6849558 h 6849558"/>
              <a:gd name="connsiteX0-41" fmla="*/ 0 w 9711159"/>
              <a:gd name="connsiteY0-42" fmla="*/ 6849558 h 6849558"/>
              <a:gd name="connsiteX1-43" fmla="*/ 13021 w 9711159"/>
              <a:gd name="connsiteY1-44" fmla="*/ 3133 h 6849558"/>
              <a:gd name="connsiteX2-45" fmla="*/ 4663150 w 9711159"/>
              <a:gd name="connsiteY2-46" fmla="*/ 0 h 6849558"/>
              <a:gd name="connsiteX3-47" fmla="*/ 9711159 w 9711159"/>
              <a:gd name="connsiteY3-48" fmla="*/ 6849558 h 6849558"/>
              <a:gd name="connsiteX4-49" fmla="*/ 0 w 9711159"/>
              <a:gd name="connsiteY4-50" fmla="*/ 6849558 h 6849558"/>
              <a:gd name="connsiteX0-51" fmla="*/ 0 w 9711159"/>
              <a:gd name="connsiteY0-52" fmla="*/ 6849558 h 6849558"/>
              <a:gd name="connsiteX1-53" fmla="*/ 13021 w 9711159"/>
              <a:gd name="connsiteY1-54" fmla="*/ 3133 h 6849558"/>
              <a:gd name="connsiteX2-55" fmla="*/ 4663150 w 9711159"/>
              <a:gd name="connsiteY2-56" fmla="*/ 0 h 6849558"/>
              <a:gd name="connsiteX3-57" fmla="*/ 9711159 w 9711159"/>
              <a:gd name="connsiteY3-58" fmla="*/ 6849558 h 6849558"/>
              <a:gd name="connsiteX4-59" fmla="*/ 0 w 9711159"/>
              <a:gd name="connsiteY4-60" fmla="*/ 6849558 h 6849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711159" h="6849558">
                <a:moveTo>
                  <a:pt x="0" y="6849558"/>
                </a:moveTo>
                <a:cubicBezTo>
                  <a:pt x="4341" y="4567416"/>
                  <a:pt x="8680" y="2285275"/>
                  <a:pt x="13021" y="3133"/>
                </a:cubicBezTo>
                <a:lnTo>
                  <a:pt x="4663150" y="0"/>
                </a:lnTo>
                <a:lnTo>
                  <a:pt x="9711159" y="6849558"/>
                </a:lnTo>
                <a:lnTo>
                  <a:pt x="0" y="6849558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61333" y="3492957"/>
            <a:ext cx="3044371" cy="400050"/>
          </a:xfrm>
        </p:spPr>
        <p:txBody>
          <a:bodyPr/>
          <a:lstStyle>
            <a:lvl1pPr algn="ctr">
              <a:defRPr lang="zh-CN" altLang="en-US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0" name="矩形 9"/>
          <p:cNvSpPr/>
          <p:nvPr userDrawn="1"/>
        </p:nvSpPr>
        <p:spPr>
          <a:xfrm>
            <a:off x="807141" y="602160"/>
            <a:ext cx="1279517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0" b="1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70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4"/>
          <p:cNvSpPr txBox="1"/>
          <p:nvPr userDrawn="1"/>
        </p:nvSpPr>
        <p:spPr>
          <a:xfrm>
            <a:off x="581972" y="2786615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PART TWO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9200" y="4667135"/>
            <a:ext cx="610937" cy="33623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荣之联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r="32755"/>
          <a:stretch>
            <a:fillRect/>
          </a:stretch>
        </p:blipFill>
        <p:spPr>
          <a:xfrm>
            <a:off x="1126713" y="-7893"/>
            <a:ext cx="5731287" cy="515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4" y="4687612"/>
            <a:ext cx="610937" cy="355877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2078494" y="-7894"/>
            <a:ext cx="4775469" cy="5158761"/>
          </a:xfrm>
          <a:prstGeom prst="rect">
            <a:avLst/>
          </a:prstGeom>
          <a:solidFill>
            <a:srgbClr val="33CC33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梯形 1"/>
          <p:cNvSpPr/>
          <p:nvPr userDrawn="1"/>
        </p:nvSpPr>
        <p:spPr>
          <a:xfrm>
            <a:off x="-9099" y="-7894"/>
            <a:ext cx="4417814" cy="5158761"/>
          </a:xfrm>
          <a:custGeom>
            <a:avLst/>
            <a:gdLst>
              <a:gd name="connsiteX0" fmla="*/ 0 w 7859210"/>
              <a:gd name="connsiteY0" fmla="*/ 6858000 h 6858000"/>
              <a:gd name="connsiteX1" fmla="*/ 1714500 w 7859210"/>
              <a:gd name="connsiteY1" fmla="*/ 0 h 6858000"/>
              <a:gd name="connsiteX2" fmla="*/ 614471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-1" fmla="*/ 0 w 7859210"/>
              <a:gd name="connsiteY0-2" fmla="*/ 6858000 h 6858000"/>
              <a:gd name="connsiteX1-3" fmla="*/ 13022 w 7859210"/>
              <a:gd name="connsiteY1-4" fmla="*/ 11575 h 6858000"/>
              <a:gd name="connsiteX2-5" fmla="*/ 6144710 w 7859210"/>
              <a:gd name="connsiteY2-6" fmla="*/ 0 h 6858000"/>
              <a:gd name="connsiteX3-7" fmla="*/ 7859210 w 7859210"/>
              <a:gd name="connsiteY3-8" fmla="*/ 6858000 h 6858000"/>
              <a:gd name="connsiteX4-9" fmla="*/ 0 w 7859210"/>
              <a:gd name="connsiteY4-10" fmla="*/ 6858000 h 6858000"/>
              <a:gd name="connsiteX0-11" fmla="*/ 0 w 7859210"/>
              <a:gd name="connsiteY0-12" fmla="*/ 6858000 h 6858000"/>
              <a:gd name="connsiteX1-13" fmla="*/ 13022 w 7859210"/>
              <a:gd name="connsiteY1-14" fmla="*/ 11575 h 6858000"/>
              <a:gd name="connsiteX2-15" fmla="*/ 4663150 w 7859210"/>
              <a:gd name="connsiteY2-16" fmla="*/ 0 h 6858000"/>
              <a:gd name="connsiteX3-17" fmla="*/ 7859210 w 7859210"/>
              <a:gd name="connsiteY3-18" fmla="*/ 6858000 h 6858000"/>
              <a:gd name="connsiteX4-19" fmla="*/ 0 w 7859210"/>
              <a:gd name="connsiteY4-20" fmla="*/ 6858000 h 6858000"/>
              <a:gd name="connsiteX0-21" fmla="*/ 0 w 9711159"/>
              <a:gd name="connsiteY0-22" fmla="*/ 6858000 h 6858000"/>
              <a:gd name="connsiteX1-23" fmla="*/ 13022 w 9711159"/>
              <a:gd name="connsiteY1-24" fmla="*/ 11575 h 6858000"/>
              <a:gd name="connsiteX2-25" fmla="*/ 4663150 w 9711159"/>
              <a:gd name="connsiteY2-26" fmla="*/ 0 h 6858000"/>
              <a:gd name="connsiteX3-27" fmla="*/ 9711159 w 9711159"/>
              <a:gd name="connsiteY3-28" fmla="*/ 6858000 h 6858000"/>
              <a:gd name="connsiteX4-29" fmla="*/ 0 w 9711159"/>
              <a:gd name="connsiteY4-30" fmla="*/ 6858000 h 6858000"/>
              <a:gd name="connsiteX0-31" fmla="*/ 0 w 9711159"/>
              <a:gd name="connsiteY0-32" fmla="*/ 6849558 h 6849558"/>
              <a:gd name="connsiteX1-33" fmla="*/ 13022 w 9711159"/>
              <a:gd name="connsiteY1-34" fmla="*/ 3133 h 6849558"/>
              <a:gd name="connsiteX2-35" fmla="*/ 4663150 w 9711159"/>
              <a:gd name="connsiteY2-36" fmla="*/ 0 h 6849558"/>
              <a:gd name="connsiteX3-37" fmla="*/ 9711159 w 9711159"/>
              <a:gd name="connsiteY3-38" fmla="*/ 6849558 h 6849558"/>
              <a:gd name="connsiteX4-39" fmla="*/ 0 w 9711159"/>
              <a:gd name="connsiteY4-40" fmla="*/ 6849558 h 6849558"/>
              <a:gd name="connsiteX0-41" fmla="*/ 0 w 9711159"/>
              <a:gd name="connsiteY0-42" fmla="*/ 6849558 h 6849558"/>
              <a:gd name="connsiteX1-43" fmla="*/ 13021 w 9711159"/>
              <a:gd name="connsiteY1-44" fmla="*/ 3133 h 6849558"/>
              <a:gd name="connsiteX2-45" fmla="*/ 4663150 w 9711159"/>
              <a:gd name="connsiteY2-46" fmla="*/ 0 h 6849558"/>
              <a:gd name="connsiteX3-47" fmla="*/ 9711159 w 9711159"/>
              <a:gd name="connsiteY3-48" fmla="*/ 6849558 h 6849558"/>
              <a:gd name="connsiteX4-49" fmla="*/ 0 w 9711159"/>
              <a:gd name="connsiteY4-50" fmla="*/ 6849558 h 6849558"/>
              <a:gd name="connsiteX0-51" fmla="*/ 0 w 9711159"/>
              <a:gd name="connsiteY0-52" fmla="*/ 6849558 h 6849558"/>
              <a:gd name="connsiteX1-53" fmla="*/ 13021 w 9711159"/>
              <a:gd name="connsiteY1-54" fmla="*/ 3133 h 6849558"/>
              <a:gd name="connsiteX2-55" fmla="*/ 4663150 w 9711159"/>
              <a:gd name="connsiteY2-56" fmla="*/ 0 h 6849558"/>
              <a:gd name="connsiteX3-57" fmla="*/ 9711159 w 9711159"/>
              <a:gd name="connsiteY3-58" fmla="*/ 6849558 h 6849558"/>
              <a:gd name="connsiteX4-59" fmla="*/ 0 w 9711159"/>
              <a:gd name="connsiteY4-60" fmla="*/ 6849558 h 6849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711159" h="6849558">
                <a:moveTo>
                  <a:pt x="0" y="6849558"/>
                </a:moveTo>
                <a:cubicBezTo>
                  <a:pt x="4341" y="4567416"/>
                  <a:pt x="8680" y="2285275"/>
                  <a:pt x="13021" y="3133"/>
                </a:cubicBezTo>
                <a:lnTo>
                  <a:pt x="4663150" y="0"/>
                </a:lnTo>
                <a:lnTo>
                  <a:pt x="9711159" y="6849558"/>
                </a:lnTo>
                <a:lnTo>
                  <a:pt x="0" y="6849558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61333" y="3492957"/>
            <a:ext cx="3044371" cy="400050"/>
          </a:xfrm>
        </p:spPr>
        <p:txBody>
          <a:bodyPr/>
          <a:lstStyle>
            <a:lvl1pPr algn="ctr">
              <a:defRPr lang="zh-CN" altLang="en-US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0" name="矩形 9"/>
          <p:cNvSpPr/>
          <p:nvPr userDrawn="1"/>
        </p:nvSpPr>
        <p:spPr>
          <a:xfrm>
            <a:off x="775883" y="602160"/>
            <a:ext cx="1342034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0" b="1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170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4"/>
          <p:cNvSpPr txBox="1"/>
          <p:nvPr userDrawn="1"/>
        </p:nvSpPr>
        <p:spPr>
          <a:xfrm>
            <a:off x="581972" y="2786615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PART </a:t>
            </a:r>
            <a:r>
              <a:rPr lang="en-US" altLang="zh-CN" sz="1800" kern="12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THREE</a:t>
            </a:r>
            <a:endParaRPr lang="zh-CN" altLang="en-US" sz="1800" kern="12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9200" y="4667135"/>
            <a:ext cx="610937" cy="33623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荣之联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r="32755"/>
          <a:stretch>
            <a:fillRect/>
          </a:stretch>
        </p:blipFill>
        <p:spPr>
          <a:xfrm>
            <a:off x="1126713" y="-7893"/>
            <a:ext cx="5731287" cy="515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4" y="4687612"/>
            <a:ext cx="610937" cy="355877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2078494" y="-7894"/>
            <a:ext cx="4775469" cy="5158761"/>
          </a:xfrm>
          <a:prstGeom prst="rect">
            <a:avLst/>
          </a:prstGeom>
          <a:solidFill>
            <a:srgbClr val="1DD1EF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梯形 1"/>
          <p:cNvSpPr/>
          <p:nvPr userDrawn="1"/>
        </p:nvSpPr>
        <p:spPr>
          <a:xfrm>
            <a:off x="-9099" y="-7894"/>
            <a:ext cx="4417814" cy="5158761"/>
          </a:xfrm>
          <a:custGeom>
            <a:avLst/>
            <a:gdLst>
              <a:gd name="connsiteX0" fmla="*/ 0 w 7859210"/>
              <a:gd name="connsiteY0" fmla="*/ 6858000 h 6858000"/>
              <a:gd name="connsiteX1" fmla="*/ 1714500 w 7859210"/>
              <a:gd name="connsiteY1" fmla="*/ 0 h 6858000"/>
              <a:gd name="connsiteX2" fmla="*/ 614471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-1" fmla="*/ 0 w 7859210"/>
              <a:gd name="connsiteY0-2" fmla="*/ 6858000 h 6858000"/>
              <a:gd name="connsiteX1-3" fmla="*/ 13022 w 7859210"/>
              <a:gd name="connsiteY1-4" fmla="*/ 11575 h 6858000"/>
              <a:gd name="connsiteX2-5" fmla="*/ 6144710 w 7859210"/>
              <a:gd name="connsiteY2-6" fmla="*/ 0 h 6858000"/>
              <a:gd name="connsiteX3-7" fmla="*/ 7859210 w 7859210"/>
              <a:gd name="connsiteY3-8" fmla="*/ 6858000 h 6858000"/>
              <a:gd name="connsiteX4-9" fmla="*/ 0 w 7859210"/>
              <a:gd name="connsiteY4-10" fmla="*/ 6858000 h 6858000"/>
              <a:gd name="connsiteX0-11" fmla="*/ 0 w 7859210"/>
              <a:gd name="connsiteY0-12" fmla="*/ 6858000 h 6858000"/>
              <a:gd name="connsiteX1-13" fmla="*/ 13022 w 7859210"/>
              <a:gd name="connsiteY1-14" fmla="*/ 11575 h 6858000"/>
              <a:gd name="connsiteX2-15" fmla="*/ 4663150 w 7859210"/>
              <a:gd name="connsiteY2-16" fmla="*/ 0 h 6858000"/>
              <a:gd name="connsiteX3-17" fmla="*/ 7859210 w 7859210"/>
              <a:gd name="connsiteY3-18" fmla="*/ 6858000 h 6858000"/>
              <a:gd name="connsiteX4-19" fmla="*/ 0 w 7859210"/>
              <a:gd name="connsiteY4-20" fmla="*/ 6858000 h 6858000"/>
              <a:gd name="connsiteX0-21" fmla="*/ 0 w 9711159"/>
              <a:gd name="connsiteY0-22" fmla="*/ 6858000 h 6858000"/>
              <a:gd name="connsiteX1-23" fmla="*/ 13022 w 9711159"/>
              <a:gd name="connsiteY1-24" fmla="*/ 11575 h 6858000"/>
              <a:gd name="connsiteX2-25" fmla="*/ 4663150 w 9711159"/>
              <a:gd name="connsiteY2-26" fmla="*/ 0 h 6858000"/>
              <a:gd name="connsiteX3-27" fmla="*/ 9711159 w 9711159"/>
              <a:gd name="connsiteY3-28" fmla="*/ 6858000 h 6858000"/>
              <a:gd name="connsiteX4-29" fmla="*/ 0 w 9711159"/>
              <a:gd name="connsiteY4-30" fmla="*/ 6858000 h 6858000"/>
              <a:gd name="connsiteX0-31" fmla="*/ 0 w 9711159"/>
              <a:gd name="connsiteY0-32" fmla="*/ 6849558 h 6849558"/>
              <a:gd name="connsiteX1-33" fmla="*/ 13022 w 9711159"/>
              <a:gd name="connsiteY1-34" fmla="*/ 3133 h 6849558"/>
              <a:gd name="connsiteX2-35" fmla="*/ 4663150 w 9711159"/>
              <a:gd name="connsiteY2-36" fmla="*/ 0 h 6849558"/>
              <a:gd name="connsiteX3-37" fmla="*/ 9711159 w 9711159"/>
              <a:gd name="connsiteY3-38" fmla="*/ 6849558 h 6849558"/>
              <a:gd name="connsiteX4-39" fmla="*/ 0 w 9711159"/>
              <a:gd name="connsiteY4-40" fmla="*/ 6849558 h 6849558"/>
              <a:gd name="connsiteX0-41" fmla="*/ 0 w 9711159"/>
              <a:gd name="connsiteY0-42" fmla="*/ 6849558 h 6849558"/>
              <a:gd name="connsiteX1-43" fmla="*/ 13021 w 9711159"/>
              <a:gd name="connsiteY1-44" fmla="*/ 3133 h 6849558"/>
              <a:gd name="connsiteX2-45" fmla="*/ 4663150 w 9711159"/>
              <a:gd name="connsiteY2-46" fmla="*/ 0 h 6849558"/>
              <a:gd name="connsiteX3-47" fmla="*/ 9711159 w 9711159"/>
              <a:gd name="connsiteY3-48" fmla="*/ 6849558 h 6849558"/>
              <a:gd name="connsiteX4-49" fmla="*/ 0 w 9711159"/>
              <a:gd name="connsiteY4-50" fmla="*/ 6849558 h 6849558"/>
              <a:gd name="connsiteX0-51" fmla="*/ 0 w 9711159"/>
              <a:gd name="connsiteY0-52" fmla="*/ 6849558 h 6849558"/>
              <a:gd name="connsiteX1-53" fmla="*/ 13021 w 9711159"/>
              <a:gd name="connsiteY1-54" fmla="*/ 3133 h 6849558"/>
              <a:gd name="connsiteX2-55" fmla="*/ 4663150 w 9711159"/>
              <a:gd name="connsiteY2-56" fmla="*/ 0 h 6849558"/>
              <a:gd name="connsiteX3-57" fmla="*/ 9711159 w 9711159"/>
              <a:gd name="connsiteY3-58" fmla="*/ 6849558 h 6849558"/>
              <a:gd name="connsiteX4-59" fmla="*/ 0 w 9711159"/>
              <a:gd name="connsiteY4-60" fmla="*/ 6849558 h 6849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711159" h="6849558">
                <a:moveTo>
                  <a:pt x="0" y="6849558"/>
                </a:moveTo>
                <a:cubicBezTo>
                  <a:pt x="4341" y="4567416"/>
                  <a:pt x="8680" y="2285275"/>
                  <a:pt x="13021" y="3133"/>
                </a:cubicBezTo>
                <a:lnTo>
                  <a:pt x="4663150" y="0"/>
                </a:lnTo>
                <a:lnTo>
                  <a:pt x="9711159" y="6849558"/>
                </a:lnTo>
                <a:lnTo>
                  <a:pt x="0" y="6849558"/>
                </a:lnTo>
                <a:close/>
              </a:path>
            </a:pathLst>
          </a:custGeom>
          <a:solidFill>
            <a:srgbClr val="1DD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61333" y="3492957"/>
            <a:ext cx="3044371" cy="400050"/>
          </a:xfrm>
        </p:spPr>
        <p:txBody>
          <a:bodyPr/>
          <a:lstStyle>
            <a:lvl1pPr algn="ctr">
              <a:defRPr lang="zh-CN" altLang="en-US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0" name="矩形 9"/>
          <p:cNvSpPr/>
          <p:nvPr userDrawn="1"/>
        </p:nvSpPr>
        <p:spPr>
          <a:xfrm>
            <a:off x="809546" y="602160"/>
            <a:ext cx="1274708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0" b="1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170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4"/>
          <p:cNvSpPr txBox="1"/>
          <p:nvPr userDrawn="1"/>
        </p:nvSpPr>
        <p:spPr>
          <a:xfrm>
            <a:off x="581972" y="2786615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PART FOUR</a:t>
            </a:r>
            <a:endParaRPr lang="zh-CN" altLang="en-US" sz="1800" kern="12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9200" y="4667135"/>
            <a:ext cx="610937" cy="33623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荣之联内容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 userDrawn="1"/>
        </p:nvSpPr>
        <p:spPr>
          <a:xfrm>
            <a:off x="6423025" y="4767263"/>
            <a:ext cx="390525" cy="250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137126" tIns="68563" rIns="137126" bIns="68563"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fld id="{80099C6D-77A2-45C1-9662-B29DF5F054E1}" type="slidenum">
              <a:rPr lang="id-ID" altLang="zh-CN" sz="730" b="1" noProof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+mn-ea"/>
              </a:rPr>
            </a:fld>
            <a:endParaRPr lang="id-ID" altLang="zh-CN" sz="730" b="1" noProof="1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组 5"/>
          <p:cNvGrpSpPr/>
          <p:nvPr userDrawn="1"/>
        </p:nvGrpSpPr>
        <p:grpSpPr bwMode="auto">
          <a:xfrm>
            <a:off x="225425" y="4627563"/>
            <a:ext cx="6392863" cy="0"/>
            <a:chOff x="300916" y="4600878"/>
            <a:chExt cx="8524196" cy="0"/>
          </a:xfrm>
        </p:grpSpPr>
        <p:cxnSp>
          <p:nvCxnSpPr>
            <p:cNvPr id="6" name="直线连接符 3"/>
            <p:cNvCxnSpPr/>
            <p:nvPr userDrawn="1"/>
          </p:nvCxnSpPr>
          <p:spPr>
            <a:xfrm>
              <a:off x="300916" y="4600878"/>
              <a:ext cx="3012151" cy="0"/>
            </a:xfrm>
            <a:prstGeom prst="line">
              <a:avLst/>
            </a:prstGeom>
            <a:ln>
              <a:solidFill>
                <a:srgbClr val="1DD1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5"/>
            <p:cNvCxnSpPr/>
            <p:nvPr userDrawn="1"/>
          </p:nvCxnSpPr>
          <p:spPr>
            <a:xfrm>
              <a:off x="3306716" y="4600878"/>
              <a:ext cx="3012151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16"/>
            <p:cNvCxnSpPr/>
            <p:nvPr userDrawn="1"/>
          </p:nvCxnSpPr>
          <p:spPr>
            <a:xfrm>
              <a:off x="5812961" y="4600878"/>
              <a:ext cx="3012151" cy="0"/>
            </a:xfrm>
            <a:prstGeom prst="line">
              <a:avLst/>
            </a:prstGeom>
            <a:ln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724400"/>
            <a:ext cx="53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225688" y="216703"/>
            <a:ext cx="4802243" cy="440183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03200" y="1050235"/>
            <a:ext cx="6289412" cy="1968848"/>
          </a:xfrm>
        </p:spPr>
        <p:txBody>
          <a:bodyPr>
            <a:normAutofit/>
          </a:bodyPr>
          <a:lstStyle>
            <a:lvl1pPr marL="0" marR="0" indent="0" algn="l" defTabSz="684530" rtl="0" eaLnBrk="1" fontAlgn="auto" latinLnBrk="0" hangingPunct="1">
              <a:lnSpc>
                <a:spcPct val="90000"/>
              </a:lnSpc>
              <a:spcBef>
                <a:spcPts val="565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Arial" panose="020B0604020202020204" pitchFamily="34" charset="0"/>
              <a:buNone/>
              <a:defRPr sz="135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7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685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71488" y="1370013"/>
            <a:ext cx="5915025" cy="32639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19" tIns="45710" rIns="91419" bIns="45710" anchor="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914900" y="4768850"/>
            <a:ext cx="1600200" cy="274638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buFont typeface="Arial" panose="020B0604020202020204" pitchFamily="34" charset="0"/>
              <a:buNone/>
              <a:defRPr sz="1200" noProof="1">
                <a:solidFill>
                  <a:srgbClr val="B5B8BB"/>
                </a:solidFill>
                <a:latin typeface="Calibri" panose="020F0502020204030204" pitchFamily="34" charset="0"/>
                <a:cs typeface="+mn-ea"/>
              </a:defRPr>
            </a:lvl1pPr>
          </a:lstStyle>
          <a:p>
            <a:pPr>
              <a:defRPr/>
            </a:pPr>
            <a:fld id="{11571FE2-1112-4EB6-B34B-AB98BE21C1EB}" type="slidenum">
              <a:rPr lang="zh-CN" altLang="en-US"/>
            </a:fld>
            <a:endParaRPr lang="zh-CN" altLang="en-US">
              <a:latin typeface="Lato Light"/>
              <a:cs typeface="+mn-cs"/>
            </a:endParaRPr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71488" y="274638"/>
            <a:ext cx="5915025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timing>
    <p:tnLst>
      <p:par>
        <p:cTn id="1" dur="indefinite" restart="never" nodeType="tmRoot"/>
      </p:par>
    </p:tnLst>
  </p:timing>
  <p:txStyles>
    <p:titleStyle>
      <a:lvl1pPr algn="l" defTabSz="51244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1700" kern="1200">
          <a:solidFill>
            <a:srgbClr val="1D2088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defTabSz="51244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700">
          <a:solidFill>
            <a:srgbClr val="1D2088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51244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700">
          <a:solidFill>
            <a:srgbClr val="1D2088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51244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700">
          <a:solidFill>
            <a:srgbClr val="1D2088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51244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700">
          <a:solidFill>
            <a:srgbClr val="1D2088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defTabSz="683895" rtl="0" fontAlgn="base">
        <a:lnSpc>
          <a:spcPct val="90000"/>
        </a:lnSpc>
        <a:spcBef>
          <a:spcPct val="0"/>
        </a:spcBef>
        <a:spcAft>
          <a:spcPct val="0"/>
        </a:spcAft>
        <a:defRPr sz="2325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685800" algn="l" defTabSz="683895" rtl="0" fontAlgn="base">
        <a:lnSpc>
          <a:spcPct val="90000"/>
        </a:lnSpc>
        <a:spcBef>
          <a:spcPct val="0"/>
        </a:spcBef>
        <a:spcAft>
          <a:spcPct val="0"/>
        </a:spcAft>
        <a:defRPr sz="2325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028700" algn="l" defTabSz="683895" rtl="0" fontAlgn="base">
        <a:lnSpc>
          <a:spcPct val="90000"/>
        </a:lnSpc>
        <a:spcBef>
          <a:spcPct val="0"/>
        </a:spcBef>
        <a:spcAft>
          <a:spcPct val="0"/>
        </a:spcAft>
        <a:defRPr sz="2325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371600" algn="l" defTabSz="683895" rtl="0" fontAlgn="base">
        <a:lnSpc>
          <a:spcPct val="90000"/>
        </a:lnSpc>
        <a:spcBef>
          <a:spcPct val="0"/>
        </a:spcBef>
        <a:spcAft>
          <a:spcPct val="0"/>
        </a:spcAft>
        <a:defRPr sz="2325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algn="l" defTabSz="512445" rtl="0" eaLnBrk="0" fontAlgn="base" hangingPunct="0">
        <a:lnSpc>
          <a:spcPct val="90000"/>
        </a:lnSpc>
        <a:spcBef>
          <a:spcPts val="565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257175" algn="l" defTabSz="512445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defRPr lang="en-US" sz="11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514350" algn="l" defTabSz="512445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defRPr lang="en-US" sz="10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771525" algn="l" defTabSz="512445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defRPr lang="en-US" sz="9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028700" algn="l" defTabSz="512445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defRPr lang="en-US" sz="9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1414780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70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70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70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715" rtl="0" eaLnBrk="1" latinLnBrk="0" hangingPunct="1">
        <a:defRPr sz="107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3715" rtl="0" eaLnBrk="1" latinLnBrk="0" hangingPunct="1">
        <a:defRPr sz="107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3715" rtl="0" eaLnBrk="1" latinLnBrk="0" hangingPunct="1">
        <a:defRPr sz="107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3715" rtl="0" eaLnBrk="1" latinLnBrk="0" hangingPunct="1">
        <a:defRPr sz="107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3715" rtl="0" eaLnBrk="1" latinLnBrk="0" hangingPunct="1">
        <a:defRPr sz="107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3715" rtl="0" eaLnBrk="1" latinLnBrk="0" hangingPunct="1">
        <a:defRPr sz="107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3715" rtl="0" eaLnBrk="1" latinLnBrk="0" hangingPunct="1">
        <a:defRPr sz="107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3715" rtl="0" eaLnBrk="1" latinLnBrk="0" hangingPunct="1">
        <a:defRPr sz="107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3715" rtl="0" eaLnBrk="1" latinLnBrk="0" hangingPunct="1">
        <a:defRPr sz="1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altLang="zh-CN" dirty="0" smtClean="0"/>
              <a:t>SASS</a:t>
            </a:r>
            <a:r>
              <a:rPr lang="zh-CN" altLang="en-US" dirty="0" smtClean="0"/>
              <a:t>的使用分享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研发部</a:t>
            </a:r>
            <a:endParaRPr lang="en-US" altLang="zh-CN" dirty="0" smtClean="0"/>
          </a:p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/>
              <a:t>SASS</a:t>
            </a:r>
            <a:r>
              <a:rPr lang="zh-CN" altLang="en-US"/>
              <a:t>的使用方法</a:t>
            </a:r>
            <a:r>
              <a:rPr altLang="zh-CN"/>
              <a:t>-</a:t>
            </a:r>
            <a:r>
              <a:rPr lang="zh-CN" altLang="en-US"/>
              <a:t>变量的定义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3055" y="763905"/>
            <a:ext cx="6170295" cy="7308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zh-CN" altLang="en-US" sz="1600">
                <a:ln/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变量的定义</a:t>
            </a:r>
            <a:r>
              <a:rPr lang="en-US" altLang="zh-CN" sz="1600">
                <a:ln/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>
                <a:ln/>
                <a:solidFill>
                  <a:schemeClr val="accent3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sz="1600">
                <a:ln/>
                <a:solidFill>
                  <a:schemeClr val="accent3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所用变量以</a:t>
            </a:r>
            <a:r>
              <a:rPr lang="en-US" altLang="zh-CN" sz="1600">
                <a:ln/>
                <a:solidFill>
                  <a:schemeClr val="accent3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1600">
                <a:ln/>
                <a:solidFill>
                  <a:schemeClr val="accent3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开通，如果变量需要嵌套在字符串中，需要些在</a:t>
            </a:r>
            <a:r>
              <a:rPr lang="en-US" altLang="zh-CN" sz="1600">
                <a:ln/>
                <a:solidFill>
                  <a:schemeClr val="accent3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#{}</a:t>
            </a:r>
            <a:r>
              <a:rPr lang="zh-CN" altLang="en-US" sz="1600">
                <a:ln/>
                <a:solidFill>
                  <a:schemeClr val="accent3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之中</a:t>
            </a:r>
            <a:endParaRPr lang="zh-CN" altLang="en-US" sz="1600">
              <a:ln/>
              <a:solidFill>
                <a:schemeClr val="accent3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905" y="1666875"/>
            <a:ext cx="4062095" cy="28327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352688" y="343703"/>
            <a:ext cx="4802243" cy="44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500" b="1" kern="12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altLang="zh-CN"/>
              <a:t>SASS</a:t>
            </a:r>
            <a:r>
              <a:rPr lang="zh-CN" altLang="en-US"/>
              <a:t>的使用方法</a:t>
            </a:r>
            <a:r>
              <a:rPr altLang="zh-CN"/>
              <a:t>-</a:t>
            </a:r>
            <a:r>
              <a:rPr lang="zh-CN" altLang="en-US"/>
              <a:t>计算功能</a:t>
            </a:r>
            <a:endParaRPr lang="zh-CN" altLang="en-US"/>
          </a:p>
        </p:txBody>
      </p:sp>
      <p:pic>
        <p:nvPicPr>
          <p:cNvPr id="6" name="图片 6" descr="541d621f001fbbcfda3ead230dd4a35"/>
          <p:cNvPicPr>
            <a:picLocks noChangeAspect="1"/>
          </p:cNvPicPr>
          <p:nvPr/>
        </p:nvPicPr>
        <p:blipFill>
          <a:blip r:embed="rId1"/>
          <a:srcRect l="4432" t="22554" b="9394"/>
          <a:stretch>
            <a:fillRect/>
          </a:stretch>
        </p:blipFill>
        <p:spPr>
          <a:xfrm>
            <a:off x="62865" y="1033780"/>
            <a:ext cx="6691630" cy="28397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352688" y="343703"/>
            <a:ext cx="4802243" cy="44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500" b="1" kern="12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altLang="zh-CN"/>
              <a:t>SASS</a:t>
            </a:r>
            <a:r>
              <a:rPr lang="zh-CN" altLang="en-US"/>
              <a:t>的使用方法</a:t>
            </a:r>
            <a:r>
              <a:rPr altLang="zh-CN"/>
              <a:t>-</a:t>
            </a:r>
            <a:r>
              <a:rPr lang="zh-CN" altLang="en-US"/>
              <a:t>继承</a:t>
            </a:r>
            <a:endParaRPr lang="zh-CN" altLang="en-US"/>
          </a:p>
        </p:txBody>
      </p:sp>
      <p:pic>
        <p:nvPicPr>
          <p:cNvPr id="8" name="图片 8" descr="9abdd4ab27c4d7b19828113d9c5046b"/>
          <p:cNvPicPr>
            <a:picLocks noChangeAspect="1"/>
          </p:cNvPicPr>
          <p:nvPr/>
        </p:nvPicPr>
        <p:blipFill>
          <a:blip r:embed="rId1"/>
          <a:srcRect t="22040" r="4592" b="9312"/>
          <a:stretch>
            <a:fillRect/>
          </a:stretch>
        </p:blipFill>
        <p:spPr>
          <a:xfrm>
            <a:off x="27305" y="1212850"/>
            <a:ext cx="6803390" cy="25914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352688" y="343703"/>
            <a:ext cx="4802243" cy="44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500" b="1" kern="12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altLang="zh-CN"/>
              <a:t>SASS</a:t>
            </a:r>
            <a:r>
              <a:rPr lang="zh-CN" altLang="en-US"/>
              <a:t>的使用方法</a:t>
            </a:r>
            <a:r>
              <a:rPr altLang="zh-CN"/>
              <a:t>-Mixin</a:t>
            </a:r>
            <a:endParaRPr altLang="zh-CN"/>
          </a:p>
        </p:txBody>
      </p:sp>
      <p:pic>
        <p:nvPicPr>
          <p:cNvPr id="9" name="图片 9" descr="01a029b810590b5cf142a69de0ae7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" y="1195705"/>
            <a:ext cx="6676390" cy="27317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10" descr="80599fbe4ca85d6d1b3736daf5a611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" y="1171575"/>
            <a:ext cx="6846570" cy="245999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352688" y="343703"/>
            <a:ext cx="4802243" cy="44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500" b="1" kern="12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altLang="zh-CN"/>
              <a:t>SASS</a:t>
            </a:r>
            <a:r>
              <a:rPr lang="zh-CN" altLang="en-US"/>
              <a:t>的使用方法</a:t>
            </a:r>
            <a:r>
              <a:rPr altLang="zh-CN"/>
              <a:t>-</a:t>
            </a:r>
            <a:r>
              <a:rPr lang="zh-CN" altLang="en-US"/>
              <a:t>插入文件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1" descr="42df4c90a023c3caea6ab05f5a7de9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19835"/>
            <a:ext cx="6805295" cy="243586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352688" y="343703"/>
            <a:ext cx="4802243" cy="44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500" b="1" kern="12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altLang="zh-CN"/>
              <a:t>SASS</a:t>
            </a:r>
            <a:r>
              <a:rPr lang="zh-CN" altLang="en-US"/>
              <a:t>的使用方法</a:t>
            </a:r>
            <a:r>
              <a:rPr altLang="zh-CN"/>
              <a:t>-</a:t>
            </a:r>
            <a:r>
              <a:rPr lang="zh-CN" altLang="en-US"/>
              <a:t>条件语句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2" descr="fc9abd09c9720b07a0666ad1f7b4dd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1149350"/>
            <a:ext cx="6721475" cy="283781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352688" y="343703"/>
            <a:ext cx="4802243" cy="44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500" b="1" kern="12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altLang="zh-CN"/>
              <a:t>SASS</a:t>
            </a:r>
            <a:r>
              <a:rPr lang="zh-CN" altLang="en-US"/>
              <a:t>的使用方法</a:t>
            </a:r>
            <a:r>
              <a:rPr altLang="zh-CN"/>
              <a:t>-</a:t>
            </a:r>
            <a:r>
              <a:rPr lang="zh-CN" altLang="en-US"/>
              <a:t>循环语句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3" descr="9ffd198b4c2a335c4f1328ccddd1f22"/>
          <p:cNvPicPr>
            <a:picLocks noChangeAspect="1"/>
          </p:cNvPicPr>
          <p:nvPr/>
        </p:nvPicPr>
        <p:blipFill>
          <a:blip r:embed="rId1"/>
          <a:srcRect l="1806" t="22132" r="6081" b="7491"/>
          <a:stretch>
            <a:fillRect/>
          </a:stretch>
        </p:blipFill>
        <p:spPr>
          <a:xfrm>
            <a:off x="11430" y="1141730"/>
            <a:ext cx="6674485" cy="234442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352688" y="343703"/>
            <a:ext cx="4802243" cy="44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500" b="1" kern="12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altLang="zh-CN"/>
              <a:t>SASS</a:t>
            </a:r>
            <a:r>
              <a:rPr lang="zh-CN" altLang="en-US"/>
              <a:t>的使用方法</a:t>
            </a:r>
            <a:r>
              <a:rPr altLang="zh-CN"/>
              <a:t>-</a:t>
            </a:r>
            <a:r>
              <a:rPr lang="zh-CN" altLang="en-US"/>
              <a:t>自定义函数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dirty="0"/>
              <a:t>的发展趋势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dirty="0"/>
              <a:t>CSS</a:t>
            </a:r>
            <a:r>
              <a:rPr lang="zh-CN" altLang="en-US" dirty="0"/>
              <a:t>的发展趋势</a:t>
            </a:r>
            <a:endParaRPr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425" y="657225"/>
            <a:ext cx="6289675" cy="391541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altLang="zh-CN" dirty="0"/>
              <a:t>       </a:t>
            </a:r>
            <a:r>
              <a:rPr lang="zh-CN" altLang="zh-CN" dirty="0"/>
              <a:t>以前，网页开发有一个原则，叫做"关注点分离"，它的意思是，各种技术只负责自己的领域，不要混合在一起，形成耦合。对于网页开发来说，主要是三种技术分离：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HTML 语言：负责网页的结构，又称语义层</a:t>
            </a:r>
            <a:endParaRPr lang="zh-CN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CSS 语言：负责网页的样式，又称视觉层</a:t>
            </a:r>
            <a:endParaRPr lang="zh-CN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JavaScript 语言：负责网页的逻辑和交互，又称逻辑层或交互层</a:t>
            </a:r>
            <a:endParaRPr lang="zh-CN" altLang="zh-CN" dirty="0"/>
          </a:p>
        </p:txBody>
      </p:sp>
      <p:pic>
        <p:nvPicPr>
          <p:cNvPr id="5" name="图片 1" descr="fd1369b9d519993d0bb13075c69d1f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6695" y="1292860"/>
            <a:ext cx="4178300" cy="23514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SASS</a:t>
            </a:r>
            <a:r>
              <a:rPr dirty="0"/>
              <a:t>的优势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VUE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的安装和应用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SASS</a:t>
            </a:r>
            <a:r>
              <a:rPr dirty="0"/>
              <a:t>的简介</a:t>
            </a:r>
            <a:endParaRPr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dirty="0"/>
              <a:t>的发展趋势</a:t>
            </a:r>
            <a:endParaRPr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72255" y="1338580"/>
            <a:ext cx="1909445" cy="1983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latinLnBrk="0" hangingPunct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35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随着历史的发展，这个原则不再适用了。因为前端组件化越来越明显，强制要求把 HTML、CSS、JavaScript 写在一起。</a:t>
            </a:r>
            <a:endParaRPr lang="zh-CN" altLang="zh-CN" sz="12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2" descr="fd6be743bc40262ad22e2c5c0a30b2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070" y="925195"/>
            <a:ext cx="2790825" cy="280987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359673" y="289093"/>
            <a:ext cx="4802243" cy="440183"/>
          </a:xfrm>
        </p:spPr>
        <p:txBody>
          <a:bodyPr/>
          <a:p>
            <a:r>
              <a:rPr altLang="zh-CN" dirty="0"/>
              <a:t>CSS</a:t>
            </a:r>
            <a:r>
              <a:rPr lang="zh-CN" altLang="en-US" dirty="0"/>
              <a:t>的简介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zh-CN" altLang="en-US" sz="2000" dirty="0"/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sass</a:t>
            </a:r>
            <a:r>
              <a:rPr dirty="0"/>
              <a:t>的简介</a:t>
            </a:r>
            <a:endParaRPr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altLang="zh-CN" sz="2000">
                <a:sym typeface="+mn-ea"/>
              </a:rPr>
              <a:t>SASS</a:t>
            </a:r>
            <a:r>
              <a:rPr sz="2000" dirty="0">
                <a:sym typeface="+mn-ea"/>
              </a:rPr>
              <a:t>的简介</a:t>
            </a:r>
            <a:endParaRPr altLang="zh-CN" sz="2000" dirty="0"/>
          </a:p>
        </p:txBody>
      </p:sp>
      <p:sp>
        <p:nvSpPr>
          <p:cNvPr id="5" name="副标题 4"/>
          <p:cNvSpPr/>
          <p:nvPr>
            <p:ph type="subTitle" idx="1"/>
          </p:nvPr>
        </p:nvSpPr>
        <p:spPr>
          <a:xfrm>
            <a:off x="225425" y="656590"/>
            <a:ext cx="6289675" cy="438150"/>
          </a:xfrm>
        </p:spPr>
        <p:txBody>
          <a:bodyPr>
            <a:normAutofit fontScale="70000"/>
          </a:bodyPr>
          <a:p>
            <a:pPr>
              <a:lnSpc>
                <a:spcPct val="120000"/>
              </a:lnSpc>
            </a:pPr>
            <a:r>
              <a:rPr lang="zh-CN" altLang="en-US"/>
              <a:t>Sass（英文全称：Syntactically Awesome Stylesheets）在语法上很棒的样式表，Sass是一个将脚本解析成CSS的脚本语言，即SassScript。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1129030"/>
            <a:ext cx="6267450" cy="28854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7650" y="4054475"/>
            <a:ext cx="62674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Sass拥有比其他任何CSS扩展语言更多的功能和特性。Sass核心团队不懈努力，一直使其保持领先地位。</a:t>
            </a:r>
            <a:endParaRPr lang="zh-CN" altLang="en-US" sz="12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SASS</a:t>
            </a:r>
            <a:r>
              <a:rPr dirty="0"/>
              <a:t>的优势</a:t>
            </a:r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dirty="0"/>
              <a:t>SASS</a:t>
            </a:r>
            <a:r>
              <a:rPr lang="zh-CN" altLang="en-US" dirty="0"/>
              <a:t>的优势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7230" y="929640"/>
            <a:ext cx="1839595" cy="3611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35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SASS是一种CSS的开发工具，提供了许多便利的写法，大大节省了设计者的时间，使得CSS的开发，变得简单和可维护。</a:t>
            </a:r>
            <a:endParaRPr lang="zh-CN" altLang="zh-CN" sz="12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SASS</a:t>
            </a:r>
            <a:r>
              <a:rPr lang="zh-CN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的本质是一种帮助我们简化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lang="zh-CN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工作流程的方式，帮助我们更容易的维护和开发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lang="zh-CN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内容。</a:t>
            </a:r>
            <a:endParaRPr lang="zh-CN" altLang="zh-CN" sz="135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zh-CN" sz="135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5" descr="08bc90732587dac078d3f3f599087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5070" y="1117600"/>
            <a:ext cx="4088130" cy="27228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VUE</a:t>
            </a:r>
            <a:r>
              <a:rPr>
                <a:sym typeface="+mn-ea"/>
              </a:rPr>
              <a:t>中</a:t>
            </a:r>
            <a:r>
              <a:rPr lang="en-US" altLang="zh-CN">
                <a:sym typeface="+mn-ea"/>
              </a:rPr>
              <a:t>SASS</a:t>
            </a:r>
            <a:r>
              <a:rPr>
                <a:sym typeface="+mn-ea"/>
              </a:rPr>
              <a:t>的安装和应用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>
                <a:sym typeface="+mn-ea"/>
              </a:rPr>
              <a:t>VUE</a:t>
            </a:r>
            <a:r>
              <a:rPr>
                <a:sym typeface="+mn-ea"/>
              </a:rPr>
              <a:t>中</a:t>
            </a:r>
            <a:r>
              <a:rPr altLang="zh-CN">
                <a:sym typeface="+mn-ea"/>
              </a:rPr>
              <a:t>SASS</a:t>
            </a:r>
            <a:r>
              <a:rPr>
                <a:sym typeface="+mn-ea"/>
              </a:rPr>
              <a:t>的安装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5425" y="746760"/>
            <a:ext cx="4170045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</a:t>
            </a:r>
            <a:r>
              <a:rPr lang="zh-CN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webpack.js中下载</a:t>
            </a:r>
            <a:endParaRPr lang="zh-CN" altLang="zh-CN" sz="12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npm install node-sass --save-dev</a:t>
            </a:r>
            <a:endParaRPr lang="zh-CN" altLang="zh-CN" sz="10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npm install sass-loader --save-dev</a:t>
            </a:r>
            <a:endParaRPr lang="zh-CN" altLang="zh-CN" sz="10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npm install vue-style-loader --save-dev</a:t>
            </a:r>
            <a:endParaRPr lang="zh-CN" altLang="zh-CN" sz="12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 </a:t>
            </a:r>
            <a:r>
              <a:rPr lang="zh-CN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build文件中引入</a:t>
            </a:r>
            <a:endParaRPr lang="zh-CN" altLang="zh-CN" sz="12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 webpack.base.conf.js配置内容</a:t>
            </a:r>
            <a:endParaRPr lang="zh-CN" altLang="zh-CN" sz="10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const vueLoaderConfig = require('./vue-loader.conf')</a:t>
            </a:r>
            <a:endParaRPr lang="zh-CN" altLang="zh-CN" sz="10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{</a:t>
            </a:r>
            <a:endParaRPr lang="zh-CN" altLang="zh-CN" sz="10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test: /\.vue$/,</a:t>
            </a:r>
            <a:endParaRPr lang="zh-CN" altLang="zh-CN" sz="10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loader: 'vue-loader',</a:t>
            </a:r>
            <a:endParaRPr lang="zh-CN" altLang="zh-CN" sz="10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options: vueLoaderConfig</a:t>
            </a:r>
            <a:endParaRPr lang="zh-CN" altLang="zh-CN" sz="10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},</a:t>
            </a:r>
            <a:r>
              <a:rPr lang="en-US" altLang="zh-CN" sz="1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endParaRPr lang="en-US" altLang="zh-CN" sz="10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(3)</a:t>
            </a:r>
            <a:r>
              <a:rPr altLang="zh-CN" sz="1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在需要用到sass的地方添加lang=scss</a:t>
            </a:r>
            <a:endParaRPr altLang="zh-CN" sz="10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&lt;style lang="scss" scoped type="text/css"&gt;&lt;/style&gt;</a:t>
            </a:r>
            <a:endParaRPr lang="en-US" altLang="zh-CN" sz="10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7" descr="4dd57567ad936b39d8c91d6fc51f14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3730" y="2634615"/>
            <a:ext cx="2249170" cy="20504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352688" y="343703"/>
            <a:ext cx="4802243" cy="44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500" b="1" kern="12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altLang="zh-CN"/>
              <a:t>SASS</a:t>
            </a:r>
            <a:r>
              <a:rPr lang="zh-CN" altLang="en-US"/>
              <a:t>与</a:t>
            </a:r>
            <a:r>
              <a:rPr altLang="zh-CN"/>
              <a:t>SCSS</a:t>
            </a:r>
            <a:r>
              <a:rPr lang="zh-CN" altLang="en-US"/>
              <a:t>的区别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430" y="1213485"/>
            <a:ext cx="4996815" cy="2905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42590" y="1604645"/>
            <a:ext cx="30861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SCSS 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需要使用分号和花括号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SS 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需要使用换行和缩进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Default Theme">
  <a:themeElements>
    <a:clrScheme name="自定义 1">
      <a:dk1>
        <a:srgbClr val="91969B"/>
      </a:dk1>
      <a:lt1>
        <a:srgbClr val="FFFFFF"/>
      </a:lt1>
      <a:dk2>
        <a:srgbClr val="91969B"/>
      </a:dk2>
      <a:lt2>
        <a:srgbClr val="FFFFFF"/>
      </a:lt2>
      <a:accent1>
        <a:srgbClr val="1D2088"/>
      </a:accent1>
      <a:accent2>
        <a:srgbClr val="59BAF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1210</Words>
  <Application>WPS 演示</Application>
  <PresentationFormat>自定义</PresentationFormat>
  <Paragraphs>102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Lato Light</vt:lpstr>
      <vt:lpstr>Calibri</vt:lpstr>
      <vt:lpstr>微软雅黑</vt:lpstr>
      <vt:lpstr>Impact</vt:lpstr>
      <vt:lpstr>新宋体</vt:lpstr>
      <vt:lpstr>Segoe Print</vt:lpstr>
      <vt:lpstr>Arial Unicode MS</vt:lpstr>
      <vt:lpstr>微软雅黑 Light</vt:lpstr>
      <vt:lpstr>Default Theme</vt:lpstr>
      <vt:lpstr>PowerPoint 演示文稿</vt:lpstr>
      <vt:lpstr>PowerPoint 演示文稿</vt:lpstr>
      <vt:lpstr>PowerPoint 演示文稿</vt:lpstr>
      <vt:lpstr>SASS的简介</vt:lpstr>
      <vt:lpstr>PowerPoint 演示文稿</vt:lpstr>
      <vt:lpstr>SASS的优势</vt:lpstr>
      <vt:lpstr>PowerPoint 演示文稿</vt:lpstr>
      <vt:lpstr>VUE中SASS的安装</vt:lpstr>
      <vt:lpstr>PowerPoint 演示文稿</vt:lpstr>
      <vt:lpstr>SASS的使用方法-变量的定义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CSS的发展趋势</vt:lpstr>
      <vt:lpstr>CSS的简介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吴鑫凯</cp:lastModifiedBy>
  <cp:revision>976</cp:revision>
  <cp:lastPrinted>2017-02-10T07:58:00Z</cp:lastPrinted>
  <dcterms:created xsi:type="dcterms:W3CDTF">2015-07-25T11:33:00Z</dcterms:created>
  <dcterms:modified xsi:type="dcterms:W3CDTF">2019-02-28T09:36:35Z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