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08BCEFB-3C05-4F94-B071-757F19E9BEAE}" type="datetimeFigureOut">
              <a:rPr lang="zh-CN" altLang="en-US" smtClean="0"/>
              <a:t>2013/3/31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014EF6-5640-40E0-8DD5-940684F24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Card matching game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Games Design Pattern</a:t>
            </a:r>
          </a:p>
          <a:p>
            <a:r>
              <a:rPr lang="en-US" altLang="zh-CN" dirty="0" err="1" smtClean="0"/>
              <a:t>Name:Youmeng</a:t>
            </a:r>
            <a:r>
              <a:rPr lang="en-US" altLang="zh-CN" dirty="0" smtClean="0"/>
              <a:t> Li</a:t>
            </a:r>
          </a:p>
          <a:p>
            <a:r>
              <a:rPr lang="en-US" altLang="zh-CN" dirty="0" smtClean="0"/>
              <a:t>ID:0528314</a:t>
            </a:r>
          </a:p>
          <a:p>
            <a:r>
              <a:rPr lang="en-US" altLang="zh-CN" dirty="0" smtClean="0"/>
              <a:t>Email:yli11@lakeheadu.ca</a:t>
            </a:r>
          </a:p>
        </p:txBody>
      </p:sp>
    </p:spTree>
    <p:extLst>
      <p:ext uri="{BB962C8B-B14F-4D97-AF65-F5344CB8AC3E}">
        <p14:creationId xmlns:p14="http://schemas.microsoft.com/office/powerpoint/2010/main" val="4688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Click any card to turn it over</a:t>
            </a:r>
          </a:p>
          <a:p>
            <a:r>
              <a:rPr lang="en-US" altLang="zh-CN" dirty="0" smtClean="0"/>
              <a:t>Each time when you turn over 2 cards, if they are the same one, they will be disappeared. Otherwise, they will turn back again</a:t>
            </a:r>
          </a:p>
          <a:p>
            <a:r>
              <a:rPr lang="en-US" altLang="zh-CN" dirty="0" smtClean="0"/>
              <a:t>Keep turning over same pair you can get higher and higher point</a:t>
            </a:r>
          </a:p>
          <a:p>
            <a:r>
              <a:rPr lang="en-US" altLang="zh-CN" dirty="0" smtClean="0"/>
              <a:t>Try to finish game by highest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Screen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71" y="1600200"/>
            <a:ext cx="7635657" cy="4708525"/>
          </a:xfrm>
        </p:spPr>
      </p:pic>
    </p:spTree>
    <p:extLst>
      <p:ext uri="{BB962C8B-B14F-4D97-AF65-F5344CB8AC3E}">
        <p14:creationId xmlns:p14="http://schemas.microsoft.com/office/powerpoint/2010/main" val="1587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 Prepared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2" y="1600200"/>
            <a:ext cx="8198176" cy="4708525"/>
          </a:xfrm>
        </p:spPr>
      </p:pic>
    </p:spTree>
    <p:extLst>
      <p:ext uri="{BB962C8B-B14F-4D97-AF65-F5344CB8AC3E}">
        <p14:creationId xmlns:p14="http://schemas.microsoft.com/office/powerpoint/2010/main" val="31881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Turn Over </a:t>
            </a:r>
            <a:r>
              <a:rPr lang="en-US" altLang="zh-CN" dirty="0"/>
              <a:t>C</a:t>
            </a:r>
            <a:r>
              <a:rPr lang="en-US" altLang="zh-CN" dirty="0" smtClean="0"/>
              <a:t>ard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7" y="1600200"/>
            <a:ext cx="8206286" cy="4708525"/>
          </a:xfrm>
        </p:spPr>
      </p:pic>
    </p:spTree>
    <p:extLst>
      <p:ext uri="{BB962C8B-B14F-4D97-AF65-F5344CB8AC3E}">
        <p14:creationId xmlns:p14="http://schemas.microsoft.com/office/powerpoint/2010/main" val="4310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 of Game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9" y="1600200"/>
            <a:ext cx="7578561" cy="4708525"/>
          </a:xfrm>
        </p:spPr>
      </p:pic>
    </p:spTree>
    <p:extLst>
      <p:ext uri="{BB962C8B-B14F-4D97-AF65-F5344CB8AC3E}">
        <p14:creationId xmlns:p14="http://schemas.microsoft.com/office/powerpoint/2010/main" val="4941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</TotalTime>
  <Words>76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顶峰</vt:lpstr>
      <vt:lpstr>Card matching game</vt:lpstr>
      <vt:lpstr>Game Rules</vt:lpstr>
      <vt:lpstr>Start Screen</vt:lpstr>
      <vt:lpstr>Game Prepared</vt:lpstr>
      <vt:lpstr>Turn Over Card</vt:lpstr>
      <vt:lpstr>End of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matching game</dc:title>
  <dc:creator>lym</dc:creator>
  <cp:lastModifiedBy>lym</cp:lastModifiedBy>
  <cp:revision>3</cp:revision>
  <dcterms:created xsi:type="dcterms:W3CDTF">2013-03-30T16:56:40Z</dcterms:created>
  <dcterms:modified xsi:type="dcterms:W3CDTF">2013-03-30T17:15:54Z</dcterms:modified>
</cp:coreProperties>
</file>