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92"/>
  </p:notesMasterIdLst>
  <p:sldIdLst>
    <p:sldId id="257" r:id="rId2"/>
    <p:sldId id="823" r:id="rId3"/>
    <p:sldId id="294" r:id="rId4"/>
    <p:sldId id="295" r:id="rId5"/>
    <p:sldId id="631" r:id="rId6"/>
    <p:sldId id="703" r:id="rId7"/>
    <p:sldId id="632" r:id="rId8"/>
    <p:sldId id="633" r:id="rId9"/>
    <p:sldId id="634" r:id="rId10"/>
    <p:sldId id="635" r:id="rId11"/>
    <p:sldId id="636" r:id="rId12"/>
    <p:sldId id="302" r:id="rId13"/>
    <p:sldId id="638" r:id="rId14"/>
    <p:sldId id="639" r:id="rId15"/>
    <p:sldId id="303" r:id="rId16"/>
    <p:sldId id="304" r:id="rId17"/>
    <p:sldId id="306" r:id="rId18"/>
    <p:sldId id="838" r:id="rId19"/>
    <p:sldId id="839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840" r:id="rId68"/>
    <p:sldId id="841" r:id="rId69"/>
    <p:sldId id="842" r:id="rId70"/>
    <p:sldId id="843" r:id="rId71"/>
    <p:sldId id="844" r:id="rId72"/>
    <p:sldId id="845" r:id="rId73"/>
    <p:sldId id="846" r:id="rId74"/>
    <p:sldId id="847" r:id="rId75"/>
    <p:sldId id="848" r:id="rId76"/>
    <p:sldId id="849" r:id="rId77"/>
    <p:sldId id="850" r:id="rId78"/>
    <p:sldId id="851" r:id="rId79"/>
    <p:sldId id="852" r:id="rId80"/>
    <p:sldId id="853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34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77" d="100"/>
          <a:sy n="77" d="100"/>
        </p:scale>
        <p:origin x="2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2020/11/25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33BF-5BAE-44CD-B2CB-E406079A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DF529-6D80-48AD-8C1B-E6D74C3D2D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0128" y="1051717"/>
            <a:ext cx="4341383" cy="5396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F1D50-342C-4F5F-ACB0-2A5D5F409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490" y="1051717"/>
            <a:ext cx="4342644" cy="5396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4480C-7FA5-4A3F-8E9A-8307CF3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6632D-8482-43D8-AA68-6F6B344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97159-973D-421C-991F-92BF076F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7A268BC9-7812-4836-80AB-63AFEAAF05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4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90" y="1591977"/>
            <a:ext cx="4214810" cy="4896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15E586-81DC-48FA-AB15-7122777F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2020/11/25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5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  <p:sldLayoutId id="2147483724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85FD01FD-3F89-4714-BEB9-D8C87366A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Issue branch into ROB</a:t>
            </a:r>
          </a:p>
          <a:p>
            <a:r>
              <a:rPr lang="en-US" altLang="zh-CN" dirty="0"/>
              <a:t>Mark with prediction</a:t>
            </a:r>
          </a:p>
          <a:p>
            <a:r>
              <a:rPr lang="en-US" altLang="zh-CN" dirty="0"/>
              <a:t>Fetch and issue predicted instructions speculatively</a:t>
            </a:r>
          </a:p>
          <a:p>
            <a:r>
              <a:rPr lang="en-US" altLang="zh-CN" dirty="0"/>
              <a:t>Branch must resolve before leaving ROB</a:t>
            </a:r>
          </a:p>
          <a:p>
            <a:r>
              <a:rPr lang="en-US" altLang="zh-CN" dirty="0"/>
              <a:t>Resolve correct</a:t>
            </a:r>
          </a:p>
          <a:p>
            <a:pPr lvl="1"/>
            <a:r>
              <a:rPr lang="en-US" altLang="zh-CN" dirty="0"/>
              <a:t>Commit following </a:t>
            </a:r>
            <a:r>
              <a:rPr lang="en-US" altLang="zh-CN" dirty="0" err="1"/>
              <a:t>instr</a:t>
            </a:r>
            <a:endParaRPr lang="en-US" altLang="zh-CN" dirty="0"/>
          </a:p>
          <a:p>
            <a:r>
              <a:rPr lang="en-US" altLang="zh-CN" dirty="0"/>
              <a:t>Resolve incorrect</a:t>
            </a:r>
          </a:p>
          <a:p>
            <a:pPr lvl="1"/>
            <a:r>
              <a:rPr lang="en-US" altLang="zh-CN" dirty="0"/>
              <a:t>Mark following </a:t>
            </a:r>
            <a:r>
              <a:rPr lang="en-US" altLang="zh-CN" dirty="0" err="1"/>
              <a:t>instr</a:t>
            </a:r>
            <a:r>
              <a:rPr lang="en-US" altLang="zh-CN" dirty="0"/>
              <a:t> in ROB as invalid</a:t>
            </a:r>
          </a:p>
          <a:p>
            <a:pPr lvl="1"/>
            <a:r>
              <a:rPr lang="en-US" altLang="zh-CN" dirty="0"/>
              <a:t>Let them clear</a:t>
            </a:r>
          </a:p>
        </p:txBody>
      </p:sp>
      <p:sp>
        <p:nvSpPr>
          <p:cNvPr id="40" name="日期占位符 4">
            <a:extLst>
              <a:ext uri="{FF2B5EF4-FFF2-40B4-BE49-F238E27FC236}">
                <a16:creationId xmlns:a16="http://schemas.microsoft.com/office/drawing/2014/main" id="{5FC4B28D-174E-46EB-A734-7B7B744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41" name="页脚占位符 5">
            <a:extLst>
              <a:ext uri="{FF2B5EF4-FFF2-40B4-BE49-F238E27FC236}">
                <a16:creationId xmlns:a16="http://schemas.microsoft.com/office/drawing/2014/main" id="{78BC7D38-953D-4A5C-B264-4587DA61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42" name="灯片编号占位符 6">
            <a:extLst>
              <a:ext uri="{FF2B5EF4-FFF2-40B4-BE49-F238E27FC236}">
                <a16:creationId xmlns:a16="http://schemas.microsoft.com/office/drawing/2014/main" id="{5E3498C4-DD56-44AB-ACBE-44E45FA8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E552-69DD-4E76-9E89-05E27C5F0C7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4C8C9DE-203C-4D81-BEB0-E6CA2A7C8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Reorder Buffer + Forwarding + Speculation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6821D5BE-FAA2-4478-8107-4BD5C9E1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728E1E58-43E9-45E2-88F6-771B32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80196C4D-EA32-4333-90D0-F4C9D6F2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FB19323D-300A-4933-9654-5DFB23A8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61C1C350-E845-4F18-9F7D-9E9A62BA0E71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7897" name="Text Box 9">
              <a:extLst>
                <a:ext uri="{FF2B5EF4-FFF2-40B4-BE49-F238E27FC236}">
                  <a16:creationId xmlns:a16="http://schemas.microsoft.com/office/drawing/2014/main" id="{BBA7A837-B4A3-4FFC-8D32-6E639786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7898" name="Group 10">
              <a:extLst>
                <a:ext uri="{FF2B5EF4-FFF2-40B4-BE49-F238E27FC236}">
                  <a16:creationId xmlns:a16="http://schemas.microsoft.com/office/drawing/2014/main" id="{E314E79B-62FF-4AE6-8D05-4D006D71B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7899" name="Rectangle 11">
                <a:extLst>
                  <a:ext uri="{FF2B5EF4-FFF2-40B4-BE49-F238E27FC236}">
                    <a16:creationId xmlns:a16="http://schemas.microsoft.com/office/drawing/2014/main" id="{CA270451-B059-4BBA-89E2-C77E2F646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7900" name="Line 12">
                <a:extLst>
                  <a:ext uri="{FF2B5EF4-FFF2-40B4-BE49-F238E27FC236}">
                    <a16:creationId xmlns:a16="http://schemas.microsoft.com/office/drawing/2014/main" id="{B280E2DE-FF15-40CE-B21A-3C3BA110B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7901" name="Line 13">
                <a:extLst>
                  <a:ext uri="{FF2B5EF4-FFF2-40B4-BE49-F238E27FC236}">
                    <a16:creationId xmlns:a16="http://schemas.microsoft.com/office/drawing/2014/main" id="{793C4C72-E0A3-4A27-80E3-06C56A98F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7902" name="Line 14">
                <a:extLst>
                  <a:ext uri="{FF2B5EF4-FFF2-40B4-BE49-F238E27FC236}">
                    <a16:creationId xmlns:a16="http://schemas.microsoft.com/office/drawing/2014/main" id="{DB22D17D-01B3-487C-985C-4539E8EBF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7903" name="Group 15">
              <a:extLst>
                <a:ext uri="{FF2B5EF4-FFF2-40B4-BE49-F238E27FC236}">
                  <a16:creationId xmlns:a16="http://schemas.microsoft.com/office/drawing/2014/main" id="{EE29ECE0-F9FD-4D7F-ADFB-C73D4E7D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41EC9694-C3E9-490B-93FA-08ACBFCD1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7905" name="Line 17">
                <a:extLst>
                  <a:ext uri="{FF2B5EF4-FFF2-40B4-BE49-F238E27FC236}">
                    <a16:creationId xmlns:a16="http://schemas.microsoft.com/office/drawing/2014/main" id="{0B3FCEF4-2676-4074-9BD3-2C41C7118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7906" name="未知">
            <a:extLst>
              <a:ext uri="{FF2B5EF4-FFF2-40B4-BE49-F238E27FC236}">
                <a16:creationId xmlns:a16="http://schemas.microsoft.com/office/drawing/2014/main" id="{9B94F263-CDBB-4C07-BBF9-929757311572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38134D22-EFD7-453E-A91C-206BA19F2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08" name="Line 20">
            <a:extLst>
              <a:ext uri="{FF2B5EF4-FFF2-40B4-BE49-F238E27FC236}">
                <a16:creationId xmlns:a16="http://schemas.microsoft.com/office/drawing/2014/main" id="{38FD5AD1-A588-41F2-9BC2-ABF9A7FDD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9EE6FD5D-A591-411C-9458-FDA5DC188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11428E36-3527-43D0-B5F4-7993CFD2F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A172D31C-FA64-41C4-9F15-5BE93F8AC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CCD621DB-50A1-4F60-924D-8880A706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7913" name="Line 25">
            <a:extLst>
              <a:ext uri="{FF2B5EF4-FFF2-40B4-BE49-F238E27FC236}">
                <a16:creationId xmlns:a16="http://schemas.microsoft.com/office/drawing/2014/main" id="{ABDC1669-5040-4EB7-A82E-806E45B7F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A171C33B-FDE8-4E54-8299-B8AC97B69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5" name="Line 27">
            <a:extLst>
              <a:ext uri="{FF2B5EF4-FFF2-40B4-BE49-F238E27FC236}">
                <a16:creationId xmlns:a16="http://schemas.microsoft.com/office/drawing/2014/main" id="{66B61BD5-D68F-42D2-AB8A-9CE34D79B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F07DAF4B-471A-408A-BA2B-DD2665923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5" y="4074223"/>
            <a:ext cx="2231811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F4B0651A-4942-46CD-8DF5-00A87F624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1625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04525D2A-75B2-4A8B-B4E0-86B42B3868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528" y="4946280"/>
            <a:ext cx="2520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19" name="未知">
            <a:extLst>
              <a:ext uri="{FF2B5EF4-FFF2-40B4-BE49-F238E27FC236}">
                <a16:creationId xmlns:a16="http://schemas.microsoft.com/office/drawing/2014/main" id="{EC826FB5-5FF7-41CD-A097-DF9887C19D7B}"/>
              </a:ext>
            </a:extLst>
          </p:cNvPr>
          <p:cNvSpPr>
            <a:spLocks/>
          </p:cNvSpPr>
          <p:nvPr/>
        </p:nvSpPr>
        <p:spPr bwMode="auto">
          <a:xfrm>
            <a:off x="6550512" y="2401939"/>
            <a:ext cx="1815946" cy="3158057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20" name="未知">
            <a:extLst>
              <a:ext uri="{FF2B5EF4-FFF2-40B4-BE49-F238E27FC236}">
                <a16:creationId xmlns:a16="http://schemas.microsoft.com/office/drawing/2014/main" id="{21AB5B02-1CFA-452F-AA82-CEE54B3A4858}"/>
              </a:ext>
            </a:extLst>
          </p:cNvPr>
          <p:cNvSpPr>
            <a:spLocks/>
          </p:cNvSpPr>
          <p:nvPr/>
        </p:nvSpPr>
        <p:spPr bwMode="auto">
          <a:xfrm>
            <a:off x="7047030" y="2685484"/>
            <a:ext cx="1198449" cy="1955828"/>
          </a:xfrm>
          <a:custGeom>
            <a:avLst/>
            <a:gdLst>
              <a:gd name="T0" fmla="*/ 14959 w 21600"/>
              <a:gd name="T1" fmla="*/ 21600 h 21600"/>
              <a:gd name="T2" fmla="*/ 21599 w 21600"/>
              <a:gd name="T3" fmla="*/ 21600 h 21600"/>
              <a:gd name="T4" fmla="*/ 21599 w 21600"/>
              <a:gd name="T5" fmla="*/ 0 h 21600"/>
              <a:gd name="T6" fmla="*/ 0 w 21600"/>
              <a:gd name="T7" fmla="*/ 0 h 21600"/>
              <a:gd name="T8" fmla="*/ 0 w 21600"/>
              <a:gd name="T9" fmla="*/ 1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14959" y="21600"/>
                </a:moveTo>
                <a:lnTo>
                  <a:pt x="21599" y="21600"/>
                </a:lnTo>
                <a:lnTo>
                  <a:pt x="21599" y="0"/>
                </a:lnTo>
                <a:lnTo>
                  <a:pt x="0" y="0"/>
                </a:lnTo>
                <a:lnTo>
                  <a:pt x="0" y="1668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21" name="未知">
            <a:extLst>
              <a:ext uri="{FF2B5EF4-FFF2-40B4-BE49-F238E27FC236}">
                <a16:creationId xmlns:a16="http://schemas.microsoft.com/office/drawing/2014/main" id="{C22831A3-F0A6-4AA3-9714-7C26B95BD25E}"/>
              </a:ext>
            </a:extLst>
          </p:cNvPr>
          <p:cNvSpPr>
            <a:spLocks/>
          </p:cNvSpPr>
          <p:nvPr/>
        </p:nvSpPr>
        <p:spPr bwMode="auto">
          <a:xfrm>
            <a:off x="7573793" y="2858131"/>
            <a:ext cx="512901" cy="1234994"/>
          </a:xfrm>
          <a:custGeom>
            <a:avLst/>
            <a:gdLst>
              <a:gd name="T0" fmla="*/ 0 w 21600"/>
              <a:gd name="T1" fmla="*/ 21600 h 21600"/>
              <a:gd name="T2" fmla="*/ 21599 w 21600"/>
              <a:gd name="T3" fmla="*/ 21600 h 21600"/>
              <a:gd name="T4" fmla="*/ 21599 w 21600"/>
              <a:gd name="T5" fmla="*/ 0 h 21600"/>
              <a:gd name="T6" fmla="*/ 1313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599" y="21600"/>
                </a:lnTo>
                <a:lnTo>
                  <a:pt x="21599" y="0"/>
                </a:lnTo>
                <a:lnTo>
                  <a:pt x="1313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7922" name="未知">
            <a:extLst>
              <a:ext uri="{FF2B5EF4-FFF2-40B4-BE49-F238E27FC236}">
                <a16:creationId xmlns:a16="http://schemas.microsoft.com/office/drawing/2014/main" id="{387EC8EA-A603-4E06-ACD7-E4FB627DE4D8}"/>
              </a:ext>
            </a:extLst>
          </p:cNvPr>
          <p:cNvSpPr>
            <a:spLocks/>
          </p:cNvSpPr>
          <p:nvPr/>
        </p:nvSpPr>
        <p:spPr bwMode="auto">
          <a:xfrm>
            <a:off x="7606558" y="2870732"/>
            <a:ext cx="759900" cy="126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37923" name="Group 35">
            <a:extLst>
              <a:ext uri="{FF2B5EF4-FFF2-40B4-BE49-F238E27FC236}">
                <a16:creationId xmlns:a16="http://schemas.microsoft.com/office/drawing/2014/main" id="{FCC4DEE6-5C9C-42BB-AC1C-182E1D1DC3E8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7924" name="Rectangle 36">
              <a:extLst>
                <a:ext uri="{FF2B5EF4-FFF2-40B4-BE49-F238E27FC236}">
                  <a16:creationId xmlns:a16="http://schemas.microsoft.com/office/drawing/2014/main" id="{016EFA85-CDA9-4CD3-8604-6DF6A04C0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7925" name="Line 37">
              <a:extLst>
                <a:ext uri="{FF2B5EF4-FFF2-40B4-BE49-F238E27FC236}">
                  <a16:creationId xmlns:a16="http://schemas.microsoft.com/office/drawing/2014/main" id="{8A4EB92B-74FC-493B-9B73-74BD59F6E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7926" name="Line 38">
              <a:extLst>
                <a:ext uri="{FF2B5EF4-FFF2-40B4-BE49-F238E27FC236}">
                  <a16:creationId xmlns:a16="http://schemas.microsoft.com/office/drawing/2014/main" id="{3C470AB7-69DC-4DDC-94ED-779FE251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7927" name="Line 39">
              <a:extLst>
                <a:ext uri="{FF2B5EF4-FFF2-40B4-BE49-F238E27FC236}">
                  <a16:creationId xmlns:a16="http://schemas.microsoft.com/office/drawing/2014/main" id="{9051A8B5-7503-4415-82A2-D2B5AD52A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5D28371F-D759-484C-AB7A-D1BDDEE6EDE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Tomasulo's!</a:t>
            </a:r>
          </a:p>
          <a:p>
            <a:r>
              <a:rPr lang="zh-CN" altLang="en-US"/>
              <a:t>The </a:t>
            </a:r>
            <a:r>
              <a:rPr lang="en-US" altLang="zh-CN"/>
              <a:t>k</a:t>
            </a:r>
            <a:r>
              <a:rPr lang="zh-CN" altLang="en-US"/>
              <a:t>ey </a:t>
            </a:r>
            <a:r>
              <a:rPr lang="en-US" altLang="zh-CN"/>
              <a:t>i</a:t>
            </a:r>
            <a:r>
              <a:rPr lang="zh-CN" altLang="en-US"/>
              <a:t>deas 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ut-of-order execution</a:t>
            </a:r>
          </a:p>
          <a:p>
            <a:pPr lvl="1"/>
            <a:r>
              <a:rPr lang="zh-CN" altLang="en-US"/>
              <a:t>Force them to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in order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commit</a:t>
            </a:r>
          </a:p>
          <a:p>
            <a:pPr lvl="2"/>
            <a:r>
              <a:rPr lang="zh-CN" altLang="en-US"/>
              <a:t>Prevent any irrevocable action, such as an exception, until an instruction commits</a:t>
            </a:r>
          </a:p>
        </p:txBody>
      </p:sp>
      <p:sp>
        <p:nvSpPr>
          <p:cNvPr id="39" name="日期占位符 3">
            <a:extLst>
              <a:ext uri="{FF2B5EF4-FFF2-40B4-BE49-F238E27FC236}">
                <a16:creationId xmlns:a16="http://schemas.microsoft.com/office/drawing/2014/main" id="{30683DBE-F502-49D8-908B-6AB292DB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40" name="页脚占位符 4">
            <a:extLst>
              <a:ext uri="{FF2B5EF4-FFF2-40B4-BE49-F238E27FC236}">
                <a16:creationId xmlns:a16="http://schemas.microsoft.com/office/drawing/2014/main" id="{6D705022-AE47-4C5C-9CE3-FCCF09FE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434E5D45-BB8D-406F-A2F8-DF4041C1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C00-D3EC-4AE6-B7A9-517F60EDB89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CA8A1F5-D90D-4D35-8F01-7B46A5E3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What is that like?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641F21A-6482-48C6-9D71-B9F0BB7B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9BAF1BF-1BD3-4032-B2F6-24F40ED5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8F6B33E1-E3E9-4F6A-ABF4-46157892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CECCD09-4089-4D95-B748-1012E365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98FA14DB-7A6E-4E40-BFE0-D4332F9AA186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C850AFE5-5796-4B88-85EA-B18699719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8922" name="Group 10">
              <a:extLst>
                <a:ext uri="{FF2B5EF4-FFF2-40B4-BE49-F238E27FC236}">
                  <a16:creationId xmlns:a16="http://schemas.microsoft.com/office/drawing/2014/main" id="{2D3334BC-1234-46CC-BF76-9C992A2EF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8923" name="Rectangle 11">
                <a:extLst>
                  <a:ext uri="{FF2B5EF4-FFF2-40B4-BE49-F238E27FC236}">
                    <a16:creationId xmlns:a16="http://schemas.microsoft.com/office/drawing/2014/main" id="{DEFFD4AC-474A-4E6F-8920-3AFA453B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8924" name="Line 12">
                <a:extLst>
                  <a:ext uri="{FF2B5EF4-FFF2-40B4-BE49-F238E27FC236}">
                    <a16:creationId xmlns:a16="http://schemas.microsoft.com/office/drawing/2014/main" id="{8FC146B2-2117-4CE9-BCC9-508A6F7DA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8925" name="Line 13">
                <a:extLst>
                  <a:ext uri="{FF2B5EF4-FFF2-40B4-BE49-F238E27FC236}">
                    <a16:creationId xmlns:a16="http://schemas.microsoft.com/office/drawing/2014/main" id="{1046B40B-40D5-4250-8A17-2BD4840D6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8926" name="Line 14">
                <a:extLst>
                  <a:ext uri="{FF2B5EF4-FFF2-40B4-BE49-F238E27FC236}">
                    <a16:creationId xmlns:a16="http://schemas.microsoft.com/office/drawing/2014/main" id="{2E8B58FC-EF7E-446B-906D-532B0AA41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8927" name="Group 15">
              <a:extLst>
                <a:ext uri="{FF2B5EF4-FFF2-40B4-BE49-F238E27FC236}">
                  <a16:creationId xmlns:a16="http://schemas.microsoft.com/office/drawing/2014/main" id="{F3C4A865-8BBA-44EE-AFA5-BEF731ABA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8928" name="Rectangle 16">
                <a:extLst>
                  <a:ext uri="{FF2B5EF4-FFF2-40B4-BE49-F238E27FC236}">
                    <a16:creationId xmlns:a16="http://schemas.microsoft.com/office/drawing/2014/main" id="{E872A139-3F5F-4DEE-85FF-8332953A3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8929" name="Line 17">
                <a:extLst>
                  <a:ext uri="{FF2B5EF4-FFF2-40B4-BE49-F238E27FC236}">
                    <a16:creationId xmlns:a16="http://schemas.microsoft.com/office/drawing/2014/main" id="{BEE2B2A6-C4C9-41E3-8A5E-2AB292020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8930" name="未知">
            <a:extLst>
              <a:ext uri="{FF2B5EF4-FFF2-40B4-BE49-F238E27FC236}">
                <a16:creationId xmlns:a16="http://schemas.microsoft.com/office/drawing/2014/main" id="{0BFBCD67-FC45-4AC9-B8C3-9987CE55EC9E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67C018EF-4EE3-4ABD-B4C9-8192282BA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735900BC-7A99-4675-B3F9-9F1CCC9DE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94A4A598-DC57-49B6-BB70-379D02CF07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654B7C0B-B6C1-4107-82B6-CC9955CE6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237C0C0F-E71E-466E-89EB-9D3C88A28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61947739-B4A0-4C75-86A8-31A8BD50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8" y="2835447"/>
            <a:ext cx="3023216" cy="5796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5998AFFE-0FE5-4F78-8F75-CA5D6E94A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8" name="Line 26">
            <a:extLst>
              <a:ext uri="{FF2B5EF4-FFF2-40B4-BE49-F238E27FC236}">
                <a16:creationId xmlns:a16="http://schemas.microsoft.com/office/drawing/2014/main" id="{A31CD354-DBF0-4E4A-9533-8D9CAF3EDC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591EE934-0D32-45AA-B1F1-8DBFE7439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40" name="Rectangle 28">
            <a:extLst>
              <a:ext uri="{FF2B5EF4-FFF2-40B4-BE49-F238E27FC236}">
                <a16:creationId xmlns:a16="http://schemas.microsoft.com/office/drawing/2014/main" id="{48B697D4-A220-4C8F-93EB-C36AF49CFF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6" y="4074223"/>
            <a:ext cx="316813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3F158691-283A-492F-B755-CD722A0BE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1625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B3AC58A6-B631-4917-A3B5-9CCC8F7E87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528" y="4946280"/>
            <a:ext cx="2520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8943" name="未知">
            <a:extLst>
              <a:ext uri="{FF2B5EF4-FFF2-40B4-BE49-F238E27FC236}">
                <a16:creationId xmlns:a16="http://schemas.microsoft.com/office/drawing/2014/main" id="{5AA7673F-F6E6-48DA-9E60-E7B81E6F593F}"/>
              </a:ext>
            </a:extLst>
          </p:cNvPr>
          <p:cNvSpPr>
            <a:spLocks/>
          </p:cNvSpPr>
          <p:nvPr/>
        </p:nvSpPr>
        <p:spPr bwMode="auto">
          <a:xfrm>
            <a:off x="6550512" y="4133450"/>
            <a:ext cx="1815946" cy="1355364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38944" name="Group 32">
            <a:extLst>
              <a:ext uri="{FF2B5EF4-FFF2-40B4-BE49-F238E27FC236}">
                <a16:creationId xmlns:a16="http://schemas.microsoft.com/office/drawing/2014/main" id="{DC45DFC0-CB96-4841-82A4-5442D600EBF4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8945" name="Rectangle 33">
              <a:extLst>
                <a:ext uri="{FF2B5EF4-FFF2-40B4-BE49-F238E27FC236}">
                  <a16:creationId xmlns:a16="http://schemas.microsoft.com/office/drawing/2014/main" id="{2C576B73-1724-4A2F-81F6-8A1766B0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8946" name="Line 34">
              <a:extLst>
                <a:ext uri="{FF2B5EF4-FFF2-40B4-BE49-F238E27FC236}">
                  <a16:creationId xmlns:a16="http://schemas.microsoft.com/office/drawing/2014/main" id="{50288B62-40AF-4BF9-B413-AC62E7F66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8947" name="Line 35">
              <a:extLst>
                <a:ext uri="{FF2B5EF4-FFF2-40B4-BE49-F238E27FC236}">
                  <a16:creationId xmlns:a16="http://schemas.microsoft.com/office/drawing/2014/main" id="{B25944B4-6DB7-4633-B7F3-BD2C69B5D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8948" name="Line 36">
              <a:extLst>
                <a:ext uri="{FF2B5EF4-FFF2-40B4-BE49-F238E27FC236}">
                  <a16:creationId xmlns:a16="http://schemas.microsoft.com/office/drawing/2014/main" id="{1C89D8FC-1356-424F-B9EA-D5A4B8440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38949" name="Rectangle 37">
            <a:extLst>
              <a:ext uri="{FF2B5EF4-FFF2-40B4-BE49-F238E27FC236}">
                <a16:creationId xmlns:a16="http://schemas.microsoft.com/office/drawing/2014/main" id="{1AD87E29-B9D3-48C8-89B9-21360FDB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04" y="2835447"/>
            <a:ext cx="74351" cy="1295484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8950" name="Line 38">
            <a:extLst>
              <a:ext uri="{FF2B5EF4-FFF2-40B4-BE49-F238E27FC236}">
                <a16:creationId xmlns:a16="http://schemas.microsoft.com/office/drawing/2014/main" id="{A76998C0-F29E-485F-9085-61C1DE14F2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7881" y="2401939"/>
            <a:ext cx="0" cy="43350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6D6AA20-B76D-4ABF-AE00-B9220E163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components of HW-based speculation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88C58B3-72AC-4C41-9365-3B49D32BC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 branch </a:t>
            </a:r>
            <a:r>
              <a:rPr lang="en-US" altLang="zh-CN" dirty="0">
                <a:solidFill>
                  <a:srgbClr val="C00000"/>
                </a:solidFill>
              </a:rPr>
              <a:t>PREDICTION</a:t>
            </a:r>
            <a:r>
              <a:rPr lang="en-US" altLang="zh-CN" dirty="0"/>
              <a:t> to choose which instructions to execute </a:t>
            </a:r>
          </a:p>
          <a:p>
            <a:r>
              <a:rPr lang="en-US" altLang="zh-CN" dirty="0"/>
              <a:t>Dynamic </a:t>
            </a:r>
            <a:r>
              <a:rPr lang="en-US" altLang="zh-CN" dirty="0">
                <a:solidFill>
                  <a:srgbClr val="C00000"/>
                </a:solidFill>
              </a:rPr>
              <a:t>SCHEDULING</a:t>
            </a:r>
            <a:r>
              <a:rPr lang="en-US" altLang="zh-CN" dirty="0"/>
              <a:t> different combinations of basic blocks</a:t>
            </a:r>
          </a:p>
          <a:p>
            <a:r>
              <a:rPr lang="en-US" altLang="zh-CN" dirty="0"/>
              <a:t>Speculation allow </a:t>
            </a:r>
            <a:r>
              <a:rPr lang="en-US" altLang="zh-CN" dirty="0">
                <a:solidFill>
                  <a:srgbClr val="C00000"/>
                </a:solidFill>
              </a:rPr>
              <a:t>EXECUTION</a:t>
            </a:r>
            <a:r>
              <a:rPr lang="en-US" altLang="zh-CN" dirty="0"/>
              <a:t> of instructions before control dependences are resolved </a:t>
            </a:r>
          </a:p>
          <a:p>
            <a:pPr lvl="1"/>
            <a:r>
              <a:rPr lang="en-US" altLang="zh-CN" dirty="0"/>
              <a:t>Ability to </a:t>
            </a:r>
            <a:r>
              <a:rPr lang="en-US" altLang="zh-CN" dirty="0">
                <a:solidFill>
                  <a:srgbClr val="C00000"/>
                </a:solidFill>
              </a:rPr>
              <a:t>UNDO</a:t>
            </a:r>
            <a:r>
              <a:rPr lang="en-US" altLang="zh-CN" dirty="0"/>
              <a:t> incorrectly speculated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86180-FF77-405F-A198-568CC74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11412-E2D2-401B-9D70-2F3183B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CC032-F4DC-4606-A844-E161060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0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D78A0CC-EAE8-49AE-9C3A-434F6262E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Several Modern Processors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8F48C0F-D5B8-4E98-ADBB-87A0BD533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PowerPC</a:t>
            </a:r>
          </a:p>
          <a:p>
            <a:r>
              <a:rPr lang="en-US" altLang="zh-CN" dirty="0"/>
              <a:t>MIPS</a:t>
            </a:r>
          </a:p>
          <a:p>
            <a:r>
              <a:rPr lang="en-US" altLang="zh-CN" dirty="0"/>
              <a:t>Intel</a:t>
            </a:r>
          </a:p>
          <a:p>
            <a:r>
              <a:rPr lang="en-US" altLang="zh-CN" dirty="0"/>
              <a:t>Alpha</a:t>
            </a:r>
          </a:p>
          <a:p>
            <a:r>
              <a:rPr lang="en-US" altLang="zh-CN" dirty="0"/>
              <a:t>AMD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9588-1A7E-41AE-BD36-0DD1816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EDA68-A20F-49A4-A92C-187FE2D2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4ACC-4B46-48BD-9053-6B234FC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36F6-74B9-4434-812D-1984A771812F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420C601-498C-4253-BB5C-E3197CACF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Where to Commit: Reorder Buffer (ROB)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280E45B-9AA4-49A3-90C3-B16C44E7E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zh-CN" dirty="0"/>
              <a:t>Hold the results of instructions that have finished execution </a:t>
            </a:r>
            <a:r>
              <a:rPr lang="en-US" altLang="zh-CN" dirty="0">
                <a:solidFill>
                  <a:srgbClr val="C00000"/>
                </a:solidFill>
              </a:rPr>
              <a:t>BUT</a:t>
            </a:r>
            <a:r>
              <a:rPr lang="en-US" altLang="zh-CN" dirty="0"/>
              <a:t> have not committed</a:t>
            </a:r>
          </a:p>
          <a:p>
            <a:r>
              <a:rPr lang="en-US" altLang="zh-CN" dirty="0"/>
              <a:t>Pass results among instructions that may be speculated</a:t>
            </a:r>
          </a:p>
          <a:p>
            <a:r>
              <a:rPr lang="en-US" altLang="zh-CN" dirty="0"/>
              <a:t>Provides additional registers as the reservation stations in </a:t>
            </a:r>
            <a:r>
              <a:rPr lang="en-US" altLang="zh-CN" dirty="0" err="1"/>
              <a:t>Tomasulo’s</a:t>
            </a:r>
            <a:r>
              <a:rPr lang="en-US" altLang="zh-CN" dirty="0"/>
              <a:t>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8777C-0D4C-46C9-A175-E4ED454B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A0C6D-2476-43E9-B1A0-ECF90D21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6216-18E7-4362-84A6-BB3F2FD4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9A3A174A-56A2-4685-9A8B-5CDAF4DD40BD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361A9E0-7C7B-4AF8-9B6F-5405AA54B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Reorder Buffer (ROB)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76AFF095-CA0C-48C7-AF7E-C7E53BECD999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1608138"/>
            <a:ext cx="6999288" cy="4484687"/>
            <a:chOff x="0" y="0"/>
            <a:chExt cx="4409" cy="2825"/>
          </a:xfrm>
        </p:grpSpPr>
        <p:sp>
          <p:nvSpPr>
            <p:cNvPr id="53252" name="Rectangle 4">
              <a:extLst>
                <a:ext uri="{FF2B5EF4-FFF2-40B4-BE49-F238E27FC236}">
                  <a16:creationId xmlns:a16="http://schemas.microsoft.com/office/drawing/2014/main" id="{A0DB105A-2590-468A-A776-69E3DE16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4"/>
              <a:ext cx="1770" cy="795"/>
            </a:xfrm>
            <a:prstGeom prst="rect">
              <a:avLst/>
            </a:prstGeom>
            <a:solidFill>
              <a:schemeClr val="hlink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Reorder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72513CD4-088B-4673-BDBD-F409CEAA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562"/>
              <a:ext cx="810" cy="897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Op</a:t>
              </a:r>
            </a:p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Queue</a:t>
              </a: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41B25899-1C03-4542-836B-DE38081BC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336"/>
              <a:ext cx="1116" cy="1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Adder</a:t>
              </a: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2F8090F8-06A8-4C98-98AF-F14527FD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336"/>
              <a:ext cx="1116" cy="184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Adder</a:t>
              </a:r>
            </a:p>
          </p:txBody>
        </p:sp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C8C90BEC-6C18-4A0A-AB9C-82B2E8F5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" y="2001"/>
              <a:ext cx="1544" cy="24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Res Stations</a:t>
              </a:r>
            </a:p>
          </p:txBody>
        </p:sp>
        <p:sp>
          <p:nvSpPr>
            <p:cNvPr id="53257" name="Rectangle 9">
              <a:extLst>
                <a:ext uri="{FF2B5EF4-FFF2-40B4-BE49-F238E27FC236}">
                  <a16:creationId xmlns:a16="http://schemas.microsoft.com/office/drawing/2014/main" id="{39BCC6A4-DAF5-440A-B3E1-E2904270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2001"/>
              <a:ext cx="1544" cy="24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Res Stations</a:t>
              </a:r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C2983C71-F405-4265-A990-D249EFE3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91"/>
              <a:ext cx="436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28B2941C-8596-4661-8E7E-BA3B91D52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0"/>
              <a:ext cx="0" cy="275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AD1601D6-8F9F-40CB-AFAB-BD6A36A0B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9" y="0"/>
              <a:ext cx="13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60943790-8B7D-472B-9500-CA24EF7DD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0"/>
              <a:ext cx="0" cy="17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AEA1B617-D9B5-4D41-8AAB-716592902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2525"/>
              <a:ext cx="0" cy="27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0E6F2361-A35D-4A2E-95F9-64C88F7DC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2554"/>
              <a:ext cx="0" cy="27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2E2AEFDC-2403-4C1A-AFCC-AD6DB7D6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1478"/>
              <a:ext cx="0" cy="50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Line 17">
              <a:extLst>
                <a:ext uri="{FF2B5EF4-FFF2-40B4-BE49-F238E27FC236}">
                  <a16:creationId xmlns:a16="http://schemas.microsoft.com/office/drawing/2014/main" id="{DF231EA3-F6E4-449A-93C8-2F76A1BF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672"/>
              <a:ext cx="207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285CA07-5E47-4DB0-8F5B-B3B786951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1686"/>
              <a:ext cx="0" cy="28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5E0F5F5E-DF91-4348-A49E-9DBA3BE1C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989"/>
              <a:ext cx="0" cy="66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DCC62B36-59B5-42AA-83E6-EE56D8C81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3" y="1672"/>
              <a:ext cx="14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Rectangle 21">
              <a:extLst>
                <a:ext uri="{FF2B5EF4-FFF2-40B4-BE49-F238E27FC236}">
                  <a16:creationId xmlns:a16="http://schemas.microsoft.com/office/drawing/2014/main" id="{A646312F-99B0-4174-B201-84E0AB3F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112"/>
              <a:ext cx="1197" cy="37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FP Regs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4C3E9F10-AB3F-456E-808A-D67D1FDAD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" y="6"/>
              <a:ext cx="1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latin typeface="Century Gothic" panose="020B0502020202020204" pitchFamily="34" charset="0"/>
                </a:rPr>
                <a:t>Commit path</a:t>
              </a:r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08B20448-041A-45F2-922B-9A2563AA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285"/>
              <a:ext cx="1406" cy="771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46D18-8BC1-4894-A7D2-5FBCDD08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FF19FF-8FCB-4F2B-B471-465A124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EE901-B9D8-4608-A290-15D08970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011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880D59C-D4AB-4A7D-83C1-8C6A2FBE4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Fields of ROB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C2E9CC-F494-4282-BDAF-54C29A96F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1. Instruction type</a:t>
            </a:r>
            <a:r>
              <a:rPr lang="en-US" altLang="zh-CN" dirty="0"/>
              <a:t> (op code)</a:t>
            </a:r>
            <a:r>
              <a:rPr lang="zh-CN" altLang="en-US" dirty="0"/>
              <a:t>: indicates instructions</a:t>
            </a:r>
          </a:p>
          <a:p>
            <a:pPr lvl="1"/>
            <a:r>
              <a:rPr lang="zh-CN" altLang="en-US" dirty="0"/>
              <a:t>A branch (and has no destination result)</a:t>
            </a:r>
          </a:p>
          <a:p>
            <a:pPr lvl="1"/>
            <a:r>
              <a:rPr lang="zh-CN" altLang="en-US" dirty="0"/>
              <a:t>A store (which has a memory address destination)</a:t>
            </a:r>
          </a:p>
          <a:p>
            <a:pPr lvl="1"/>
            <a:r>
              <a:rPr lang="zh-CN" altLang="en-US" dirty="0"/>
              <a:t>A register operation (ALU operation or load, which have register destinations)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Destination field: where the instruction result should be written</a:t>
            </a:r>
          </a:p>
          <a:p>
            <a:pPr lvl="1"/>
            <a:r>
              <a:rPr lang="en-US" altLang="zh-CN" dirty="0"/>
              <a:t>The register number (for loads and ALU operations)</a:t>
            </a:r>
          </a:p>
          <a:p>
            <a:pPr lvl="1"/>
            <a:r>
              <a:rPr lang="en-US" altLang="zh-CN" dirty="0"/>
              <a:t>The memory address (for stores)</a:t>
            </a:r>
          </a:p>
          <a:p>
            <a:pPr marL="0" indent="0">
              <a:buNone/>
            </a:pPr>
            <a:r>
              <a:rPr lang="en-US" altLang="zh-CN" dirty="0"/>
              <a:t>3. Value: hold the value of the instruction result until the instruction commits</a:t>
            </a:r>
          </a:p>
          <a:p>
            <a:pPr marL="0" indent="0">
              <a:buNone/>
            </a:pPr>
            <a:r>
              <a:rPr lang="en-US" altLang="zh-CN" dirty="0"/>
              <a:t>4. Ready: indicates that instruction has completed execution, and the value is ready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FE810-5653-4060-9D0C-80433E78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3810EB-A870-4E76-941D-24B7464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90E3E-DDF8-4801-9DA3-5C39225D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6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7FE99BE-3803-4A4B-ABDC-2D1606534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with ROB Using Tomasulo’s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5F174EA-375D-40BB-A968-EAB6F24D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F84AC0A3-1748-4B11-8303-9CBBD1DECBE2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377950"/>
            <a:ext cx="8126413" cy="4860925"/>
            <a:chOff x="0" y="0"/>
            <a:chExt cx="5700" cy="3770"/>
          </a:xfrm>
        </p:grpSpPr>
        <p:grpSp>
          <p:nvGrpSpPr>
            <p:cNvPr id="56325" name="Group 5">
              <a:extLst>
                <a:ext uri="{FF2B5EF4-FFF2-40B4-BE49-F238E27FC236}">
                  <a16:creationId xmlns:a16="http://schemas.microsoft.com/office/drawing/2014/main" id="{4275E4CC-0344-4CF1-B67E-6FD45C00F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0" y="2666"/>
              <a:ext cx="1584" cy="256"/>
              <a:chOff x="0" y="0"/>
              <a:chExt cx="1584" cy="256"/>
            </a:xfrm>
          </p:grpSpPr>
          <p:sp>
            <p:nvSpPr>
              <p:cNvPr id="56326" name="Rectangle 6">
                <a:extLst>
                  <a:ext uri="{FF2B5EF4-FFF2-40B4-BE49-F238E27FC236}">
                    <a16:creationId xmlns:a16="http://schemas.microsoft.com/office/drawing/2014/main" id="{E3D7E769-8F61-4E9B-A3D2-EB2C1E9ED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4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27" name="Rectangle 7">
                <a:extLst>
                  <a:ext uri="{FF2B5EF4-FFF2-40B4-BE49-F238E27FC236}">
                    <a16:creationId xmlns:a16="http://schemas.microsoft.com/office/drawing/2014/main" id="{E8445DA0-9905-408B-8E19-9E43577A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584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8" name="Rectangle 8">
                <a:extLst>
                  <a:ext uri="{FF2B5EF4-FFF2-40B4-BE49-F238E27FC236}">
                    <a16:creationId xmlns:a16="http://schemas.microsoft.com/office/drawing/2014/main" id="{78D1914D-634A-4F12-BE96-41390AEEE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" y="0"/>
                <a:ext cx="425" cy="2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29" name="Rectangle 9">
              <a:extLst>
                <a:ext uri="{FF2B5EF4-FFF2-40B4-BE49-F238E27FC236}">
                  <a16:creationId xmlns:a16="http://schemas.microsoft.com/office/drawing/2014/main" id="{CF414AF7-A67D-4041-BDF1-33B686873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2570"/>
              <a:ext cx="1632" cy="128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30" name="Rectangle 10">
              <a:extLst>
                <a:ext uri="{FF2B5EF4-FFF2-40B4-BE49-F238E27FC236}">
                  <a16:creationId xmlns:a16="http://schemas.microsoft.com/office/drawing/2014/main" id="{68650733-24F6-421C-BB1F-1ABF7BCC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2698"/>
              <a:ext cx="1632" cy="128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Rectangle 11">
              <a:extLst>
                <a:ext uri="{FF2B5EF4-FFF2-40B4-BE49-F238E27FC236}">
                  <a16:creationId xmlns:a16="http://schemas.microsoft.com/office/drawing/2014/main" id="{7F051273-0CE4-4F6C-B842-D2D86F63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2826"/>
              <a:ext cx="1632" cy="128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Rectangle 12">
              <a:extLst>
                <a:ext uri="{FF2B5EF4-FFF2-40B4-BE49-F238E27FC236}">
                  <a16:creationId xmlns:a16="http://schemas.microsoft.com/office/drawing/2014/main" id="{EDA03072-5C36-4EEC-A5D5-F9458A33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2570"/>
              <a:ext cx="399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79927677-0354-407E-AE96-730FDA3EB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" y="3722"/>
              <a:ext cx="5376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102B7996-596A-4F9B-9C8C-7090DA53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960"/>
              <a:ext cx="69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To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6335" name="Rectangle 15">
              <a:extLst>
                <a:ext uri="{FF2B5EF4-FFF2-40B4-BE49-F238E27FC236}">
                  <a16:creationId xmlns:a16="http://schemas.microsoft.com/office/drawing/2014/main" id="{43FF64BB-0B8A-42FF-AEF4-201BE820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3290"/>
              <a:ext cx="67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56336" name="Rectangle 16">
              <a:extLst>
                <a:ext uri="{FF2B5EF4-FFF2-40B4-BE49-F238E27FC236}">
                  <a16:creationId xmlns:a16="http://schemas.microsoft.com/office/drawing/2014/main" id="{EC9891CC-FED0-4E49-9DB8-DC861367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290"/>
              <a:ext cx="912" cy="19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56337" name="Line 17">
              <a:extLst>
                <a:ext uri="{FF2B5EF4-FFF2-40B4-BE49-F238E27FC236}">
                  <a16:creationId xmlns:a16="http://schemas.microsoft.com/office/drawing/2014/main" id="{D11F33E4-D93D-4125-A76D-22E9AB617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954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8">
              <a:extLst>
                <a:ext uri="{FF2B5EF4-FFF2-40B4-BE49-F238E27FC236}">
                  <a16:creationId xmlns:a16="http://schemas.microsoft.com/office/drawing/2014/main" id="{AD3D7E96-F821-4533-B2E7-FB2E878B9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9" y="2954"/>
              <a:ext cx="0" cy="33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Line 19">
              <a:extLst>
                <a:ext uri="{FF2B5EF4-FFF2-40B4-BE49-F238E27FC236}">
                  <a16:creationId xmlns:a16="http://schemas.microsoft.com/office/drawing/2014/main" id="{E5302C2C-494A-4ED9-8353-9AAF5B5F4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906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Line 20">
              <a:extLst>
                <a:ext uri="{FF2B5EF4-FFF2-40B4-BE49-F238E27FC236}">
                  <a16:creationId xmlns:a16="http://schemas.microsoft.com/office/drawing/2014/main" id="{58561F94-CDD6-44E0-82E8-0550820E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2906"/>
              <a:ext cx="0" cy="3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9CD2AB16-7575-489B-A65F-B1869E9D6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2925"/>
              <a:ext cx="1008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Reservation </a:t>
              </a:r>
            </a:p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56342" name="Line 22">
              <a:extLst>
                <a:ext uri="{FF2B5EF4-FFF2-40B4-BE49-F238E27FC236}">
                  <a16:creationId xmlns:a16="http://schemas.microsoft.com/office/drawing/2014/main" id="{5FDBE809-C027-43C5-9D97-F0799A32D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6" y="2954"/>
              <a:ext cx="0" cy="76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Line 23">
              <a:extLst>
                <a:ext uri="{FF2B5EF4-FFF2-40B4-BE49-F238E27FC236}">
                  <a16:creationId xmlns:a16="http://schemas.microsoft.com/office/drawing/2014/main" id="{3BAA78D7-2953-42AF-9F45-C26B10AA1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" y="2906"/>
              <a:ext cx="0" cy="816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95C52877-516C-47D1-9699-0025C22E5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" y="171"/>
              <a:ext cx="590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FP Op</a:t>
              </a:r>
            </a:p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56345" name="Group 25">
              <a:extLst>
                <a:ext uri="{FF2B5EF4-FFF2-40B4-BE49-F238E27FC236}">
                  <a16:creationId xmlns:a16="http://schemas.microsoft.com/office/drawing/2014/main" id="{B3EDAEB7-9150-4C02-AB05-0C9A32B44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0" y="1850"/>
              <a:ext cx="1392" cy="512"/>
              <a:chOff x="0" y="0"/>
              <a:chExt cx="1392" cy="512"/>
            </a:xfrm>
          </p:grpSpPr>
          <p:sp>
            <p:nvSpPr>
              <p:cNvPr id="56346" name="Rectangle 26">
                <a:extLst>
                  <a:ext uri="{FF2B5EF4-FFF2-40B4-BE49-F238E27FC236}">
                    <a16:creationId xmlns:a16="http://schemas.microsoft.com/office/drawing/2014/main" id="{A61388BC-2B3C-4E47-BCE8-CA0739011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7" name="Rectangle 27">
                <a:extLst>
                  <a:ext uri="{FF2B5EF4-FFF2-40B4-BE49-F238E27FC236}">
                    <a16:creationId xmlns:a16="http://schemas.microsoft.com/office/drawing/2014/main" id="{ABC4E964-F212-4196-A6B1-AF7D80A3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8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8" name="Rectangle 28">
                <a:extLst>
                  <a:ext uri="{FF2B5EF4-FFF2-40B4-BE49-F238E27FC236}">
                    <a16:creationId xmlns:a16="http://schemas.microsoft.com/office/drawing/2014/main" id="{16D27052-CBE9-4E43-8690-F408AE344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9" name="Rectangle 29">
                <a:extLst>
                  <a:ext uri="{FF2B5EF4-FFF2-40B4-BE49-F238E27FC236}">
                    <a16:creationId xmlns:a16="http://schemas.microsoft.com/office/drawing/2014/main" id="{E9A5D8EE-384E-4275-B972-A8BA66A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392" cy="128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50" name="未知">
              <a:extLst>
                <a:ext uri="{FF2B5EF4-FFF2-40B4-BE49-F238E27FC236}">
                  <a16:creationId xmlns:a16="http://schemas.microsoft.com/office/drawing/2014/main" id="{CFD3F485-8184-47FA-A19F-20F30E6B0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1706"/>
              <a:ext cx="1296" cy="336"/>
            </a:xfrm>
            <a:custGeom>
              <a:avLst/>
              <a:gdLst>
                <a:gd name="T0" fmla="*/ 0 w 1296"/>
                <a:gd name="T1" fmla="*/ 0 h 480"/>
                <a:gd name="T2" fmla="*/ 1296 w 1296"/>
                <a:gd name="T3" fmla="*/ 0 h 480"/>
                <a:gd name="T4" fmla="*/ 1296 w 1296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80">
                  <a:moveTo>
                    <a:pt x="0" y="0"/>
                  </a:moveTo>
                  <a:lnTo>
                    <a:pt x="1296" y="0"/>
                  </a:lnTo>
                  <a:lnTo>
                    <a:pt x="1296" y="480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1" name="Text Box 31">
              <a:extLst>
                <a:ext uri="{FF2B5EF4-FFF2-40B4-BE49-F238E27FC236}">
                  <a16:creationId xmlns:a16="http://schemas.microsoft.com/office/drawing/2014/main" id="{D0BB991D-92A9-4A7D-86C0-FE1ACB27F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" y="220"/>
              <a:ext cx="393" cy="1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ROB7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ROB6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ROB5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ROB4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ROB3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ROB2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lang="en-US" altLang="zh-CN" sz="1200">
                  <a:solidFill>
                    <a:schemeClr val="hlink"/>
                  </a:solidFill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56352" name="Group 32">
              <a:extLst>
                <a:ext uri="{FF2B5EF4-FFF2-40B4-BE49-F238E27FC236}">
                  <a16:creationId xmlns:a16="http://schemas.microsoft.com/office/drawing/2014/main" id="{F37A4B1C-8BA7-460A-ACB7-3DF989FF2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0" y="266"/>
              <a:ext cx="2448" cy="768"/>
              <a:chOff x="0" y="0"/>
              <a:chExt cx="2448" cy="768"/>
            </a:xfrm>
          </p:grpSpPr>
          <p:sp>
            <p:nvSpPr>
              <p:cNvPr id="56353" name="Rectangle 33">
                <a:extLst>
                  <a:ext uri="{FF2B5EF4-FFF2-40B4-BE49-F238E27FC236}">
                    <a16:creationId xmlns:a16="http://schemas.microsoft.com/office/drawing/2014/main" id="{1C11431B-DEE9-47C3-B546-1EEFD002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4" name="Rectangle 34">
                <a:extLst>
                  <a:ext uri="{FF2B5EF4-FFF2-40B4-BE49-F238E27FC236}">
                    <a16:creationId xmlns:a16="http://schemas.microsoft.com/office/drawing/2014/main" id="{7AC2FF95-AAA3-4E49-A6B6-5A9A92249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5" name="Rectangle 35">
                <a:extLst>
                  <a:ext uri="{FF2B5EF4-FFF2-40B4-BE49-F238E27FC236}">
                    <a16:creationId xmlns:a16="http://schemas.microsoft.com/office/drawing/2014/main" id="{5137AF09-793A-4BD3-B125-812968C1F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6" name="Rectangle 36">
                <a:extLst>
                  <a:ext uri="{FF2B5EF4-FFF2-40B4-BE49-F238E27FC236}">
                    <a16:creationId xmlns:a16="http://schemas.microsoft.com/office/drawing/2014/main" id="{51680448-DB55-412F-AAC2-F1C4F4278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7" name="Rectangle 37">
                <a:extLst>
                  <a:ext uri="{FF2B5EF4-FFF2-40B4-BE49-F238E27FC236}">
                    <a16:creationId xmlns:a16="http://schemas.microsoft.com/office/drawing/2014/main" id="{02D67855-A17C-46D6-B7CF-F557A7C4B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8" name="Rectangle 38">
                <a:extLst>
                  <a:ext uri="{FF2B5EF4-FFF2-40B4-BE49-F238E27FC236}">
                    <a16:creationId xmlns:a16="http://schemas.microsoft.com/office/drawing/2014/main" id="{F257034F-E2B5-4838-8839-23DC520D6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59" name="Rectangle 39">
                <a:extLst>
                  <a:ext uri="{FF2B5EF4-FFF2-40B4-BE49-F238E27FC236}">
                    <a16:creationId xmlns:a16="http://schemas.microsoft.com/office/drawing/2014/main" id="{263257D8-4418-40D4-8BA4-9AF8213F0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0" name="Rectangle 40">
                <a:extLst>
                  <a:ext uri="{FF2B5EF4-FFF2-40B4-BE49-F238E27FC236}">
                    <a16:creationId xmlns:a16="http://schemas.microsoft.com/office/drawing/2014/main" id="{F5999CE8-D2FC-4B24-8E23-502136E94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9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1" name="Rectangle 41">
                <a:extLst>
                  <a:ext uri="{FF2B5EF4-FFF2-40B4-BE49-F238E27FC236}">
                    <a16:creationId xmlns:a16="http://schemas.microsoft.com/office/drawing/2014/main" id="{4D00B95B-970A-4E20-BF82-7F47ED45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2" name="Rectangle 42">
                <a:extLst>
                  <a:ext uri="{FF2B5EF4-FFF2-40B4-BE49-F238E27FC236}">
                    <a16:creationId xmlns:a16="http://schemas.microsoft.com/office/drawing/2014/main" id="{FDC08F97-64EF-46A8-A0E0-13E363159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8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3" name="Rectangle 43">
                <a:extLst>
                  <a:ext uri="{FF2B5EF4-FFF2-40B4-BE49-F238E27FC236}">
                    <a16:creationId xmlns:a16="http://schemas.microsoft.com/office/drawing/2014/main" id="{44BDA30A-5A7D-4D06-A72D-8F89CD909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84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4" name="Rectangle 44">
                <a:extLst>
                  <a:ext uri="{FF2B5EF4-FFF2-40B4-BE49-F238E27FC236}">
                    <a16:creationId xmlns:a16="http://schemas.microsoft.com/office/drawing/2014/main" id="{B00A0881-23E5-4436-8351-395C9ED5E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84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5" name="Rectangle 45">
                <a:extLst>
                  <a:ext uri="{FF2B5EF4-FFF2-40B4-BE49-F238E27FC236}">
                    <a16:creationId xmlns:a16="http://schemas.microsoft.com/office/drawing/2014/main" id="{17ACAA56-8833-4354-9E04-CF1D385C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6" name="Rectangle 46">
                <a:extLst>
                  <a:ext uri="{FF2B5EF4-FFF2-40B4-BE49-F238E27FC236}">
                    <a16:creationId xmlns:a16="http://schemas.microsoft.com/office/drawing/2014/main" id="{27F2BE10-1495-48DB-B469-2C30B81E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7" name="Rectangle 47">
                <a:extLst>
                  <a:ext uri="{FF2B5EF4-FFF2-40B4-BE49-F238E27FC236}">
                    <a16:creationId xmlns:a16="http://schemas.microsoft.com/office/drawing/2014/main" id="{DDF5200A-1B81-4214-8387-DD38C913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368" name="Rectangle 48">
                <a:extLst>
                  <a:ext uri="{FF2B5EF4-FFF2-40B4-BE49-F238E27FC236}">
                    <a16:creationId xmlns:a16="http://schemas.microsoft.com/office/drawing/2014/main" id="{8F1CAC90-DC46-4F32-9140-3BEEC118C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6369" name="Rectangle 49">
              <a:extLst>
                <a:ext uri="{FF2B5EF4-FFF2-40B4-BE49-F238E27FC236}">
                  <a16:creationId xmlns:a16="http://schemas.microsoft.com/office/drawing/2014/main" id="{6F46A35C-F545-4B69-A404-805D678D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034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0" name="Rectangle 50">
              <a:extLst>
                <a:ext uri="{FF2B5EF4-FFF2-40B4-BE49-F238E27FC236}">
                  <a16:creationId xmlns:a16="http://schemas.microsoft.com/office/drawing/2014/main" id="{2A03CDC3-3E27-412D-A668-19336A5F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226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1" name="Rectangle 51">
              <a:extLst>
                <a:ext uri="{FF2B5EF4-FFF2-40B4-BE49-F238E27FC236}">
                  <a16:creationId xmlns:a16="http://schemas.microsoft.com/office/drawing/2014/main" id="{D9D82BBC-9BF7-4818-BEBB-F2E8EEE6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418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2" name="Rectangle 52">
              <a:extLst>
                <a:ext uri="{FF2B5EF4-FFF2-40B4-BE49-F238E27FC236}">
                  <a16:creationId xmlns:a16="http://schemas.microsoft.com/office/drawing/2014/main" id="{E676C1A4-A484-4440-AA5C-B15F69AD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034"/>
              <a:ext cx="62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3" name="Rectangle 53">
              <a:extLst>
                <a:ext uri="{FF2B5EF4-FFF2-40B4-BE49-F238E27FC236}">
                  <a16:creationId xmlns:a16="http://schemas.microsoft.com/office/drawing/2014/main" id="{BF3E6D14-A487-4941-8C3E-9F8376C02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226"/>
              <a:ext cx="62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4" name="Rectangle 54">
              <a:extLst>
                <a:ext uri="{FF2B5EF4-FFF2-40B4-BE49-F238E27FC236}">
                  <a16:creationId xmlns:a16="http://schemas.microsoft.com/office/drawing/2014/main" id="{D026CBF4-7AB9-4BD1-A437-DB64E5A9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418"/>
              <a:ext cx="62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5" name="Rectangle 55">
              <a:extLst>
                <a:ext uri="{FF2B5EF4-FFF2-40B4-BE49-F238E27FC236}">
                  <a16:creationId xmlns:a16="http://schemas.microsoft.com/office/drawing/2014/main" id="{30766D19-6B32-4400-8BDA-0D104B574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034"/>
              <a:ext cx="134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6" name="Rectangle 56">
              <a:extLst>
                <a:ext uri="{FF2B5EF4-FFF2-40B4-BE49-F238E27FC236}">
                  <a16:creationId xmlns:a16="http://schemas.microsoft.com/office/drawing/2014/main" id="{7C60B8DA-A2B8-45FC-96AC-4EDA4159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226"/>
              <a:ext cx="134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7" name="Rectangle 57">
              <a:extLst>
                <a:ext uri="{FF2B5EF4-FFF2-40B4-BE49-F238E27FC236}">
                  <a16:creationId xmlns:a16="http://schemas.microsoft.com/office/drawing/2014/main" id="{B60977F9-4596-4DDE-8685-2E975855D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418"/>
              <a:ext cx="1344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8" name="Rectangle 58">
              <a:extLst>
                <a:ext uri="{FF2B5EF4-FFF2-40B4-BE49-F238E27FC236}">
                  <a16:creationId xmlns:a16="http://schemas.microsoft.com/office/drawing/2014/main" id="{C62874A5-CA09-4AB5-9B96-F5459615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034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79" name="Rectangle 59">
              <a:extLst>
                <a:ext uri="{FF2B5EF4-FFF2-40B4-BE49-F238E27FC236}">
                  <a16:creationId xmlns:a16="http://schemas.microsoft.com/office/drawing/2014/main" id="{6C1E7F78-9ACC-48DC-AC17-58A92997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226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80" name="Rectangle 60">
              <a:extLst>
                <a:ext uri="{FF2B5EF4-FFF2-40B4-BE49-F238E27FC236}">
                  <a16:creationId xmlns:a16="http://schemas.microsoft.com/office/drawing/2014/main" id="{10024298-2923-405E-BCD4-A9B5D314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418"/>
              <a:ext cx="240" cy="1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56381" name="Line 61">
              <a:extLst>
                <a:ext uri="{FF2B5EF4-FFF2-40B4-BE49-F238E27FC236}">
                  <a16:creationId xmlns:a16="http://schemas.microsoft.com/office/drawing/2014/main" id="{4489E251-01C2-4876-9095-5802A2AF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610"/>
              <a:ext cx="0" cy="24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2" name="Text Box 62">
              <a:extLst>
                <a:ext uri="{FF2B5EF4-FFF2-40B4-BE49-F238E27FC236}">
                  <a16:creationId xmlns:a16="http://schemas.microsoft.com/office/drawing/2014/main" id="{90D5728A-FC7D-4192-8A66-26D2837A3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0"/>
              <a:ext cx="57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Done?</a:t>
              </a:r>
            </a:p>
          </p:txBody>
        </p:sp>
        <p:sp>
          <p:nvSpPr>
            <p:cNvPr id="56383" name="未知">
              <a:extLst>
                <a:ext uri="{FF2B5EF4-FFF2-40B4-BE49-F238E27FC236}">
                  <a16:creationId xmlns:a16="http://schemas.microsoft.com/office/drawing/2014/main" id="{A71CD9DA-70B9-477A-9A4C-94BF99A89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034"/>
              <a:ext cx="384" cy="2688"/>
            </a:xfrm>
            <a:custGeom>
              <a:avLst/>
              <a:gdLst>
                <a:gd name="T0" fmla="*/ 576 w 576"/>
                <a:gd name="T1" fmla="*/ 2832 h 2832"/>
                <a:gd name="T2" fmla="*/ 576 w 576"/>
                <a:gd name="T3" fmla="*/ 0 h 2832"/>
                <a:gd name="T4" fmla="*/ 0 w 576"/>
                <a:gd name="T5" fmla="*/ 0 h 2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32">
                  <a:moveTo>
                    <a:pt x="576" y="2832"/>
                  </a:moveTo>
                  <a:lnTo>
                    <a:pt x="576" y="0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4" name="Line 64">
              <a:extLst>
                <a:ext uri="{FF2B5EF4-FFF2-40B4-BE49-F238E27FC236}">
                  <a16:creationId xmlns:a16="http://schemas.microsoft.com/office/drawing/2014/main" id="{9A5468B2-2B39-4C7D-B384-2A8892754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2" y="3482"/>
              <a:ext cx="0" cy="288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5" name="Line 65">
              <a:extLst>
                <a:ext uri="{FF2B5EF4-FFF2-40B4-BE49-F238E27FC236}">
                  <a16:creationId xmlns:a16="http://schemas.microsoft.com/office/drawing/2014/main" id="{CE5DB6BF-0014-4CC7-9E0B-46D329D19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3" y="3479"/>
              <a:ext cx="5" cy="25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6" name="Text Box 66">
              <a:extLst>
                <a:ext uri="{FF2B5EF4-FFF2-40B4-BE49-F238E27FC236}">
                  <a16:creationId xmlns:a16="http://schemas.microsoft.com/office/drawing/2014/main" id="{8BC782BA-D3B3-4936-BE88-DD6D571D5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13"/>
              <a:ext cx="4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6387" name="Text Box 67">
              <a:extLst>
                <a:ext uri="{FF2B5EF4-FFF2-40B4-BE49-F238E27FC236}">
                  <a16:creationId xmlns:a16="http://schemas.microsoft.com/office/drawing/2014/main" id="{A2AE0EA0-9792-4FD3-A5CB-0444FD7DF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2400"/>
              <a:ext cx="44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6388" name="AutoShape 68">
              <a:extLst>
                <a:ext uri="{FF2B5EF4-FFF2-40B4-BE49-F238E27FC236}">
                  <a16:creationId xmlns:a16="http://schemas.microsoft.com/office/drawing/2014/main" id="{1AE8F0DB-5EB2-4D0B-80FE-5D6E80D223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30" y="50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9" name="Text Box 69">
              <a:extLst>
                <a:ext uri="{FF2B5EF4-FFF2-40B4-BE49-F238E27FC236}">
                  <a16:creationId xmlns:a16="http://schemas.microsoft.com/office/drawing/2014/main" id="{76FA5DCB-DE3B-49CA-B81C-75061D7C7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1248"/>
              <a:ext cx="57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56390" name="Text Box 70">
              <a:extLst>
                <a:ext uri="{FF2B5EF4-FFF2-40B4-BE49-F238E27FC236}">
                  <a16:creationId xmlns:a16="http://schemas.microsoft.com/office/drawing/2014/main" id="{DAA5668D-54AC-4497-A09D-02AE2CC02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240"/>
              <a:ext cx="65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56391" name="Group 71">
              <a:extLst>
                <a:ext uri="{FF2B5EF4-FFF2-40B4-BE49-F238E27FC236}">
                  <a16:creationId xmlns:a16="http://schemas.microsoft.com/office/drawing/2014/main" id="{3E34FFDE-4EC2-42FA-A1ED-6D10B60CCE8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738" y="-5"/>
              <a:ext cx="576" cy="768"/>
              <a:chOff x="0" y="0"/>
              <a:chExt cx="576" cy="864"/>
            </a:xfrm>
          </p:grpSpPr>
          <p:sp>
            <p:nvSpPr>
              <p:cNvPr id="56392" name="Rectangle 72">
                <a:extLst>
                  <a:ext uri="{FF2B5EF4-FFF2-40B4-BE49-F238E27FC236}">
                    <a16:creationId xmlns:a16="http://schemas.microsoft.com/office/drawing/2014/main" id="{830A9A9A-7B55-4C96-91E2-7E434C37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Rectangle 73">
                <a:extLst>
                  <a:ext uri="{FF2B5EF4-FFF2-40B4-BE49-F238E27FC236}">
                    <a16:creationId xmlns:a16="http://schemas.microsoft.com/office/drawing/2014/main" id="{C07632C7-192C-4BDE-AA90-C30F9A23A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Rectangle 74">
                <a:extLst>
                  <a:ext uri="{FF2B5EF4-FFF2-40B4-BE49-F238E27FC236}">
                    <a16:creationId xmlns:a16="http://schemas.microsoft.com/office/drawing/2014/main" id="{38473967-E859-447C-AB8A-0E718218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Rectangle 75">
                <a:extLst>
                  <a:ext uri="{FF2B5EF4-FFF2-40B4-BE49-F238E27FC236}">
                    <a16:creationId xmlns:a16="http://schemas.microsoft.com/office/drawing/2014/main" id="{BE945961-08C2-47F2-9580-DC2D3D0CC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Rectangle 76">
                <a:extLst>
                  <a:ext uri="{FF2B5EF4-FFF2-40B4-BE49-F238E27FC236}">
                    <a16:creationId xmlns:a16="http://schemas.microsoft.com/office/drawing/2014/main" id="{1C827713-3426-4C90-B357-87747278A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7" name="Rectangle 77">
                <a:extLst>
                  <a:ext uri="{FF2B5EF4-FFF2-40B4-BE49-F238E27FC236}">
                    <a16:creationId xmlns:a16="http://schemas.microsoft.com/office/drawing/2014/main" id="{CB424C63-7DC5-4D26-BAA0-A92A96D7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78">
              <a:extLst>
                <a:ext uri="{FF2B5EF4-FFF2-40B4-BE49-F238E27FC236}">
                  <a16:creationId xmlns:a16="http://schemas.microsoft.com/office/drawing/2014/main" id="{6AB5C981-6EAA-4B77-88B7-3086F2F10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2364"/>
              <a:ext cx="69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from 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6399" name="Line 79">
              <a:extLst>
                <a:ext uri="{FF2B5EF4-FFF2-40B4-BE49-F238E27FC236}">
                  <a16:creationId xmlns:a16="http://schemas.microsoft.com/office/drawing/2014/main" id="{E4CB4DFD-D117-4B85-B45A-557E07BDC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762"/>
              <a:ext cx="0" cy="24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400" name="Group 80">
              <a:extLst>
                <a:ext uri="{FF2B5EF4-FFF2-40B4-BE49-F238E27FC236}">
                  <a16:creationId xmlns:a16="http://schemas.microsoft.com/office/drawing/2014/main" id="{24401824-9DFE-4D25-B1EB-06AA4E442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" y="3002"/>
              <a:ext cx="672" cy="480"/>
              <a:chOff x="0" y="0"/>
              <a:chExt cx="576" cy="480"/>
            </a:xfrm>
          </p:grpSpPr>
          <p:sp>
            <p:nvSpPr>
              <p:cNvPr id="56401" name="Rectangle 81">
                <a:extLst>
                  <a:ext uri="{FF2B5EF4-FFF2-40B4-BE49-F238E27FC236}">
                    <a16:creationId xmlns:a16="http://schemas.microsoft.com/office/drawing/2014/main" id="{E8D6681A-9838-400B-819D-0ADE2808B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16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56402" name="Rectangle 82">
                <a:extLst>
                  <a:ext uri="{FF2B5EF4-FFF2-40B4-BE49-F238E27FC236}">
                    <a16:creationId xmlns:a16="http://schemas.microsoft.com/office/drawing/2014/main" id="{ECEFE006-24C7-4800-88CF-327E95CC0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0"/>
                <a:ext cx="576" cy="16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Rectangle 83">
                <a:extLst>
                  <a:ext uri="{FF2B5EF4-FFF2-40B4-BE49-F238E27FC236}">
                    <a16:creationId xmlns:a16="http://schemas.microsoft.com/office/drawing/2014/main" id="{C207FC74-4C66-4AC6-9EC6-E01801376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0"/>
                <a:ext cx="576" cy="16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84">
                <a:extLst>
                  <a:ext uri="{FF2B5EF4-FFF2-40B4-BE49-F238E27FC236}">
                    <a16:creationId xmlns:a16="http://schemas.microsoft.com/office/drawing/2014/main" id="{64F1971F-91B6-4222-B74F-9E4705D78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48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5" name="Text Box 85">
              <a:extLst>
                <a:ext uri="{FF2B5EF4-FFF2-40B4-BE49-F238E27FC236}">
                  <a16:creationId xmlns:a16="http://schemas.microsoft.com/office/drawing/2014/main" id="{B6F5EC56-22CD-4397-A18C-B405BEDF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2785"/>
              <a:ext cx="44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6406" name="Text Box 86">
              <a:extLst>
                <a:ext uri="{FF2B5EF4-FFF2-40B4-BE49-F238E27FC236}">
                  <a16:creationId xmlns:a16="http://schemas.microsoft.com/office/drawing/2014/main" id="{68B17790-7AF4-45CF-8528-CF5EA3776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804"/>
              <a:ext cx="17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ahoma" panose="020B0604030504040204" pitchFamily="34" charset="0"/>
                </a:rPr>
                <a:t>Reorder Buffer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56407" name="Text Box 87">
              <a:extLst>
                <a:ext uri="{FF2B5EF4-FFF2-40B4-BE49-F238E27FC236}">
                  <a16:creationId xmlns:a16="http://schemas.microsoft.com/office/drawing/2014/main" id="{979C5DFD-6C3B-4546-8C37-0A974D42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1862"/>
              <a:ext cx="113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56408" name="Line 88">
              <a:extLst>
                <a:ext uri="{FF2B5EF4-FFF2-40B4-BE49-F238E27FC236}">
                  <a16:creationId xmlns:a16="http://schemas.microsoft.com/office/drawing/2014/main" id="{74433297-4331-4135-8081-89ACA60AE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3482"/>
              <a:ext cx="0" cy="24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9" name="Line 89">
              <a:extLst>
                <a:ext uri="{FF2B5EF4-FFF2-40B4-BE49-F238E27FC236}">
                  <a16:creationId xmlns:a16="http://schemas.microsoft.com/office/drawing/2014/main" id="{C64119EF-AA23-42C4-85CF-1ECFBFBC7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62"/>
              <a:ext cx="720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390BA-AEE6-47B7-9647-5CD42236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382D5-1E2D-411F-914D-F5406AF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9E94-E7C8-445A-86C4-A8AA5667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7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3C40B4C-84A2-48C2-9178-A2D4090F9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Stages of Tomasulo’s Speculation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6496142-115A-4CC2-A045-0E83F2797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</a:t>
            </a:r>
          </a:p>
          <a:p>
            <a:r>
              <a:rPr lang="en-US" altLang="zh-CN"/>
              <a:t>Execute</a:t>
            </a:r>
          </a:p>
          <a:p>
            <a:r>
              <a:rPr lang="en-US" altLang="zh-CN"/>
              <a:t>Write result</a:t>
            </a:r>
          </a:p>
          <a:p>
            <a:r>
              <a:rPr lang="en-US" altLang="zh-CN"/>
              <a:t>Commit</a:t>
            </a:r>
          </a:p>
          <a:p>
            <a:pPr lvl="1"/>
            <a:r>
              <a:rPr lang="en-US" altLang="zh-CN"/>
              <a:t>Additional stage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ED4706-8224-45D4-86B4-003A3FAB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7000D-F5FB-4A31-8482-C20714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1D502-B9BC-4DBE-A0BD-77B8464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A78421E-39D3-4FB6-B09A-C376D0512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Example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F24072E-094B-43C0-B4E8-E2114530E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To illustrate how the new Tomasulo’s algorithm works</a:t>
            </a:r>
          </a:p>
          <a:p>
            <a:pPr marL="457200" lvl="1" indent="0">
              <a:buNone/>
            </a:pPr>
            <a:r>
              <a:rPr lang="zh-CN" altLang="en-US" dirty="0"/>
              <a:t>L.D		F6,34(R2)</a:t>
            </a:r>
          </a:p>
          <a:p>
            <a:pPr marL="457200" lvl="1" indent="0">
              <a:buNone/>
            </a:pPr>
            <a:r>
              <a:rPr lang="zh-CN" altLang="en-US" dirty="0"/>
              <a:t>L.D		F2,45(R3)</a:t>
            </a:r>
          </a:p>
          <a:p>
            <a:pPr marL="457200" lvl="1" indent="0">
              <a:buNone/>
            </a:pPr>
            <a:r>
              <a:rPr lang="zh-CN" altLang="en-US" dirty="0"/>
              <a:t>MUL.D	F0,F2,F4</a:t>
            </a:r>
          </a:p>
          <a:p>
            <a:pPr marL="457200" lvl="1" indent="0">
              <a:buNone/>
            </a:pPr>
            <a:r>
              <a:rPr lang="zh-CN" altLang="en-US" dirty="0"/>
              <a:t>SUB.D	F8,F6,F2</a:t>
            </a:r>
          </a:p>
          <a:p>
            <a:pPr marL="457200" lvl="1" indent="0">
              <a:buNone/>
            </a:pPr>
            <a:r>
              <a:rPr lang="zh-CN" altLang="en-US" dirty="0"/>
              <a:t>DIV.D	F10,F0,F6</a:t>
            </a:r>
          </a:p>
          <a:p>
            <a:pPr marL="457200" lvl="1" indent="0">
              <a:buNone/>
            </a:pPr>
            <a:r>
              <a:rPr lang="zh-CN" altLang="en-US" dirty="0"/>
              <a:t>ADD.D	F6,F8,F2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B35C1-4894-4AED-8AAF-214FF4C1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C7A67-7E94-4694-9D26-E361D335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1A746-9652-4370-A441-21F75C7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256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zh-CN" dirty="0"/>
              <a:t> Hardware-Based Speculation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A03E4DD1-FA8E-4182-984A-E30E459E0EAB}" type="datetime4">
              <a:rPr lang="en-US" altLang="zh-CN" smtClean="0"/>
              <a:t>November 25, 2020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67A66E-DFE9-4273-B60A-539073B4F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Assumptions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7E1CB2A-F608-4D28-B26A-216CB3523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Assume again</a:t>
            </a:r>
          </a:p>
          <a:p>
            <a:pPr lvl="1"/>
            <a:r>
              <a:rPr lang="zh-CN" altLang="zh-CN"/>
              <a:t>Add is 2 clock cycles</a:t>
            </a:r>
          </a:p>
          <a:p>
            <a:pPr lvl="1"/>
            <a:r>
              <a:rPr lang="zh-CN" altLang="zh-CN"/>
              <a:t>Multiply is 10 cycles</a:t>
            </a:r>
          </a:p>
          <a:p>
            <a:pPr lvl="1"/>
            <a:r>
              <a:rPr lang="zh-CN" altLang="zh-CN"/>
              <a:t>Divide is 40 cycles</a:t>
            </a:r>
          </a:p>
          <a:p>
            <a:r>
              <a:rPr lang="zh-CN" altLang="zh-CN"/>
              <a:t>Show the status table of the code section execution</a:t>
            </a:r>
          </a:p>
          <a:p>
            <a:pPr lvl="1"/>
            <a:r>
              <a:rPr lang="zh-CN" altLang="zh-CN"/>
              <a:t>(When the MUL.D is ready to go to commit - in the textbook)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4D4DC-F4B0-40E9-9723-A5C5119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83BCFF-FCB1-4DCF-932D-0381B8EF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3D686-1A31-4D2D-85D6-572829BF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435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D23E4F2-E9F2-4A21-BF3D-24E58A3AC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Original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D0311F1-37E8-4C8D-A839-C26F92EF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A41EE0D2-CE1D-4599-98C2-E1CD282336EC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57349" name="Group 5">
              <a:extLst>
                <a:ext uri="{FF2B5EF4-FFF2-40B4-BE49-F238E27FC236}">
                  <a16:creationId xmlns:a16="http://schemas.microsoft.com/office/drawing/2014/main" id="{0981D8F6-A806-4394-9D28-158E37D78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57350" name="Rectangle 6">
                <a:extLst>
                  <a:ext uri="{FF2B5EF4-FFF2-40B4-BE49-F238E27FC236}">
                    <a16:creationId xmlns:a16="http://schemas.microsoft.com/office/drawing/2014/main" id="{E4E1D8B2-5271-454D-A28E-7A3CDD8B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51" name="Rectangle 7">
                <a:extLst>
                  <a:ext uri="{FF2B5EF4-FFF2-40B4-BE49-F238E27FC236}">
                    <a16:creationId xmlns:a16="http://schemas.microsoft.com/office/drawing/2014/main" id="{06F51277-900C-4708-99FD-74F4AACAE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52" name="Rectangle 8">
                <a:extLst>
                  <a:ext uri="{FF2B5EF4-FFF2-40B4-BE49-F238E27FC236}">
                    <a16:creationId xmlns:a16="http://schemas.microsoft.com/office/drawing/2014/main" id="{E3C3C8E4-4D40-4193-B22A-CE944A576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7353" name="Rectangle 9">
              <a:extLst>
                <a:ext uri="{FF2B5EF4-FFF2-40B4-BE49-F238E27FC236}">
                  <a16:creationId xmlns:a16="http://schemas.microsoft.com/office/drawing/2014/main" id="{BA208770-154F-426E-9C7A-166B092B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54" name="Rectangle 10">
              <a:extLst>
                <a:ext uri="{FF2B5EF4-FFF2-40B4-BE49-F238E27FC236}">
                  <a16:creationId xmlns:a16="http://schemas.microsoft.com/office/drawing/2014/main" id="{A2E5C9BC-6438-4E8C-9E7D-468B9803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94D518D9-1EC8-4E90-B56C-4F008FECD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56" name="Rectangle 12">
              <a:extLst>
                <a:ext uri="{FF2B5EF4-FFF2-40B4-BE49-F238E27FC236}">
                  <a16:creationId xmlns:a16="http://schemas.microsoft.com/office/drawing/2014/main" id="{CAC143B3-AD2C-4AF5-9566-12A9782A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BFC5DABF-1882-4583-9CBB-6580DA75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51EF8C8D-05FF-4F7C-BDE0-B45A621D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7359" name="Rectangle 15">
              <a:extLst>
                <a:ext uri="{FF2B5EF4-FFF2-40B4-BE49-F238E27FC236}">
                  <a16:creationId xmlns:a16="http://schemas.microsoft.com/office/drawing/2014/main" id="{186E7E89-59DE-4AAE-874D-97B90E8D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57360" name="Rectangle 16">
              <a:extLst>
                <a:ext uri="{FF2B5EF4-FFF2-40B4-BE49-F238E27FC236}">
                  <a16:creationId xmlns:a16="http://schemas.microsoft.com/office/drawing/2014/main" id="{6B029936-EC04-4B9C-AC87-E3ABB4E8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91633108-BE99-4A6B-B5DA-D6E57748E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2" name="Line 18">
              <a:extLst>
                <a:ext uri="{FF2B5EF4-FFF2-40B4-BE49-F238E27FC236}">
                  <a16:creationId xmlns:a16="http://schemas.microsoft.com/office/drawing/2014/main" id="{DFF853B9-9184-4835-AA0D-FFB393972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D1FE74C5-1751-4C01-8E2B-CE28446D2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A2263F59-626B-4747-8A7B-28D0A480D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65540DCE-95AD-4366-A3C4-3525D5F34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57366" name="Line 22">
              <a:extLst>
                <a:ext uri="{FF2B5EF4-FFF2-40B4-BE49-F238E27FC236}">
                  <a16:creationId xmlns:a16="http://schemas.microsoft.com/office/drawing/2014/main" id="{2A952E83-94F8-4059-8972-4B9408DE1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7" name="Line 23">
              <a:extLst>
                <a:ext uri="{FF2B5EF4-FFF2-40B4-BE49-F238E27FC236}">
                  <a16:creationId xmlns:a16="http://schemas.microsoft.com/office/drawing/2014/main" id="{5C8F4715-D444-45D1-B33C-5A4F9D9B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9EC03A3A-B487-487F-8225-DD83BF47F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57369" name="Group 25">
              <a:extLst>
                <a:ext uri="{FF2B5EF4-FFF2-40B4-BE49-F238E27FC236}">
                  <a16:creationId xmlns:a16="http://schemas.microsoft.com/office/drawing/2014/main" id="{527B8360-5BFB-4C7D-AD7C-916E425C4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57370" name="Rectangle 26">
                <a:extLst>
                  <a:ext uri="{FF2B5EF4-FFF2-40B4-BE49-F238E27FC236}">
                    <a16:creationId xmlns:a16="http://schemas.microsoft.com/office/drawing/2014/main" id="{35A4B083-1064-4385-965A-246C3488A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71" name="Rectangle 27">
                <a:extLst>
                  <a:ext uri="{FF2B5EF4-FFF2-40B4-BE49-F238E27FC236}">
                    <a16:creationId xmlns:a16="http://schemas.microsoft.com/office/drawing/2014/main" id="{0C0098AB-E8CA-4CBE-AE85-2F1D0C186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72" name="Rectangle 28">
                <a:extLst>
                  <a:ext uri="{FF2B5EF4-FFF2-40B4-BE49-F238E27FC236}">
                    <a16:creationId xmlns:a16="http://schemas.microsoft.com/office/drawing/2014/main" id="{CE00D077-CA4C-4ADF-B5A2-917C83FC3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373" name="Rectangle 29">
                <a:extLst>
                  <a:ext uri="{FF2B5EF4-FFF2-40B4-BE49-F238E27FC236}">
                    <a16:creationId xmlns:a16="http://schemas.microsoft.com/office/drawing/2014/main" id="{6B5A17D3-1641-4B6A-A10C-2A67D4F54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7374" name="未知">
              <a:extLst>
                <a:ext uri="{FF2B5EF4-FFF2-40B4-BE49-F238E27FC236}">
                  <a16:creationId xmlns:a16="http://schemas.microsoft.com/office/drawing/2014/main" id="{E3F1D554-6077-447C-82C9-494B0719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375" name="Text Box 31">
              <a:extLst>
                <a:ext uri="{FF2B5EF4-FFF2-40B4-BE49-F238E27FC236}">
                  <a16:creationId xmlns:a16="http://schemas.microsoft.com/office/drawing/2014/main" id="{1F699C40-2160-4F93-B06D-7EA413426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57376" name="Group 32">
              <a:extLst>
                <a:ext uri="{FF2B5EF4-FFF2-40B4-BE49-F238E27FC236}">
                  <a16:creationId xmlns:a16="http://schemas.microsoft.com/office/drawing/2014/main" id="{5C38F245-C64A-4298-981E-795C252BE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57377" name="Rectangle 33">
                <a:extLst>
                  <a:ext uri="{FF2B5EF4-FFF2-40B4-BE49-F238E27FC236}">
                    <a16:creationId xmlns:a16="http://schemas.microsoft.com/office/drawing/2014/main" id="{0356DC32-8394-4482-AE06-4BEEF3F73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78" name="Rectangle 34">
                <a:extLst>
                  <a:ext uri="{FF2B5EF4-FFF2-40B4-BE49-F238E27FC236}">
                    <a16:creationId xmlns:a16="http://schemas.microsoft.com/office/drawing/2014/main" id="{081A5F9E-24C7-44E6-BD44-C3FCFB334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79" name="Rectangle 35">
                <a:extLst>
                  <a:ext uri="{FF2B5EF4-FFF2-40B4-BE49-F238E27FC236}">
                    <a16:creationId xmlns:a16="http://schemas.microsoft.com/office/drawing/2014/main" id="{197EF20E-F1B1-4DBE-82A0-DF2BDEDBD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0" name="Rectangle 36">
                <a:extLst>
                  <a:ext uri="{FF2B5EF4-FFF2-40B4-BE49-F238E27FC236}">
                    <a16:creationId xmlns:a16="http://schemas.microsoft.com/office/drawing/2014/main" id="{FA8A6485-75C8-40C2-9C5E-614EC6F6C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1" name="Rectangle 37">
                <a:extLst>
                  <a:ext uri="{FF2B5EF4-FFF2-40B4-BE49-F238E27FC236}">
                    <a16:creationId xmlns:a16="http://schemas.microsoft.com/office/drawing/2014/main" id="{3228FE58-F443-4DCA-8BE1-D0AB1696C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2" name="Rectangle 38">
                <a:extLst>
                  <a:ext uri="{FF2B5EF4-FFF2-40B4-BE49-F238E27FC236}">
                    <a16:creationId xmlns:a16="http://schemas.microsoft.com/office/drawing/2014/main" id="{BEBD942D-9849-4E83-ABFA-AE87D94F6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3" name="Rectangle 39">
                <a:extLst>
                  <a:ext uri="{FF2B5EF4-FFF2-40B4-BE49-F238E27FC236}">
                    <a16:creationId xmlns:a16="http://schemas.microsoft.com/office/drawing/2014/main" id="{895D25B2-4E27-42AB-8D43-1646ECF2F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4" name="Rectangle 40">
                <a:extLst>
                  <a:ext uri="{FF2B5EF4-FFF2-40B4-BE49-F238E27FC236}">
                    <a16:creationId xmlns:a16="http://schemas.microsoft.com/office/drawing/2014/main" id="{AECAB1A0-61BA-4224-A9AD-534C89D38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5" name="Rectangle 41">
                <a:extLst>
                  <a:ext uri="{FF2B5EF4-FFF2-40B4-BE49-F238E27FC236}">
                    <a16:creationId xmlns:a16="http://schemas.microsoft.com/office/drawing/2014/main" id="{9818AE68-BB76-4E10-8EB7-25742B1B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6" name="Rectangle 42">
                <a:extLst>
                  <a:ext uri="{FF2B5EF4-FFF2-40B4-BE49-F238E27FC236}">
                    <a16:creationId xmlns:a16="http://schemas.microsoft.com/office/drawing/2014/main" id="{4100F63C-F242-4B15-B822-66CDE851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7" name="Rectangle 43">
                <a:extLst>
                  <a:ext uri="{FF2B5EF4-FFF2-40B4-BE49-F238E27FC236}">
                    <a16:creationId xmlns:a16="http://schemas.microsoft.com/office/drawing/2014/main" id="{03D54D2E-7B19-422E-B318-9188EEA0C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8" name="Rectangle 44">
                <a:extLst>
                  <a:ext uri="{FF2B5EF4-FFF2-40B4-BE49-F238E27FC236}">
                    <a16:creationId xmlns:a16="http://schemas.microsoft.com/office/drawing/2014/main" id="{85C505AB-C463-4265-B1B0-8D9BE0CD2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89" name="Rectangle 45">
                <a:extLst>
                  <a:ext uri="{FF2B5EF4-FFF2-40B4-BE49-F238E27FC236}">
                    <a16:creationId xmlns:a16="http://schemas.microsoft.com/office/drawing/2014/main" id="{D0DAC5E8-C5AC-438F-8C81-2F7C3148E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0" name="Rectangle 46">
                <a:extLst>
                  <a:ext uri="{FF2B5EF4-FFF2-40B4-BE49-F238E27FC236}">
                    <a16:creationId xmlns:a16="http://schemas.microsoft.com/office/drawing/2014/main" id="{8017D784-EB77-490C-B65E-161E0C5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1" name="Rectangle 47">
                <a:extLst>
                  <a:ext uri="{FF2B5EF4-FFF2-40B4-BE49-F238E27FC236}">
                    <a16:creationId xmlns:a16="http://schemas.microsoft.com/office/drawing/2014/main" id="{208EB887-EE91-4FB6-B20A-44C5B053D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7392" name="Rectangle 48">
                <a:extLst>
                  <a:ext uri="{FF2B5EF4-FFF2-40B4-BE49-F238E27FC236}">
                    <a16:creationId xmlns:a16="http://schemas.microsoft.com/office/drawing/2014/main" id="{F3E6C323-0891-44E0-BD57-C03C092C5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7393" name="Rectangle 49">
              <a:extLst>
                <a:ext uri="{FF2B5EF4-FFF2-40B4-BE49-F238E27FC236}">
                  <a16:creationId xmlns:a16="http://schemas.microsoft.com/office/drawing/2014/main" id="{D8C1EA9B-3C40-4287-A05C-B8EA778A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4" name="Rectangle 50">
              <a:extLst>
                <a:ext uri="{FF2B5EF4-FFF2-40B4-BE49-F238E27FC236}">
                  <a16:creationId xmlns:a16="http://schemas.microsoft.com/office/drawing/2014/main" id="{61665EFC-551F-4A0B-BB2C-261C87EBE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5" name="Rectangle 51">
              <a:extLst>
                <a:ext uri="{FF2B5EF4-FFF2-40B4-BE49-F238E27FC236}">
                  <a16:creationId xmlns:a16="http://schemas.microsoft.com/office/drawing/2014/main" id="{A431E0F1-683D-4EB1-8710-E04B0C58B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6" name="Rectangle 52">
              <a:extLst>
                <a:ext uri="{FF2B5EF4-FFF2-40B4-BE49-F238E27FC236}">
                  <a16:creationId xmlns:a16="http://schemas.microsoft.com/office/drawing/2014/main" id="{0F241DDE-BB16-449E-9D29-0B33C8C4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7" name="Rectangle 53">
              <a:extLst>
                <a:ext uri="{FF2B5EF4-FFF2-40B4-BE49-F238E27FC236}">
                  <a16:creationId xmlns:a16="http://schemas.microsoft.com/office/drawing/2014/main" id="{0EEB691D-34D3-4086-B197-F8D52F19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8" name="Rectangle 54">
              <a:extLst>
                <a:ext uri="{FF2B5EF4-FFF2-40B4-BE49-F238E27FC236}">
                  <a16:creationId xmlns:a16="http://schemas.microsoft.com/office/drawing/2014/main" id="{922459BD-105C-4A8C-ADFF-4AC92482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399" name="Rectangle 55">
              <a:extLst>
                <a:ext uri="{FF2B5EF4-FFF2-40B4-BE49-F238E27FC236}">
                  <a16:creationId xmlns:a16="http://schemas.microsoft.com/office/drawing/2014/main" id="{C6843B29-D739-4EF0-90A9-87AC9C78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0" name="Rectangle 56">
              <a:extLst>
                <a:ext uri="{FF2B5EF4-FFF2-40B4-BE49-F238E27FC236}">
                  <a16:creationId xmlns:a16="http://schemas.microsoft.com/office/drawing/2014/main" id="{C07FD639-EA26-4C10-BDC2-DF34E9A8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1" name="Rectangle 57">
              <a:extLst>
                <a:ext uri="{FF2B5EF4-FFF2-40B4-BE49-F238E27FC236}">
                  <a16:creationId xmlns:a16="http://schemas.microsoft.com/office/drawing/2014/main" id="{34AAC084-ACFD-448F-9E8B-CDBA3B1C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2" name="Rectangle 58">
              <a:extLst>
                <a:ext uri="{FF2B5EF4-FFF2-40B4-BE49-F238E27FC236}">
                  <a16:creationId xmlns:a16="http://schemas.microsoft.com/office/drawing/2014/main" id="{DAAC5781-FDC0-4AAF-A117-83F9BEC1C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3" name="Rectangle 59">
              <a:extLst>
                <a:ext uri="{FF2B5EF4-FFF2-40B4-BE49-F238E27FC236}">
                  <a16:creationId xmlns:a16="http://schemas.microsoft.com/office/drawing/2014/main" id="{FA9CE5CB-5E0C-42A4-911B-E775DE17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4" name="Rectangle 60">
              <a:extLst>
                <a:ext uri="{FF2B5EF4-FFF2-40B4-BE49-F238E27FC236}">
                  <a16:creationId xmlns:a16="http://schemas.microsoft.com/office/drawing/2014/main" id="{1AB962C3-DE23-4FBD-BE77-4ADD76DD3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7405" name="Line 61">
              <a:extLst>
                <a:ext uri="{FF2B5EF4-FFF2-40B4-BE49-F238E27FC236}">
                  <a16:creationId xmlns:a16="http://schemas.microsoft.com/office/drawing/2014/main" id="{0552FB54-E642-4580-A840-580ED8D41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06" name="Text Box 62">
              <a:extLst>
                <a:ext uri="{FF2B5EF4-FFF2-40B4-BE49-F238E27FC236}">
                  <a16:creationId xmlns:a16="http://schemas.microsoft.com/office/drawing/2014/main" id="{28A2A652-6D61-4EAF-AD7F-8A58BABF0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57407" name="未知">
              <a:extLst>
                <a:ext uri="{FF2B5EF4-FFF2-40B4-BE49-F238E27FC236}">
                  <a16:creationId xmlns:a16="http://schemas.microsoft.com/office/drawing/2014/main" id="{B77AEE4F-33FD-4A07-A68E-072E54E1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08" name="Line 64">
              <a:extLst>
                <a:ext uri="{FF2B5EF4-FFF2-40B4-BE49-F238E27FC236}">
                  <a16:creationId xmlns:a16="http://schemas.microsoft.com/office/drawing/2014/main" id="{DA16EBE8-17A0-4A30-8914-F02C038FF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09" name="Line 65">
              <a:extLst>
                <a:ext uri="{FF2B5EF4-FFF2-40B4-BE49-F238E27FC236}">
                  <a16:creationId xmlns:a16="http://schemas.microsoft.com/office/drawing/2014/main" id="{133132FD-3988-410D-A635-1E8DE1C56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10" name="Text Box 66">
              <a:extLst>
                <a:ext uri="{FF2B5EF4-FFF2-40B4-BE49-F238E27FC236}">
                  <a16:creationId xmlns:a16="http://schemas.microsoft.com/office/drawing/2014/main" id="{3DA65A13-C7E9-42B7-A9A4-E9D4A1F1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7411" name="Text Box 67">
              <a:extLst>
                <a:ext uri="{FF2B5EF4-FFF2-40B4-BE49-F238E27FC236}">
                  <a16:creationId xmlns:a16="http://schemas.microsoft.com/office/drawing/2014/main" id="{1CEE191A-5475-4C4B-8F59-07BB646EC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7412" name="AutoShape 68">
              <a:extLst>
                <a:ext uri="{FF2B5EF4-FFF2-40B4-BE49-F238E27FC236}">
                  <a16:creationId xmlns:a16="http://schemas.microsoft.com/office/drawing/2014/main" id="{D496AEA4-F04F-4170-97B5-D54E933D1E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13" name="Text Box 69">
              <a:extLst>
                <a:ext uri="{FF2B5EF4-FFF2-40B4-BE49-F238E27FC236}">
                  <a16:creationId xmlns:a16="http://schemas.microsoft.com/office/drawing/2014/main" id="{0637FA74-2468-493A-B888-31763DBE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57414" name="Text Box 70">
              <a:extLst>
                <a:ext uri="{FF2B5EF4-FFF2-40B4-BE49-F238E27FC236}">
                  <a16:creationId xmlns:a16="http://schemas.microsoft.com/office/drawing/2014/main" id="{3C307C47-A49E-4575-BBAF-E2BD49D9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57415" name="Group 71">
              <a:extLst>
                <a:ext uri="{FF2B5EF4-FFF2-40B4-BE49-F238E27FC236}">
                  <a16:creationId xmlns:a16="http://schemas.microsoft.com/office/drawing/2014/main" id="{4626D3A9-D7DC-475F-BD08-EF00504D6AE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57416" name="Rectangle 72">
                <a:extLst>
                  <a:ext uri="{FF2B5EF4-FFF2-40B4-BE49-F238E27FC236}">
                    <a16:creationId xmlns:a16="http://schemas.microsoft.com/office/drawing/2014/main" id="{07FF2EAD-6E87-4345-B472-DCC27212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17" name="Rectangle 73">
                <a:extLst>
                  <a:ext uri="{FF2B5EF4-FFF2-40B4-BE49-F238E27FC236}">
                    <a16:creationId xmlns:a16="http://schemas.microsoft.com/office/drawing/2014/main" id="{60F1B847-79CE-413B-AFF4-02ED25E4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18" name="Rectangle 74">
                <a:extLst>
                  <a:ext uri="{FF2B5EF4-FFF2-40B4-BE49-F238E27FC236}">
                    <a16:creationId xmlns:a16="http://schemas.microsoft.com/office/drawing/2014/main" id="{04800BCA-BAE1-4925-AE39-BD15910E8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19" name="Rectangle 75">
                <a:extLst>
                  <a:ext uri="{FF2B5EF4-FFF2-40B4-BE49-F238E27FC236}">
                    <a16:creationId xmlns:a16="http://schemas.microsoft.com/office/drawing/2014/main" id="{82DA1A0E-FD4A-4D82-AD16-04943E007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20" name="Rectangle 76">
                <a:extLst>
                  <a:ext uri="{FF2B5EF4-FFF2-40B4-BE49-F238E27FC236}">
                    <a16:creationId xmlns:a16="http://schemas.microsoft.com/office/drawing/2014/main" id="{0FC0459D-7143-4EE6-BA78-4DEFD7E76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21" name="Rectangle 77">
                <a:extLst>
                  <a:ext uri="{FF2B5EF4-FFF2-40B4-BE49-F238E27FC236}">
                    <a16:creationId xmlns:a16="http://schemas.microsoft.com/office/drawing/2014/main" id="{49F50C9D-5573-4FF0-B17B-28D55EB9B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7422" name="Text Box 78">
              <a:extLst>
                <a:ext uri="{FF2B5EF4-FFF2-40B4-BE49-F238E27FC236}">
                  <a16:creationId xmlns:a16="http://schemas.microsoft.com/office/drawing/2014/main" id="{DBC8A6E7-F446-47C1-8665-366B11C53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7423" name="Line 79">
              <a:extLst>
                <a:ext uri="{FF2B5EF4-FFF2-40B4-BE49-F238E27FC236}">
                  <a16:creationId xmlns:a16="http://schemas.microsoft.com/office/drawing/2014/main" id="{C06511B3-B8F7-4AE5-93C0-2B33A0F99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57424" name="Group 80">
              <a:extLst>
                <a:ext uri="{FF2B5EF4-FFF2-40B4-BE49-F238E27FC236}">
                  <a16:creationId xmlns:a16="http://schemas.microsoft.com/office/drawing/2014/main" id="{DF17112E-2365-498A-82E1-25FFA5048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57425" name="Rectangle 81">
                <a:extLst>
                  <a:ext uri="{FF2B5EF4-FFF2-40B4-BE49-F238E27FC236}">
                    <a16:creationId xmlns:a16="http://schemas.microsoft.com/office/drawing/2014/main" id="{981C0D25-9515-40C5-BDF9-9FDF0503E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>
                  <a:latin typeface="Tahoma" panose="020B0604030504040204" pitchFamily="34" charset="0"/>
                </a:endParaRPr>
              </a:p>
            </p:txBody>
          </p:sp>
          <p:sp>
            <p:nvSpPr>
              <p:cNvPr id="57426" name="Rectangle 82">
                <a:extLst>
                  <a:ext uri="{FF2B5EF4-FFF2-40B4-BE49-F238E27FC236}">
                    <a16:creationId xmlns:a16="http://schemas.microsoft.com/office/drawing/2014/main" id="{B9CD3F26-46FF-43E0-80C2-8D6A3C7C8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27" name="Rectangle 83">
                <a:extLst>
                  <a:ext uri="{FF2B5EF4-FFF2-40B4-BE49-F238E27FC236}">
                    <a16:creationId xmlns:a16="http://schemas.microsoft.com/office/drawing/2014/main" id="{C221046E-895A-4BB7-AEB6-BFADAC76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7428" name="Line 84">
                <a:extLst>
                  <a:ext uri="{FF2B5EF4-FFF2-40B4-BE49-F238E27FC236}">
                    <a16:creationId xmlns:a16="http://schemas.microsoft.com/office/drawing/2014/main" id="{45A24D6D-3857-47BA-9EC6-3A0BF385D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7429" name="Text Box 85">
              <a:extLst>
                <a:ext uri="{FF2B5EF4-FFF2-40B4-BE49-F238E27FC236}">
                  <a16:creationId xmlns:a16="http://schemas.microsoft.com/office/drawing/2014/main" id="{72DD5412-883C-4D87-85FF-C842D295B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7430" name="Text Box 86">
              <a:extLst>
                <a:ext uri="{FF2B5EF4-FFF2-40B4-BE49-F238E27FC236}">
                  <a16:creationId xmlns:a16="http://schemas.microsoft.com/office/drawing/2014/main" id="{C1A163C0-10A0-47CA-8E34-4CBE7826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57431" name="Text Box 87">
              <a:extLst>
                <a:ext uri="{FF2B5EF4-FFF2-40B4-BE49-F238E27FC236}">
                  <a16:creationId xmlns:a16="http://schemas.microsoft.com/office/drawing/2014/main" id="{7CAF848B-5932-4630-AE62-C079F2358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57432" name="Line 88">
              <a:extLst>
                <a:ext uri="{FF2B5EF4-FFF2-40B4-BE49-F238E27FC236}">
                  <a16:creationId xmlns:a16="http://schemas.microsoft.com/office/drawing/2014/main" id="{F12BE987-303B-4121-8161-0B318FF6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33" name="Line 89">
              <a:extLst>
                <a:ext uri="{FF2B5EF4-FFF2-40B4-BE49-F238E27FC236}">
                  <a16:creationId xmlns:a16="http://schemas.microsoft.com/office/drawing/2014/main" id="{71FEDECA-BE93-4C7E-9EE6-353694C6F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7434" name="Text Box 90">
              <a:extLst>
                <a:ext uri="{FF2B5EF4-FFF2-40B4-BE49-F238E27FC236}">
                  <a16:creationId xmlns:a16="http://schemas.microsoft.com/office/drawing/2014/main" id="{BC75266A-A749-4C90-9862-22F0B0A2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1B6D6-B77E-4714-95B8-6E1A758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76B8C-EA6E-4198-986B-A7F35313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A757F-7478-4A21-B651-F9806B68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26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219382-1A10-4D4F-993A-1D1FDB0CC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8357320-0E10-402A-A459-6D6853D2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156DD2A9-B917-46BC-80B1-D58B6087F3DF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58373" name="Group 5">
              <a:extLst>
                <a:ext uri="{FF2B5EF4-FFF2-40B4-BE49-F238E27FC236}">
                  <a16:creationId xmlns:a16="http://schemas.microsoft.com/office/drawing/2014/main" id="{78BE36F9-8FE4-45E9-9C6C-A85F50F8F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58374" name="Rectangle 6">
                <a:extLst>
                  <a:ext uri="{FF2B5EF4-FFF2-40B4-BE49-F238E27FC236}">
                    <a16:creationId xmlns:a16="http://schemas.microsoft.com/office/drawing/2014/main" id="{134CEFB3-9B8C-4E98-9595-6B12F434A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375" name="Rectangle 7">
                <a:extLst>
                  <a:ext uri="{FF2B5EF4-FFF2-40B4-BE49-F238E27FC236}">
                    <a16:creationId xmlns:a16="http://schemas.microsoft.com/office/drawing/2014/main" id="{5FDA0868-E528-4FEB-BBBD-48C2AA1D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376" name="Rectangle 8">
                <a:extLst>
                  <a:ext uri="{FF2B5EF4-FFF2-40B4-BE49-F238E27FC236}">
                    <a16:creationId xmlns:a16="http://schemas.microsoft.com/office/drawing/2014/main" id="{0F424B48-19FC-496C-8850-78EBEDC1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8377" name="Rectangle 9">
              <a:extLst>
                <a:ext uri="{FF2B5EF4-FFF2-40B4-BE49-F238E27FC236}">
                  <a16:creationId xmlns:a16="http://schemas.microsoft.com/office/drawing/2014/main" id="{07176BB5-4626-415A-A273-8F7984A80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378" name="Rectangle 10">
              <a:extLst>
                <a:ext uri="{FF2B5EF4-FFF2-40B4-BE49-F238E27FC236}">
                  <a16:creationId xmlns:a16="http://schemas.microsoft.com/office/drawing/2014/main" id="{15B13EF9-F1E4-4374-8B35-1F5AF334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79" name="Rectangle 11">
              <a:extLst>
                <a:ext uri="{FF2B5EF4-FFF2-40B4-BE49-F238E27FC236}">
                  <a16:creationId xmlns:a16="http://schemas.microsoft.com/office/drawing/2014/main" id="{24098430-E43A-4AD7-8092-FACCAC5E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0" name="Rectangle 12">
              <a:extLst>
                <a:ext uri="{FF2B5EF4-FFF2-40B4-BE49-F238E27FC236}">
                  <a16:creationId xmlns:a16="http://schemas.microsoft.com/office/drawing/2014/main" id="{E4D1516F-F0CF-4997-98B7-DEDADC36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1" name="Line 13">
              <a:extLst>
                <a:ext uri="{FF2B5EF4-FFF2-40B4-BE49-F238E27FC236}">
                  <a16:creationId xmlns:a16="http://schemas.microsoft.com/office/drawing/2014/main" id="{F61E3380-6C29-42E4-B544-8DED2E1A1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2" name="Text Box 14">
              <a:extLst>
                <a:ext uri="{FF2B5EF4-FFF2-40B4-BE49-F238E27FC236}">
                  <a16:creationId xmlns:a16="http://schemas.microsoft.com/office/drawing/2014/main" id="{69C1DCB0-85F6-4536-A1C3-CCEB09202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8383" name="Rectangle 15">
              <a:extLst>
                <a:ext uri="{FF2B5EF4-FFF2-40B4-BE49-F238E27FC236}">
                  <a16:creationId xmlns:a16="http://schemas.microsoft.com/office/drawing/2014/main" id="{1C091DEB-FF1E-4388-8522-0B125DE2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58384" name="Rectangle 16">
              <a:extLst>
                <a:ext uri="{FF2B5EF4-FFF2-40B4-BE49-F238E27FC236}">
                  <a16:creationId xmlns:a16="http://schemas.microsoft.com/office/drawing/2014/main" id="{9FFF56EF-A18E-449A-BC37-B3C48E66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BEE608E8-8F56-4C8F-92CD-A2FE00825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6" name="Line 18">
              <a:extLst>
                <a:ext uri="{FF2B5EF4-FFF2-40B4-BE49-F238E27FC236}">
                  <a16:creationId xmlns:a16="http://schemas.microsoft.com/office/drawing/2014/main" id="{4DCA11DF-049E-4BC5-B60C-EE8380A7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7" name="Line 19">
              <a:extLst>
                <a:ext uri="{FF2B5EF4-FFF2-40B4-BE49-F238E27FC236}">
                  <a16:creationId xmlns:a16="http://schemas.microsoft.com/office/drawing/2014/main" id="{5ADE746A-EC0B-4643-A488-C02E81A1A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8" name="Line 20">
              <a:extLst>
                <a:ext uri="{FF2B5EF4-FFF2-40B4-BE49-F238E27FC236}">
                  <a16:creationId xmlns:a16="http://schemas.microsoft.com/office/drawing/2014/main" id="{EFBC5C36-6BE5-4DA3-A59F-ABA3D7F34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89" name="Text Box 21">
              <a:extLst>
                <a:ext uri="{FF2B5EF4-FFF2-40B4-BE49-F238E27FC236}">
                  <a16:creationId xmlns:a16="http://schemas.microsoft.com/office/drawing/2014/main" id="{E8C29555-8943-400F-9715-A795A702D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58390" name="Line 22">
              <a:extLst>
                <a:ext uri="{FF2B5EF4-FFF2-40B4-BE49-F238E27FC236}">
                  <a16:creationId xmlns:a16="http://schemas.microsoft.com/office/drawing/2014/main" id="{D56652E5-620A-40EA-8519-5E9EB7CB6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91" name="Line 23">
              <a:extLst>
                <a:ext uri="{FF2B5EF4-FFF2-40B4-BE49-F238E27FC236}">
                  <a16:creationId xmlns:a16="http://schemas.microsoft.com/office/drawing/2014/main" id="{2316338E-7B02-447F-928D-1F0C83F2C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92" name="Text Box 24">
              <a:extLst>
                <a:ext uri="{FF2B5EF4-FFF2-40B4-BE49-F238E27FC236}">
                  <a16:creationId xmlns:a16="http://schemas.microsoft.com/office/drawing/2014/main" id="{8A2AAAC8-13B3-4642-B999-3C11F5C4D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58393" name="Group 25">
              <a:extLst>
                <a:ext uri="{FF2B5EF4-FFF2-40B4-BE49-F238E27FC236}">
                  <a16:creationId xmlns:a16="http://schemas.microsoft.com/office/drawing/2014/main" id="{60DA8394-10B5-4E85-BC65-76BF30512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58394" name="Rectangle 26">
                <a:extLst>
                  <a:ext uri="{FF2B5EF4-FFF2-40B4-BE49-F238E27FC236}">
                    <a16:creationId xmlns:a16="http://schemas.microsoft.com/office/drawing/2014/main" id="{538F100C-3E79-48A6-96D5-AFCA292F4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395" name="Rectangle 27">
                <a:extLst>
                  <a:ext uri="{FF2B5EF4-FFF2-40B4-BE49-F238E27FC236}">
                    <a16:creationId xmlns:a16="http://schemas.microsoft.com/office/drawing/2014/main" id="{833E5C45-1581-45B7-853A-ED77C7DC0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396" name="Rectangle 28">
                <a:extLst>
                  <a:ext uri="{FF2B5EF4-FFF2-40B4-BE49-F238E27FC236}">
                    <a16:creationId xmlns:a16="http://schemas.microsoft.com/office/drawing/2014/main" id="{98712385-DF08-47AC-B2C9-E657256AD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397" name="Rectangle 29">
                <a:extLst>
                  <a:ext uri="{FF2B5EF4-FFF2-40B4-BE49-F238E27FC236}">
                    <a16:creationId xmlns:a16="http://schemas.microsoft.com/office/drawing/2014/main" id="{AB4A87D1-8D05-48CD-8236-C5A1A78AD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8398" name="未知">
              <a:extLst>
                <a:ext uri="{FF2B5EF4-FFF2-40B4-BE49-F238E27FC236}">
                  <a16:creationId xmlns:a16="http://schemas.microsoft.com/office/drawing/2014/main" id="{4685F506-76E5-49CE-894A-78B531C96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399" name="Text Box 31">
              <a:extLst>
                <a:ext uri="{FF2B5EF4-FFF2-40B4-BE49-F238E27FC236}">
                  <a16:creationId xmlns:a16="http://schemas.microsoft.com/office/drawing/2014/main" id="{B25F7FBF-A09D-467D-814E-337D1A5DF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58400" name="Group 32">
              <a:extLst>
                <a:ext uri="{FF2B5EF4-FFF2-40B4-BE49-F238E27FC236}">
                  <a16:creationId xmlns:a16="http://schemas.microsoft.com/office/drawing/2014/main" id="{E6A0FBE8-C153-4EE3-95A4-0E6D801BE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58401" name="Rectangle 33">
                <a:extLst>
                  <a:ext uri="{FF2B5EF4-FFF2-40B4-BE49-F238E27FC236}">
                    <a16:creationId xmlns:a16="http://schemas.microsoft.com/office/drawing/2014/main" id="{5FC389C5-C5E7-46D0-86FE-AC489529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2" name="Rectangle 34">
                <a:extLst>
                  <a:ext uri="{FF2B5EF4-FFF2-40B4-BE49-F238E27FC236}">
                    <a16:creationId xmlns:a16="http://schemas.microsoft.com/office/drawing/2014/main" id="{6B9D6E49-A655-485B-9F0D-757CBE6D2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3" name="Rectangle 35">
                <a:extLst>
                  <a:ext uri="{FF2B5EF4-FFF2-40B4-BE49-F238E27FC236}">
                    <a16:creationId xmlns:a16="http://schemas.microsoft.com/office/drawing/2014/main" id="{760BD148-B592-4567-B5F1-A9F99C11B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4" name="Rectangle 36">
                <a:extLst>
                  <a:ext uri="{FF2B5EF4-FFF2-40B4-BE49-F238E27FC236}">
                    <a16:creationId xmlns:a16="http://schemas.microsoft.com/office/drawing/2014/main" id="{13B652B3-D59B-4498-AC8E-1AD7DC37C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5" name="Rectangle 37">
                <a:extLst>
                  <a:ext uri="{FF2B5EF4-FFF2-40B4-BE49-F238E27FC236}">
                    <a16:creationId xmlns:a16="http://schemas.microsoft.com/office/drawing/2014/main" id="{E2878612-1BAE-4465-B60B-776E063B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6" name="Rectangle 38">
                <a:extLst>
                  <a:ext uri="{FF2B5EF4-FFF2-40B4-BE49-F238E27FC236}">
                    <a16:creationId xmlns:a16="http://schemas.microsoft.com/office/drawing/2014/main" id="{6A2195D7-3342-4653-AB22-3D1E97A6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7" name="Rectangle 39">
                <a:extLst>
                  <a:ext uri="{FF2B5EF4-FFF2-40B4-BE49-F238E27FC236}">
                    <a16:creationId xmlns:a16="http://schemas.microsoft.com/office/drawing/2014/main" id="{4F8D7A49-F3A6-4327-941E-8A1B9E5DA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8" name="Rectangle 40">
                <a:extLst>
                  <a:ext uri="{FF2B5EF4-FFF2-40B4-BE49-F238E27FC236}">
                    <a16:creationId xmlns:a16="http://schemas.microsoft.com/office/drawing/2014/main" id="{05DBD571-2C07-4638-A3EC-BA077CBA7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09" name="Rectangle 41">
                <a:extLst>
                  <a:ext uri="{FF2B5EF4-FFF2-40B4-BE49-F238E27FC236}">
                    <a16:creationId xmlns:a16="http://schemas.microsoft.com/office/drawing/2014/main" id="{C9EC81CE-6653-4662-9E62-A7F9C325C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0" name="Rectangle 42">
                <a:extLst>
                  <a:ext uri="{FF2B5EF4-FFF2-40B4-BE49-F238E27FC236}">
                    <a16:creationId xmlns:a16="http://schemas.microsoft.com/office/drawing/2014/main" id="{4AD96D6E-CE55-480D-8768-8B7DF9D4A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1" name="Rectangle 43">
                <a:extLst>
                  <a:ext uri="{FF2B5EF4-FFF2-40B4-BE49-F238E27FC236}">
                    <a16:creationId xmlns:a16="http://schemas.microsoft.com/office/drawing/2014/main" id="{3035C0B2-150C-45EA-8274-21C5875E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2" name="Rectangle 44">
                <a:extLst>
                  <a:ext uri="{FF2B5EF4-FFF2-40B4-BE49-F238E27FC236}">
                    <a16:creationId xmlns:a16="http://schemas.microsoft.com/office/drawing/2014/main" id="{F067DCFB-A780-4A0D-9B4D-8AE32EE66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3" name="Rectangle 45">
                <a:extLst>
                  <a:ext uri="{FF2B5EF4-FFF2-40B4-BE49-F238E27FC236}">
                    <a16:creationId xmlns:a16="http://schemas.microsoft.com/office/drawing/2014/main" id="{04C13258-49B5-4CED-9CF7-65DD10C86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4" name="Rectangle 46">
                <a:extLst>
                  <a:ext uri="{FF2B5EF4-FFF2-40B4-BE49-F238E27FC236}">
                    <a16:creationId xmlns:a16="http://schemas.microsoft.com/office/drawing/2014/main" id="{C739C633-857A-43EA-A4DD-A46176B7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5" name="Rectangle 47">
                <a:extLst>
                  <a:ext uri="{FF2B5EF4-FFF2-40B4-BE49-F238E27FC236}">
                    <a16:creationId xmlns:a16="http://schemas.microsoft.com/office/drawing/2014/main" id="{0731C1EE-88B7-48D4-ADC8-85490332D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8416" name="Rectangle 48">
                <a:extLst>
                  <a:ext uri="{FF2B5EF4-FFF2-40B4-BE49-F238E27FC236}">
                    <a16:creationId xmlns:a16="http://schemas.microsoft.com/office/drawing/2014/main" id="{160677F0-36CE-418B-A8B3-DEE3B85AA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8417" name="Rectangle 49">
              <a:extLst>
                <a:ext uri="{FF2B5EF4-FFF2-40B4-BE49-F238E27FC236}">
                  <a16:creationId xmlns:a16="http://schemas.microsoft.com/office/drawing/2014/main" id="{42C0A638-65A8-407D-9650-E6AFD045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18" name="Rectangle 50">
              <a:extLst>
                <a:ext uri="{FF2B5EF4-FFF2-40B4-BE49-F238E27FC236}">
                  <a16:creationId xmlns:a16="http://schemas.microsoft.com/office/drawing/2014/main" id="{FFEC6432-29C9-449F-8733-4B8222D5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19" name="Rectangle 51">
              <a:extLst>
                <a:ext uri="{FF2B5EF4-FFF2-40B4-BE49-F238E27FC236}">
                  <a16:creationId xmlns:a16="http://schemas.microsoft.com/office/drawing/2014/main" id="{0251DB88-4611-4A41-B49F-1A30D6ED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F6</a:t>
              </a:r>
            </a:p>
          </p:txBody>
        </p:sp>
        <p:sp>
          <p:nvSpPr>
            <p:cNvPr id="58420" name="Rectangle 52">
              <a:extLst>
                <a:ext uri="{FF2B5EF4-FFF2-40B4-BE49-F238E27FC236}">
                  <a16:creationId xmlns:a16="http://schemas.microsoft.com/office/drawing/2014/main" id="{CC77EFDB-9EFD-4256-8AD1-148623948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1" name="Rectangle 53">
              <a:extLst>
                <a:ext uri="{FF2B5EF4-FFF2-40B4-BE49-F238E27FC236}">
                  <a16:creationId xmlns:a16="http://schemas.microsoft.com/office/drawing/2014/main" id="{33CBA688-A27C-45DA-82CD-6E7AA5B1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2" name="Rectangle 54">
              <a:extLst>
                <a:ext uri="{FF2B5EF4-FFF2-40B4-BE49-F238E27FC236}">
                  <a16:creationId xmlns:a16="http://schemas.microsoft.com/office/drawing/2014/main" id="{99332C1B-E0F0-4986-A5AA-ED75EFCA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3" name="Rectangle 55">
              <a:extLst>
                <a:ext uri="{FF2B5EF4-FFF2-40B4-BE49-F238E27FC236}">
                  <a16:creationId xmlns:a16="http://schemas.microsoft.com/office/drawing/2014/main" id="{82787AAD-2813-4035-99D9-39681F5B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4" name="Rectangle 56">
              <a:extLst>
                <a:ext uri="{FF2B5EF4-FFF2-40B4-BE49-F238E27FC236}">
                  <a16:creationId xmlns:a16="http://schemas.microsoft.com/office/drawing/2014/main" id="{F8E4CA01-7FBC-4FBB-99B1-F26CFF87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5" name="Rectangle 57">
              <a:extLst>
                <a:ext uri="{FF2B5EF4-FFF2-40B4-BE49-F238E27FC236}">
                  <a16:creationId xmlns:a16="http://schemas.microsoft.com/office/drawing/2014/main" id="{EA27BC4B-01C1-4B8A-8FAA-4C0D7345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F6,34(R2)</a:t>
              </a:r>
            </a:p>
          </p:txBody>
        </p:sp>
        <p:sp>
          <p:nvSpPr>
            <p:cNvPr id="58426" name="Rectangle 58">
              <a:extLst>
                <a:ext uri="{FF2B5EF4-FFF2-40B4-BE49-F238E27FC236}">
                  <a16:creationId xmlns:a16="http://schemas.microsoft.com/office/drawing/2014/main" id="{A44B6CDA-141E-46A2-99CA-5C337D10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7" name="Rectangle 59">
              <a:extLst>
                <a:ext uri="{FF2B5EF4-FFF2-40B4-BE49-F238E27FC236}">
                  <a16:creationId xmlns:a16="http://schemas.microsoft.com/office/drawing/2014/main" id="{067A282A-2A97-4213-ABFD-18090DC1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8428" name="Rectangle 60">
              <a:extLst>
                <a:ext uri="{FF2B5EF4-FFF2-40B4-BE49-F238E27FC236}">
                  <a16:creationId xmlns:a16="http://schemas.microsoft.com/office/drawing/2014/main" id="{C99D6405-862F-4B14-9508-5481F7E8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58429" name="Line 61">
              <a:extLst>
                <a:ext uri="{FF2B5EF4-FFF2-40B4-BE49-F238E27FC236}">
                  <a16:creationId xmlns:a16="http://schemas.microsoft.com/office/drawing/2014/main" id="{A1FB7F9A-1025-4788-8774-F367DBC79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30" name="Text Box 62">
              <a:extLst>
                <a:ext uri="{FF2B5EF4-FFF2-40B4-BE49-F238E27FC236}">
                  <a16:creationId xmlns:a16="http://schemas.microsoft.com/office/drawing/2014/main" id="{644F7598-C34F-498C-B352-7C06D2EC0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58431" name="未知">
              <a:extLst>
                <a:ext uri="{FF2B5EF4-FFF2-40B4-BE49-F238E27FC236}">
                  <a16:creationId xmlns:a16="http://schemas.microsoft.com/office/drawing/2014/main" id="{1A01270D-ABAE-48AF-828B-C2DE9B8B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32" name="Line 64">
              <a:extLst>
                <a:ext uri="{FF2B5EF4-FFF2-40B4-BE49-F238E27FC236}">
                  <a16:creationId xmlns:a16="http://schemas.microsoft.com/office/drawing/2014/main" id="{4D9B57FC-4DDD-43B1-BB22-87424ECF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33" name="Line 65">
              <a:extLst>
                <a:ext uri="{FF2B5EF4-FFF2-40B4-BE49-F238E27FC236}">
                  <a16:creationId xmlns:a16="http://schemas.microsoft.com/office/drawing/2014/main" id="{BE6CC169-3840-4FD4-BC5A-55AA2F693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34" name="Text Box 66">
              <a:extLst>
                <a:ext uri="{FF2B5EF4-FFF2-40B4-BE49-F238E27FC236}">
                  <a16:creationId xmlns:a16="http://schemas.microsoft.com/office/drawing/2014/main" id="{76E78F23-BC21-4044-82E5-38C831BF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8435" name="Text Box 67">
              <a:extLst>
                <a:ext uri="{FF2B5EF4-FFF2-40B4-BE49-F238E27FC236}">
                  <a16:creationId xmlns:a16="http://schemas.microsoft.com/office/drawing/2014/main" id="{C3905B47-16DA-4791-8ABA-A39C547B9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8436" name="AutoShape 68">
              <a:extLst>
                <a:ext uri="{FF2B5EF4-FFF2-40B4-BE49-F238E27FC236}">
                  <a16:creationId xmlns:a16="http://schemas.microsoft.com/office/drawing/2014/main" id="{7691CF33-F3D1-4BEB-ACA1-193A869813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37" name="Text Box 69">
              <a:extLst>
                <a:ext uri="{FF2B5EF4-FFF2-40B4-BE49-F238E27FC236}">
                  <a16:creationId xmlns:a16="http://schemas.microsoft.com/office/drawing/2014/main" id="{BC9105B1-20C9-4B6A-93B0-0EC6A84CB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58438" name="Text Box 70">
              <a:extLst>
                <a:ext uri="{FF2B5EF4-FFF2-40B4-BE49-F238E27FC236}">
                  <a16:creationId xmlns:a16="http://schemas.microsoft.com/office/drawing/2014/main" id="{BB307121-5B09-4BEF-B078-74F03CDEB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58439" name="Group 71">
              <a:extLst>
                <a:ext uri="{FF2B5EF4-FFF2-40B4-BE49-F238E27FC236}">
                  <a16:creationId xmlns:a16="http://schemas.microsoft.com/office/drawing/2014/main" id="{98103C8B-7709-49AD-B91B-9DB3579B9DC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58440" name="Rectangle 72">
                <a:extLst>
                  <a:ext uri="{FF2B5EF4-FFF2-40B4-BE49-F238E27FC236}">
                    <a16:creationId xmlns:a16="http://schemas.microsoft.com/office/drawing/2014/main" id="{98C9614B-73C7-4AB4-9E07-76014E0D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41" name="Rectangle 73">
                <a:extLst>
                  <a:ext uri="{FF2B5EF4-FFF2-40B4-BE49-F238E27FC236}">
                    <a16:creationId xmlns:a16="http://schemas.microsoft.com/office/drawing/2014/main" id="{CE84BF76-2F7B-4124-920D-8F89F828E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42" name="Rectangle 74">
                <a:extLst>
                  <a:ext uri="{FF2B5EF4-FFF2-40B4-BE49-F238E27FC236}">
                    <a16:creationId xmlns:a16="http://schemas.microsoft.com/office/drawing/2014/main" id="{2B08352F-34BB-41FE-AB64-E001B75F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43" name="Rectangle 75">
                <a:extLst>
                  <a:ext uri="{FF2B5EF4-FFF2-40B4-BE49-F238E27FC236}">
                    <a16:creationId xmlns:a16="http://schemas.microsoft.com/office/drawing/2014/main" id="{690859F9-1EA8-44C3-AE66-781D73B45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44" name="Rectangle 76">
                <a:extLst>
                  <a:ext uri="{FF2B5EF4-FFF2-40B4-BE49-F238E27FC236}">
                    <a16:creationId xmlns:a16="http://schemas.microsoft.com/office/drawing/2014/main" id="{A73247FC-CC0D-426A-A11D-EF920B3B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45" name="Rectangle 77">
                <a:extLst>
                  <a:ext uri="{FF2B5EF4-FFF2-40B4-BE49-F238E27FC236}">
                    <a16:creationId xmlns:a16="http://schemas.microsoft.com/office/drawing/2014/main" id="{19182BE5-EC3B-4766-844D-EC062207F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8446" name="Text Box 78">
              <a:extLst>
                <a:ext uri="{FF2B5EF4-FFF2-40B4-BE49-F238E27FC236}">
                  <a16:creationId xmlns:a16="http://schemas.microsoft.com/office/drawing/2014/main" id="{00EAF32B-62E2-4AEF-B43D-854BC42AB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8447" name="Line 79">
              <a:extLst>
                <a:ext uri="{FF2B5EF4-FFF2-40B4-BE49-F238E27FC236}">
                  <a16:creationId xmlns:a16="http://schemas.microsoft.com/office/drawing/2014/main" id="{DA2A01E4-4416-4230-9553-86FF57F2E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58448" name="Group 80">
              <a:extLst>
                <a:ext uri="{FF2B5EF4-FFF2-40B4-BE49-F238E27FC236}">
                  <a16:creationId xmlns:a16="http://schemas.microsoft.com/office/drawing/2014/main" id="{818CB984-8CF1-4375-BB68-C76FE67CC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58449" name="Rectangle 81">
                <a:extLst>
                  <a:ext uri="{FF2B5EF4-FFF2-40B4-BE49-F238E27FC236}">
                    <a16:creationId xmlns:a16="http://schemas.microsoft.com/office/drawing/2014/main" id="{14B7AE40-E72F-4801-BC45-C7E7C2227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>
                    <a:latin typeface="Tahoma" panose="020B0604030504040204" pitchFamily="34" charset="0"/>
                  </a:rPr>
                  <a:t>1  34+R2</a:t>
                </a:r>
              </a:p>
            </p:txBody>
          </p:sp>
          <p:sp>
            <p:nvSpPr>
              <p:cNvPr id="58450" name="Rectangle 82">
                <a:extLst>
                  <a:ext uri="{FF2B5EF4-FFF2-40B4-BE49-F238E27FC236}">
                    <a16:creationId xmlns:a16="http://schemas.microsoft.com/office/drawing/2014/main" id="{955B8431-9F82-4343-8D5D-9EF4997B5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51" name="Rectangle 83">
                <a:extLst>
                  <a:ext uri="{FF2B5EF4-FFF2-40B4-BE49-F238E27FC236}">
                    <a16:creationId xmlns:a16="http://schemas.microsoft.com/office/drawing/2014/main" id="{68380CAF-CD41-4560-A492-FD7FED746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8452" name="Line 84">
                <a:extLst>
                  <a:ext uri="{FF2B5EF4-FFF2-40B4-BE49-F238E27FC236}">
                    <a16:creationId xmlns:a16="http://schemas.microsoft.com/office/drawing/2014/main" id="{E31BEE63-875D-45B5-A873-BCF525B92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8453" name="Text Box 85">
              <a:extLst>
                <a:ext uri="{FF2B5EF4-FFF2-40B4-BE49-F238E27FC236}">
                  <a16:creationId xmlns:a16="http://schemas.microsoft.com/office/drawing/2014/main" id="{06213E96-9BF2-4C3B-80CC-FF7D76A8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8454" name="Text Box 86">
              <a:extLst>
                <a:ext uri="{FF2B5EF4-FFF2-40B4-BE49-F238E27FC236}">
                  <a16:creationId xmlns:a16="http://schemas.microsoft.com/office/drawing/2014/main" id="{51466CD5-332E-443B-898C-11ADF951F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58455" name="Text Box 87">
              <a:extLst>
                <a:ext uri="{FF2B5EF4-FFF2-40B4-BE49-F238E27FC236}">
                  <a16:creationId xmlns:a16="http://schemas.microsoft.com/office/drawing/2014/main" id="{C2D213E5-E4F2-415C-93C2-34D81BDBC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58456" name="Line 88">
              <a:extLst>
                <a:ext uri="{FF2B5EF4-FFF2-40B4-BE49-F238E27FC236}">
                  <a16:creationId xmlns:a16="http://schemas.microsoft.com/office/drawing/2014/main" id="{8F4835DC-E326-4702-81AE-F95468EED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57" name="Line 89">
              <a:extLst>
                <a:ext uri="{FF2B5EF4-FFF2-40B4-BE49-F238E27FC236}">
                  <a16:creationId xmlns:a16="http://schemas.microsoft.com/office/drawing/2014/main" id="{512AB77D-D9E5-4219-8BC9-F9597AC8B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8458" name="Text Box 90">
              <a:extLst>
                <a:ext uri="{FF2B5EF4-FFF2-40B4-BE49-F238E27FC236}">
                  <a16:creationId xmlns:a16="http://schemas.microsoft.com/office/drawing/2014/main" id="{FEE18725-7174-4413-BFBE-3E446BA23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F3321-1945-4595-954E-E20C6328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6417F4-806A-4BF6-99B7-5C6231DA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E723D-D520-448B-AC77-8DB02118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396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405FBB3-5545-4474-91BD-E71070D01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2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C319C9A-B0CC-48B9-894B-A10A5DB7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C3498DC4-AED5-4CD9-8C6E-A23B3213391E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59397" name="Group 5">
              <a:extLst>
                <a:ext uri="{FF2B5EF4-FFF2-40B4-BE49-F238E27FC236}">
                  <a16:creationId xmlns:a16="http://schemas.microsoft.com/office/drawing/2014/main" id="{7EB76C2B-2C8E-4701-A575-57F726ED1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59398" name="Rectangle 6">
                <a:extLst>
                  <a:ext uri="{FF2B5EF4-FFF2-40B4-BE49-F238E27FC236}">
                    <a16:creationId xmlns:a16="http://schemas.microsoft.com/office/drawing/2014/main" id="{80E88EA6-B586-4A65-86FF-7804A9338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399" name="Rectangle 7">
                <a:extLst>
                  <a:ext uri="{FF2B5EF4-FFF2-40B4-BE49-F238E27FC236}">
                    <a16:creationId xmlns:a16="http://schemas.microsoft.com/office/drawing/2014/main" id="{0A380D24-3B8C-4CDE-9CA5-1C833FBAD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00" name="Rectangle 8">
                <a:extLst>
                  <a:ext uri="{FF2B5EF4-FFF2-40B4-BE49-F238E27FC236}">
                    <a16:creationId xmlns:a16="http://schemas.microsoft.com/office/drawing/2014/main" id="{7AADA560-42FF-4F99-8A50-7FD91751C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9401" name="Rectangle 9">
              <a:extLst>
                <a:ext uri="{FF2B5EF4-FFF2-40B4-BE49-F238E27FC236}">
                  <a16:creationId xmlns:a16="http://schemas.microsoft.com/office/drawing/2014/main" id="{8B9DE885-0F44-4D7E-B96C-EEF3022E5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02" name="Rectangle 10">
              <a:extLst>
                <a:ext uri="{FF2B5EF4-FFF2-40B4-BE49-F238E27FC236}">
                  <a16:creationId xmlns:a16="http://schemas.microsoft.com/office/drawing/2014/main" id="{D0E3E010-405E-4B42-A33F-E444EE3E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03" name="Rectangle 11">
              <a:extLst>
                <a:ext uri="{FF2B5EF4-FFF2-40B4-BE49-F238E27FC236}">
                  <a16:creationId xmlns:a16="http://schemas.microsoft.com/office/drawing/2014/main" id="{D5CEE0DB-B131-4D66-B139-7CCEF220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04" name="Rectangle 12">
              <a:extLst>
                <a:ext uri="{FF2B5EF4-FFF2-40B4-BE49-F238E27FC236}">
                  <a16:creationId xmlns:a16="http://schemas.microsoft.com/office/drawing/2014/main" id="{BFB438D2-1D77-4C5F-ADDA-0E74B75D2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13973B63-408B-4B0C-B281-FFBE9852E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7886D313-0AC9-4F75-9F53-DDC1B8870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43944D66-B09A-47B4-B340-7833C864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59408" name="Rectangle 16">
              <a:extLst>
                <a:ext uri="{FF2B5EF4-FFF2-40B4-BE49-F238E27FC236}">
                  <a16:creationId xmlns:a16="http://schemas.microsoft.com/office/drawing/2014/main" id="{CF26930B-EEE7-4BF3-B9D6-B8D68191B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59409" name="Line 17">
              <a:extLst>
                <a:ext uri="{FF2B5EF4-FFF2-40B4-BE49-F238E27FC236}">
                  <a16:creationId xmlns:a16="http://schemas.microsoft.com/office/drawing/2014/main" id="{AAA6AE33-362D-4D8F-9E68-4118DB78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0" name="Line 18">
              <a:extLst>
                <a:ext uri="{FF2B5EF4-FFF2-40B4-BE49-F238E27FC236}">
                  <a16:creationId xmlns:a16="http://schemas.microsoft.com/office/drawing/2014/main" id="{6C4C5DE9-DC9D-4763-A0F9-15A66D4BB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1" name="Line 19">
              <a:extLst>
                <a:ext uri="{FF2B5EF4-FFF2-40B4-BE49-F238E27FC236}">
                  <a16:creationId xmlns:a16="http://schemas.microsoft.com/office/drawing/2014/main" id="{497EDF30-077A-4DFD-9F6C-E5612B035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2" name="Line 20">
              <a:extLst>
                <a:ext uri="{FF2B5EF4-FFF2-40B4-BE49-F238E27FC236}">
                  <a16:creationId xmlns:a16="http://schemas.microsoft.com/office/drawing/2014/main" id="{032F5AAA-6CC6-45EC-8B44-A39EF0071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3" name="Text Box 21">
              <a:extLst>
                <a:ext uri="{FF2B5EF4-FFF2-40B4-BE49-F238E27FC236}">
                  <a16:creationId xmlns:a16="http://schemas.microsoft.com/office/drawing/2014/main" id="{361441C5-0096-4450-8D93-7E213758F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59414" name="Line 22">
              <a:extLst>
                <a:ext uri="{FF2B5EF4-FFF2-40B4-BE49-F238E27FC236}">
                  <a16:creationId xmlns:a16="http://schemas.microsoft.com/office/drawing/2014/main" id="{6F368C36-5BE6-4252-BFAE-175757AF9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5" name="Line 23">
              <a:extLst>
                <a:ext uri="{FF2B5EF4-FFF2-40B4-BE49-F238E27FC236}">
                  <a16:creationId xmlns:a16="http://schemas.microsoft.com/office/drawing/2014/main" id="{0668C1EC-D601-49CE-9DDA-83028E151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16" name="Text Box 24">
              <a:extLst>
                <a:ext uri="{FF2B5EF4-FFF2-40B4-BE49-F238E27FC236}">
                  <a16:creationId xmlns:a16="http://schemas.microsoft.com/office/drawing/2014/main" id="{5174A7B1-A8B7-4F69-96EF-BEA32150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59417" name="Group 25">
              <a:extLst>
                <a:ext uri="{FF2B5EF4-FFF2-40B4-BE49-F238E27FC236}">
                  <a16:creationId xmlns:a16="http://schemas.microsoft.com/office/drawing/2014/main" id="{156A9A7B-11BB-4E54-BF92-0208D3689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59418" name="Rectangle 26">
                <a:extLst>
                  <a:ext uri="{FF2B5EF4-FFF2-40B4-BE49-F238E27FC236}">
                    <a16:creationId xmlns:a16="http://schemas.microsoft.com/office/drawing/2014/main" id="{5E20CCE2-C6FC-4F6C-8BAF-1C9E43512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19" name="Rectangle 27">
                <a:extLst>
                  <a:ext uri="{FF2B5EF4-FFF2-40B4-BE49-F238E27FC236}">
                    <a16:creationId xmlns:a16="http://schemas.microsoft.com/office/drawing/2014/main" id="{2C151E65-90ED-48AD-9BBB-899EE62B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20" name="Rectangle 28">
                <a:extLst>
                  <a:ext uri="{FF2B5EF4-FFF2-40B4-BE49-F238E27FC236}">
                    <a16:creationId xmlns:a16="http://schemas.microsoft.com/office/drawing/2014/main" id="{777A0D81-8015-432C-9500-ADB3789A7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21" name="Rectangle 29">
                <a:extLst>
                  <a:ext uri="{FF2B5EF4-FFF2-40B4-BE49-F238E27FC236}">
                    <a16:creationId xmlns:a16="http://schemas.microsoft.com/office/drawing/2014/main" id="{874E0564-9B4A-48ED-9BFA-371D7F014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9422" name="未知">
              <a:extLst>
                <a:ext uri="{FF2B5EF4-FFF2-40B4-BE49-F238E27FC236}">
                  <a16:creationId xmlns:a16="http://schemas.microsoft.com/office/drawing/2014/main" id="{F600E74E-5A16-466A-ABF8-4F3C578F0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23" name="Text Box 31">
              <a:extLst>
                <a:ext uri="{FF2B5EF4-FFF2-40B4-BE49-F238E27FC236}">
                  <a16:creationId xmlns:a16="http://schemas.microsoft.com/office/drawing/2014/main" id="{4D1394D2-A3A9-4782-9687-035C26DA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59424" name="Group 32">
              <a:extLst>
                <a:ext uri="{FF2B5EF4-FFF2-40B4-BE49-F238E27FC236}">
                  <a16:creationId xmlns:a16="http://schemas.microsoft.com/office/drawing/2014/main" id="{F8058089-7314-47C5-AFDF-FA6E74454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59425" name="Rectangle 33">
                <a:extLst>
                  <a:ext uri="{FF2B5EF4-FFF2-40B4-BE49-F238E27FC236}">
                    <a16:creationId xmlns:a16="http://schemas.microsoft.com/office/drawing/2014/main" id="{DE83EA6B-0DD7-40D0-908A-45019EFE0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26" name="Rectangle 34">
                <a:extLst>
                  <a:ext uri="{FF2B5EF4-FFF2-40B4-BE49-F238E27FC236}">
                    <a16:creationId xmlns:a16="http://schemas.microsoft.com/office/drawing/2014/main" id="{2F3920FF-8482-49E9-93C9-759C6A576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27" name="Rectangle 35">
                <a:extLst>
                  <a:ext uri="{FF2B5EF4-FFF2-40B4-BE49-F238E27FC236}">
                    <a16:creationId xmlns:a16="http://schemas.microsoft.com/office/drawing/2014/main" id="{96639922-DAF1-4F1E-96BC-12DB6B3F6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28" name="Rectangle 36">
                <a:extLst>
                  <a:ext uri="{FF2B5EF4-FFF2-40B4-BE49-F238E27FC236}">
                    <a16:creationId xmlns:a16="http://schemas.microsoft.com/office/drawing/2014/main" id="{6C146C74-C2E3-4389-84F0-00418F09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29" name="Rectangle 37">
                <a:extLst>
                  <a:ext uri="{FF2B5EF4-FFF2-40B4-BE49-F238E27FC236}">
                    <a16:creationId xmlns:a16="http://schemas.microsoft.com/office/drawing/2014/main" id="{3BF0652E-7119-497F-A164-33044C867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0" name="Rectangle 38">
                <a:extLst>
                  <a:ext uri="{FF2B5EF4-FFF2-40B4-BE49-F238E27FC236}">
                    <a16:creationId xmlns:a16="http://schemas.microsoft.com/office/drawing/2014/main" id="{CA222E1A-B723-400D-B051-640FECBD0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1" name="Rectangle 39">
                <a:extLst>
                  <a:ext uri="{FF2B5EF4-FFF2-40B4-BE49-F238E27FC236}">
                    <a16:creationId xmlns:a16="http://schemas.microsoft.com/office/drawing/2014/main" id="{C275C9D8-F408-4811-AC03-BA24FF3D2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2" name="Rectangle 40">
                <a:extLst>
                  <a:ext uri="{FF2B5EF4-FFF2-40B4-BE49-F238E27FC236}">
                    <a16:creationId xmlns:a16="http://schemas.microsoft.com/office/drawing/2014/main" id="{145B3894-1D41-4206-9961-D902098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3" name="Rectangle 41">
                <a:extLst>
                  <a:ext uri="{FF2B5EF4-FFF2-40B4-BE49-F238E27FC236}">
                    <a16:creationId xmlns:a16="http://schemas.microsoft.com/office/drawing/2014/main" id="{7396156E-9670-4C94-A62D-6D315566B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4" name="Rectangle 42">
                <a:extLst>
                  <a:ext uri="{FF2B5EF4-FFF2-40B4-BE49-F238E27FC236}">
                    <a16:creationId xmlns:a16="http://schemas.microsoft.com/office/drawing/2014/main" id="{019910CA-2C08-4880-9A3A-E0F0513B9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5" name="Rectangle 43">
                <a:extLst>
                  <a:ext uri="{FF2B5EF4-FFF2-40B4-BE49-F238E27FC236}">
                    <a16:creationId xmlns:a16="http://schemas.microsoft.com/office/drawing/2014/main" id="{3FB4A5BC-86BD-42D9-9EB1-A4F529471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6" name="Rectangle 44">
                <a:extLst>
                  <a:ext uri="{FF2B5EF4-FFF2-40B4-BE49-F238E27FC236}">
                    <a16:creationId xmlns:a16="http://schemas.microsoft.com/office/drawing/2014/main" id="{70E8C42C-2008-40CE-BB8D-0129C279D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7" name="Rectangle 45">
                <a:extLst>
                  <a:ext uri="{FF2B5EF4-FFF2-40B4-BE49-F238E27FC236}">
                    <a16:creationId xmlns:a16="http://schemas.microsoft.com/office/drawing/2014/main" id="{1F8E5197-C857-45B4-B248-9D809F1A5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8" name="Rectangle 46">
                <a:extLst>
                  <a:ext uri="{FF2B5EF4-FFF2-40B4-BE49-F238E27FC236}">
                    <a16:creationId xmlns:a16="http://schemas.microsoft.com/office/drawing/2014/main" id="{7BC362BF-1EDE-4EC0-BA21-0475865AE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39" name="Rectangle 47">
                <a:extLst>
                  <a:ext uri="{FF2B5EF4-FFF2-40B4-BE49-F238E27FC236}">
                    <a16:creationId xmlns:a16="http://schemas.microsoft.com/office/drawing/2014/main" id="{DAA908F5-2F2F-49CB-9C3B-5D44B3EC8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59440" name="Rectangle 48">
                <a:extLst>
                  <a:ext uri="{FF2B5EF4-FFF2-40B4-BE49-F238E27FC236}">
                    <a16:creationId xmlns:a16="http://schemas.microsoft.com/office/drawing/2014/main" id="{02BF8B0C-5CBC-4F68-ADBA-6BA496C6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9441" name="Rectangle 49">
              <a:extLst>
                <a:ext uri="{FF2B5EF4-FFF2-40B4-BE49-F238E27FC236}">
                  <a16:creationId xmlns:a16="http://schemas.microsoft.com/office/drawing/2014/main" id="{B16B9B96-DD81-4450-90DC-CB2EE222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42" name="Rectangle 50">
              <a:extLst>
                <a:ext uri="{FF2B5EF4-FFF2-40B4-BE49-F238E27FC236}">
                  <a16:creationId xmlns:a16="http://schemas.microsoft.com/office/drawing/2014/main" id="{D26016A7-D172-4BBF-9B5E-44A5FC25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</a:t>
              </a:r>
            </a:p>
          </p:txBody>
        </p:sp>
        <p:sp>
          <p:nvSpPr>
            <p:cNvPr id="59443" name="Rectangle 51">
              <a:extLst>
                <a:ext uri="{FF2B5EF4-FFF2-40B4-BE49-F238E27FC236}">
                  <a16:creationId xmlns:a16="http://schemas.microsoft.com/office/drawing/2014/main" id="{E1122DDF-FDA0-4553-A403-2D06B64A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F6</a:t>
              </a:r>
            </a:p>
          </p:txBody>
        </p:sp>
        <p:sp>
          <p:nvSpPr>
            <p:cNvPr id="59444" name="Rectangle 52">
              <a:extLst>
                <a:ext uri="{FF2B5EF4-FFF2-40B4-BE49-F238E27FC236}">
                  <a16:creationId xmlns:a16="http://schemas.microsoft.com/office/drawing/2014/main" id="{BC354BDF-9FAA-462F-826D-13850204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45" name="Rectangle 53">
              <a:extLst>
                <a:ext uri="{FF2B5EF4-FFF2-40B4-BE49-F238E27FC236}">
                  <a16:creationId xmlns:a16="http://schemas.microsoft.com/office/drawing/2014/main" id="{17DFE5D4-B1A3-4DF1-96EF-F7347B75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46" name="Rectangle 54">
              <a:extLst>
                <a:ext uri="{FF2B5EF4-FFF2-40B4-BE49-F238E27FC236}">
                  <a16:creationId xmlns:a16="http://schemas.microsoft.com/office/drawing/2014/main" id="{EEDBB8E7-0696-4AA5-B873-F30F33FF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47" name="Rectangle 55">
              <a:extLst>
                <a:ext uri="{FF2B5EF4-FFF2-40B4-BE49-F238E27FC236}">
                  <a16:creationId xmlns:a16="http://schemas.microsoft.com/office/drawing/2014/main" id="{CA44AAB7-2204-4889-AB7C-188BCC45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48" name="Rectangle 56">
              <a:extLst>
                <a:ext uri="{FF2B5EF4-FFF2-40B4-BE49-F238E27FC236}">
                  <a16:creationId xmlns:a16="http://schemas.microsoft.com/office/drawing/2014/main" id="{D478AFCA-9E88-466D-A474-C0E63978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F2,45(R3)</a:t>
              </a:r>
            </a:p>
          </p:txBody>
        </p:sp>
        <p:sp>
          <p:nvSpPr>
            <p:cNvPr id="59449" name="Rectangle 57">
              <a:extLst>
                <a:ext uri="{FF2B5EF4-FFF2-40B4-BE49-F238E27FC236}">
                  <a16:creationId xmlns:a16="http://schemas.microsoft.com/office/drawing/2014/main" id="{9356CE09-F6C7-4C63-9131-70674F12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F6,34(R2)</a:t>
              </a:r>
            </a:p>
          </p:txBody>
        </p:sp>
        <p:sp>
          <p:nvSpPr>
            <p:cNvPr id="59450" name="Rectangle 58">
              <a:extLst>
                <a:ext uri="{FF2B5EF4-FFF2-40B4-BE49-F238E27FC236}">
                  <a16:creationId xmlns:a16="http://schemas.microsoft.com/office/drawing/2014/main" id="{15ADBC8C-EC3F-491D-B2E4-2D69AB19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59451" name="Rectangle 59">
              <a:extLst>
                <a:ext uri="{FF2B5EF4-FFF2-40B4-BE49-F238E27FC236}">
                  <a16:creationId xmlns:a16="http://schemas.microsoft.com/office/drawing/2014/main" id="{AE241CDE-C8A6-48C2-8B79-AFDD67FF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59452" name="Rectangle 60">
              <a:extLst>
                <a:ext uri="{FF2B5EF4-FFF2-40B4-BE49-F238E27FC236}">
                  <a16:creationId xmlns:a16="http://schemas.microsoft.com/office/drawing/2014/main" id="{BAC8DF7A-7C18-442A-BCD2-77AEA1AB2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59453" name="Line 61">
              <a:extLst>
                <a:ext uri="{FF2B5EF4-FFF2-40B4-BE49-F238E27FC236}">
                  <a16:creationId xmlns:a16="http://schemas.microsoft.com/office/drawing/2014/main" id="{4B2B1E0E-2BF3-449D-864F-A443498B2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54" name="Text Box 62">
              <a:extLst>
                <a:ext uri="{FF2B5EF4-FFF2-40B4-BE49-F238E27FC236}">
                  <a16:creationId xmlns:a16="http://schemas.microsoft.com/office/drawing/2014/main" id="{D97D3697-74D2-4DEA-ADB8-8694A22D2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59455" name="未知">
              <a:extLst>
                <a:ext uri="{FF2B5EF4-FFF2-40B4-BE49-F238E27FC236}">
                  <a16:creationId xmlns:a16="http://schemas.microsoft.com/office/drawing/2014/main" id="{8CE3F393-776D-40CF-BF95-E27C2DE6B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56" name="Line 64">
              <a:extLst>
                <a:ext uri="{FF2B5EF4-FFF2-40B4-BE49-F238E27FC236}">
                  <a16:creationId xmlns:a16="http://schemas.microsoft.com/office/drawing/2014/main" id="{71AAD132-F995-4078-9EEE-32E53A450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57" name="Line 65">
              <a:extLst>
                <a:ext uri="{FF2B5EF4-FFF2-40B4-BE49-F238E27FC236}">
                  <a16:creationId xmlns:a16="http://schemas.microsoft.com/office/drawing/2014/main" id="{11CE7FB7-7E1E-40C7-A6CA-24AB5E0E4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58" name="Text Box 66">
              <a:extLst>
                <a:ext uri="{FF2B5EF4-FFF2-40B4-BE49-F238E27FC236}">
                  <a16:creationId xmlns:a16="http://schemas.microsoft.com/office/drawing/2014/main" id="{E9E0579B-30B7-49A2-A9AC-A1389B728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9459" name="Text Box 67">
              <a:extLst>
                <a:ext uri="{FF2B5EF4-FFF2-40B4-BE49-F238E27FC236}">
                  <a16:creationId xmlns:a16="http://schemas.microsoft.com/office/drawing/2014/main" id="{02D6E4F3-B0F8-4C20-9043-D5E35B6B8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9460" name="AutoShape 68">
              <a:extLst>
                <a:ext uri="{FF2B5EF4-FFF2-40B4-BE49-F238E27FC236}">
                  <a16:creationId xmlns:a16="http://schemas.microsoft.com/office/drawing/2014/main" id="{9DB68AAD-86CA-49C3-858A-BFDAC3ECAF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61" name="Text Box 69">
              <a:extLst>
                <a:ext uri="{FF2B5EF4-FFF2-40B4-BE49-F238E27FC236}">
                  <a16:creationId xmlns:a16="http://schemas.microsoft.com/office/drawing/2014/main" id="{1F5CD856-D4D7-4C57-85F1-F7BF21F38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59462" name="Text Box 70">
              <a:extLst>
                <a:ext uri="{FF2B5EF4-FFF2-40B4-BE49-F238E27FC236}">
                  <a16:creationId xmlns:a16="http://schemas.microsoft.com/office/drawing/2014/main" id="{FDA648F3-24F7-43E3-8A04-3B844F727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59463" name="Group 71">
              <a:extLst>
                <a:ext uri="{FF2B5EF4-FFF2-40B4-BE49-F238E27FC236}">
                  <a16:creationId xmlns:a16="http://schemas.microsoft.com/office/drawing/2014/main" id="{397017E9-4C21-46F4-BC02-C31B0732FB1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59464" name="Rectangle 72">
                <a:extLst>
                  <a:ext uri="{FF2B5EF4-FFF2-40B4-BE49-F238E27FC236}">
                    <a16:creationId xmlns:a16="http://schemas.microsoft.com/office/drawing/2014/main" id="{E615DCD4-6614-4D4A-B2D8-32624510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65" name="Rectangle 73">
                <a:extLst>
                  <a:ext uri="{FF2B5EF4-FFF2-40B4-BE49-F238E27FC236}">
                    <a16:creationId xmlns:a16="http://schemas.microsoft.com/office/drawing/2014/main" id="{7B6B22E7-354B-4BBD-B92C-43C43136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66" name="Rectangle 74">
                <a:extLst>
                  <a:ext uri="{FF2B5EF4-FFF2-40B4-BE49-F238E27FC236}">
                    <a16:creationId xmlns:a16="http://schemas.microsoft.com/office/drawing/2014/main" id="{902D7EE6-6E16-4E76-A6AA-9A1FBFBA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67" name="Rectangle 75">
                <a:extLst>
                  <a:ext uri="{FF2B5EF4-FFF2-40B4-BE49-F238E27FC236}">
                    <a16:creationId xmlns:a16="http://schemas.microsoft.com/office/drawing/2014/main" id="{3C21A17B-626D-4E9F-BC1C-6EC8EF0E0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68" name="Rectangle 76">
                <a:extLst>
                  <a:ext uri="{FF2B5EF4-FFF2-40B4-BE49-F238E27FC236}">
                    <a16:creationId xmlns:a16="http://schemas.microsoft.com/office/drawing/2014/main" id="{9B045BDE-C2BE-4FD1-A86D-9A763D536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69" name="Rectangle 77">
                <a:extLst>
                  <a:ext uri="{FF2B5EF4-FFF2-40B4-BE49-F238E27FC236}">
                    <a16:creationId xmlns:a16="http://schemas.microsoft.com/office/drawing/2014/main" id="{CFB6C7FD-8559-47DF-9973-DD480B986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9470" name="Text Box 78">
              <a:extLst>
                <a:ext uri="{FF2B5EF4-FFF2-40B4-BE49-F238E27FC236}">
                  <a16:creationId xmlns:a16="http://schemas.microsoft.com/office/drawing/2014/main" id="{68301D17-69CF-4B01-87FC-A708EE3E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04E1209-98EC-4FE1-B350-B84B20178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59472" name="Group 80">
              <a:extLst>
                <a:ext uri="{FF2B5EF4-FFF2-40B4-BE49-F238E27FC236}">
                  <a16:creationId xmlns:a16="http://schemas.microsoft.com/office/drawing/2014/main" id="{724EAA6D-A5D0-4583-B9FB-A127B8253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59473" name="Rectangle 81">
                <a:extLst>
                  <a:ext uri="{FF2B5EF4-FFF2-40B4-BE49-F238E27FC236}">
                    <a16:creationId xmlns:a16="http://schemas.microsoft.com/office/drawing/2014/main" id="{10AF351D-BFD4-46DD-96A9-DFAECAD10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1  34+R2</a:t>
                </a:r>
              </a:p>
            </p:txBody>
          </p:sp>
          <p:sp>
            <p:nvSpPr>
              <p:cNvPr id="59474" name="Rectangle 82">
                <a:extLst>
                  <a:ext uri="{FF2B5EF4-FFF2-40B4-BE49-F238E27FC236}">
                    <a16:creationId xmlns:a16="http://schemas.microsoft.com/office/drawing/2014/main" id="{4A4E0451-5C7D-42D5-862C-340D97D67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2  45+R3</a:t>
                </a:r>
              </a:p>
            </p:txBody>
          </p:sp>
          <p:sp>
            <p:nvSpPr>
              <p:cNvPr id="59475" name="Rectangle 83">
                <a:extLst>
                  <a:ext uri="{FF2B5EF4-FFF2-40B4-BE49-F238E27FC236}">
                    <a16:creationId xmlns:a16="http://schemas.microsoft.com/office/drawing/2014/main" id="{318384B0-C484-49D9-99B1-5E3A2793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59476" name="Line 84">
                <a:extLst>
                  <a:ext uri="{FF2B5EF4-FFF2-40B4-BE49-F238E27FC236}">
                    <a16:creationId xmlns:a16="http://schemas.microsoft.com/office/drawing/2014/main" id="{A9CA1613-4047-4218-A907-A14669646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59477" name="Text Box 85">
              <a:extLst>
                <a:ext uri="{FF2B5EF4-FFF2-40B4-BE49-F238E27FC236}">
                  <a16:creationId xmlns:a16="http://schemas.microsoft.com/office/drawing/2014/main" id="{04DF601B-171C-47FF-9C8A-4A1C47ACF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59478" name="Text Box 86">
              <a:extLst>
                <a:ext uri="{FF2B5EF4-FFF2-40B4-BE49-F238E27FC236}">
                  <a16:creationId xmlns:a16="http://schemas.microsoft.com/office/drawing/2014/main" id="{A788AE51-EEA0-41AF-A669-8412938BC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59479" name="Text Box 87">
              <a:extLst>
                <a:ext uri="{FF2B5EF4-FFF2-40B4-BE49-F238E27FC236}">
                  <a16:creationId xmlns:a16="http://schemas.microsoft.com/office/drawing/2014/main" id="{984E8591-9E85-46B0-A0D4-0ACF898CD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59480" name="Line 88">
              <a:extLst>
                <a:ext uri="{FF2B5EF4-FFF2-40B4-BE49-F238E27FC236}">
                  <a16:creationId xmlns:a16="http://schemas.microsoft.com/office/drawing/2014/main" id="{FC2BDFF2-E439-4390-9C5B-27CEC8341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81" name="Line 89">
              <a:extLst>
                <a:ext uri="{FF2B5EF4-FFF2-40B4-BE49-F238E27FC236}">
                  <a16:creationId xmlns:a16="http://schemas.microsoft.com/office/drawing/2014/main" id="{4201F4F8-572B-4480-8FBC-99D12B4E8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59482" name="Text Box 90">
              <a:extLst>
                <a:ext uri="{FF2B5EF4-FFF2-40B4-BE49-F238E27FC236}">
                  <a16:creationId xmlns:a16="http://schemas.microsoft.com/office/drawing/2014/main" id="{E63F57EA-E87D-4C75-9738-EB545B702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66459A-AAB2-46E6-A122-A9AFFE4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3F4FC4-BE39-4BFE-968E-CDB7F9E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9F722-6359-4B5D-A4DB-18A196E6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568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7B54358-21AB-4073-BE76-9553AF1E0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3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CB73826-C3A8-4B6B-BDAC-C8FD3D8D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8B4FB0EA-5723-456E-99AD-328096A8B40A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60421" name="Group 5">
              <a:extLst>
                <a:ext uri="{FF2B5EF4-FFF2-40B4-BE49-F238E27FC236}">
                  <a16:creationId xmlns:a16="http://schemas.microsoft.com/office/drawing/2014/main" id="{D5091F52-BE8D-4994-9B56-0B1C09233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60422" name="Rectangle 6">
                <a:extLst>
                  <a:ext uri="{FF2B5EF4-FFF2-40B4-BE49-F238E27FC236}">
                    <a16:creationId xmlns:a16="http://schemas.microsoft.com/office/drawing/2014/main" id="{9F4F18A8-D22E-4648-87FD-8807FB2EE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ROB2,F4</a:t>
                </a:r>
              </a:p>
            </p:txBody>
          </p:sp>
          <p:sp>
            <p:nvSpPr>
              <p:cNvPr id="60423" name="Rectangle 7">
                <a:extLst>
                  <a:ext uri="{FF2B5EF4-FFF2-40B4-BE49-F238E27FC236}">
                    <a16:creationId xmlns:a16="http://schemas.microsoft.com/office/drawing/2014/main" id="{C9B09910-A2FE-4651-BEA8-0B0B553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24" name="Rectangle 8">
                <a:extLst>
                  <a:ext uri="{FF2B5EF4-FFF2-40B4-BE49-F238E27FC236}">
                    <a16:creationId xmlns:a16="http://schemas.microsoft.com/office/drawing/2014/main" id="{E0DCDD4C-5976-440B-9D0F-174FF8C1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0425" name="Rectangle 9">
              <a:extLst>
                <a:ext uri="{FF2B5EF4-FFF2-40B4-BE49-F238E27FC236}">
                  <a16:creationId xmlns:a16="http://schemas.microsoft.com/office/drawing/2014/main" id="{71A9B304-C848-4590-B40D-8C2398E4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id="{8EFBB202-BCE5-468E-B3C8-E2480401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27" name="Rectangle 11">
              <a:extLst>
                <a:ext uri="{FF2B5EF4-FFF2-40B4-BE49-F238E27FC236}">
                  <a16:creationId xmlns:a16="http://schemas.microsoft.com/office/drawing/2014/main" id="{E3EB02CF-B5EB-48CD-BE73-3328CBB2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id="{3CD39487-8F2A-4C52-BA8F-6CDD48C6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DA145F66-4829-4AD9-AA26-8E57107F2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AF090279-CF48-4C4D-9C3C-45B5653B1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0431" name="Rectangle 15">
              <a:extLst>
                <a:ext uri="{FF2B5EF4-FFF2-40B4-BE49-F238E27FC236}">
                  <a16:creationId xmlns:a16="http://schemas.microsoft.com/office/drawing/2014/main" id="{3E7CE292-1053-4C49-AA58-F45A367C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0432" name="Rectangle 16">
              <a:extLst>
                <a:ext uri="{FF2B5EF4-FFF2-40B4-BE49-F238E27FC236}">
                  <a16:creationId xmlns:a16="http://schemas.microsoft.com/office/drawing/2014/main" id="{E1294D90-E2F7-4B8F-BE47-5C0A2CB14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0433" name="Line 17">
              <a:extLst>
                <a:ext uri="{FF2B5EF4-FFF2-40B4-BE49-F238E27FC236}">
                  <a16:creationId xmlns:a16="http://schemas.microsoft.com/office/drawing/2014/main" id="{88607582-3098-4083-8DB3-FA0698A6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737B9C6D-B1F7-4BE8-8847-3511C279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5" name="Line 19">
              <a:extLst>
                <a:ext uri="{FF2B5EF4-FFF2-40B4-BE49-F238E27FC236}">
                  <a16:creationId xmlns:a16="http://schemas.microsoft.com/office/drawing/2014/main" id="{4B93C779-68F7-462A-A78F-8A426EBB7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6" name="Line 20">
              <a:extLst>
                <a:ext uri="{FF2B5EF4-FFF2-40B4-BE49-F238E27FC236}">
                  <a16:creationId xmlns:a16="http://schemas.microsoft.com/office/drawing/2014/main" id="{8D463516-4183-4C67-83E9-7643CDE4B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7" name="Text Box 21">
              <a:extLst>
                <a:ext uri="{FF2B5EF4-FFF2-40B4-BE49-F238E27FC236}">
                  <a16:creationId xmlns:a16="http://schemas.microsoft.com/office/drawing/2014/main" id="{9B928045-76BD-42EC-BFEE-3F97A2481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0438" name="Line 22">
              <a:extLst>
                <a:ext uri="{FF2B5EF4-FFF2-40B4-BE49-F238E27FC236}">
                  <a16:creationId xmlns:a16="http://schemas.microsoft.com/office/drawing/2014/main" id="{534B8979-A2EE-455D-B631-A7FB7DDD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39" name="Line 23">
              <a:extLst>
                <a:ext uri="{FF2B5EF4-FFF2-40B4-BE49-F238E27FC236}">
                  <a16:creationId xmlns:a16="http://schemas.microsoft.com/office/drawing/2014/main" id="{A84C000C-E284-4756-AA5E-645CF4779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40" name="Text Box 24">
              <a:extLst>
                <a:ext uri="{FF2B5EF4-FFF2-40B4-BE49-F238E27FC236}">
                  <a16:creationId xmlns:a16="http://schemas.microsoft.com/office/drawing/2014/main" id="{723C485A-9173-4D3F-9165-FFF734107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0441" name="Group 25">
              <a:extLst>
                <a:ext uri="{FF2B5EF4-FFF2-40B4-BE49-F238E27FC236}">
                  <a16:creationId xmlns:a16="http://schemas.microsoft.com/office/drawing/2014/main" id="{B8B09111-7FE6-4A81-B7C3-877557FED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60442" name="Rectangle 26">
                <a:extLst>
                  <a:ext uri="{FF2B5EF4-FFF2-40B4-BE49-F238E27FC236}">
                    <a16:creationId xmlns:a16="http://schemas.microsoft.com/office/drawing/2014/main" id="{3BCF7AA5-B1EC-4260-A1CC-7A0CB7988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43" name="Rectangle 27">
                <a:extLst>
                  <a:ext uri="{FF2B5EF4-FFF2-40B4-BE49-F238E27FC236}">
                    <a16:creationId xmlns:a16="http://schemas.microsoft.com/office/drawing/2014/main" id="{DE89EB4D-D4C5-40D7-8900-DB6F7D99D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44" name="Rectangle 28">
                <a:extLst>
                  <a:ext uri="{FF2B5EF4-FFF2-40B4-BE49-F238E27FC236}">
                    <a16:creationId xmlns:a16="http://schemas.microsoft.com/office/drawing/2014/main" id="{CF08BD83-BA61-4772-AB61-9217F7B5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45" name="Rectangle 29">
                <a:extLst>
                  <a:ext uri="{FF2B5EF4-FFF2-40B4-BE49-F238E27FC236}">
                    <a16:creationId xmlns:a16="http://schemas.microsoft.com/office/drawing/2014/main" id="{FF2C9396-38ED-4816-8985-AA22FA383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0446" name="未知">
              <a:extLst>
                <a:ext uri="{FF2B5EF4-FFF2-40B4-BE49-F238E27FC236}">
                  <a16:creationId xmlns:a16="http://schemas.microsoft.com/office/drawing/2014/main" id="{EE8F9328-693C-437B-A6BD-9ED46817E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47" name="Text Box 31">
              <a:extLst>
                <a:ext uri="{FF2B5EF4-FFF2-40B4-BE49-F238E27FC236}">
                  <a16:creationId xmlns:a16="http://schemas.microsoft.com/office/drawing/2014/main" id="{4F1E10B5-DFAF-4D72-AC25-7C10897D1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0448" name="Group 32">
              <a:extLst>
                <a:ext uri="{FF2B5EF4-FFF2-40B4-BE49-F238E27FC236}">
                  <a16:creationId xmlns:a16="http://schemas.microsoft.com/office/drawing/2014/main" id="{937C6B25-6F5F-420F-977C-E296383C9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60449" name="Rectangle 33">
                <a:extLst>
                  <a:ext uri="{FF2B5EF4-FFF2-40B4-BE49-F238E27FC236}">
                    <a16:creationId xmlns:a16="http://schemas.microsoft.com/office/drawing/2014/main" id="{C1551727-51C0-4933-8A2F-CDFFBEC4E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0" name="Rectangle 34">
                <a:extLst>
                  <a:ext uri="{FF2B5EF4-FFF2-40B4-BE49-F238E27FC236}">
                    <a16:creationId xmlns:a16="http://schemas.microsoft.com/office/drawing/2014/main" id="{9CDDD943-96B2-492D-B184-2AFE7EFF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1" name="Rectangle 35">
                <a:extLst>
                  <a:ext uri="{FF2B5EF4-FFF2-40B4-BE49-F238E27FC236}">
                    <a16:creationId xmlns:a16="http://schemas.microsoft.com/office/drawing/2014/main" id="{F655C32A-2C6E-4F00-8CCF-DAE9856C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2" name="Rectangle 36">
                <a:extLst>
                  <a:ext uri="{FF2B5EF4-FFF2-40B4-BE49-F238E27FC236}">
                    <a16:creationId xmlns:a16="http://schemas.microsoft.com/office/drawing/2014/main" id="{58A5E31F-7C9A-493A-B499-4162FD419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3" name="Rectangle 37">
                <a:extLst>
                  <a:ext uri="{FF2B5EF4-FFF2-40B4-BE49-F238E27FC236}">
                    <a16:creationId xmlns:a16="http://schemas.microsoft.com/office/drawing/2014/main" id="{1B0F280B-E484-44DE-994A-989082748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4" name="Rectangle 38">
                <a:extLst>
                  <a:ext uri="{FF2B5EF4-FFF2-40B4-BE49-F238E27FC236}">
                    <a16:creationId xmlns:a16="http://schemas.microsoft.com/office/drawing/2014/main" id="{88912456-EABB-46A3-A5AE-DBA210854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5" name="Rectangle 39">
                <a:extLst>
                  <a:ext uri="{FF2B5EF4-FFF2-40B4-BE49-F238E27FC236}">
                    <a16:creationId xmlns:a16="http://schemas.microsoft.com/office/drawing/2014/main" id="{2B5EE984-7956-43B0-98B5-FDE62D79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6" name="Rectangle 40">
                <a:extLst>
                  <a:ext uri="{FF2B5EF4-FFF2-40B4-BE49-F238E27FC236}">
                    <a16:creationId xmlns:a16="http://schemas.microsoft.com/office/drawing/2014/main" id="{6C6BCB9E-1FD7-4FF5-BFEA-2CEA97B02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7" name="Rectangle 41">
                <a:extLst>
                  <a:ext uri="{FF2B5EF4-FFF2-40B4-BE49-F238E27FC236}">
                    <a16:creationId xmlns:a16="http://schemas.microsoft.com/office/drawing/2014/main" id="{4DE4D45C-6CDE-4703-BCD1-78EB9401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8" name="Rectangle 42">
                <a:extLst>
                  <a:ext uri="{FF2B5EF4-FFF2-40B4-BE49-F238E27FC236}">
                    <a16:creationId xmlns:a16="http://schemas.microsoft.com/office/drawing/2014/main" id="{05A3AFFC-B592-4861-84BC-AB85223D3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59" name="Rectangle 43">
                <a:extLst>
                  <a:ext uri="{FF2B5EF4-FFF2-40B4-BE49-F238E27FC236}">
                    <a16:creationId xmlns:a16="http://schemas.microsoft.com/office/drawing/2014/main" id="{B28C8481-E965-46B8-A0FC-FBA641E0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60" name="Rectangle 44">
                <a:extLst>
                  <a:ext uri="{FF2B5EF4-FFF2-40B4-BE49-F238E27FC236}">
                    <a16:creationId xmlns:a16="http://schemas.microsoft.com/office/drawing/2014/main" id="{590BA40B-0BEE-4486-9F11-D4461FB5C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61" name="Rectangle 45">
                <a:extLst>
                  <a:ext uri="{FF2B5EF4-FFF2-40B4-BE49-F238E27FC236}">
                    <a16:creationId xmlns:a16="http://schemas.microsoft.com/office/drawing/2014/main" id="{8D89CE4D-6B7C-47C9-9722-A845B999E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62" name="Rectangle 46">
                <a:extLst>
                  <a:ext uri="{FF2B5EF4-FFF2-40B4-BE49-F238E27FC236}">
                    <a16:creationId xmlns:a16="http://schemas.microsoft.com/office/drawing/2014/main" id="{E5B99A43-FACC-47B9-92F4-5831B67E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63" name="Rectangle 47">
                <a:extLst>
                  <a:ext uri="{FF2B5EF4-FFF2-40B4-BE49-F238E27FC236}">
                    <a16:creationId xmlns:a16="http://schemas.microsoft.com/office/drawing/2014/main" id="{426B1A8E-1770-49C0-B5F4-1418922D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0464" name="Rectangle 48">
                <a:extLst>
                  <a:ext uri="{FF2B5EF4-FFF2-40B4-BE49-F238E27FC236}">
                    <a16:creationId xmlns:a16="http://schemas.microsoft.com/office/drawing/2014/main" id="{32C2D63A-0D8E-4466-BFE3-D25EEDD8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0465" name="Rectangle 49">
              <a:extLst>
                <a:ext uri="{FF2B5EF4-FFF2-40B4-BE49-F238E27FC236}">
                  <a16:creationId xmlns:a16="http://schemas.microsoft.com/office/drawing/2014/main" id="{A8397CDE-53E2-4C11-BBAF-13DDEC47A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0466" name="Rectangle 50">
              <a:extLst>
                <a:ext uri="{FF2B5EF4-FFF2-40B4-BE49-F238E27FC236}">
                  <a16:creationId xmlns:a16="http://schemas.microsoft.com/office/drawing/2014/main" id="{0D333554-8A51-4DEC-BF8F-24D1F6392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</a:t>
              </a:r>
            </a:p>
          </p:txBody>
        </p:sp>
        <p:sp>
          <p:nvSpPr>
            <p:cNvPr id="60467" name="Rectangle 51">
              <a:extLst>
                <a:ext uri="{FF2B5EF4-FFF2-40B4-BE49-F238E27FC236}">
                  <a16:creationId xmlns:a16="http://schemas.microsoft.com/office/drawing/2014/main" id="{4F921BE7-16D1-4694-B59D-FB979579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F6</a:t>
              </a:r>
            </a:p>
          </p:txBody>
        </p:sp>
        <p:sp>
          <p:nvSpPr>
            <p:cNvPr id="60468" name="Rectangle 52">
              <a:extLst>
                <a:ext uri="{FF2B5EF4-FFF2-40B4-BE49-F238E27FC236}">
                  <a16:creationId xmlns:a16="http://schemas.microsoft.com/office/drawing/2014/main" id="{D750DCCE-AD79-471C-A58D-3E13D791F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0469" name="Rectangle 53">
              <a:extLst>
                <a:ext uri="{FF2B5EF4-FFF2-40B4-BE49-F238E27FC236}">
                  <a16:creationId xmlns:a16="http://schemas.microsoft.com/office/drawing/2014/main" id="{53C28926-57EF-4691-B1BD-425308DB4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0470" name="Rectangle 54">
              <a:extLst>
                <a:ext uri="{FF2B5EF4-FFF2-40B4-BE49-F238E27FC236}">
                  <a16:creationId xmlns:a16="http://schemas.microsoft.com/office/drawing/2014/main" id="{AC28AAF0-2C1E-47CA-B2C8-A77AB8D9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M(34+R2)</a:t>
              </a:r>
            </a:p>
          </p:txBody>
        </p:sp>
        <p:sp>
          <p:nvSpPr>
            <p:cNvPr id="60471" name="Rectangle 55">
              <a:extLst>
                <a:ext uri="{FF2B5EF4-FFF2-40B4-BE49-F238E27FC236}">
                  <a16:creationId xmlns:a16="http://schemas.microsoft.com/office/drawing/2014/main" id="{390A9A8B-8306-42BE-A23F-EDE4F83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0472" name="Rectangle 56">
              <a:extLst>
                <a:ext uri="{FF2B5EF4-FFF2-40B4-BE49-F238E27FC236}">
                  <a16:creationId xmlns:a16="http://schemas.microsoft.com/office/drawing/2014/main" id="{E204845A-A69F-4D4B-8F5F-D83EBBE8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F2,45(R3)</a:t>
              </a:r>
            </a:p>
          </p:txBody>
        </p:sp>
        <p:sp>
          <p:nvSpPr>
            <p:cNvPr id="60473" name="Rectangle 57">
              <a:extLst>
                <a:ext uri="{FF2B5EF4-FFF2-40B4-BE49-F238E27FC236}">
                  <a16:creationId xmlns:a16="http://schemas.microsoft.com/office/drawing/2014/main" id="{DE79796F-B7CE-4A25-B55D-E2CBD5D3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F6,34(R2)</a:t>
              </a:r>
            </a:p>
          </p:txBody>
        </p:sp>
        <p:sp>
          <p:nvSpPr>
            <p:cNvPr id="60474" name="Rectangle 58">
              <a:extLst>
                <a:ext uri="{FF2B5EF4-FFF2-40B4-BE49-F238E27FC236}">
                  <a16:creationId xmlns:a16="http://schemas.microsoft.com/office/drawing/2014/main" id="{104BD03C-47F7-440C-AA33-03A8CBF0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0475" name="Rectangle 59">
              <a:extLst>
                <a:ext uri="{FF2B5EF4-FFF2-40B4-BE49-F238E27FC236}">
                  <a16:creationId xmlns:a16="http://schemas.microsoft.com/office/drawing/2014/main" id="{B7B53197-FB23-4E31-B0D2-6BB97BFDD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0476" name="Rectangle 60">
              <a:extLst>
                <a:ext uri="{FF2B5EF4-FFF2-40B4-BE49-F238E27FC236}">
                  <a16:creationId xmlns:a16="http://schemas.microsoft.com/office/drawing/2014/main" id="{0C7AC136-7DB6-4350-8E88-4955E72E8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0477" name="Line 61">
              <a:extLst>
                <a:ext uri="{FF2B5EF4-FFF2-40B4-BE49-F238E27FC236}">
                  <a16:creationId xmlns:a16="http://schemas.microsoft.com/office/drawing/2014/main" id="{5301138B-200A-47A6-8844-D2ABB79DB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78" name="Text Box 62">
              <a:extLst>
                <a:ext uri="{FF2B5EF4-FFF2-40B4-BE49-F238E27FC236}">
                  <a16:creationId xmlns:a16="http://schemas.microsoft.com/office/drawing/2014/main" id="{B0F5F028-E092-449B-A544-3E2DE7703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0479" name="未知">
              <a:extLst>
                <a:ext uri="{FF2B5EF4-FFF2-40B4-BE49-F238E27FC236}">
                  <a16:creationId xmlns:a16="http://schemas.microsoft.com/office/drawing/2014/main" id="{3080B9CC-594B-425C-93BC-B33E4683F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80" name="Line 64">
              <a:extLst>
                <a:ext uri="{FF2B5EF4-FFF2-40B4-BE49-F238E27FC236}">
                  <a16:creationId xmlns:a16="http://schemas.microsoft.com/office/drawing/2014/main" id="{7171E300-79E0-4ACB-A4A4-4FD91133E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81" name="Line 65">
              <a:extLst>
                <a:ext uri="{FF2B5EF4-FFF2-40B4-BE49-F238E27FC236}">
                  <a16:creationId xmlns:a16="http://schemas.microsoft.com/office/drawing/2014/main" id="{598AB98D-0005-4A4B-8F45-03642F470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82" name="Text Box 66">
              <a:extLst>
                <a:ext uri="{FF2B5EF4-FFF2-40B4-BE49-F238E27FC236}">
                  <a16:creationId xmlns:a16="http://schemas.microsoft.com/office/drawing/2014/main" id="{3F713AC0-F214-435F-83D4-84C410955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0483" name="Text Box 67">
              <a:extLst>
                <a:ext uri="{FF2B5EF4-FFF2-40B4-BE49-F238E27FC236}">
                  <a16:creationId xmlns:a16="http://schemas.microsoft.com/office/drawing/2014/main" id="{AC446FF4-A3D4-439B-85B5-F5779668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0484" name="AutoShape 68">
              <a:extLst>
                <a:ext uri="{FF2B5EF4-FFF2-40B4-BE49-F238E27FC236}">
                  <a16:creationId xmlns:a16="http://schemas.microsoft.com/office/drawing/2014/main" id="{8F7A545D-9E11-49C4-802F-1C1FB5F650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485" name="Text Box 69">
              <a:extLst>
                <a:ext uri="{FF2B5EF4-FFF2-40B4-BE49-F238E27FC236}">
                  <a16:creationId xmlns:a16="http://schemas.microsoft.com/office/drawing/2014/main" id="{629655B1-9F5A-4835-B86C-75A1E7234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0486" name="Text Box 70">
              <a:extLst>
                <a:ext uri="{FF2B5EF4-FFF2-40B4-BE49-F238E27FC236}">
                  <a16:creationId xmlns:a16="http://schemas.microsoft.com/office/drawing/2014/main" id="{3132CC43-150A-4560-B347-C434E51F2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0487" name="Group 71">
              <a:extLst>
                <a:ext uri="{FF2B5EF4-FFF2-40B4-BE49-F238E27FC236}">
                  <a16:creationId xmlns:a16="http://schemas.microsoft.com/office/drawing/2014/main" id="{93A43C48-0467-415D-872C-0E05AED03E4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60488" name="Rectangle 72">
                <a:extLst>
                  <a:ext uri="{FF2B5EF4-FFF2-40B4-BE49-F238E27FC236}">
                    <a16:creationId xmlns:a16="http://schemas.microsoft.com/office/drawing/2014/main" id="{3C49A71A-B475-4D6C-9EE8-5A1F3F889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89" name="Rectangle 73">
                <a:extLst>
                  <a:ext uri="{FF2B5EF4-FFF2-40B4-BE49-F238E27FC236}">
                    <a16:creationId xmlns:a16="http://schemas.microsoft.com/office/drawing/2014/main" id="{A0276E8E-6334-4358-AF51-C9F12B17A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90" name="Rectangle 74">
                <a:extLst>
                  <a:ext uri="{FF2B5EF4-FFF2-40B4-BE49-F238E27FC236}">
                    <a16:creationId xmlns:a16="http://schemas.microsoft.com/office/drawing/2014/main" id="{18E3183A-9CDF-4AFE-88F9-A34EB251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91" name="Rectangle 75">
                <a:extLst>
                  <a:ext uri="{FF2B5EF4-FFF2-40B4-BE49-F238E27FC236}">
                    <a16:creationId xmlns:a16="http://schemas.microsoft.com/office/drawing/2014/main" id="{0F64AC63-81B3-4F5A-9689-81F72AB7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92" name="Rectangle 76">
                <a:extLst>
                  <a:ext uri="{FF2B5EF4-FFF2-40B4-BE49-F238E27FC236}">
                    <a16:creationId xmlns:a16="http://schemas.microsoft.com/office/drawing/2014/main" id="{BCBAB7D8-EBCE-4ED2-B99D-3C6C89568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493" name="Rectangle 77">
                <a:extLst>
                  <a:ext uri="{FF2B5EF4-FFF2-40B4-BE49-F238E27FC236}">
                    <a16:creationId xmlns:a16="http://schemas.microsoft.com/office/drawing/2014/main" id="{318FF014-E7D3-49AB-B0A0-965EFDFCB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0494" name="Text Box 78">
              <a:extLst>
                <a:ext uri="{FF2B5EF4-FFF2-40B4-BE49-F238E27FC236}">
                  <a16:creationId xmlns:a16="http://schemas.microsoft.com/office/drawing/2014/main" id="{8A5F881B-B8BC-4A84-8C24-5B3AB4CA4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0495" name="Line 79">
              <a:extLst>
                <a:ext uri="{FF2B5EF4-FFF2-40B4-BE49-F238E27FC236}">
                  <a16:creationId xmlns:a16="http://schemas.microsoft.com/office/drawing/2014/main" id="{54266962-AB12-4F94-8055-751890D8A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0496" name="Group 80">
              <a:extLst>
                <a:ext uri="{FF2B5EF4-FFF2-40B4-BE49-F238E27FC236}">
                  <a16:creationId xmlns:a16="http://schemas.microsoft.com/office/drawing/2014/main" id="{4D76287F-744E-4238-8C29-6713F34D8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60497" name="Rectangle 81">
                <a:extLst>
                  <a:ext uri="{FF2B5EF4-FFF2-40B4-BE49-F238E27FC236}">
                    <a16:creationId xmlns:a16="http://schemas.microsoft.com/office/drawing/2014/main" id="{F27967AC-845E-4DB3-8391-76AEDC75A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  34+R2</a:t>
                </a:r>
              </a:p>
            </p:txBody>
          </p:sp>
          <p:sp>
            <p:nvSpPr>
              <p:cNvPr id="60498" name="Rectangle 82">
                <a:extLst>
                  <a:ext uri="{FF2B5EF4-FFF2-40B4-BE49-F238E27FC236}">
                    <a16:creationId xmlns:a16="http://schemas.microsoft.com/office/drawing/2014/main" id="{27BFD7CD-DE97-42D1-905D-9194E5A5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2  45+R3</a:t>
                </a:r>
              </a:p>
            </p:txBody>
          </p:sp>
          <p:sp>
            <p:nvSpPr>
              <p:cNvPr id="60499" name="Rectangle 83">
                <a:extLst>
                  <a:ext uri="{FF2B5EF4-FFF2-40B4-BE49-F238E27FC236}">
                    <a16:creationId xmlns:a16="http://schemas.microsoft.com/office/drawing/2014/main" id="{7DBCC39A-FBAB-4CA3-8587-E5E2FA84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0500" name="Line 84">
                <a:extLst>
                  <a:ext uri="{FF2B5EF4-FFF2-40B4-BE49-F238E27FC236}">
                    <a16:creationId xmlns:a16="http://schemas.microsoft.com/office/drawing/2014/main" id="{EF4B08E7-8704-4E26-9CC1-818680346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0501" name="Text Box 85">
              <a:extLst>
                <a:ext uri="{FF2B5EF4-FFF2-40B4-BE49-F238E27FC236}">
                  <a16:creationId xmlns:a16="http://schemas.microsoft.com/office/drawing/2014/main" id="{B8E4534A-C180-4E8E-8DE6-553CC7FD8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0502" name="Text Box 86">
              <a:extLst>
                <a:ext uri="{FF2B5EF4-FFF2-40B4-BE49-F238E27FC236}">
                  <a16:creationId xmlns:a16="http://schemas.microsoft.com/office/drawing/2014/main" id="{B7B6C2B7-D58C-4ECB-BB3B-A83D1D4E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0503" name="Text Box 87">
              <a:extLst>
                <a:ext uri="{FF2B5EF4-FFF2-40B4-BE49-F238E27FC236}">
                  <a16:creationId xmlns:a16="http://schemas.microsoft.com/office/drawing/2014/main" id="{5C0E7752-505A-4A87-ABB4-8449F8253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0504" name="Line 88">
              <a:extLst>
                <a:ext uri="{FF2B5EF4-FFF2-40B4-BE49-F238E27FC236}">
                  <a16:creationId xmlns:a16="http://schemas.microsoft.com/office/drawing/2014/main" id="{2DAC1A28-830E-4A99-A4AD-A5DE8CD31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505" name="Line 89">
              <a:extLst>
                <a:ext uri="{FF2B5EF4-FFF2-40B4-BE49-F238E27FC236}">
                  <a16:creationId xmlns:a16="http://schemas.microsoft.com/office/drawing/2014/main" id="{F60455BE-FF50-4F14-83EA-AF5885033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0506" name="Text Box 90">
              <a:extLst>
                <a:ext uri="{FF2B5EF4-FFF2-40B4-BE49-F238E27FC236}">
                  <a16:creationId xmlns:a16="http://schemas.microsoft.com/office/drawing/2014/main" id="{4F1269F1-3AC7-4B2F-A085-FDEB8F6E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60507" name="AutoShape 91">
            <a:extLst>
              <a:ext uri="{FF2B5EF4-FFF2-40B4-BE49-F238E27FC236}">
                <a16:creationId xmlns:a16="http://schemas.microsoft.com/office/drawing/2014/main" id="{AE791121-E33E-4C3B-AC72-A26B24D301BE}"/>
              </a:ext>
            </a:extLst>
          </p:cNvPr>
          <p:cNvSpPr>
            <a:spLocks/>
          </p:cNvSpPr>
          <p:nvPr/>
        </p:nvSpPr>
        <p:spPr bwMode="auto">
          <a:xfrm>
            <a:off x="7528426" y="4585863"/>
            <a:ext cx="913644" cy="457452"/>
          </a:xfrm>
          <a:prstGeom prst="borderCallout1">
            <a:avLst>
              <a:gd name="adj1" fmla="val 18750"/>
              <a:gd name="adj2" fmla="val -8333"/>
              <a:gd name="adj3" fmla="val 43958"/>
              <a:gd name="adj4" fmla="val -2784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0508" name="Line 92">
            <a:extLst>
              <a:ext uri="{FF2B5EF4-FFF2-40B4-BE49-F238E27FC236}">
                <a16:creationId xmlns:a16="http://schemas.microsoft.com/office/drawing/2014/main" id="{DED0A60F-BD1D-4448-BFDA-8091CECD6C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6923" y="3483189"/>
            <a:ext cx="2664060" cy="113417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04380-AE3B-4C39-A14A-7E3CBCB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BA519-A808-4961-90EF-B2222562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55A07-788F-418E-9A3F-3A01150E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9833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7FEC42A-94C0-4F8D-AEA2-84B9C75B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4-1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6A1B16-7C8D-4407-AA7A-D763E163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EBDFB37E-B9AB-4B93-93A9-5C802B5BCC3B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61445" name="Group 5">
              <a:extLst>
                <a:ext uri="{FF2B5EF4-FFF2-40B4-BE49-F238E27FC236}">
                  <a16:creationId xmlns:a16="http://schemas.microsoft.com/office/drawing/2014/main" id="{F4B58BB2-08B8-41C1-AC07-5087700F9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61446" name="Rectangle 6">
                <a:extLst>
                  <a:ext uri="{FF2B5EF4-FFF2-40B4-BE49-F238E27FC236}">
                    <a16:creationId xmlns:a16="http://schemas.microsoft.com/office/drawing/2014/main" id="{36B14D89-F22A-4A57-8F59-B7806E3F7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ROB2,F4</a:t>
                </a:r>
              </a:p>
            </p:txBody>
          </p:sp>
          <p:sp>
            <p:nvSpPr>
              <p:cNvPr id="61447" name="Rectangle 7">
                <a:extLst>
                  <a:ext uri="{FF2B5EF4-FFF2-40B4-BE49-F238E27FC236}">
                    <a16:creationId xmlns:a16="http://schemas.microsoft.com/office/drawing/2014/main" id="{0DC67471-37DB-45AC-B9A1-9B0756196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448" name="Rectangle 8">
                <a:extLst>
                  <a:ext uri="{FF2B5EF4-FFF2-40B4-BE49-F238E27FC236}">
                    <a16:creationId xmlns:a16="http://schemas.microsoft.com/office/drawing/2014/main" id="{A975D196-CA10-4D22-8E64-FE0F592F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1449" name="Rectangle 9">
              <a:extLst>
                <a:ext uri="{FF2B5EF4-FFF2-40B4-BE49-F238E27FC236}">
                  <a16:creationId xmlns:a16="http://schemas.microsoft.com/office/drawing/2014/main" id="{FF8F490E-16A5-4FCB-B23E-146A683D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F6,BOB2</a:t>
              </a:r>
            </a:p>
          </p:txBody>
        </p:sp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A0977DB7-A131-47A8-905C-E7BBFA84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1" name="Rectangle 11">
              <a:extLst>
                <a:ext uri="{FF2B5EF4-FFF2-40B4-BE49-F238E27FC236}">
                  <a16:creationId xmlns:a16="http://schemas.microsoft.com/office/drawing/2014/main" id="{767A60F8-FE87-4BC2-BE5D-FCF463AB4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2" name="Rectangle 12">
              <a:extLst>
                <a:ext uri="{FF2B5EF4-FFF2-40B4-BE49-F238E27FC236}">
                  <a16:creationId xmlns:a16="http://schemas.microsoft.com/office/drawing/2014/main" id="{6D1D479B-0FF8-44D4-A663-55AF09F5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3" name="Line 13">
              <a:extLst>
                <a:ext uri="{FF2B5EF4-FFF2-40B4-BE49-F238E27FC236}">
                  <a16:creationId xmlns:a16="http://schemas.microsoft.com/office/drawing/2014/main" id="{3DD113C6-05DA-4984-8565-75C9590C4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2076226C-4A71-4305-B600-1567B269C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1455" name="Rectangle 15">
              <a:extLst>
                <a:ext uri="{FF2B5EF4-FFF2-40B4-BE49-F238E27FC236}">
                  <a16:creationId xmlns:a16="http://schemas.microsoft.com/office/drawing/2014/main" id="{AF997E35-42CD-42F0-94FE-A5E56B4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1456" name="Rectangle 16">
              <a:extLst>
                <a:ext uri="{FF2B5EF4-FFF2-40B4-BE49-F238E27FC236}">
                  <a16:creationId xmlns:a16="http://schemas.microsoft.com/office/drawing/2014/main" id="{BC597F17-7677-43AB-AAF7-637849B6B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1457" name="Line 17">
              <a:extLst>
                <a:ext uri="{FF2B5EF4-FFF2-40B4-BE49-F238E27FC236}">
                  <a16:creationId xmlns:a16="http://schemas.microsoft.com/office/drawing/2014/main" id="{FD2B0B21-CC5E-40E5-AF0A-247E10794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D6FFEB41-445F-460E-872B-E821336F9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40EF9EF4-6798-442B-852F-0383BC8C5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60" name="Line 20">
              <a:extLst>
                <a:ext uri="{FF2B5EF4-FFF2-40B4-BE49-F238E27FC236}">
                  <a16:creationId xmlns:a16="http://schemas.microsoft.com/office/drawing/2014/main" id="{7AB198F4-2AC5-4389-BBEB-B4E46FEF8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61" name="Text Box 21">
              <a:extLst>
                <a:ext uri="{FF2B5EF4-FFF2-40B4-BE49-F238E27FC236}">
                  <a16:creationId xmlns:a16="http://schemas.microsoft.com/office/drawing/2014/main" id="{C05167BB-C6C2-4D9F-8D87-2ECD75F6E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1462" name="Line 22">
              <a:extLst>
                <a:ext uri="{FF2B5EF4-FFF2-40B4-BE49-F238E27FC236}">
                  <a16:creationId xmlns:a16="http://schemas.microsoft.com/office/drawing/2014/main" id="{3C9AF47A-0453-41B5-BA3B-EDF5B6A71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63" name="Line 23">
              <a:extLst>
                <a:ext uri="{FF2B5EF4-FFF2-40B4-BE49-F238E27FC236}">
                  <a16:creationId xmlns:a16="http://schemas.microsoft.com/office/drawing/2014/main" id="{17C9939E-34B9-4FDD-97B0-DA476B987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64" name="Text Box 24">
              <a:extLst>
                <a:ext uri="{FF2B5EF4-FFF2-40B4-BE49-F238E27FC236}">
                  <a16:creationId xmlns:a16="http://schemas.microsoft.com/office/drawing/2014/main" id="{E4E805AE-77FF-4196-87B3-433735EEC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1465" name="Group 25">
              <a:extLst>
                <a:ext uri="{FF2B5EF4-FFF2-40B4-BE49-F238E27FC236}">
                  <a16:creationId xmlns:a16="http://schemas.microsoft.com/office/drawing/2014/main" id="{D35F7BB9-9556-45ED-A17B-03818D202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61466" name="Rectangle 26">
                <a:extLst>
                  <a:ext uri="{FF2B5EF4-FFF2-40B4-BE49-F238E27FC236}">
                    <a16:creationId xmlns:a16="http://schemas.microsoft.com/office/drawing/2014/main" id="{1AA02A6F-91A3-4869-BDF3-E23DD759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467" name="Rectangle 27">
                <a:extLst>
                  <a:ext uri="{FF2B5EF4-FFF2-40B4-BE49-F238E27FC236}">
                    <a16:creationId xmlns:a16="http://schemas.microsoft.com/office/drawing/2014/main" id="{D8DA8628-14E8-498B-9B12-B5BF017C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468" name="Rectangle 28">
                <a:extLst>
                  <a:ext uri="{FF2B5EF4-FFF2-40B4-BE49-F238E27FC236}">
                    <a16:creationId xmlns:a16="http://schemas.microsoft.com/office/drawing/2014/main" id="{5AD6A0E6-5F03-4C60-AC06-7DFD675CE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469" name="Rectangle 29">
                <a:extLst>
                  <a:ext uri="{FF2B5EF4-FFF2-40B4-BE49-F238E27FC236}">
                    <a16:creationId xmlns:a16="http://schemas.microsoft.com/office/drawing/2014/main" id="{0EC2EC70-9E38-4FB4-93A8-92CA2F0DB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1470" name="未知">
              <a:extLst>
                <a:ext uri="{FF2B5EF4-FFF2-40B4-BE49-F238E27FC236}">
                  <a16:creationId xmlns:a16="http://schemas.microsoft.com/office/drawing/2014/main" id="{1F87B818-5B19-4AC0-B8F2-A906700F4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471" name="Text Box 31">
              <a:extLst>
                <a:ext uri="{FF2B5EF4-FFF2-40B4-BE49-F238E27FC236}">
                  <a16:creationId xmlns:a16="http://schemas.microsoft.com/office/drawing/2014/main" id="{0801F869-0223-45CC-9F1D-BE325679A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1472" name="Group 32">
              <a:extLst>
                <a:ext uri="{FF2B5EF4-FFF2-40B4-BE49-F238E27FC236}">
                  <a16:creationId xmlns:a16="http://schemas.microsoft.com/office/drawing/2014/main" id="{824A84FE-8513-450F-81E1-82AA5A7F8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61473" name="Rectangle 33">
                <a:extLst>
                  <a:ext uri="{FF2B5EF4-FFF2-40B4-BE49-F238E27FC236}">
                    <a16:creationId xmlns:a16="http://schemas.microsoft.com/office/drawing/2014/main" id="{025B00CE-9A24-4469-86AE-A34321849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4" name="Rectangle 34">
                <a:extLst>
                  <a:ext uri="{FF2B5EF4-FFF2-40B4-BE49-F238E27FC236}">
                    <a16:creationId xmlns:a16="http://schemas.microsoft.com/office/drawing/2014/main" id="{457EA095-BDBA-4593-AC6C-4559D6F5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5" name="Rectangle 35">
                <a:extLst>
                  <a:ext uri="{FF2B5EF4-FFF2-40B4-BE49-F238E27FC236}">
                    <a16:creationId xmlns:a16="http://schemas.microsoft.com/office/drawing/2014/main" id="{D882F70F-BA26-44D8-B562-0ED8FF019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6" name="Rectangle 36">
                <a:extLst>
                  <a:ext uri="{FF2B5EF4-FFF2-40B4-BE49-F238E27FC236}">
                    <a16:creationId xmlns:a16="http://schemas.microsoft.com/office/drawing/2014/main" id="{E37D4833-4BA9-40A0-B57B-F74D2E17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7" name="Rectangle 37">
                <a:extLst>
                  <a:ext uri="{FF2B5EF4-FFF2-40B4-BE49-F238E27FC236}">
                    <a16:creationId xmlns:a16="http://schemas.microsoft.com/office/drawing/2014/main" id="{0FF59D43-5BC9-4759-B792-2BE853CF6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8" name="Rectangle 38">
                <a:extLst>
                  <a:ext uri="{FF2B5EF4-FFF2-40B4-BE49-F238E27FC236}">
                    <a16:creationId xmlns:a16="http://schemas.microsoft.com/office/drawing/2014/main" id="{42D4938B-63E0-46B7-B96A-B3F6CA276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79" name="Rectangle 39">
                <a:extLst>
                  <a:ext uri="{FF2B5EF4-FFF2-40B4-BE49-F238E27FC236}">
                    <a16:creationId xmlns:a16="http://schemas.microsoft.com/office/drawing/2014/main" id="{49611A63-EB9D-4D14-B7CB-D56A6AEA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0" name="Rectangle 40">
                <a:extLst>
                  <a:ext uri="{FF2B5EF4-FFF2-40B4-BE49-F238E27FC236}">
                    <a16:creationId xmlns:a16="http://schemas.microsoft.com/office/drawing/2014/main" id="{8847E92A-9750-42EF-A84C-7A4B94537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1" name="Rectangle 41">
                <a:extLst>
                  <a:ext uri="{FF2B5EF4-FFF2-40B4-BE49-F238E27FC236}">
                    <a16:creationId xmlns:a16="http://schemas.microsoft.com/office/drawing/2014/main" id="{54CAEB19-5E9A-42B9-8D36-D1E21B285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2" name="Rectangle 42">
                <a:extLst>
                  <a:ext uri="{FF2B5EF4-FFF2-40B4-BE49-F238E27FC236}">
                    <a16:creationId xmlns:a16="http://schemas.microsoft.com/office/drawing/2014/main" id="{D0CB1784-B93F-4065-9DBE-E9FC0AFD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3" name="Rectangle 43">
                <a:extLst>
                  <a:ext uri="{FF2B5EF4-FFF2-40B4-BE49-F238E27FC236}">
                    <a16:creationId xmlns:a16="http://schemas.microsoft.com/office/drawing/2014/main" id="{DFAFFB11-4CD5-49C7-8562-97C182F2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4" name="Rectangle 44">
                <a:extLst>
                  <a:ext uri="{FF2B5EF4-FFF2-40B4-BE49-F238E27FC236}">
                    <a16:creationId xmlns:a16="http://schemas.microsoft.com/office/drawing/2014/main" id="{48473FA7-4160-4CC3-BF47-1257DF75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5" name="Rectangle 45">
                <a:extLst>
                  <a:ext uri="{FF2B5EF4-FFF2-40B4-BE49-F238E27FC236}">
                    <a16:creationId xmlns:a16="http://schemas.microsoft.com/office/drawing/2014/main" id="{34D9C5D5-8616-4543-A1C2-BD7D8BF7B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1486" name="Rectangle 46">
                <a:extLst>
                  <a:ext uri="{FF2B5EF4-FFF2-40B4-BE49-F238E27FC236}">
                    <a16:creationId xmlns:a16="http://schemas.microsoft.com/office/drawing/2014/main" id="{A053D539-A5EA-40CD-AFD0-921805672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487" name="Rectangle 47">
                <a:extLst>
                  <a:ext uri="{FF2B5EF4-FFF2-40B4-BE49-F238E27FC236}">
                    <a16:creationId xmlns:a16="http://schemas.microsoft.com/office/drawing/2014/main" id="{C327E57F-2E75-4BF0-B76A-06CAFEFE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1488" name="Rectangle 48">
                <a:extLst>
                  <a:ext uri="{FF2B5EF4-FFF2-40B4-BE49-F238E27FC236}">
                    <a16:creationId xmlns:a16="http://schemas.microsoft.com/office/drawing/2014/main" id="{A67132A8-11AA-4066-9FDB-03B9C8F7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1489" name="Rectangle 49">
              <a:extLst>
                <a:ext uri="{FF2B5EF4-FFF2-40B4-BE49-F238E27FC236}">
                  <a16:creationId xmlns:a16="http://schemas.microsoft.com/office/drawing/2014/main" id="{4C441F3D-DDD5-42B8-A2F3-17BC7B7AF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1490" name="Rectangle 50">
              <a:extLst>
                <a:ext uri="{FF2B5EF4-FFF2-40B4-BE49-F238E27FC236}">
                  <a16:creationId xmlns:a16="http://schemas.microsoft.com/office/drawing/2014/main" id="{97C37776-2A29-4181-B134-1ADA16C7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</a:t>
              </a:r>
            </a:p>
          </p:txBody>
        </p:sp>
        <p:sp>
          <p:nvSpPr>
            <p:cNvPr id="61491" name="Rectangle 51">
              <a:extLst>
                <a:ext uri="{FF2B5EF4-FFF2-40B4-BE49-F238E27FC236}">
                  <a16:creationId xmlns:a16="http://schemas.microsoft.com/office/drawing/2014/main" id="{B97A6047-417C-4404-8B31-A680D2A0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F6</a:t>
              </a:r>
            </a:p>
          </p:txBody>
        </p:sp>
        <p:sp>
          <p:nvSpPr>
            <p:cNvPr id="61492" name="Rectangle 52">
              <a:extLst>
                <a:ext uri="{FF2B5EF4-FFF2-40B4-BE49-F238E27FC236}">
                  <a16:creationId xmlns:a16="http://schemas.microsoft.com/office/drawing/2014/main" id="{9CC82ACA-A529-40DC-BE4E-B3A3A61B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1493" name="Rectangle 53">
              <a:extLst>
                <a:ext uri="{FF2B5EF4-FFF2-40B4-BE49-F238E27FC236}">
                  <a16:creationId xmlns:a16="http://schemas.microsoft.com/office/drawing/2014/main" id="{3854BAD0-CC41-4424-B10D-856CC600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1494" name="Rectangle 54">
              <a:extLst>
                <a:ext uri="{FF2B5EF4-FFF2-40B4-BE49-F238E27FC236}">
                  <a16:creationId xmlns:a16="http://schemas.microsoft.com/office/drawing/2014/main" id="{C9E18706-EB8C-4ABD-A0C0-A1A0F981E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M(34+R2)</a:t>
              </a:r>
            </a:p>
          </p:txBody>
        </p:sp>
        <p:sp>
          <p:nvSpPr>
            <p:cNvPr id="61495" name="Rectangle 55">
              <a:extLst>
                <a:ext uri="{FF2B5EF4-FFF2-40B4-BE49-F238E27FC236}">
                  <a16:creationId xmlns:a16="http://schemas.microsoft.com/office/drawing/2014/main" id="{DD9D1CED-4722-450C-81FD-74DE8548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1496" name="Rectangle 56">
              <a:extLst>
                <a:ext uri="{FF2B5EF4-FFF2-40B4-BE49-F238E27FC236}">
                  <a16:creationId xmlns:a16="http://schemas.microsoft.com/office/drawing/2014/main" id="{526D2C0C-749D-4686-BA26-9A949718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F2,45(R3)</a:t>
              </a:r>
            </a:p>
          </p:txBody>
        </p:sp>
        <p:sp>
          <p:nvSpPr>
            <p:cNvPr id="61497" name="Rectangle 57">
              <a:extLst>
                <a:ext uri="{FF2B5EF4-FFF2-40B4-BE49-F238E27FC236}">
                  <a16:creationId xmlns:a16="http://schemas.microsoft.com/office/drawing/2014/main" id="{0D16A406-C732-40BD-8181-4AAFFD113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L.D F6,34(R2)</a:t>
              </a:r>
            </a:p>
          </p:txBody>
        </p:sp>
        <p:sp>
          <p:nvSpPr>
            <p:cNvPr id="61498" name="Rectangle 58">
              <a:extLst>
                <a:ext uri="{FF2B5EF4-FFF2-40B4-BE49-F238E27FC236}">
                  <a16:creationId xmlns:a16="http://schemas.microsoft.com/office/drawing/2014/main" id="{2EC9EC00-CF2C-4C98-9158-B3D8013F5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1499" name="Rectangle 59">
              <a:extLst>
                <a:ext uri="{FF2B5EF4-FFF2-40B4-BE49-F238E27FC236}">
                  <a16:creationId xmlns:a16="http://schemas.microsoft.com/office/drawing/2014/main" id="{60678C60-F728-46B0-BBEF-D03DB8740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1500" name="Rectangle 60">
              <a:extLst>
                <a:ext uri="{FF2B5EF4-FFF2-40B4-BE49-F238E27FC236}">
                  <a16:creationId xmlns:a16="http://schemas.microsoft.com/office/drawing/2014/main" id="{DE856CDF-9266-4DAE-B4C6-317900A0F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61501" name="Line 61">
              <a:extLst>
                <a:ext uri="{FF2B5EF4-FFF2-40B4-BE49-F238E27FC236}">
                  <a16:creationId xmlns:a16="http://schemas.microsoft.com/office/drawing/2014/main" id="{B0723B53-58D1-4747-A46B-48DCD9F20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02" name="Text Box 62">
              <a:extLst>
                <a:ext uri="{FF2B5EF4-FFF2-40B4-BE49-F238E27FC236}">
                  <a16:creationId xmlns:a16="http://schemas.microsoft.com/office/drawing/2014/main" id="{E2A5885C-6173-4200-88F8-4817686D9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1503" name="未知">
              <a:extLst>
                <a:ext uri="{FF2B5EF4-FFF2-40B4-BE49-F238E27FC236}">
                  <a16:creationId xmlns:a16="http://schemas.microsoft.com/office/drawing/2014/main" id="{25F97F36-3596-4F05-8879-C8D45A76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04" name="Line 64">
              <a:extLst>
                <a:ext uri="{FF2B5EF4-FFF2-40B4-BE49-F238E27FC236}">
                  <a16:creationId xmlns:a16="http://schemas.microsoft.com/office/drawing/2014/main" id="{B6C8811E-DA58-44BC-A9B9-CEC35A195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05" name="Line 65">
              <a:extLst>
                <a:ext uri="{FF2B5EF4-FFF2-40B4-BE49-F238E27FC236}">
                  <a16:creationId xmlns:a16="http://schemas.microsoft.com/office/drawing/2014/main" id="{A698A223-4891-4266-AE83-4A7A62B93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06" name="Text Box 66">
              <a:extLst>
                <a:ext uri="{FF2B5EF4-FFF2-40B4-BE49-F238E27FC236}">
                  <a16:creationId xmlns:a16="http://schemas.microsoft.com/office/drawing/2014/main" id="{B3A7CE7C-178B-434F-A8ED-FBAE7B186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1507" name="Text Box 67">
              <a:extLst>
                <a:ext uri="{FF2B5EF4-FFF2-40B4-BE49-F238E27FC236}">
                  <a16:creationId xmlns:a16="http://schemas.microsoft.com/office/drawing/2014/main" id="{228BF5A9-3C46-4DE5-B6B7-E84EB6C84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1508" name="AutoShape 68">
              <a:extLst>
                <a:ext uri="{FF2B5EF4-FFF2-40B4-BE49-F238E27FC236}">
                  <a16:creationId xmlns:a16="http://schemas.microsoft.com/office/drawing/2014/main" id="{FD2CE62B-06C2-47F8-A3C5-4748FAF8E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09" name="Text Box 69">
              <a:extLst>
                <a:ext uri="{FF2B5EF4-FFF2-40B4-BE49-F238E27FC236}">
                  <a16:creationId xmlns:a16="http://schemas.microsoft.com/office/drawing/2014/main" id="{5C2D524B-BA7C-4DCC-8450-196D9DC2F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1510" name="Text Box 70">
              <a:extLst>
                <a:ext uri="{FF2B5EF4-FFF2-40B4-BE49-F238E27FC236}">
                  <a16:creationId xmlns:a16="http://schemas.microsoft.com/office/drawing/2014/main" id="{D26F1D43-1AC0-455B-823B-06E12B49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1511" name="Group 71">
              <a:extLst>
                <a:ext uri="{FF2B5EF4-FFF2-40B4-BE49-F238E27FC236}">
                  <a16:creationId xmlns:a16="http://schemas.microsoft.com/office/drawing/2014/main" id="{A82FD1D2-A449-4539-95E5-5FC062C29C3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61512" name="Rectangle 72">
                <a:extLst>
                  <a:ext uri="{FF2B5EF4-FFF2-40B4-BE49-F238E27FC236}">
                    <a16:creationId xmlns:a16="http://schemas.microsoft.com/office/drawing/2014/main" id="{3BAC0B45-63DB-4E80-A63A-4A53E8F12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13" name="Rectangle 73">
                <a:extLst>
                  <a:ext uri="{FF2B5EF4-FFF2-40B4-BE49-F238E27FC236}">
                    <a16:creationId xmlns:a16="http://schemas.microsoft.com/office/drawing/2014/main" id="{797F60D6-4133-4773-91D2-DDAC2425D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14" name="Rectangle 74">
                <a:extLst>
                  <a:ext uri="{FF2B5EF4-FFF2-40B4-BE49-F238E27FC236}">
                    <a16:creationId xmlns:a16="http://schemas.microsoft.com/office/drawing/2014/main" id="{D4455FE5-C98B-48DF-9F95-8950FABE0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15" name="Rectangle 75">
                <a:extLst>
                  <a:ext uri="{FF2B5EF4-FFF2-40B4-BE49-F238E27FC236}">
                    <a16:creationId xmlns:a16="http://schemas.microsoft.com/office/drawing/2014/main" id="{7B74F9FE-8717-4A2F-B8A9-1B513277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16" name="Rectangle 76">
                <a:extLst>
                  <a:ext uri="{FF2B5EF4-FFF2-40B4-BE49-F238E27FC236}">
                    <a16:creationId xmlns:a16="http://schemas.microsoft.com/office/drawing/2014/main" id="{2DE05B25-8BCA-4855-99D8-B051CF024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17" name="Rectangle 77">
                <a:extLst>
                  <a:ext uri="{FF2B5EF4-FFF2-40B4-BE49-F238E27FC236}">
                    <a16:creationId xmlns:a16="http://schemas.microsoft.com/office/drawing/2014/main" id="{5C08B45E-FB29-4247-9BA4-2B5ADB7CE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1518" name="Text Box 78">
              <a:extLst>
                <a:ext uri="{FF2B5EF4-FFF2-40B4-BE49-F238E27FC236}">
                  <a16:creationId xmlns:a16="http://schemas.microsoft.com/office/drawing/2014/main" id="{A201B78B-FB5F-45D6-9AE6-2120DAA42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1519" name="Line 79">
              <a:extLst>
                <a:ext uri="{FF2B5EF4-FFF2-40B4-BE49-F238E27FC236}">
                  <a16:creationId xmlns:a16="http://schemas.microsoft.com/office/drawing/2014/main" id="{97B36213-3D12-4D5B-8075-E801F1197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1520" name="Group 80">
              <a:extLst>
                <a:ext uri="{FF2B5EF4-FFF2-40B4-BE49-F238E27FC236}">
                  <a16:creationId xmlns:a16="http://schemas.microsoft.com/office/drawing/2014/main" id="{78AEB89D-5155-4005-96D5-0FE34657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61521" name="Rectangle 81">
                <a:extLst>
                  <a:ext uri="{FF2B5EF4-FFF2-40B4-BE49-F238E27FC236}">
                    <a16:creationId xmlns:a16="http://schemas.microsoft.com/office/drawing/2014/main" id="{0A310AD7-EB5E-40FD-90E1-40401C58F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1522" name="Rectangle 82">
                <a:extLst>
                  <a:ext uri="{FF2B5EF4-FFF2-40B4-BE49-F238E27FC236}">
                    <a16:creationId xmlns:a16="http://schemas.microsoft.com/office/drawing/2014/main" id="{6AD13322-B2CE-45A1-9312-DF063DDF5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  45+R3</a:t>
                </a:r>
              </a:p>
            </p:txBody>
          </p:sp>
          <p:sp>
            <p:nvSpPr>
              <p:cNvPr id="61523" name="Rectangle 83">
                <a:extLst>
                  <a:ext uri="{FF2B5EF4-FFF2-40B4-BE49-F238E27FC236}">
                    <a16:creationId xmlns:a16="http://schemas.microsoft.com/office/drawing/2014/main" id="{B2578CA6-1082-40F2-9ECC-220FDD3AE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1524" name="Line 84">
                <a:extLst>
                  <a:ext uri="{FF2B5EF4-FFF2-40B4-BE49-F238E27FC236}">
                    <a16:creationId xmlns:a16="http://schemas.microsoft.com/office/drawing/2014/main" id="{8E8455F2-39D3-41FD-A8BF-3DB37FA0A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1525" name="Text Box 85">
              <a:extLst>
                <a:ext uri="{FF2B5EF4-FFF2-40B4-BE49-F238E27FC236}">
                  <a16:creationId xmlns:a16="http://schemas.microsoft.com/office/drawing/2014/main" id="{80FEFBD5-D9CC-4FE7-8443-A330D7680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1526" name="Text Box 86">
              <a:extLst>
                <a:ext uri="{FF2B5EF4-FFF2-40B4-BE49-F238E27FC236}">
                  <a16:creationId xmlns:a16="http://schemas.microsoft.com/office/drawing/2014/main" id="{F9B1FC9F-1C02-4EE9-981A-718512D49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1527" name="Text Box 87">
              <a:extLst>
                <a:ext uri="{FF2B5EF4-FFF2-40B4-BE49-F238E27FC236}">
                  <a16:creationId xmlns:a16="http://schemas.microsoft.com/office/drawing/2014/main" id="{622ACFDF-3F27-4AF2-81F3-41ED74866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1528" name="Line 88">
              <a:extLst>
                <a:ext uri="{FF2B5EF4-FFF2-40B4-BE49-F238E27FC236}">
                  <a16:creationId xmlns:a16="http://schemas.microsoft.com/office/drawing/2014/main" id="{71EF0D85-BFCC-4AB8-8F45-30B9CAC20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29" name="Line 89">
              <a:extLst>
                <a:ext uri="{FF2B5EF4-FFF2-40B4-BE49-F238E27FC236}">
                  <a16:creationId xmlns:a16="http://schemas.microsoft.com/office/drawing/2014/main" id="{6FB73716-01B2-4ACA-B3DD-FBAF958A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1530" name="Text Box 90">
              <a:extLst>
                <a:ext uri="{FF2B5EF4-FFF2-40B4-BE49-F238E27FC236}">
                  <a16:creationId xmlns:a16="http://schemas.microsoft.com/office/drawing/2014/main" id="{8AC288C9-9D9A-4490-B1CA-FA6AC881F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61531" name="AutoShape 91">
            <a:extLst>
              <a:ext uri="{FF2B5EF4-FFF2-40B4-BE49-F238E27FC236}">
                <a16:creationId xmlns:a16="http://schemas.microsoft.com/office/drawing/2014/main" id="{A6BD3EB1-9C64-4384-9694-42DDC3006263}"/>
              </a:ext>
            </a:extLst>
          </p:cNvPr>
          <p:cNvSpPr>
            <a:spLocks/>
          </p:cNvSpPr>
          <p:nvPr/>
        </p:nvSpPr>
        <p:spPr bwMode="auto">
          <a:xfrm>
            <a:off x="7451554" y="3667178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3833"/>
              <a:gd name="adj5" fmla="val -96065"/>
              <a:gd name="adj6" fmla="val -221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61532" name="AutoShape 92">
            <a:extLst>
              <a:ext uri="{FF2B5EF4-FFF2-40B4-BE49-F238E27FC236}">
                <a16:creationId xmlns:a16="http://schemas.microsoft.com/office/drawing/2014/main" id="{617A0EC9-587B-458F-B131-3D352CD6B461}"/>
              </a:ext>
            </a:extLst>
          </p:cNvPr>
          <p:cNvSpPr>
            <a:spLocks/>
          </p:cNvSpPr>
          <p:nvPr/>
        </p:nvSpPr>
        <p:spPr bwMode="auto">
          <a:xfrm>
            <a:off x="7761563" y="4778674"/>
            <a:ext cx="914904" cy="457452"/>
          </a:xfrm>
          <a:prstGeom prst="borderCallout1">
            <a:avLst>
              <a:gd name="adj1" fmla="val 18750"/>
              <a:gd name="adj2" fmla="val -8333"/>
              <a:gd name="adj3" fmla="val 54167"/>
              <a:gd name="adj4" fmla="val -3975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1533" name="Line 93">
            <a:extLst>
              <a:ext uri="{FF2B5EF4-FFF2-40B4-BE49-F238E27FC236}">
                <a16:creationId xmlns:a16="http://schemas.microsoft.com/office/drawing/2014/main" id="{92F5B993-8699-49E7-9F6C-C450DDBCB8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3832" y="3159319"/>
            <a:ext cx="2952645" cy="161935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1534" name="Line 94">
            <a:extLst>
              <a:ext uri="{FF2B5EF4-FFF2-40B4-BE49-F238E27FC236}">
                <a16:creationId xmlns:a16="http://schemas.microsoft.com/office/drawing/2014/main" id="{4D5F5553-27C4-489E-860D-2BD83E69F5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9171" y="4617368"/>
            <a:ext cx="2375474" cy="21549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1535" name="未知">
            <a:extLst>
              <a:ext uri="{FF2B5EF4-FFF2-40B4-BE49-F238E27FC236}">
                <a16:creationId xmlns:a16="http://schemas.microsoft.com/office/drawing/2014/main" id="{01F2CD0F-7ABB-4D6C-9311-0BFD6987336F}"/>
              </a:ext>
            </a:extLst>
          </p:cNvPr>
          <p:cNvSpPr>
            <a:spLocks/>
          </p:cNvSpPr>
          <p:nvPr/>
        </p:nvSpPr>
        <p:spPr bwMode="auto">
          <a:xfrm>
            <a:off x="2340189" y="4508991"/>
            <a:ext cx="5328119" cy="955230"/>
          </a:xfrm>
          <a:custGeom>
            <a:avLst/>
            <a:gdLst>
              <a:gd name="T0" fmla="*/ 8389 w 8389"/>
              <a:gd name="T1" fmla="*/ 1134 h 2005"/>
              <a:gd name="T2" fmla="*/ 3402 w 8389"/>
              <a:gd name="T3" fmla="*/ 1815 h 2005"/>
              <a:gd name="T4" fmla="*/ 0 w 8389"/>
              <a:gd name="T5" fmla="*/ 0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9" h="2005">
                <a:moveTo>
                  <a:pt x="8389" y="1134"/>
                </a:moveTo>
                <a:cubicBezTo>
                  <a:pt x="6594" y="1570"/>
                  <a:pt x="4799" y="2005"/>
                  <a:pt x="3402" y="1815"/>
                </a:cubicBezTo>
                <a:cubicBezTo>
                  <a:pt x="2004" y="1625"/>
                  <a:pt x="1002" y="81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25D36-0240-4DE2-BB3B-A9A5BE3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33E7B-C8BF-4D70-9DCC-D97918A0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1540-B165-4194-82E1-52C4ED52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397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9B781D2-1792-4695-9BF5-D22DFB03D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4-2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141E6D-A854-4927-87EA-CBC2A91B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58E0CC4C-462B-4940-B387-D60DA9D9C44F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62469" name="Group 5">
              <a:extLst>
                <a:ext uri="{FF2B5EF4-FFF2-40B4-BE49-F238E27FC236}">
                  <a16:creationId xmlns:a16="http://schemas.microsoft.com/office/drawing/2014/main" id="{56F91C08-42E9-4FB1-8B9B-B0FE3E9C6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62470" name="Rectangle 6">
                <a:extLst>
                  <a:ext uri="{FF2B5EF4-FFF2-40B4-BE49-F238E27FC236}">
                    <a16:creationId xmlns:a16="http://schemas.microsoft.com/office/drawing/2014/main" id="{BED63D6D-1D18-4352-A8FD-6F4A8F543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</a:t>
                </a:r>
                <a:r>
                  <a:rPr lang="zh-CN" altLang="zh-CN" sz="1270" b="1">
                    <a:solidFill>
                      <a:schemeClr val="hlink"/>
                    </a:solidFill>
                    <a:latin typeface="Tahoma" panose="020B0604030504040204" pitchFamily="34" charset="0"/>
                  </a:rPr>
                  <a:t>M(45+),</a:t>
                </a:r>
                <a:r>
                  <a:rPr lang="zh-CN" altLang="zh-CN" sz="1270" b="1">
                    <a:latin typeface="Tahoma" panose="020B0604030504040204" pitchFamily="34" charset="0"/>
                  </a:rPr>
                  <a:t>F4   10</a:t>
                </a:r>
              </a:p>
            </p:txBody>
          </p:sp>
          <p:sp>
            <p:nvSpPr>
              <p:cNvPr id="62471" name="Rectangle 7">
                <a:extLst>
                  <a:ext uri="{FF2B5EF4-FFF2-40B4-BE49-F238E27FC236}">
                    <a16:creationId xmlns:a16="http://schemas.microsoft.com/office/drawing/2014/main" id="{F43846BF-24B8-49D4-A168-83CE28703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472" name="Rectangle 8">
                <a:extLst>
                  <a:ext uri="{FF2B5EF4-FFF2-40B4-BE49-F238E27FC236}">
                    <a16:creationId xmlns:a16="http://schemas.microsoft.com/office/drawing/2014/main" id="{B7934C68-B00B-448C-8B49-9065CCF3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BD497295-FAD8-496A-B52A-78EC4CE8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 </a:t>
              </a:r>
              <a:r>
                <a:rPr lang="zh-CN" altLang="zh-CN" sz="1270" b="1">
                  <a:solidFill>
                    <a:schemeClr val="hlink"/>
                  </a:solidFill>
                  <a:latin typeface="Tahoma" panose="020B0604030504040204" pitchFamily="34" charset="0"/>
                </a:rPr>
                <a:t>M(45+)   2</a:t>
              </a:r>
            </a:p>
          </p:txBody>
        </p:sp>
        <p:sp>
          <p:nvSpPr>
            <p:cNvPr id="62474" name="Rectangle 10">
              <a:extLst>
                <a:ext uri="{FF2B5EF4-FFF2-40B4-BE49-F238E27FC236}">
                  <a16:creationId xmlns:a16="http://schemas.microsoft.com/office/drawing/2014/main" id="{4EA5D943-F95F-4293-9DE3-5BA3067E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75" name="Rectangle 11">
              <a:extLst>
                <a:ext uri="{FF2B5EF4-FFF2-40B4-BE49-F238E27FC236}">
                  <a16:creationId xmlns:a16="http://schemas.microsoft.com/office/drawing/2014/main" id="{EB5DB0AA-AC26-4D9D-AB63-ABA24BE1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76" name="Rectangle 12">
              <a:extLst>
                <a:ext uri="{FF2B5EF4-FFF2-40B4-BE49-F238E27FC236}">
                  <a16:creationId xmlns:a16="http://schemas.microsoft.com/office/drawing/2014/main" id="{8E0B0560-91C5-4B1D-9699-63A17926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77" name="Line 13">
              <a:extLst>
                <a:ext uri="{FF2B5EF4-FFF2-40B4-BE49-F238E27FC236}">
                  <a16:creationId xmlns:a16="http://schemas.microsoft.com/office/drawing/2014/main" id="{F716707A-694C-4084-8928-AF0FB60B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5C2BDBA0-9CB1-404E-B146-4AC99AC52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2479" name="Rectangle 15">
              <a:extLst>
                <a:ext uri="{FF2B5EF4-FFF2-40B4-BE49-F238E27FC236}">
                  <a16:creationId xmlns:a16="http://schemas.microsoft.com/office/drawing/2014/main" id="{0A36F0F1-2322-4D70-B76C-FB2085306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2480" name="Rectangle 16">
              <a:extLst>
                <a:ext uri="{FF2B5EF4-FFF2-40B4-BE49-F238E27FC236}">
                  <a16:creationId xmlns:a16="http://schemas.microsoft.com/office/drawing/2014/main" id="{43018187-3E41-4980-BF5B-ABA322BD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2481" name="Line 17">
              <a:extLst>
                <a:ext uri="{FF2B5EF4-FFF2-40B4-BE49-F238E27FC236}">
                  <a16:creationId xmlns:a16="http://schemas.microsoft.com/office/drawing/2014/main" id="{23565027-EC28-460C-A92A-40ADF1BE1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2" name="Line 18">
              <a:extLst>
                <a:ext uri="{FF2B5EF4-FFF2-40B4-BE49-F238E27FC236}">
                  <a16:creationId xmlns:a16="http://schemas.microsoft.com/office/drawing/2014/main" id="{82E4A7BD-6C2B-467C-9F13-790BDFA9E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3" name="Line 19">
              <a:extLst>
                <a:ext uri="{FF2B5EF4-FFF2-40B4-BE49-F238E27FC236}">
                  <a16:creationId xmlns:a16="http://schemas.microsoft.com/office/drawing/2014/main" id="{E7015AE7-42AF-4A98-A57C-7D966E05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4" name="Line 20">
              <a:extLst>
                <a:ext uri="{FF2B5EF4-FFF2-40B4-BE49-F238E27FC236}">
                  <a16:creationId xmlns:a16="http://schemas.microsoft.com/office/drawing/2014/main" id="{C5A068AD-BF37-4D7E-9F60-0BD63CBB1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5" name="Text Box 21">
              <a:extLst>
                <a:ext uri="{FF2B5EF4-FFF2-40B4-BE49-F238E27FC236}">
                  <a16:creationId xmlns:a16="http://schemas.microsoft.com/office/drawing/2014/main" id="{8AF1735D-8111-421B-8B1A-65C312EF7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2486" name="Line 22">
              <a:extLst>
                <a:ext uri="{FF2B5EF4-FFF2-40B4-BE49-F238E27FC236}">
                  <a16:creationId xmlns:a16="http://schemas.microsoft.com/office/drawing/2014/main" id="{01747075-AFD4-4784-903C-BAD42B14B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7" name="Line 23">
              <a:extLst>
                <a:ext uri="{FF2B5EF4-FFF2-40B4-BE49-F238E27FC236}">
                  <a16:creationId xmlns:a16="http://schemas.microsoft.com/office/drawing/2014/main" id="{4AE5A798-8FDD-400A-8541-AC58605CE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88" name="Text Box 24">
              <a:extLst>
                <a:ext uri="{FF2B5EF4-FFF2-40B4-BE49-F238E27FC236}">
                  <a16:creationId xmlns:a16="http://schemas.microsoft.com/office/drawing/2014/main" id="{F87817DC-241C-46D4-9745-020FFB70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2489" name="Group 25">
              <a:extLst>
                <a:ext uri="{FF2B5EF4-FFF2-40B4-BE49-F238E27FC236}">
                  <a16:creationId xmlns:a16="http://schemas.microsoft.com/office/drawing/2014/main" id="{CD7C02AD-98D5-47D0-A695-C4D81ED2F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62490" name="Rectangle 26">
                <a:extLst>
                  <a:ext uri="{FF2B5EF4-FFF2-40B4-BE49-F238E27FC236}">
                    <a16:creationId xmlns:a16="http://schemas.microsoft.com/office/drawing/2014/main" id="{D48148CF-35FC-4A0B-A98A-7463BB543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491" name="Rectangle 27">
                <a:extLst>
                  <a:ext uri="{FF2B5EF4-FFF2-40B4-BE49-F238E27FC236}">
                    <a16:creationId xmlns:a16="http://schemas.microsoft.com/office/drawing/2014/main" id="{F1DC2FD7-DBCA-4442-ACE2-C0A850551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492" name="Rectangle 28">
                <a:extLst>
                  <a:ext uri="{FF2B5EF4-FFF2-40B4-BE49-F238E27FC236}">
                    <a16:creationId xmlns:a16="http://schemas.microsoft.com/office/drawing/2014/main" id="{43A2C29E-9189-4DCE-A80F-F03CA594B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493" name="Rectangle 29">
                <a:extLst>
                  <a:ext uri="{FF2B5EF4-FFF2-40B4-BE49-F238E27FC236}">
                    <a16:creationId xmlns:a16="http://schemas.microsoft.com/office/drawing/2014/main" id="{6FE9B7E2-137C-4F59-92E5-ED836D308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2494" name="未知">
              <a:extLst>
                <a:ext uri="{FF2B5EF4-FFF2-40B4-BE49-F238E27FC236}">
                  <a16:creationId xmlns:a16="http://schemas.microsoft.com/office/drawing/2014/main" id="{A70839AA-B688-4937-BD3A-40526C95B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495" name="Text Box 31">
              <a:extLst>
                <a:ext uri="{FF2B5EF4-FFF2-40B4-BE49-F238E27FC236}">
                  <a16:creationId xmlns:a16="http://schemas.microsoft.com/office/drawing/2014/main" id="{C2197F21-0AB1-4EB0-8A88-ED2CA42DC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2496" name="Group 32">
              <a:extLst>
                <a:ext uri="{FF2B5EF4-FFF2-40B4-BE49-F238E27FC236}">
                  <a16:creationId xmlns:a16="http://schemas.microsoft.com/office/drawing/2014/main" id="{18FB8837-9FD3-4F6E-B9F7-0EAF717A6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62497" name="Rectangle 33">
                <a:extLst>
                  <a:ext uri="{FF2B5EF4-FFF2-40B4-BE49-F238E27FC236}">
                    <a16:creationId xmlns:a16="http://schemas.microsoft.com/office/drawing/2014/main" id="{16EA7D00-8ECD-40B6-92EB-25EAC7479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498" name="Rectangle 34">
                <a:extLst>
                  <a:ext uri="{FF2B5EF4-FFF2-40B4-BE49-F238E27FC236}">
                    <a16:creationId xmlns:a16="http://schemas.microsoft.com/office/drawing/2014/main" id="{EEB45742-ADDA-422E-A815-4CC079F7D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499" name="Rectangle 35">
                <a:extLst>
                  <a:ext uri="{FF2B5EF4-FFF2-40B4-BE49-F238E27FC236}">
                    <a16:creationId xmlns:a16="http://schemas.microsoft.com/office/drawing/2014/main" id="{EC3FB8A0-F8A7-47F3-92A1-9B4C17F2F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0" name="Rectangle 36">
                <a:extLst>
                  <a:ext uri="{FF2B5EF4-FFF2-40B4-BE49-F238E27FC236}">
                    <a16:creationId xmlns:a16="http://schemas.microsoft.com/office/drawing/2014/main" id="{20EEB8CC-E813-4628-A32D-FBAD5B30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1" name="Rectangle 37">
                <a:extLst>
                  <a:ext uri="{FF2B5EF4-FFF2-40B4-BE49-F238E27FC236}">
                    <a16:creationId xmlns:a16="http://schemas.microsoft.com/office/drawing/2014/main" id="{242C80E3-0E1B-4A8A-B808-B51796B2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2" name="Rectangle 38">
                <a:extLst>
                  <a:ext uri="{FF2B5EF4-FFF2-40B4-BE49-F238E27FC236}">
                    <a16:creationId xmlns:a16="http://schemas.microsoft.com/office/drawing/2014/main" id="{994C3279-DBFF-4DF8-B65B-FB9971D4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3" name="Rectangle 39">
                <a:extLst>
                  <a:ext uri="{FF2B5EF4-FFF2-40B4-BE49-F238E27FC236}">
                    <a16:creationId xmlns:a16="http://schemas.microsoft.com/office/drawing/2014/main" id="{3DAA7AC8-0FE8-4CD4-B444-DAD9A585C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4" name="Rectangle 40">
                <a:extLst>
                  <a:ext uri="{FF2B5EF4-FFF2-40B4-BE49-F238E27FC236}">
                    <a16:creationId xmlns:a16="http://schemas.microsoft.com/office/drawing/2014/main" id="{62FB7DF0-7B4E-4B1A-8EB6-72FB5487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5" name="Rectangle 41">
                <a:extLst>
                  <a:ext uri="{FF2B5EF4-FFF2-40B4-BE49-F238E27FC236}">
                    <a16:creationId xmlns:a16="http://schemas.microsoft.com/office/drawing/2014/main" id="{A361AE3F-7B22-4E25-84B4-7272E2A5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6" name="Rectangle 42">
                <a:extLst>
                  <a:ext uri="{FF2B5EF4-FFF2-40B4-BE49-F238E27FC236}">
                    <a16:creationId xmlns:a16="http://schemas.microsoft.com/office/drawing/2014/main" id="{C1FD4A63-FA78-404D-8A8F-C2AB3481C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7" name="Rectangle 43">
                <a:extLst>
                  <a:ext uri="{FF2B5EF4-FFF2-40B4-BE49-F238E27FC236}">
                    <a16:creationId xmlns:a16="http://schemas.microsoft.com/office/drawing/2014/main" id="{B9B5F861-3A39-4508-BD56-E86C1C131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8" name="Rectangle 44">
                <a:extLst>
                  <a:ext uri="{FF2B5EF4-FFF2-40B4-BE49-F238E27FC236}">
                    <a16:creationId xmlns:a16="http://schemas.microsoft.com/office/drawing/2014/main" id="{9F80FF36-8DB5-4D4A-B25F-D8FECA41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09" name="Rectangle 45">
                <a:extLst>
                  <a:ext uri="{FF2B5EF4-FFF2-40B4-BE49-F238E27FC236}">
                    <a16:creationId xmlns:a16="http://schemas.microsoft.com/office/drawing/2014/main" id="{610A10B3-FCF0-46AA-9DC5-5B3998692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2510" name="Rectangle 46">
                <a:extLst>
                  <a:ext uri="{FF2B5EF4-FFF2-40B4-BE49-F238E27FC236}">
                    <a16:creationId xmlns:a16="http://schemas.microsoft.com/office/drawing/2014/main" id="{9EE41AD0-F7A0-4E2D-ABF4-98815282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11" name="Rectangle 47">
                <a:extLst>
                  <a:ext uri="{FF2B5EF4-FFF2-40B4-BE49-F238E27FC236}">
                    <a16:creationId xmlns:a16="http://schemas.microsoft.com/office/drawing/2014/main" id="{49319710-1028-4644-8B51-62C39C14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2512" name="Rectangle 48">
                <a:extLst>
                  <a:ext uri="{FF2B5EF4-FFF2-40B4-BE49-F238E27FC236}">
                    <a16:creationId xmlns:a16="http://schemas.microsoft.com/office/drawing/2014/main" id="{92B723BE-3983-47B0-9B0C-FCA1E9E0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2513" name="Rectangle 49">
              <a:extLst>
                <a:ext uri="{FF2B5EF4-FFF2-40B4-BE49-F238E27FC236}">
                  <a16:creationId xmlns:a16="http://schemas.microsoft.com/office/drawing/2014/main" id="{CAAD9401-9EBF-472F-AF84-30F830C7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2514" name="Rectangle 50">
              <a:extLst>
                <a:ext uri="{FF2B5EF4-FFF2-40B4-BE49-F238E27FC236}">
                  <a16:creationId xmlns:a16="http://schemas.microsoft.com/office/drawing/2014/main" id="{9A3348D9-88EA-43DF-A3F2-98024FCA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</a:t>
              </a:r>
            </a:p>
          </p:txBody>
        </p:sp>
        <p:sp>
          <p:nvSpPr>
            <p:cNvPr id="62515" name="Rectangle 51">
              <a:extLst>
                <a:ext uri="{FF2B5EF4-FFF2-40B4-BE49-F238E27FC236}">
                  <a16:creationId xmlns:a16="http://schemas.microsoft.com/office/drawing/2014/main" id="{E16A67C6-C295-421C-BEC5-DD830C6F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2516" name="Rectangle 52">
              <a:extLst>
                <a:ext uri="{FF2B5EF4-FFF2-40B4-BE49-F238E27FC236}">
                  <a16:creationId xmlns:a16="http://schemas.microsoft.com/office/drawing/2014/main" id="{EC955A4A-DAA8-4AFF-A7FA-FE93290C0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2517" name="Rectangle 53">
              <a:extLst>
                <a:ext uri="{FF2B5EF4-FFF2-40B4-BE49-F238E27FC236}">
                  <a16:creationId xmlns:a16="http://schemas.microsoft.com/office/drawing/2014/main" id="{B6A68449-B926-4AFB-A862-067BC6A9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M(45+)</a:t>
              </a:r>
            </a:p>
          </p:txBody>
        </p:sp>
        <p:sp>
          <p:nvSpPr>
            <p:cNvPr id="62518" name="Rectangle 54">
              <a:extLst>
                <a:ext uri="{FF2B5EF4-FFF2-40B4-BE49-F238E27FC236}">
                  <a16:creationId xmlns:a16="http://schemas.microsoft.com/office/drawing/2014/main" id="{51289ABA-628F-417B-96B2-C23217138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2519" name="Rectangle 55">
              <a:extLst>
                <a:ext uri="{FF2B5EF4-FFF2-40B4-BE49-F238E27FC236}">
                  <a16:creationId xmlns:a16="http://schemas.microsoft.com/office/drawing/2014/main" id="{17038894-5B40-4B3D-AA7C-F2EECD74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2520" name="Rectangle 56">
              <a:extLst>
                <a:ext uri="{FF2B5EF4-FFF2-40B4-BE49-F238E27FC236}">
                  <a16:creationId xmlns:a16="http://schemas.microsoft.com/office/drawing/2014/main" id="{FA42CFBF-1E50-4F39-8A4E-F9AAEC07F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F2,45(R3)</a:t>
              </a:r>
            </a:p>
          </p:txBody>
        </p:sp>
        <p:sp>
          <p:nvSpPr>
            <p:cNvPr id="62521" name="Rectangle 57">
              <a:extLst>
                <a:ext uri="{FF2B5EF4-FFF2-40B4-BE49-F238E27FC236}">
                  <a16:creationId xmlns:a16="http://schemas.microsoft.com/office/drawing/2014/main" id="{74BE00AC-0FA7-444B-9C4E-2F588938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2522" name="Rectangle 58">
              <a:extLst>
                <a:ext uri="{FF2B5EF4-FFF2-40B4-BE49-F238E27FC236}">
                  <a16:creationId xmlns:a16="http://schemas.microsoft.com/office/drawing/2014/main" id="{6F51CC87-66DA-4A35-9F48-13BFA1E8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2523" name="Rectangle 59">
              <a:extLst>
                <a:ext uri="{FF2B5EF4-FFF2-40B4-BE49-F238E27FC236}">
                  <a16:creationId xmlns:a16="http://schemas.microsoft.com/office/drawing/2014/main" id="{7A6225E0-FF44-46DA-A966-20A67FF6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2524" name="Rectangle 60">
              <a:extLst>
                <a:ext uri="{FF2B5EF4-FFF2-40B4-BE49-F238E27FC236}">
                  <a16:creationId xmlns:a16="http://schemas.microsoft.com/office/drawing/2014/main" id="{FE3ACC4B-4A35-4CC9-A28A-D1DCAFEF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62525" name="Line 61">
              <a:extLst>
                <a:ext uri="{FF2B5EF4-FFF2-40B4-BE49-F238E27FC236}">
                  <a16:creationId xmlns:a16="http://schemas.microsoft.com/office/drawing/2014/main" id="{5D1F2434-989B-42C9-BAA7-845C77CCE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26" name="Text Box 62">
              <a:extLst>
                <a:ext uri="{FF2B5EF4-FFF2-40B4-BE49-F238E27FC236}">
                  <a16:creationId xmlns:a16="http://schemas.microsoft.com/office/drawing/2014/main" id="{23AFFB53-D5E3-4217-BCF4-47FB27838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2527" name="未知">
              <a:extLst>
                <a:ext uri="{FF2B5EF4-FFF2-40B4-BE49-F238E27FC236}">
                  <a16:creationId xmlns:a16="http://schemas.microsoft.com/office/drawing/2014/main" id="{77DF6986-278F-465A-823B-24AF9084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28" name="Line 64">
              <a:extLst>
                <a:ext uri="{FF2B5EF4-FFF2-40B4-BE49-F238E27FC236}">
                  <a16:creationId xmlns:a16="http://schemas.microsoft.com/office/drawing/2014/main" id="{6D710E15-74C6-49C7-A268-A76A631D4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29" name="Line 65">
              <a:extLst>
                <a:ext uri="{FF2B5EF4-FFF2-40B4-BE49-F238E27FC236}">
                  <a16:creationId xmlns:a16="http://schemas.microsoft.com/office/drawing/2014/main" id="{F2BD34F8-9AC9-42C6-B8C2-2F66DF268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30" name="Text Box 66">
              <a:extLst>
                <a:ext uri="{FF2B5EF4-FFF2-40B4-BE49-F238E27FC236}">
                  <a16:creationId xmlns:a16="http://schemas.microsoft.com/office/drawing/2014/main" id="{F97581F8-1F04-483A-BB5D-C28A2240A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2531" name="Text Box 67">
              <a:extLst>
                <a:ext uri="{FF2B5EF4-FFF2-40B4-BE49-F238E27FC236}">
                  <a16:creationId xmlns:a16="http://schemas.microsoft.com/office/drawing/2014/main" id="{C7565EAB-F03B-4EE4-A103-1C85500C4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2532" name="AutoShape 68">
              <a:extLst>
                <a:ext uri="{FF2B5EF4-FFF2-40B4-BE49-F238E27FC236}">
                  <a16:creationId xmlns:a16="http://schemas.microsoft.com/office/drawing/2014/main" id="{40E4C7BD-3088-4367-8226-452B344795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33" name="Text Box 69">
              <a:extLst>
                <a:ext uri="{FF2B5EF4-FFF2-40B4-BE49-F238E27FC236}">
                  <a16:creationId xmlns:a16="http://schemas.microsoft.com/office/drawing/2014/main" id="{B84A1230-383F-49A2-8AA0-725893BF8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2534" name="Text Box 70">
              <a:extLst>
                <a:ext uri="{FF2B5EF4-FFF2-40B4-BE49-F238E27FC236}">
                  <a16:creationId xmlns:a16="http://schemas.microsoft.com/office/drawing/2014/main" id="{717C0CC2-7E77-4E8C-8087-745AE17FC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2535" name="Group 71">
              <a:extLst>
                <a:ext uri="{FF2B5EF4-FFF2-40B4-BE49-F238E27FC236}">
                  <a16:creationId xmlns:a16="http://schemas.microsoft.com/office/drawing/2014/main" id="{C469E668-0626-46EB-BD9D-9F724F70E96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62536" name="Rectangle 72">
                <a:extLst>
                  <a:ext uri="{FF2B5EF4-FFF2-40B4-BE49-F238E27FC236}">
                    <a16:creationId xmlns:a16="http://schemas.microsoft.com/office/drawing/2014/main" id="{6C7BEF6C-A6D0-472E-AF15-2E8E2DB0B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37" name="Rectangle 73">
                <a:extLst>
                  <a:ext uri="{FF2B5EF4-FFF2-40B4-BE49-F238E27FC236}">
                    <a16:creationId xmlns:a16="http://schemas.microsoft.com/office/drawing/2014/main" id="{9E9AF37A-E173-4A1D-BCB1-B3B99B82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38" name="Rectangle 74">
                <a:extLst>
                  <a:ext uri="{FF2B5EF4-FFF2-40B4-BE49-F238E27FC236}">
                    <a16:creationId xmlns:a16="http://schemas.microsoft.com/office/drawing/2014/main" id="{FFDB08D1-FFCC-4410-A771-04E2A6162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39" name="Rectangle 75">
                <a:extLst>
                  <a:ext uri="{FF2B5EF4-FFF2-40B4-BE49-F238E27FC236}">
                    <a16:creationId xmlns:a16="http://schemas.microsoft.com/office/drawing/2014/main" id="{0FE02306-53CD-4CE8-9022-4D302CF27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40" name="Rectangle 76">
                <a:extLst>
                  <a:ext uri="{FF2B5EF4-FFF2-40B4-BE49-F238E27FC236}">
                    <a16:creationId xmlns:a16="http://schemas.microsoft.com/office/drawing/2014/main" id="{ECF619A2-5135-4AD0-99A2-6E75E8644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41" name="Rectangle 77">
                <a:extLst>
                  <a:ext uri="{FF2B5EF4-FFF2-40B4-BE49-F238E27FC236}">
                    <a16:creationId xmlns:a16="http://schemas.microsoft.com/office/drawing/2014/main" id="{F8433FEB-D181-46AA-B939-70B24E8D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2542" name="Text Box 78">
              <a:extLst>
                <a:ext uri="{FF2B5EF4-FFF2-40B4-BE49-F238E27FC236}">
                  <a16:creationId xmlns:a16="http://schemas.microsoft.com/office/drawing/2014/main" id="{A2A396E0-C14A-49FE-A244-68860D4F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2543" name="Line 79">
              <a:extLst>
                <a:ext uri="{FF2B5EF4-FFF2-40B4-BE49-F238E27FC236}">
                  <a16:creationId xmlns:a16="http://schemas.microsoft.com/office/drawing/2014/main" id="{1F46E0BE-B0E7-442F-A821-44C4CA02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2544" name="Group 80">
              <a:extLst>
                <a:ext uri="{FF2B5EF4-FFF2-40B4-BE49-F238E27FC236}">
                  <a16:creationId xmlns:a16="http://schemas.microsoft.com/office/drawing/2014/main" id="{6128151D-3F06-4B30-8810-B07CF1164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62545" name="Rectangle 81">
                <a:extLst>
                  <a:ext uri="{FF2B5EF4-FFF2-40B4-BE49-F238E27FC236}">
                    <a16:creationId xmlns:a16="http://schemas.microsoft.com/office/drawing/2014/main" id="{27FE0E6C-8C7C-430E-A940-3B332BB33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2546" name="Rectangle 82">
                <a:extLst>
                  <a:ext uri="{FF2B5EF4-FFF2-40B4-BE49-F238E27FC236}">
                    <a16:creationId xmlns:a16="http://schemas.microsoft.com/office/drawing/2014/main" id="{12CA75EC-4977-4C5E-8CE6-93041FDF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  45+R3</a:t>
                </a:r>
              </a:p>
            </p:txBody>
          </p:sp>
          <p:sp>
            <p:nvSpPr>
              <p:cNvPr id="62547" name="Rectangle 83">
                <a:extLst>
                  <a:ext uri="{FF2B5EF4-FFF2-40B4-BE49-F238E27FC236}">
                    <a16:creationId xmlns:a16="http://schemas.microsoft.com/office/drawing/2014/main" id="{BF7D3E98-DA48-413D-8B56-0998C418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2548" name="Line 84">
                <a:extLst>
                  <a:ext uri="{FF2B5EF4-FFF2-40B4-BE49-F238E27FC236}">
                    <a16:creationId xmlns:a16="http://schemas.microsoft.com/office/drawing/2014/main" id="{1BB2DB8E-52C7-4618-84DA-62FA159CD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2549" name="Text Box 85">
              <a:extLst>
                <a:ext uri="{FF2B5EF4-FFF2-40B4-BE49-F238E27FC236}">
                  <a16:creationId xmlns:a16="http://schemas.microsoft.com/office/drawing/2014/main" id="{BE6ED13D-6D37-41D9-8039-EEE16C65B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2550" name="Text Box 86">
              <a:extLst>
                <a:ext uri="{FF2B5EF4-FFF2-40B4-BE49-F238E27FC236}">
                  <a16:creationId xmlns:a16="http://schemas.microsoft.com/office/drawing/2014/main" id="{58002213-0D20-46EE-A808-FACFD561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2551" name="Text Box 87">
              <a:extLst>
                <a:ext uri="{FF2B5EF4-FFF2-40B4-BE49-F238E27FC236}">
                  <a16:creationId xmlns:a16="http://schemas.microsoft.com/office/drawing/2014/main" id="{759FFD41-18B8-43A5-9833-BF7ACE1E6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2552" name="Line 88">
              <a:extLst>
                <a:ext uri="{FF2B5EF4-FFF2-40B4-BE49-F238E27FC236}">
                  <a16:creationId xmlns:a16="http://schemas.microsoft.com/office/drawing/2014/main" id="{01EF37F9-D1B2-4637-B38D-19119009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53" name="Line 89">
              <a:extLst>
                <a:ext uri="{FF2B5EF4-FFF2-40B4-BE49-F238E27FC236}">
                  <a16:creationId xmlns:a16="http://schemas.microsoft.com/office/drawing/2014/main" id="{B17630AF-631F-481F-BE0C-3FD6A39A8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2554" name="Text Box 90">
              <a:extLst>
                <a:ext uri="{FF2B5EF4-FFF2-40B4-BE49-F238E27FC236}">
                  <a16:creationId xmlns:a16="http://schemas.microsoft.com/office/drawing/2014/main" id="{86F2F302-5E0D-4B1F-8840-856AA315F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62555" name="AutoShape 91">
            <a:extLst>
              <a:ext uri="{FF2B5EF4-FFF2-40B4-BE49-F238E27FC236}">
                <a16:creationId xmlns:a16="http://schemas.microsoft.com/office/drawing/2014/main" id="{CAB7F96F-5281-4DEF-954B-0463043B8DD7}"/>
              </a:ext>
            </a:extLst>
          </p:cNvPr>
          <p:cNvSpPr>
            <a:spLocks/>
          </p:cNvSpPr>
          <p:nvPr/>
        </p:nvSpPr>
        <p:spPr bwMode="auto">
          <a:xfrm>
            <a:off x="7761563" y="4778674"/>
            <a:ext cx="914904" cy="457452"/>
          </a:xfrm>
          <a:prstGeom prst="borderCallout1">
            <a:avLst>
              <a:gd name="adj1" fmla="val 18750"/>
              <a:gd name="adj2" fmla="val -8333"/>
              <a:gd name="adj3" fmla="val -37398"/>
              <a:gd name="adj4" fmla="val -2839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2556" name="Line 92">
            <a:extLst>
              <a:ext uri="{FF2B5EF4-FFF2-40B4-BE49-F238E27FC236}">
                <a16:creationId xmlns:a16="http://schemas.microsoft.com/office/drawing/2014/main" id="{CE4F5A2D-7433-4F44-9DD0-574A7C59B8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3832" y="3159319"/>
            <a:ext cx="2952645" cy="161935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2557" name="AutoShape 93">
            <a:extLst>
              <a:ext uri="{FF2B5EF4-FFF2-40B4-BE49-F238E27FC236}">
                <a16:creationId xmlns:a16="http://schemas.microsoft.com/office/drawing/2014/main" id="{F72DBBB8-750C-43DA-8FA1-6DD994FFB2E2}"/>
              </a:ext>
            </a:extLst>
          </p:cNvPr>
          <p:cNvSpPr>
            <a:spLocks/>
          </p:cNvSpPr>
          <p:nvPr/>
        </p:nvSpPr>
        <p:spPr bwMode="auto">
          <a:xfrm>
            <a:off x="4125890" y="3861249"/>
            <a:ext cx="914904" cy="457452"/>
          </a:xfrm>
          <a:prstGeom prst="borderCallout1">
            <a:avLst>
              <a:gd name="adj1" fmla="val 18750"/>
              <a:gd name="adj2" fmla="val -8333"/>
              <a:gd name="adj3" fmla="val 110417"/>
              <a:gd name="adj4" fmla="val -91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Start to run</a:t>
            </a:r>
          </a:p>
        </p:txBody>
      </p:sp>
      <p:sp>
        <p:nvSpPr>
          <p:cNvPr id="62558" name="Line 94">
            <a:extLst>
              <a:ext uri="{FF2B5EF4-FFF2-40B4-BE49-F238E27FC236}">
                <a16:creationId xmlns:a16="http://schemas.microsoft.com/office/drawing/2014/main" id="{F91D81B2-6098-4CD9-85E4-48D6DCC96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7341" y="4076743"/>
            <a:ext cx="935067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2559" name="未知">
            <a:extLst>
              <a:ext uri="{FF2B5EF4-FFF2-40B4-BE49-F238E27FC236}">
                <a16:creationId xmlns:a16="http://schemas.microsoft.com/office/drawing/2014/main" id="{7085B162-7357-416D-9117-9F658FA30C3B}"/>
              </a:ext>
            </a:extLst>
          </p:cNvPr>
          <p:cNvSpPr>
            <a:spLocks/>
          </p:cNvSpPr>
          <p:nvPr/>
        </p:nvSpPr>
        <p:spPr bwMode="auto">
          <a:xfrm>
            <a:off x="2340189" y="4508991"/>
            <a:ext cx="5328119" cy="955230"/>
          </a:xfrm>
          <a:custGeom>
            <a:avLst/>
            <a:gdLst>
              <a:gd name="T0" fmla="*/ 8389 w 8389"/>
              <a:gd name="T1" fmla="*/ 1134 h 2005"/>
              <a:gd name="T2" fmla="*/ 3402 w 8389"/>
              <a:gd name="T3" fmla="*/ 1815 h 2005"/>
              <a:gd name="T4" fmla="*/ 0 w 8389"/>
              <a:gd name="T5" fmla="*/ 0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9" h="2005">
                <a:moveTo>
                  <a:pt x="8389" y="1134"/>
                </a:moveTo>
                <a:cubicBezTo>
                  <a:pt x="6594" y="1570"/>
                  <a:pt x="4799" y="2005"/>
                  <a:pt x="3402" y="1815"/>
                </a:cubicBezTo>
                <a:cubicBezTo>
                  <a:pt x="2004" y="1625"/>
                  <a:pt x="1002" y="81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CC724D-7548-4904-BDFE-7715BB6E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37B67-5B53-49A7-AB1D-3DA9A67B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0C4F9-153E-4BFA-AAA5-5B45845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722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AAD655B-DE17-4D22-8C00-DDB0DDC9F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DB2D27C-BFA1-4AF9-8B11-E6AD1559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317B7A81-C3D4-4BA0-BC3D-585FF486D9EA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63493" name="Group 5">
              <a:extLst>
                <a:ext uri="{FF2B5EF4-FFF2-40B4-BE49-F238E27FC236}">
                  <a16:creationId xmlns:a16="http://schemas.microsoft.com/office/drawing/2014/main" id="{37BE32ED-2EA8-4E1F-BC96-8060AFC51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63494" name="Rectangle 6">
                <a:extLst>
                  <a:ext uri="{FF2B5EF4-FFF2-40B4-BE49-F238E27FC236}">
                    <a16:creationId xmlns:a16="http://schemas.microsoft.com/office/drawing/2014/main" id="{37250C6E-139C-4F00-A2AA-A904F8B72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</a:t>
                </a:r>
                <a:r>
                  <a:rPr lang="zh-CN" altLang="zh-CN" sz="1270" b="1">
                    <a:solidFill>
                      <a:schemeClr val="hlink"/>
                    </a:solidFill>
                    <a:latin typeface="Tahoma" panose="020B0604030504040204" pitchFamily="34" charset="0"/>
                  </a:rPr>
                  <a:t>M(45+),</a:t>
                </a:r>
                <a:r>
                  <a:rPr lang="zh-CN" altLang="zh-CN" sz="1270" b="1">
                    <a:latin typeface="Tahoma" panose="020B0604030504040204" pitchFamily="34" charset="0"/>
                  </a:rPr>
                  <a:t>F4   9</a:t>
                </a:r>
              </a:p>
            </p:txBody>
          </p:sp>
          <p:sp>
            <p:nvSpPr>
              <p:cNvPr id="63495" name="Rectangle 7">
                <a:extLst>
                  <a:ext uri="{FF2B5EF4-FFF2-40B4-BE49-F238E27FC236}">
                    <a16:creationId xmlns:a16="http://schemas.microsoft.com/office/drawing/2014/main" id="{C10054C0-5EBF-444A-88C9-EAA67E44C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</a:t>
                </a:r>
                <a:r>
                  <a:rPr lang="zh-CN" altLang="zh-CN" sz="1270" b="1">
                    <a:solidFill>
                      <a:schemeClr val="hlink"/>
                    </a:solidFill>
                    <a:latin typeface="Tahoma" panose="020B0604030504040204" pitchFamily="34" charset="0"/>
                  </a:rPr>
                  <a:t>DIV.D ROB3,F6   </a:t>
                </a:r>
              </a:p>
            </p:txBody>
          </p:sp>
          <p:sp>
            <p:nvSpPr>
              <p:cNvPr id="63496" name="Rectangle 8">
                <a:extLst>
                  <a:ext uri="{FF2B5EF4-FFF2-40B4-BE49-F238E27FC236}">
                    <a16:creationId xmlns:a16="http://schemas.microsoft.com/office/drawing/2014/main" id="{58A8413C-EFA8-4E39-B863-A55DC5BFC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1A3BAF5E-7579-4C60-8C4F-A38D09C4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 </a:t>
              </a:r>
              <a:r>
                <a:rPr lang="zh-CN" altLang="zh-CN" sz="1270" b="1">
                  <a:solidFill>
                    <a:schemeClr val="hlink"/>
                  </a:solidFill>
                  <a:latin typeface="Tahoma" panose="020B0604030504040204" pitchFamily="34" charset="0"/>
                </a:rPr>
                <a:t>M(45+)   1</a:t>
              </a:r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BF0CF8F3-F345-4657-A28D-D4E858B8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FD86E256-54CC-4A69-945A-4567C1CAC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EA6C3AC7-C9B5-464B-A5CB-27A0B6C3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79C82EDD-D3AF-42A6-AB0B-E7F88305E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B3CB419C-BDCE-4623-910A-92C8D4F23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3503" name="Rectangle 15">
              <a:extLst>
                <a:ext uri="{FF2B5EF4-FFF2-40B4-BE49-F238E27FC236}">
                  <a16:creationId xmlns:a16="http://schemas.microsoft.com/office/drawing/2014/main" id="{B403FE93-D1B2-4DA4-B71F-D809F5A5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3504" name="Rectangle 16">
              <a:extLst>
                <a:ext uri="{FF2B5EF4-FFF2-40B4-BE49-F238E27FC236}">
                  <a16:creationId xmlns:a16="http://schemas.microsoft.com/office/drawing/2014/main" id="{652055D1-D2B6-462B-8899-48F2FB5F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3505" name="Line 17">
              <a:extLst>
                <a:ext uri="{FF2B5EF4-FFF2-40B4-BE49-F238E27FC236}">
                  <a16:creationId xmlns:a16="http://schemas.microsoft.com/office/drawing/2014/main" id="{B05B5DE7-4B29-4867-9499-3F4F530E3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6" name="Line 18">
              <a:extLst>
                <a:ext uri="{FF2B5EF4-FFF2-40B4-BE49-F238E27FC236}">
                  <a16:creationId xmlns:a16="http://schemas.microsoft.com/office/drawing/2014/main" id="{8D9774D7-D809-413C-9AF8-4B6E5E22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3FE690D6-E192-4EDF-92AF-EBC738EB6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8" name="Line 20">
              <a:extLst>
                <a:ext uri="{FF2B5EF4-FFF2-40B4-BE49-F238E27FC236}">
                  <a16:creationId xmlns:a16="http://schemas.microsoft.com/office/drawing/2014/main" id="{60803F16-1834-4275-973B-5682947D3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09" name="Text Box 21">
              <a:extLst>
                <a:ext uri="{FF2B5EF4-FFF2-40B4-BE49-F238E27FC236}">
                  <a16:creationId xmlns:a16="http://schemas.microsoft.com/office/drawing/2014/main" id="{B6F52D49-96C0-4FE7-9B1A-4F54EE821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3510" name="Line 22">
              <a:extLst>
                <a:ext uri="{FF2B5EF4-FFF2-40B4-BE49-F238E27FC236}">
                  <a16:creationId xmlns:a16="http://schemas.microsoft.com/office/drawing/2014/main" id="{C9E76A00-BEEE-4FEC-BAD5-106E3DBA9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11" name="Line 23">
              <a:extLst>
                <a:ext uri="{FF2B5EF4-FFF2-40B4-BE49-F238E27FC236}">
                  <a16:creationId xmlns:a16="http://schemas.microsoft.com/office/drawing/2014/main" id="{B3FAAF60-3FE6-4EB7-9F5A-1F1CA9BAC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12" name="Text Box 24">
              <a:extLst>
                <a:ext uri="{FF2B5EF4-FFF2-40B4-BE49-F238E27FC236}">
                  <a16:creationId xmlns:a16="http://schemas.microsoft.com/office/drawing/2014/main" id="{0D9B5BDC-CD74-41BB-87BF-99E0E5773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3513" name="Group 25">
              <a:extLst>
                <a:ext uri="{FF2B5EF4-FFF2-40B4-BE49-F238E27FC236}">
                  <a16:creationId xmlns:a16="http://schemas.microsoft.com/office/drawing/2014/main" id="{62F35F09-8B4C-40E0-9547-8A5843A54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63514" name="Rectangle 26">
                <a:extLst>
                  <a:ext uri="{FF2B5EF4-FFF2-40B4-BE49-F238E27FC236}">
                    <a16:creationId xmlns:a16="http://schemas.microsoft.com/office/drawing/2014/main" id="{82D4062C-7CE3-4E9F-86B9-A55C060F5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15" name="Rectangle 27">
                <a:extLst>
                  <a:ext uri="{FF2B5EF4-FFF2-40B4-BE49-F238E27FC236}">
                    <a16:creationId xmlns:a16="http://schemas.microsoft.com/office/drawing/2014/main" id="{2441F9ED-F553-4AAD-8E91-59207E0C6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16" name="Rectangle 28">
                <a:extLst>
                  <a:ext uri="{FF2B5EF4-FFF2-40B4-BE49-F238E27FC236}">
                    <a16:creationId xmlns:a16="http://schemas.microsoft.com/office/drawing/2014/main" id="{50D4EDA8-C26C-48F9-8F22-043CC3314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17" name="Rectangle 29">
                <a:extLst>
                  <a:ext uri="{FF2B5EF4-FFF2-40B4-BE49-F238E27FC236}">
                    <a16:creationId xmlns:a16="http://schemas.microsoft.com/office/drawing/2014/main" id="{103DBB16-DB8F-464D-827D-1E030B10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3518" name="未知">
              <a:extLst>
                <a:ext uri="{FF2B5EF4-FFF2-40B4-BE49-F238E27FC236}">
                  <a16:creationId xmlns:a16="http://schemas.microsoft.com/office/drawing/2014/main" id="{D1F2E418-AF1D-46F8-851A-5BFE8B805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19" name="Text Box 31">
              <a:extLst>
                <a:ext uri="{FF2B5EF4-FFF2-40B4-BE49-F238E27FC236}">
                  <a16:creationId xmlns:a16="http://schemas.microsoft.com/office/drawing/2014/main" id="{363E354C-7968-4CA9-9735-6FDFEC9F3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3520" name="Group 32">
              <a:extLst>
                <a:ext uri="{FF2B5EF4-FFF2-40B4-BE49-F238E27FC236}">
                  <a16:creationId xmlns:a16="http://schemas.microsoft.com/office/drawing/2014/main" id="{742781AA-F53F-4311-B5F2-A9F1BFA24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63521" name="Rectangle 33">
                <a:extLst>
                  <a:ext uri="{FF2B5EF4-FFF2-40B4-BE49-F238E27FC236}">
                    <a16:creationId xmlns:a16="http://schemas.microsoft.com/office/drawing/2014/main" id="{9582F406-219A-4608-9132-EAE250FB3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2" name="Rectangle 34">
                <a:extLst>
                  <a:ext uri="{FF2B5EF4-FFF2-40B4-BE49-F238E27FC236}">
                    <a16:creationId xmlns:a16="http://schemas.microsoft.com/office/drawing/2014/main" id="{6355DB7B-59C7-4188-92A8-59D5AF771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3" name="Rectangle 35">
                <a:extLst>
                  <a:ext uri="{FF2B5EF4-FFF2-40B4-BE49-F238E27FC236}">
                    <a16:creationId xmlns:a16="http://schemas.microsoft.com/office/drawing/2014/main" id="{F9DA9FDE-D140-4B05-A289-A6AE3851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4" name="Rectangle 36">
                <a:extLst>
                  <a:ext uri="{FF2B5EF4-FFF2-40B4-BE49-F238E27FC236}">
                    <a16:creationId xmlns:a16="http://schemas.microsoft.com/office/drawing/2014/main" id="{96DCEA4F-5671-4936-AEEE-B0B96376A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5" name="Rectangle 37">
                <a:extLst>
                  <a:ext uri="{FF2B5EF4-FFF2-40B4-BE49-F238E27FC236}">
                    <a16:creationId xmlns:a16="http://schemas.microsoft.com/office/drawing/2014/main" id="{3AE56A57-8E4E-43BF-B4F3-6D6DD2BEB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6" name="Rectangle 38">
                <a:extLst>
                  <a:ext uri="{FF2B5EF4-FFF2-40B4-BE49-F238E27FC236}">
                    <a16:creationId xmlns:a16="http://schemas.microsoft.com/office/drawing/2014/main" id="{902169D0-87EF-4468-9FDE-AE6E1466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7" name="Rectangle 39">
                <a:extLst>
                  <a:ext uri="{FF2B5EF4-FFF2-40B4-BE49-F238E27FC236}">
                    <a16:creationId xmlns:a16="http://schemas.microsoft.com/office/drawing/2014/main" id="{D3FB4E5F-5BFE-4FD7-A56F-1AEA71F2E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8" name="Rectangle 40">
                <a:extLst>
                  <a:ext uri="{FF2B5EF4-FFF2-40B4-BE49-F238E27FC236}">
                    <a16:creationId xmlns:a16="http://schemas.microsoft.com/office/drawing/2014/main" id="{F0BF67FD-23D4-47A3-BD9B-F8C16736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29" name="Rectangle 41">
                <a:extLst>
                  <a:ext uri="{FF2B5EF4-FFF2-40B4-BE49-F238E27FC236}">
                    <a16:creationId xmlns:a16="http://schemas.microsoft.com/office/drawing/2014/main" id="{9B2821D1-C889-40C7-9BCA-E5BF46BE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3530" name="Rectangle 42">
                <a:extLst>
                  <a:ext uri="{FF2B5EF4-FFF2-40B4-BE49-F238E27FC236}">
                    <a16:creationId xmlns:a16="http://schemas.microsoft.com/office/drawing/2014/main" id="{467AE822-B21F-4472-8F87-1729A0FF0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31" name="Rectangle 43">
                <a:extLst>
                  <a:ext uri="{FF2B5EF4-FFF2-40B4-BE49-F238E27FC236}">
                    <a16:creationId xmlns:a16="http://schemas.microsoft.com/office/drawing/2014/main" id="{10D8F560-1E17-4619-9957-B441A2D9B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3532" name="Rectangle 44">
                <a:extLst>
                  <a:ext uri="{FF2B5EF4-FFF2-40B4-BE49-F238E27FC236}">
                    <a16:creationId xmlns:a16="http://schemas.microsoft.com/office/drawing/2014/main" id="{96830F28-8B9A-4398-BE15-574003BDF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3533" name="Rectangle 45">
                <a:extLst>
                  <a:ext uri="{FF2B5EF4-FFF2-40B4-BE49-F238E27FC236}">
                    <a16:creationId xmlns:a16="http://schemas.microsoft.com/office/drawing/2014/main" id="{B50D6F35-D522-40E2-8976-C41F179C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3534" name="Rectangle 46">
                <a:extLst>
                  <a:ext uri="{FF2B5EF4-FFF2-40B4-BE49-F238E27FC236}">
                    <a16:creationId xmlns:a16="http://schemas.microsoft.com/office/drawing/2014/main" id="{3A0A1482-701B-4EC4-88AA-BAB128E3B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35" name="Rectangle 47">
                <a:extLst>
                  <a:ext uri="{FF2B5EF4-FFF2-40B4-BE49-F238E27FC236}">
                    <a16:creationId xmlns:a16="http://schemas.microsoft.com/office/drawing/2014/main" id="{07CABD7C-8196-46CE-8E62-5D6CCEA66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3536" name="Rectangle 48">
                <a:extLst>
                  <a:ext uri="{FF2B5EF4-FFF2-40B4-BE49-F238E27FC236}">
                    <a16:creationId xmlns:a16="http://schemas.microsoft.com/office/drawing/2014/main" id="{14B325A8-9454-4E60-8E05-C384B346A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3537" name="Rectangle 49">
              <a:extLst>
                <a:ext uri="{FF2B5EF4-FFF2-40B4-BE49-F238E27FC236}">
                  <a16:creationId xmlns:a16="http://schemas.microsoft.com/office/drawing/2014/main" id="{7A149A57-1280-42A5-BB22-206B9E73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3538" name="Rectangle 50">
              <a:extLst>
                <a:ext uri="{FF2B5EF4-FFF2-40B4-BE49-F238E27FC236}">
                  <a16:creationId xmlns:a16="http://schemas.microsoft.com/office/drawing/2014/main" id="{3C84C998-BC49-45AA-AB11-F209EA4F9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</a:t>
              </a:r>
            </a:p>
          </p:txBody>
        </p:sp>
        <p:sp>
          <p:nvSpPr>
            <p:cNvPr id="63539" name="Rectangle 51">
              <a:extLst>
                <a:ext uri="{FF2B5EF4-FFF2-40B4-BE49-F238E27FC236}">
                  <a16:creationId xmlns:a16="http://schemas.microsoft.com/office/drawing/2014/main" id="{D95F4F04-0E6C-4A53-B9D1-9670FAD7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3540" name="Rectangle 52">
              <a:extLst>
                <a:ext uri="{FF2B5EF4-FFF2-40B4-BE49-F238E27FC236}">
                  <a16:creationId xmlns:a16="http://schemas.microsoft.com/office/drawing/2014/main" id="{23FB77BE-D76F-46B6-80E4-16D2238E0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3541" name="Rectangle 53">
              <a:extLst>
                <a:ext uri="{FF2B5EF4-FFF2-40B4-BE49-F238E27FC236}">
                  <a16:creationId xmlns:a16="http://schemas.microsoft.com/office/drawing/2014/main" id="{16489AB0-3C42-46D7-B011-42AE54BE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M(45+)</a:t>
              </a:r>
            </a:p>
          </p:txBody>
        </p:sp>
        <p:sp>
          <p:nvSpPr>
            <p:cNvPr id="63542" name="Rectangle 54">
              <a:extLst>
                <a:ext uri="{FF2B5EF4-FFF2-40B4-BE49-F238E27FC236}">
                  <a16:creationId xmlns:a16="http://schemas.microsoft.com/office/drawing/2014/main" id="{513EA695-5E92-4CC3-BD87-5BFF9C29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3543" name="Rectangle 55">
              <a:extLst>
                <a:ext uri="{FF2B5EF4-FFF2-40B4-BE49-F238E27FC236}">
                  <a16:creationId xmlns:a16="http://schemas.microsoft.com/office/drawing/2014/main" id="{AC059548-C727-457C-BC13-44C83351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3544" name="Rectangle 56">
              <a:extLst>
                <a:ext uri="{FF2B5EF4-FFF2-40B4-BE49-F238E27FC236}">
                  <a16:creationId xmlns:a16="http://schemas.microsoft.com/office/drawing/2014/main" id="{F5A3B2E1-A3CD-44A3-84E5-E6FD0CEA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L.D F2,45(R3)</a:t>
              </a:r>
            </a:p>
          </p:txBody>
        </p:sp>
        <p:sp>
          <p:nvSpPr>
            <p:cNvPr id="63545" name="Rectangle 57">
              <a:extLst>
                <a:ext uri="{FF2B5EF4-FFF2-40B4-BE49-F238E27FC236}">
                  <a16:creationId xmlns:a16="http://schemas.microsoft.com/office/drawing/2014/main" id="{BD01156E-A429-402B-84E2-D9425E089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3546" name="Rectangle 58">
              <a:extLst>
                <a:ext uri="{FF2B5EF4-FFF2-40B4-BE49-F238E27FC236}">
                  <a16:creationId xmlns:a16="http://schemas.microsoft.com/office/drawing/2014/main" id="{A7302FBA-47A6-4DEF-ACA5-E5A1E6B1F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3547" name="Rectangle 59">
              <a:extLst>
                <a:ext uri="{FF2B5EF4-FFF2-40B4-BE49-F238E27FC236}">
                  <a16:creationId xmlns:a16="http://schemas.microsoft.com/office/drawing/2014/main" id="{44E639D4-2443-4ACC-9DA9-A41CA99E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63548" name="Rectangle 60">
              <a:extLst>
                <a:ext uri="{FF2B5EF4-FFF2-40B4-BE49-F238E27FC236}">
                  <a16:creationId xmlns:a16="http://schemas.microsoft.com/office/drawing/2014/main" id="{4DB13F17-6E2B-4C45-8F38-65C9BB97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3549" name="Line 61">
              <a:extLst>
                <a:ext uri="{FF2B5EF4-FFF2-40B4-BE49-F238E27FC236}">
                  <a16:creationId xmlns:a16="http://schemas.microsoft.com/office/drawing/2014/main" id="{7D41943A-D291-433D-84F3-0A3F80DB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50" name="Text Box 62">
              <a:extLst>
                <a:ext uri="{FF2B5EF4-FFF2-40B4-BE49-F238E27FC236}">
                  <a16:creationId xmlns:a16="http://schemas.microsoft.com/office/drawing/2014/main" id="{C6C1F6D9-3582-4864-B05A-2F9CE9BFB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3551" name="未知">
              <a:extLst>
                <a:ext uri="{FF2B5EF4-FFF2-40B4-BE49-F238E27FC236}">
                  <a16:creationId xmlns:a16="http://schemas.microsoft.com/office/drawing/2014/main" id="{66E713B9-7413-4A29-A5C3-F919FAB4E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52" name="Line 64">
              <a:extLst>
                <a:ext uri="{FF2B5EF4-FFF2-40B4-BE49-F238E27FC236}">
                  <a16:creationId xmlns:a16="http://schemas.microsoft.com/office/drawing/2014/main" id="{5FFBD3D7-2770-4F38-BF67-A52C81D57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53" name="Line 65">
              <a:extLst>
                <a:ext uri="{FF2B5EF4-FFF2-40B4-BE49-F238E27FC236}">
                  <a16:creationId xmlns:a16="http://schemas.microsoft.com/office/drawing/2014/main" id="{92FCEFD4-7F86-496F-A068-D08D1D3E7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54" name="Text Box 66">
              <a:extLst>
                <a:ext uri="{FF2B5EF4-FFF2-40B4-BE49-F238E27FC236}">
                  <a16:creationId xmlns:a16="http://schemas.microsoft.com/office/drawing/2014/main" id="{2614F4FE-0EDE-4E2C-945E-1E3FC8560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3555" name="Text Box 67">
              <a:extLst>
                <a:ext uri="{FF2B5EF4-FFF2-40B4-BE49-F238E27FC236}">
                  <a16:creationId xmlns:a16="http://schemas.microsoft.com/office/drawing/2014/main" id="{A0A0AA83-AB75-47A8-B1F1-A6DE74E6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3556" name="AutoShape 68">
              <a:extLst>
                <a:ext uri="{FF2B5EF4-FFF2-40B4-BE49-F238E27FC236}">
                  <a16:creationId xmlns:a16="http://schemas.microsoft.com/office/drawing/2014/main" id="{6C8FBEA3-D7E7-47FB-9349-6EFE9691AE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57" name="Text Box 69">
              <a:extLst>
                <a:ext uri="{FF2B5EF4-FFF2-40B4-BE49-F238E27FC236}">
                  <a16:creationId xmlns:a16="http://schemas.microsoft.com/office/drawing/2014/main" id="{14C56728-82B4-43F7-8742-CC1D5D225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3558" name="Text Box 70">
              <a:extLst>
                <a:ext uri="{FF2B5EF4-FFF2-40B4-BE49-F238E27FC236}">
                  <a16:creationId xmlns:a16="http://schemas.microsoft.com/office/drawing/2014/main" id="{DB44E94B-3EBD-49AA-96AC-1C3B8049D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3559" name="Group 71">
              <a:extLst>
                <a:ext uri="{FF2B5EF4-FFF2-40B4-BE49-F238E27FC236}">
                  <a16:creationId xmlns:a16="http://schemas.microsoft.com/office/drawing/2014/main" id="{EE70092A-4709-4C67-BB42-7C014F4810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63560" name="Rectangle 72">
                <a:extLst>
                  <a:ext uri="{FF2B5EF4-FFF2-40B4-BE49-F238E27FC236}">
                    <a16:creationId xmlns:a16="http://schemas.microsoft.com/office/drawing/2014/main" id="{94EC68DB-7523-4F75-B53C-779D734DD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61" name="Rectangle 73">
                <a:extLst>
                  <a:ext uri="{FF2B5EF4-FFF2-40B4-BE49-F238E27FC236}">
                    <a16:creationId xmlns:a16="http://schemas.microsoft.com/office/drawing/2014/main" id="{4E431A66-F29B-492D-9ADA-51229FC09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62" name="Rectangle 74">
                <a:extLst>
                  <a:ext uri="{FF2B5EF4-FFF2-40B4-BE49-F238E27FC236}">
                    <a16:creationId xmlns:a16="http://schemas.microsoft.com/office/drawing/2014/main" id="{9969A7DB-3486-4D37-A6E8-B07128D97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63" name="Rectangle 75">
                <a:extLst>
                  <a:ext uri="{FF2B5EF4-FFF2-40B4-BE49-F238E27FC236}">
                    <a16:creationId xmlns:a16="http://schemas.microsoft.com/office/drawing/2014/main" id="{2BDC5BD2-AA85-4F12-B30C-435989DDE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64" name="Rectangle 76">
                <a:extLst>
                  <a:ext uri="{FF2B5EF4-FFF2-40B4-BE49-F238E27FC236}">
                    <a16:creationId xmlns:a16="http://schemas.microsoft.com/office/drawing/2014/main" id="{C8FEA90B-75F7-4B47-9443-E7FF7AD0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65" name="Rectangle 77">
                <a:extLst>
                  <a:ext uri="{FF2B5EF4-FFF2-40B4-BE49-F238E27FC236}">
                    <a16:creationId xmlns:a16="http://schemas.microsoft.com/office/drawing/2014/main" id="{AEA2784A-A0E8-47EB-A0D5-020DE3BA0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3566" name="Text Box 78">
              <a:extLst>
                <a:ext uri="{FF2B5EF4-FFF2-40B4-BE49-F238E27FC236}">
                  <a16:creationId xmlns:a16="http://schemas.microsoft.com/office/drawing/2014/main" id="{CC0BB287-3A54-4DD4-B42A-FC0F8AA51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3567" name="Line 79">
              <a:extLst>
                <a:ext uri="{FF2B5EF4-FFF2-40B4-BE49-F238E27FC236}">
                  <a16:creationId xmlns:a16="http://schemas.microsoft.com/office/drawing/2014/main" id="{7A86B7E9-C474-445D-A94E-4A078258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3568" name="Group 80">
              <a:extLst>
                <a:ext uri="{FF2B5EF4-FFF2-40B4-BE49-F238E27FC236}">
                  <a16:creationId xmlns:a16="http://schemas.microsoft.com/office/drawing/2014/main" id="{CE8C6E47-3235-4328-9227-CD51A2215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63569" name="Rectangle 81">
                <a:extLst>
                  <a:ext uri="{FF2B5EF4-FFF2-40B4-BE49-F238E27FC236}">
                    <a16:creationId xmlns:a16="http://schemas.microsoft.com/office/drawing/2014/main" id="{741DDBA5-3668-416E-A2FF-4729FAE7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3570" name="Rectangle 82">
                <a:extLst>
                  <a:ext uri="{FF2B5EF4-FFF2-40B4-BE49-F238E27FC236}">
                    <a16:creationId xmlns:a16="http://schemas.microsoft.com/office/drawing/2014/main" id="{432F5B9E-540A-49EB-A9B6-DABEAE232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  45+R3</a:t>
                </a:r>
              </a:p>
            </p:txBody>
          </p:sp>
          <p:sp>
            <p:nvSpPr>
              <p:cNvPr id="63571" name="Rectangle 83">
                <a:extLst>
                  <a:ext uri="{FF2B5EF4-FFF2-40B4-BE49-F238E27FC236}">
                    <a16:creationId xmlns:a16="http://schemas.microsoft.com/office/drawing/2014/main" id="{07828B2D-2871-4242-A48E-E01C7D3DA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3572" name="Line 84">
                <a:extLst>
                  <a:ext uri="{FF2B5EF4-FFF2-40B4-BE49-F238E27FC236}">
                    <a16:creationId xmlns:a16="http://schemas.microsoft.com/office/drawing/2014/main" id="{869E573E-C002-488B-AFD3-58D94FF8C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3573" name="Text Box 85">
              <a:extLst>
                <a:ext uri="{FF2B5EF4-FFF2-40B4-BE49-F238E27FC236}">
                  <a16:creationId xmlns:a16="http://schemas.microsoft.com/office/drawing/2014/main" id="{BAFC7A75-99F5-4FD3-BEF0-A45A826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3574" name="Text Box 86">
              <a:extLst>
                <a:ext uri="{FF2B5EF4-FFF2-40B4-BE49-F238E27FC236}">
                  <a16:creationId xmlns:a16="http://schemas.microsoft.com/office/drawing/2014/main" id="{E120E33D-0207-44E9-B1C4-EF4CDAF69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3575" name="Text Box 87">
              <a:extLst>
                <a:ext uri="{FF2B5EF4-FFF2-40B4-BE49-F238E27FC236}">
                  <a16:creationId xmlns:a16="http://schemas.microsoft.com/office/drawing/2014/main" id="{6BD011B9-3BD7-4257-8E38-E9A09FFB8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3576" name="Line 88">
              <a:extLst>
                <a:ext uri="{FF2B5EF4-FFF2-40B4-BE49-F238E27FC236}">
                  <a16:creationId xmlns:a16="http://schemas.microsoft.com/office/drawing/2014/main" id="{00983C56-F1C9-4726-82A9-7B5486EBE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77" name="Line 89">
              <a:extLst>
                <a:ext uri="{FF2B5EF4-FFF2-40B4-BE49-F238E27FC236}">
                  <a16:creationId xmlns:a16="http://schemas.microsoft.com/office/drawing/2014/main" id="{E6A8B30C-3B2E-49AE-A3A5-5174BAB12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3578" name="Text Box 90">
              <a:extLst>
                <a:ext uri="{FF2B5EF4-FFF2-40B4-BE49-F238E27FC236}">
                  <a16:creationId xmlns:a16="http://schemas.microsoft.com/office/drawing/2014/main" id="{9B7E0C34-9CF5-424D-AA3E-1D9CB780B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solidFill>
                    <a:schemeClr val="hlink"/>
                  </a:solidFill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63579" name="AutoShape 91">
            <a:extLst>
              <a:ext uri="{FF2B5EF4-FFF2-40B4-BE49-F238E27FC236}">
                <a16:creationId xmlns:a16="http://schemas.microsoft.com/office/drawing/2014/main" id="{22305973-B7F0-4876-9C90-11E619BD0F9F}"/>
              </a:ext>
            </a:extLst>
          </p:cNvPr>
          <p:cNvSpPr>
            <a:spLocks/>
          </p:cNvSpPr>
          <p:nvPr/>
        </p:nvSpPr>
        <p:spPr bwMode="auto">
          <a:xfrm>
            <a:off x="7524646" y="3667178"/>
            <a:ext cx="129800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6278"/>
              <a:gd name="adj5" fmla="val -165356"/>
              <a:gd name="adj6" fmla="val -2705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2B808-08C4-469C-9BE4-2078B02F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196AB-FBFC-4CB3-AD5D-FA938C69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D8D16-0893-4893-A1C1-269F2B0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456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45DDC93-23A1-44F2-A004-E646C1802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6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7449EC6-9B62-42AD-8669-FA1E0749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C2643B77-9943-4C6A-BA26-B1CA20DFF0DF}"/>
              </a:ext>
            </a:extLst>
          </p:cNvPr>
          <p:cNvGrpSpPr>
            <a:grpSpLocks/>
          </p:cNvGrpSpPr>
          <p:nvPr/>
        </p:nvGrpSpPr>
        <p:grpSpPr bwMode="auto">
          <a:xfrm>
            <a:off x="433509" y="1867676"/>
            <a:ext cx="8246144" cy="3668377"/>
            <a:chOff x="0" y="-19"/>
            <a:chExt cx="5194" cy="3081"/>
          </a:xfrm>
        </p:grpSpPr>
        <p:grpSp>
          <p:nvGrpSpPr>
            <p:cNvPr id="64517" name="Group 5">
              <a:extLst>
                <a:ext uri="{FF2B5EF4-FFF2-40B4-BE49-F238E27FC236}">
                  <a16:creationId xmlns:a16="http://schemas.microsoft.com/office/drawing/2014/main" id="{5E39E90D-956F-485F-B38B-956C4F1FF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5"/>
              <a:ext cx="1422" cy="208"/>
              <a:chOff x="0" y="0"/>
              <a:chExt cx="1422" cy="208"/>
            </a:xfrm>
          </p:grpSpPr>
          <p:sp>
            <p:nvSpPr>
              <p:cNvPr id="64518" name="Rectangle 6">
                <a:extLst>
                  <a:ext uri="{FF2B5EF4-FFF2-40B4-BE49-F238E27FC236}">
                    <a16:creationId xmlns:a16="http://schemas.microsoft.com/office/drawing/2014/main" id="{400FD74F-4ED3-4D15-9734-76303339C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8</a:t>
                </a:r>
              </a:p>
            </p:txBody>
          </p:sp>
          <p:sp>
            <p:nvSpPr>
              <p:cNvPr id="64519" name="Rectangle 7">
                <a:extLst>
                  <a:ext uri="{FF2B5EF4-FFF2-40B4-BE49-F238E27FC236}">
                    <a16:creationId xmlns:a16="http://schemas.microsoft.com/office/drawing/2014/main" id="{0D735CE3-31D4-41D0-A5E7-C1F96C80A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4520" name="Rectangle 8">
                <a:extLst>
                  <a:ext uri="{FF2B5EF4-FFF2-40B4-BE49-F238E27FC236}">
                    <a16:creationId xmlns:a16="http://schemas.microsoft.com/office/drawing/2014/main" id="{51BA097B-56AA-45CA-BCA2-B79FB7C35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ADE3CCE8-1BA3-42FD-BA87-B521209B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 M(45+)   </a:t>
              </a:r>
              <a:r>
                <a:rPr lang="zh-CN" altLang="zh-CN" sz="127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02410360-E8A3-4C66-BD08-F5E514D3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ROB4,F2</a:t>
              </a:r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96AC6758-B278-4692-AFD3-B53296B62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92402478-562B-447B-99B0-AB31C60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25" name="Line 13">
              <a:extLst>
                <a:ext uri="{FF2B5EF4-FFF2-40B4-BE49-F238E27FC236}">
                  <a16:creationId xmlns:a16="http://schemas.microsoft.com/office/drawing/2014/main" id="{C99223F8-E21B-40B2-9EC8-36C5CB807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5C240E45-5555-4102-BC1E-4F8B701A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4527" name="Rectangle 15">
              <a:extLst>
                <a:ext uri="{FF2B5EF4-FFF2-40B4-BE49-F238E27FC236}">
                  <a16:creationId xmlns:a16="http://schemas.microsoft.com/office/drawing/2014/main" id="{0E2B8E1B-07C3-42C8-B4CE-C8E00C61E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4528" name="Rectangle 16">
              <a:extLst>
                <a:ext uri="{FF2B5EF4-FFF2-40B4-BE49-F238E27FC236}">
                  <a16:creationId xmlns:a16="http://schemas.microsoft.com/office/drawing/2014/main" id="{0D098699-F38D-4D2E-9536-B4BA94BB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4529" name="Line 17">
              <a:extLst>
                <a:ext uri="{FF2B5EF4-FFF2-40B4-BE49-F238E27FC236}">
                  <a16:creationId xmlns:a16="http://schemas.microsoft.com/office/drawing/2014/main" id="{14B2D5E3-925A-4ECF-AB85-175F5681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0" name="Line 18">
              <a:extLst>
                <a:ext uri="{FF2B5EF4-FFF2-40B4-BE49-F238E27FC236}">
                  <a16:creationId xmlns:a16="http://schemas.microsoft.com/office/drawing/2014/main" id="{BB03CC0C-EA84-44CF-971C-8AEDCADB3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1" name="Line 19">
              <a:extLst>
                <a:ext uri="{FF2B5EF4-FFF2-40B4-BE49-F238E27FC236}">
                  <a16:creationId xmlns:a16="http://schemas.microsoft.com/office/drawing/2014/main" id="{D1441AD8-6CA4-4FCA-9EF0-B869BDEFD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2" name="Line 20">
              <a:extLst>
                <a:ext uri="{FF2B5EF4-FFF2-40B4-BE49-F238E27FC236}">
                  <a16:creationId xmlns:a16="http://schemas.microsoft.com/office/drawing/2014/main" id="{41355FA5-FD23-484C-8ABC-D64EEA93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3" name="Text Box 21">
              <a:extLst>
                <a:ext uri="{FF2B5EF4-FFF2-40B4-BE49-F238E27FC236}">
                  <a16:creationId xmlns:a16="http://schemas.microsoft.com/office/drawing/2014/main" id="{1B127E4F-5520-4F74-BC3C-AA6F2B5D0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4534" name="Line 22">
              <a:extLst>
                <a:ext uri="{FF2B5EF4-FFF2-40B4-BE49-F238E27FC236}">
                  <a16:creationId xmlns:a16="http://schemas.microsoft.com/office/drawing/2014/main" id="{2D2AA54B-519A-41A3-9645-B618AE37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5" name="Line 23">
              <a:extLst>
                <a:ext uri="{FF2B5EF4-FFF2-40B4-BE49-F238E27FC236}">
                  <a16:creationId xmlns:a16="http://schemas.microsoft.com/office/drawing/2014/main" id="{C6908DB8-02A2-4CC4-807A-CC274DC8B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36" name="Text Box 24">
              <a:extLst>
                <a:ext uri="{FF2B5EF4-FFF2-40B4-BE49-F238E27FC236}">
                  <a16:creationId xmlns:a16="http://schemas.microsoft.com/office/drawing/2014/main" id="{05CBDCD5-2CF2-4248-93A7-35F33BF0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4537" name="Group 25">
              <a:extLst>
                <a:ext uri="{FF2B5EF4-FFF2-40B4-BE49-F238E27FC236}">
                  <a16:creationId xmlns:a16="http://schemas.microsoft.com/office/drawing/2014/main" id="{66BEA05F-B410-4F68-8F83-ADBC885CC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503"/>
              <a:ext cx="1250" cy="415"/>
              <a:chOff x="0" y="0"/>
              <a:chExt cx="1250" cy="415"/>
            </a:xfrm>
          </p:grpSpPr>
          <p:sp>
            <p:nvSpPr>
              <p:cNvPr id="64538" name="Rectangle 26">
                <a:extLst>
                  <a:ext uri="{FF2B5EF4-FFF2-40B4-BE49-F238E27FC236}">
                    <a16:creationId xmlns:a16="http://schemas.microsoft.com/office/drawing/2014/main" id="{A0D675EA-1CEF-4861-8024-CF190F329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39" name="Rectangle 27">
                <a:extLst>
                  <a:ext uri="{FF2B5EF4-FFF2-40B4-BE49-F238E27FC236}">
                    <a16:creationId xmlns:a16="http://schemas.microsoft.com/office/drawing/2014/main" id="{200A9BBF-685A-4481-9978-D8566637A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40" name="Rectangle 28">
                <a:extLst>
                  <a:ext uri="{FF2B5EF4-FFF2-40B4-BE49-F238E27FC236}">
                    <a16:creationId xmlns:a16="http://schemas.microsoft.com/office/drawing/2014/main" id="{8127DD93-F2FD-457E-B5B1-DBFDE2AC7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41" name="Rectangle 29">
                <a:extLst>
                  <a:ext uri="{FF2B5EF4-FFF2-40B4-BE49-F238E27FC236}">
                    <a16:creationId xmlns:a16="http://schemas.microsoft.com/office/drawing/2014/main" id="{FC4B4ACE-4665-4AAD-960E-1929EB72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4542" name="未知">
              <a:extLst>
                <a:ext uri="{FF2B5EF4-FFF2-40B4-BE49-F238E27FC236}">
                  <a16:creationId xmlns:a16="http://schemas.microsoft.com/office/drawing/2014/main" id="{F87489BF-015C-481C-AFFF-F3873D5A6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43" name="Text Box 31">
              <a:extLst>
                <a:ext uri="{FF2B5EF4-FFF2-40B4-BE49-F238E27FC236}">
                  <a16:creationId xmlns:a16="http://schemas.microsoft.com/office/drawing/2014/main" id="{2AF13D98-0038-43D8-A507-6C4FAFCC1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4544" name="Group 32">
              <a:extLst>
                <a:ext uri="{FF2B5EF4-FFF2-40B4-BE49-F238E27FC236}">
                  <a16:creationId xmlns:a16="http://schemas.microsoft.com/office/drawing/2014/main" id="{E3CFCC83-9D94-48B3-9AEC-00580B4C0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16"/>
              <a:ext cx="2198" cy="624"/>
              <a:chOff x="0" y="0"/>
              <a:chExt cx="2198" cy="624"/>
            </a:xfrm>
          </p:grpSpPr>
          <p:sp>
            <p:nvSpPr>
              <p:cNvPr id="64545" name="Rectangle 33">
                <a:extLst>
                  <a:ext uri="{FF2B5EF4-FFF2-40B4-BE49-F238E27FC236}">
                    <a16:creationId xmlns:a16="http://schemas.microsoft.com/office/drawing/2014/main" id="{2EFD3491-31B3-47D8-9847-653675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46" name="Rectangle 34">
                <a:extLst>
                  <a:ext uri="{FF2B5EF4-FFF2-40B4-BE49-F238E27FC236}">
                    <a16:creationId xmlns:a16="http://schemas.microsoft.com/office/drawing/2014/main" id="{E3AFAFD9-D6EE-415E-980B-11AE7A515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4547" name="Rectangle 35">
                <a:extLst>
                  <a:ext uri="{FF2B5EF4-FFF2-40B4-BE49-F238E27FC236}">
                    <a16:creationId xmlns:a16="http://schemas.microsoft.com/office/drawing/2014/main" id="{C8F01966-AD8F-41EF-B478-1C6FC62A3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48" name="Rectangle 36">
                <a:extLst>
                  <a:ext uri="{FF2B5EF4-FFF2-40B4-BE49-F238E27FC236}">
                    <a16:creationId xmlns:a16="http://schemas.microsoft.com/office/drawing/2014/main" id="{911EC000-7F94-48B4-B1D6-690DF322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49" name="Rectangle 37">
                <a:extLst>
                  <a:ext uri="{FF2B5EF4-FFF2-40B4-BE49-F238E27FC236}">
                    <a16:creationId xmlns:a16="http://schemas.microsoft.com/office/drawing/2014/main" id="{A02567AD-6D29-4A62-8F9A-F01C50134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50" name="Rectangle 38">
                <a:extLst>
                  <a:ext uri="{FF2B5EF4-FFF2-40B4-BE49-F238E27FC236}">
                    <a16:creationId xmlns:a16="http://schemas.microsoft.com/office/drawing/2014/main" id="{C710917B-11B8-4407-9892-D9F97D70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4551" name="Rectangle 39">
                <a:extLst>
                  <a:ext uri="{FF2B5EF4-FFF2-40B4-BE49-F238E27FC236}">
                    <a16:creationId xmlns:a16="http://schemas.microsoft.com/office/drawing/2014/main" id="{059835D2-5A75-4451-9E8D-6CCED0308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52" name="Rectangle 40">
                <a:extLst>
                  <a:ext uri="{FF2B5EF4-FFF2-40B4-BE49-F238E27FC236}">
                    <a16:creationId xmlns:a16="http://schemas.microsoft.com/office/drawing/2014/main" id="{65CFCEB8-2498-4795-AE95-F974035D5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4553" name="Rectangle 41">
                <a:extLst>
                  <a:ext uri="{FF2B5EF4-FFF2-40B4-BE49-F238E27FC236}">
                    <a16:creationId xmlns:a16="http://schemas.microsoft.com/office/drawing/2014/main" id="{269AF2AE-3DEA-45B1-9A11-306DE6AB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4554" name="Rectangle 42">
                <a:extLst>
                  <a:ext uri="{FF2B5EF4-FFF2-40B4-BE49-F238E27FC236}">
                    <a16:creationId xmlns:a16="http://schemas.microsoft.com/office/drawing/2014/main" id="{BE432CC0-1CDE-492C-B4FF-FC665F290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55" name="Rectangle 43">
                <a:extLst>
                  <a:ext uri="{FF2B5EF4-FFF2-40B4-BE49-F238E27FC236}">
                    <a16:creationId xmlns:a16="http://schemas.microsoft.com/office/drawing/2014/main" id="{4F70FE73-AD44-40BC-8062-B451F20F4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4556" name="Rectangle 44">
                <a:extLst>
                  <a:ext uri="{FF2B5EF4-FFF2-40B4-BE49-F238E27FC236}">
                    <a16:creationId xmlns:a16="http://schemas.microsoft.com/office/drawing/2014/main" id="{11373A61-FD56-4334-80A5-C4402C24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4557" name="Rectangle 45">
                <a:extLst>
                  <a:ext uri="{FF2B5EF4-FFF2-40B4-BE49-F238E27FC236}">
                    <a16:creationId xmlns:a16="http://schemas.microsoft.com/office/drawing/2014/main" id="{E0E3B7E4-499D-4B88-AD04-45C956850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4558" name="Rectangle 46">
                <a:extLst>
                  <a:ext uri="{FF2B5EF4-FFF2-40B4-BE49-F238E27FC236}">
                    <a16:creationId xmlns:a16="http://schemas.microsoft.com/office/drawing/2014/main" id="{1FC8EF5E-9B1C-4DFE-A3B1-D40E25DA1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59" name="Rectangle 47">
                <a:extLst>
                  <a:ext uri="{FF2B5EF4-FFF2-40B4-BE49-F238E27FC236}">
                    <a16:creationId xmlns:a16="http://schemas.microsoft.com/office/drawing/2014/main" id="{FE569030-1255-4FC5-8254-D3D04158F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4560" name="Rectangle 48">
                <a:extLst>
                  <a:ext uri="{FF2B5EF4-FFF2-40B4-BE49-F238E27FC236}">
                    <a16:creationId xmlns:a16="http://schemas.microsoft.com/office/drawing/2014/main" id="{3BE8190F-FD88-4296-BCB1-FBDABF36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4561" name="Rectangle 49">
              <a:extLst>
                <a:ext uri="{FF2B5EF4-FFF2-40B4-BE49-F238E27FC236}">
                  <a16:creationId xmlns:a16="http://schemas.microsoft.com/office/drawing/2014/main" id="{BBAEADB2-201A-4A03-A9A6-0ADC8E4A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4562" name="Rectangle 50">
              <a:extLst>
                <a:ext uri="{FF2B5EF4-FFF2-40B4-BE49-F238E27FC236}">
                  <a16:creationId xmlns:a16="http://schemas.microsoft.com/office/drawing/2014/main" id="{365C88A6-68C3-4BB2-BDFF-2612F6B2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3" name="Rectangle 51">
              <a:extLst>
                <a:ext uri="{FF2B5EF4-FFF2-40B4-BE49-F238E27FC236}">
                  <a16:creationId xmlns:a16="http://schemas.microsoft.com/office/drawing/2014/main" id="{A795D8FB-73C9-4EBE-AC7C-1C455673B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4" name="Rectangle 52">
              <a:extLst>
                <a:ext uri="{FF2B5EF4-FFF2-40B4-BE49-F238E27FC236}">
                  <a16:creationId xmlns:a16="http://schemas.microsoft.com/office/drawing/2014/main" id="{0D0BDA62-EF02-4768-B8B9-CACF9F9D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5" name="Rectangle 53">
              <a:extLst>
                <a:ext uri="{FF2B5EF4-FFF2-40B4-BE49-F238E27FC236}">
                  <a16:creationId xmlns:a16="http://schemas.microsoft.com/office/drawing/2014/main" id="{0F74CE07-D1E7-4DAB-A3EE-BA73C9673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6" name="Rectangle 54">
              <a:extLst>
                <a:ext uri="{FF2B5EF4-FFF2-40B4-BE49-F238E27FC236}">
                  <a16:creationId xmlns:a16="http://schemas.microsoft.com/office/drawing/2014/main" id="{7FAEF01E-BEAC-4643-BBD8-F7AA42685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7" name="Rectangle 55">
              <a:extLst>
                <a:ext uri="{FF2B5EF4-FFF2-40B4-BE49-F238E27FC236}">
                  <a16:creationId xmlns:a16="http://schemas.microsoft.com/office/drawing/2014/main" id="{643A559D-F6FC-474D-B22F-F3A35128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4568" name="Rectangle 56">
              <a:extLst>
                <a:ext uri="{FF2B5EF4-FFF2-40B4-BE49-F238E27FC236}">
                  <a16:creationId xmlns:a16="http://schemas.microsoft.com/office/drawing/2014/main" id="{51092FBF-FB20-47F2-BF62-E8EF45783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69" name="Rectangle 57">
              <a:extLst>
                <a:ext uri="{FF2B5EF4-FFF2-40B4-BE49-F238E27FC236}">
                  <a16:creationId xmlns:a16="http://schemas.microsoft.com/office/drawing/2014/main" id="{5DD6CBA0-7AAE-45E0-B323-F45DD744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70" name="Rectangle 58">
              <a:extLst>
                <a:ext uri="{FF2B5EF4-FFF2-40B4-BE49-F238E27FC236}">
                  <a16:creationId xmlns:a16="http://schemas.microsoft.com/office/drawing/2014/main" id="{9500B812-E3FC-45F7-B33B-B4C02E56B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4571" name="Rectangle 59">
              <a:extLst>
                <a:ext uri="{FF2B5EF4-FFF2-40B4-BE49-F238E27FC236}">
                  <a16:creationId xmlns:a16="http://schemas.microsoft.com/office/drawing/2014/main" id="{5D0B50AC-4B25-4836-A832-B864EA419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72" name="Rectangle 60">
              <a:extLst>
                <a:ext uri="{FF2B5EF4-FFF2-40B4-BE49-F238E27FC236}">
                  <a16:creationId xmlns:a16="http://schemas.microsoft.com/office/drawing/2014/main" id="{EB3F997A-C549-4A31-A6E4-C420CC46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4573" name="Line 61">
              <a:extLst>
                <a:ext uri="{FF2B5EF4-FFF2-40B4-BE49-F238E27FC236}">
                  <a16:creationId xmlns:a16="http://schemas.microsoft.com/office/drawing/2014/main" id="{654EA427-E8F3-416B-BC19-CE19BB7AA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74" name="Text Box 62">
              <a:extLst>
                <a:ext uri="{FF2B5EF4-FFF2-40B4-BE49-F238E27FC236}">
                  <a16:creationId xmlns:a16="http://schemas.microsoft.com/office/drawing/2014/main" id="{9C3E1AE3-D044-4D89-8B5F-5630769B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4575" name="未知">
              <a:extLst>
                <a:ext uri="{FF2B5EF4-FFF2-40B4-BE49-F238E27FC236}">
                  <a16:creationId xmlns:a16="http://schemas.microsoft.com/office/drawing/2014/main" id="{B3B752F4-6624-4085-981D-9383936ED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76" name="Line 64">
              <a:extLst>
                <a:ext uri="{FF2B5EF4-FFF2-40B4-BE49-F238E27FC236}">
                  <a16:creationId xmlns:a16="http://schemas.microsoft.com/office/drawing/2014/main" id="{BA3CF905-180A-4A43-AAFC-E72D362A8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77" name="Line 65">
              <a:extLst>
                <a:ext uri="{FF2B5EF4-FFF2-40B4-BE49-F238E27FC236}">
                  <a16:creationId xmlns:a16="http://schemas.microsoft.com/office/drawing/2014/main" id="{4F7D50C5-5D4A-4ABD-AF61-F0BA2DD0F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78" name="Text Box 66">
              <a:extLst>
                <a:ext uri="{FF2B5EF4-FFF2-40B4-BE49-F238E27FC236}">
                  <a16:creationId xmlns:a16="http://schemas.microsoft.com/office/drawing/2014/main" id="{C32230C7-328A-4DB7-B85D-AE0B90D4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4579" name="Text Box 67">
              <a:extLst>
                <a:ext uri="{FF2B5EF4-FFF2-40B4-BE49-F238E27FC236}">
                  <a16:creationId xmlns:a16="http://schemas.microsoft.com/office/drawing/2014/main" id="{42162D7F-8DA2-48BD-B8BE-3CA2A33AF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4580" name="AutoShape 68">
              <a:extLst>
                <a:ext uri="{FF2B5EF4-FFF2-40B4-BE49-F238E27FC236}">
                  <a16:creationId xmlns:a16="http://schemas.microsoft.com/office/drawing/2014/main" id="{D5623E92-7684-4694-9685-8DAF9270B1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16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581" name="Text Box 69">
              <a:extLst>
                <a:ext uri="{FF2B5EF4-FFF2-40B4-BE49-F238E27FC236}">
                  <a16:creationId xmlns:a16="http://schemas.microsoft.com/office/drawing/2014/main" id="{B332A4D6-05CA-4F9A-81B6-478C39603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4582" name="Text Box 70">
              <a:extLst>
                <a:ext uri="{FF2B5EF4-FFF2-40B4-BE49-F238E27FC236}">
                  <a16:creationId xmlns:a16="http://schemas.microsoft.com/office/drawing/2014/main" id="{FAA74249-2795-49C6-B4D8-FCFD3FF8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4583" name="Group 71">
              <a:extLst>
                <a:ext uri="{FF2B5EF4-FFF2-40B4-BE49-F238E27FC236}">
                  <a16:creationId xmlns:a16="http://schemas.microsoft.com/office/drawing/2014/main" id="{B3F1BA80-4D17-4545-864A-A77F2DAC6DA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05" y="-33"/>
              <a:ext cx="468" cy="689"/>
              <a:chOff x="0" y="0"/>
              <a:chExt cx="468" cy="689"/>
            </a:xfrm>
          </p:grpSpPr>
          <p:sp>
            <p:nvSpPr>
              <p:cNvPr id="64584" name="Rectangle 72">
                <a:extLst>
                  <a:ext uri="{FF2B5EF4-FFF2-40B4-BE49-F238E27FC236}">
                    <a16:creationId xmlns:a16="http://schemas.microsoft.com/office/drawing/2014/main" id="{F256EAC5-8F46-4F76-892A-61C8B9FE6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85" name="Rectangle 73">
                <a:extLst>
                  <a:ext uri="{FF2B5EF4-FFF2-40B4-BE49-F238E27FC236}">
                    <a16:creationId xmlns:a16="http://schemas.microsoft.com/office/drawing/2014/main" id="{B802E50F-8F3D-458B-819B-4E3BBC2E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8" cy="11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86" name="Rectangle 74">
                <a:extLst>
                  <a:ext uri="{FF2B5EF4-FFF2-40B4-BE49-F238E27FC236}">
                    <a16:creationId xmlns:a16="http://schemas.microsoft.com/office/drawing/2014/main" id="{1F2983FB-39A1-46AD-82FB-B3B65798E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"/>
                <a:ext cx="468" cy="1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87" name="Rectangle 75">
                <a:extLst>
                  <a:ext uri="{FF2B5EF4-FFF2-40B4-BE49-F238E27FC236}">
                    <a16:creationId xmlns:a16="http://schemas.microsoft.com/office/drawing/2014/main" id="{BDDAF430-F5A5-4765-8427-6FC7F6D98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88" name="Rectangle 76">
                <a:extLst>
                  <a:ext uri="{FF2B5EF4-FFF2-40B4-BE49-F238E27FC236}">
                    <a16:creationId xmlns:a16="http://schemas.microsoft.com/office/drawing/2014/main" id="{C63DE9DC-C6EF-4A22-B652-E74C4D3AB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89" name="Rectangle 77">
                <a:extLst>
                  <a:ext uri="{FF2B5EF4-FFF2-40B4-BE49-F238E27FC236}">
                    <a16:creationId xmlns:a16="http://schemas.microsoft.com/office/drawing/2014/main" id="{6EEED619-A538-4C40-9F07-037A600B6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8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4590" name="Text Box 78">
              <a:extLst>
                <a:ext uri="{FF2B5EF4-FFF2-40B4-BE49-F238E27FC236}">
                  <a16:creationId xmlns:a16="http://schemas.microsoft.com/office/drawing/2014/main" id="{4D5555E8-E599-4906-B188-DCC64AF8E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4591" name="Line 79">
              <a:extLst>
                <a:ext uri="{FF2B5EF4-FFF2-40B4-BE49-F238E27FC236}">
                  <a16:creationId xmlns:a16="http://schemas.microsoft.com/office/drawing/2014/main" id="{A7ADA3A3-B47C-461A-9B7E-B7D37E431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4592" name="Group 80">
              <a:extLst>
                <a:ext uri="{FF2B5EF4-FFF2-40B4-BE49-F238E27FC236}">
                  <a16:creationId xmlns:a16="http://schemas.microsoft.com/office/drawing/2014/main" id="{7431BFD1-270B-4AFA-A225-621DD49C7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0" y="2438"/>
              <a:ext cx="603" cy="390"/>
              <a:chOff x="0" y="0"/>
              <a:chExt cx="603" cy="390"/>
            </a:xfrm>
          </p:grpSpPr>
          <p:sp>
            <p:nvSpPr>
              <p:cNvPr id="64593" name="Rectangle 81">
                <a:extLst>
                  <a:ext uri="{FF2B5EF4-FFF2-40B4-BE49-F238E27FC236}">
                    <a16:creationId xmlns:a16="http://schemas.microsoft.com/office/drawing/2014/main" id="{5D3A646D-D7B6-47D6-9AF4-30669D5FF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94" name="Rectangle 82">
                <a:extLst>
                  <a:ext uri="{FF2B5EF4-FFF2-40B4-BE49-F238E27FC236}">
                    <a16:creationId xmlns:a16="http://schemas.microsoft.com/office/drawing/2014/main" id="{6D7591B6-6857-4F1E-A32A-092A1F8E1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4595" name="Rectangle 83">
                <a:extLst>
                  <a:ext uri="{FF2B5EF4-FFF2-40B4-BE49-F238E27FC236}">
                    <a16:creationId xmlns:a16="http://schemas.microsoft.com/office/drawing/2014/main" id="{661D04B7-8C42-4A33-AFB5-18EDCC80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4596" name="Line 84">
                <a:extLst>
                  <a:ext uri="{FF2B5EF4-FFF2-40B4-BE49-F238E27FC236}">
                    <a16:creationId xmlns:a16="http://schemas.microsoft.com/office/drawing/2014/main" id="{7EFD9C2E-EE1F-4F18-845C-00584F4D0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4597" name="Text Box 85">
              <a:extLst>
                <a:ext uri="{FF2B5EF4-FFF2-40B4-BE49-F238E27FC236}">
                  <a16:creationId xmlns:a16="http://schemas.microsoft.com/office/drawing/2014/main" id="{CF9788C8-FEB6-4CED-A848-6988C395D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4598" name="Text Box 86">
              <a:extLst>
                <a:ext uri="{FF2B5EF4-FFF2-40B4-BE49-F238E27FC236}">
                  <a16:creationId xmlns:a16="http://schemas.microsoft.com/office/drawing/2014/main" id="{B1A1D1FC-12BA-4361-A578-217C6A947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4599" name="Text Box 87">
              <a:extLst>
                <a:ext uri="{FF2B5EF4-FFF2-40B4-BE49-F238E27FC236}">
                  <a16:creationId xmlns:a16="http://schemas.microsoft.com/office/drawing/2014/main" id="{F9369272-2B0C-4D42-A439-C6B45DA31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4600" name="Line 88">
              <a:extLst>
                <a:ext uri="{FF2B5EF4-FFF2-40B4-BE49-F238E27FC236}">
                  <a16:creationId xmlns:a16="http://schemas.microsoft.com/office/drawing/2014/main" id="{89A6D95E-0A49-4390-B236-A8D4C9344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601" name="Line 89">
              <a:extLst>
                <a:ext uri="{FF2B5EF4-FFF2-40B4-BE49-F238E27FC236}">
                  <a16:creationId xmlns:a16="http://schemas.microsoft.com/office/drawing/2014/main" id="{C661801C-7995-4A90-96CC-A795A8C38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4602" name="Text Box 90">
              <a:extLst>
                <a:ext uri="{FF2B5EF4-FFF2-40B4-BE49-F238E27FC236}">
                  <a16:creationId xmlns:a16="http://schemas.microsoft.com/office/drawing/2014/main" id="{E10FEA8A-9238-4A48-AC1D-B4863BDBB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1"/>
              <a:ext cx="1265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 b="1">
                  <a:latin typeface="Tahoma" panose="020B0604030504040204" pitchFamily="34" charset="0"/>
                </a:rPr>
                <a:t>L.D	F6,34(R2)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L.D	F2,45(R3)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MUL.D	F0,F2,F4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SUB.D	F8,F6,F2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DIV.D	F10,F0,F6</a:t>
              </a:r>
            </a:p>
            <a:p>
              <a:r>
                <a:rPr lang="zh-CN" altLang="zh-CN" sz="1429" b="1">
                  <a:latin typeface="Tahoma" panose="020B0604030504040204" pitchFamily="34" charset="0"/>
                </a:rPr>
                <a:t>ADD.D	F6,F8,F2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47DCB-D527-4551-AF81-3D221879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7B043-FB06-4E33-8E6C-79A3561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B00CF-BF80-4F8B-ACE1-DA6853B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667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B9C6CEE-19D5-41C2-AF09-15D7C0250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7-1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819AA7-71C0-42BA-AFAE-0C6F5D40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DD8079AC-AEF4-48D6-9C4E-AE162D88334F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65541" name="Group 5">
              <a:extLst>
                <a:ext uri="{FF2B5EF4-FFF2-40B4-BE49-F238E27FC236}">
                  <a16:creationId xmlns:a16="http://schemas.microsoft.com/office/drawing/2014/main" id="{9780EBD2-BCBA-4039-A512-0F32C7534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65542" name="Rectangle 6">
                <a:extLst>
                  <a:ext uri="{FF2B5EF4-FFF2-40B4-BE49-F238E27FC236}">
                    <a16:creationId xmlns:a16="http://schemas.microsoft.com/office/drawing/2014/main" id="{B9C8496B-1CF9-4C85-97D6-41A2961E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7</a:t>
                </a:r>
              </a:p>
            </p:txBody>
          </p:sp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DC8B4B78-57B9-4F19-8621-F57407EA6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112AD70E-593C-4CE7-BF5F-EB057E217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EE6FA86E-B3BA-4C2A-A5D1-3856F1E4E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 M(45+)</a:t>
              </a:r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8CC4CFEC-66A0-4095-884B-35196F2F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ROB4,F2</a:t>
              </a:r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ECD28F36-C49E-44F7-8385-E82650B2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BD22DF3A-B122-455D-A350-08CA821B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91FAB61C-447E-4B69-A274-2D8933B5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0" name="Text Box 14">
              <a:extLst>
                <a:ext uri="{FF2B5EF4-FFF2-40B4-BE49-F238E27FC236}">
                  <a16:creationId xmlns:a16="http://schemas.microsoft.com/office/drawing/2014/main" id="{657908A6-0C25-4EBC-973E-4F401743A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5551" name="Rectangle 15">
              <a:extLst>
                <a:ext uri="{FF2B5EF4-FFF2-40B4-BE49-F238E27FC236}">
                  <a16:creationId xmlns:a16="http://schemas.microsoft.com/office/drawing/2014/main" id="{DE8839E9-D76D-467D-8605-EF7A87C3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5552" name="Rectangle 16">
              <a:extLst>
                <a:ext uri="{FF2B5EF4-FFF2-40B4-BE49-F238E27FC236}">
                  <a16:creationId xmlns:a16="http://schemas.microsoft.com/office/drawing/2014/main" id="{F508079D-D664-4A3A-95E6-365852A91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9C3E0F18-9643-4FEF-93AB-E4E0BA08A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865190AE-D500-4EE7-AD63-6BF4276B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5" name="Line 19">
              <a:extLst>
                <a:ext uri="{FF2B5EF4-FFF2-40B4-BE49-F238E27FC236}">
                  <a16:creationId xmlns:a16="http://schemas.microsoft.com/office/drawing/2014/main" id="{CFEA1365-9D91-4194-A1F8-A457DB5A1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6" name="Line 20">
              <a:extLst>
                <a:ext uri="{FF2B5EF4-FFF2-40B4-BE49-F238E27FC236}">
                  <a16:creationId xmlns:a16="http://schemas.microsoft.com/office/drawing/2014/main" id="{9C40A9F3-D94F-471B-B344-A192AD967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7" name="Text Box 21">
              <a:extLst>
                <a:ext uri="{FF2B5EF4-FFF2-40B4-BE49-F238E27FC236}">
                  <a16:creationId xmlns:a16="http://schemas.microsoft.com/office/drawing/2014/main" id="{A25B8BE1-AA77-4695-B618-163189A83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5558" name="Line 22">
              <a:extLst>
                <a:ext uri="{FF2B5EF4-FFF2-40B4-BE49-F238E27FC236}">
                  <a16:creationId xmlns:a16="http://schemas.microsoft.com/office/drawing/2014/main" id="{50A54D33-2338-4686-9E62-367950A6D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59" name="Line 23">
              <a:extLst>
                <a:ext uri="{FF2B5EF4-FFF2-40B4-BE49-F238E27FC236}">
                  <a16:creationId xmlns:a16="http://schemas.microsoft.com/office/drawing/2014/main" id="{E7BA580E-AF16-4BAC-BCBB-7AFB67385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60" name="Text Box 24">
              <a:extLst>
                <a:ext uri="{FF2B5EF4-FFF2-40B4-BE49-F238E27FC236}">
                  <a16:creationId xmlns:a16="http://schemas.microsoft.com/office/drawing/2014/main" id="{FF05990B-1BE0-4905-815C-8AC7F19F4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5561" name="Group 25">
              <a:extLst>
                <a:ext uri="{FF2B5EF4-FFF2-40B4-BE49-F238E27FC236}">
                  <a16:creationId xmlns:a16="http://schemas.microsoft.com/office/drawing/2014/main" id="{80C45F73-D3E0-4C3F-B543-264A4FB32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65562" name="Rectangle 26">
                <a:extLst>
                  <a:ext uri="{FF2B5EF4-FFF2-40B4-BE49-F238E27FC236}">
                    <a16:creationId xmlns:a16="http://schemas.microsoft.com/office/drawing/2014/main" id="{16EECBB3-FCFE-4F06-BE0C-5F0288185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563" name="Rectangle 27">
                <a:extLst>
                  <a:ext uri="{FF2B5EF4-FFF2-40B4-BE49-F238E27FC236}">
                    <a16:creationId xmlns:a16="http://schemas.microsoft.com/office/drawing/2014/main" id="{7F464341-4A4B-420C-B75F-27C5972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564" name="Rectangle 28">
                <a:extLst>
                  <a:ext uri="{FF2B5EF4-FFF2-40B4-BE49-F238E27FC236}">
                    <a16:creationId xmlns:a16="http://schemas.microsoft.com/office/drawing/2014/main" id="{0474AF9D-DC31-47F9-82E5-996A2CDE4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565" name="Rectangle 29">
                <a:extLst>
                  <a:ext uri="{FF2B5EF4-FFF2-40B4-BE49-F238E27FC236}">
                    <a16:creationId xmlns:a16="http://schemas.microsoft.com/office/drawing/2014/main" id="{BAD76502-66AF-421F-9213-01A8373A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5566" name="未知">
              <a:extLst>
                <a:ext uri="{FF2B5EF4-FFF2-40B4-BE49-F238E27FC236}">
                  <a16:creationId xmlns:a16="http://schemas.microsoft.com/office/drawing/2014/main" id="{F82BBE03-E440-49CF-9A2A-F180CA8D3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67" name="Text Box 31">
              <a:extLst>
                <a:ext uri="{FF2B5EF4-FFF2-40B4-BE49-F238E27FC236}">
                  <a16:creationId xmlns:a16="http://schemas.microsoft.com/office/drawing/2014/main" id="{3D972E39-DC98-4FE9-B0EB-5AEF54AB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5568" name="Group 32">
              <a:extLst>
                <a:ext uri="{FF2B5EF4-FFF2-40B4-BE49-F238E27FC236}">
                  <a16:creationId xmlns:a16="http://schemas.microsoft.com/office/drawing/2014/main" id="{8C6C1855-5BAC-4BF3-8F79-61FFDBCF7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65569" name="Rectangle 33">
                <a:extLst>
                  <a:ext uri="{FF2B5EF4-FFF2-40B4-BE49-F238E27FC236}">
                    <a16:creationId xmlns:a16="http://schemas.microsoft.com/office/drawing/2014/main" id="{7A61CA2F-4B86-468B-B681-A197DB3EF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0" name="Rectangle 34">
                <a:extLst>
                  <a:ext uri="{FF2B5EF4-FFF2-40B4-BE49-F238E27FC236}">
                    <a16:creationId xmlns:a16="http://schemas.microsoft.com/office/drawing/2014/main" id="{17D72DD9-439F-4037-B9A5-18ABD317B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5571" name="Rectangle 35">
                <a:extLst>
                  <a:ext uri="{FF2B5EF4-FFF2-40B4-BE49-F238E27FC236}">
                    <a16:creationId xmlns:a16="http://schemas.microsoft.com/office/drawing/2014/main" id="{9281AE24-E72C-4B28-A64E-75CDC7AFE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2" name="Rectangle 36">
                <a:extLst>
                  <a:ext uri="{FF2B5EF4-FFF2-40B4-BE49-F238E27FC236}">
                    <a16:creationId xmlns:a16="http://schemas.microsoft.com/office/drawing/2014/main" id="{37D97A6C-952F-4203-9D16-89C1613A6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3" name="Rectangle 37">
                <a:extLst>
                  <a:ext uri="{FF2B5EF4-FFF2-40B4-BE49-F238E27FC236}">
                    <a16:creationId xmlns:a16="http://schemas.microsoft.com/office/drawing/2014/main" id="{5440EDB6-C19E-48C0-8250-0128725E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4" name="Rectangle 38">
                <a:extLst>
                  <a:ext uri="{FF2B5EF4-FFF2-40B4-BE49-F238E27FC236}">
                    <a16:creationId xmlns:a16="http://schemas.microsoft.com/office/drawing/2014/main" id="{5678F3FE-2EE0-4A76-A129-EF21B01CE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5575" name="Rectangle 39">
                <a:extLst>
                  <a:ext uri="{FF2B5EF4-FFF2-40B4-BE49-F238E27FC236}">
                    <a16:creationId xmlns:a16="http://schemas.microsoft.com/office/drawing/2014/main" id="{B66E16C1-C87A-4CCA-AC88-B5BF9471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6" name="Rectangle 40">
                <a:extLst>
                  <a:ext uri="{FF2B5EF4-FFF2-40B4-BE49-F238E27FC236}">
                    <a16:creationId xmlns:a16="http://schemas.microsoft.com/office/drawing/2014/main" id="{ED8E84A4-54B4-46B0-BBED-B9A7AE4A9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5577" name="Rectangle 41">
                <a:extLst>
                  <a:ext uri="{FF2B5EF4-FFF2-40B4-BE49-F238E27FC236}">
                    <a16:creationId xmlns:a16="http://schemas.microsoft.com/office/drawing/2014/main" id="{440F82B3-8796-40D1-9E95-9CC14351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5578" name="Rectangle 42">
                <a:extLst>
                  <a:ext uri="{FF2B5EF4-FFF2-40B4-BE49-F238E27FC236}">
                    <a16:creationId xmlns:a16="http://schemas.microsoft.com/office/drawing/2014/main" id="{4A7B20C9-6EB3-4CDA-AAFD-4CA7FBDE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79" name="Rectangle 43">
                <a:extLst>
                  <a:ext uri="{FF2B5EF4-FFF2-40B4-BE49-F238E27FC236}">
                    <a16:creationId xmlns:a16="http://schemas.microsoft.com/office/drawing/2014/main" id="{2D4305DB-7B83-4772-9D5E-341A7ACB2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5580" name="Rectangle 44">
                <a:extLst>
                  <a:ext uri="{FF2B5EF4-FFF2-40B4-BE49-F238E27FC236}">
                    <a16:creationId xmlns:a16="http://schemas.microsoft.com/office/drawing/2014/main" id="{21E48129-B8C5-48C4-A37A-EAC8D680F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5581" name="Rectangle 45">
                <a:extLst>
                  <a:ext uri="{FF2B5EF4-FFF2-40B4-BE49-F238E27FC236}">
                    <a16:creationId xmlns:a16="http://schemas.microsoft.com/office/drawing/2014/main" id="{1EDB9C91-BDA6-4E84-958C-294843B6B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5582" name="Rectangle 46">
                <a:extLst>
                  <a:ext uri="{FF2B5EF4-FFF2-40B4-BE49-F238E27FC236}">
                    <a16:creationId xmlns:a16="http://schemas.microsoft.com/office/drawing/2014/main" id="{DC621FFB-B769-4B49-BCE0-7972BD66F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583" name="Rectangle 47">
                <a:extLst>
                  <a:ext uri="{FF2B5EF4-FFF2-40B4-BE49-F238E27FC236}">
                    <a16:creationId xmlns:a16="http://schemas.microsoft.com/office/drawing/2014/main" id="{E325F3F9-53BA-417D-A205-5F5652C2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5584" name="Rectangle 48">
                <a:extLst>
                  <a:ext uri="{FF2B5EF4-FFF2-40B4-BE49-F238E27FC236}">
                    <a16:creationId xmlns:a16="http://schemas.microsoft.com/office/drawing/2014/main" id="{5C8488A1-1177-4782-8FBC-74774A4CD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5585" name="Rectangle 49">
              <a:extLst>
                <a:ext uri="{FF2B5EF4-FFF2-40B4-BE49-F238E27FC236}">
                  <a16:creationId xmlns:a16="http://schemas.microsoft.com/office/drawing/2014/main" id="{3FD62CF2-4D78-4558-BD93-F4AF7AFF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5586" name="Rectangle 50">
              <a:extLst>
                <a:ext uri="{FF2B5EF4-FFF2-40B4-BE49-F238E27FC236}">
                  <a16:creationId xmlns:a16="http://schemas.microsoft.com/office/drawing/2014/main" id="{99F9314C-D788-43EF-90C2-315D1719B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87" name="Rectangle 51">
              <a:extLst>
                <a:ext uri="{FF2B5EF4-FFF2-40B4-BE49-F238E27FC236}">
                  <a16:creationId xmlns:a16="http://schemas.microsoft.com/office/drawing/2014/main" id="{824FB8E5-BB39-429F-8F18-902032A3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88" name="Rectangle 52">
              <a:extLst>
                <a:ext uri="{FF2B5EF4-FFF2-40B4-BE49-F238E27FC236}">
                  <a16:creationId xmlns:a16="http://schemas.microsoft.com/office/drawing/2014/main" id="{4D4819E9-8A8A-4C73-8929-830E0F851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89" name="Rectangle 53">
              <a:extLst>
                <a:ext uri="{FF2B5EF4-FFF2-40B4-BE49-F238E27FC236}">
                  <a16:creationId xmlns:a16="http://schemas.microsoft.com/office/drawing/2014/main" id="{A3B2E874-F643-4876-9EF6-C996E758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0" name="Rectangle 54">
              <a:extLst>
                <a:ext uri="{FF2B5EF4-FFF2-40B4-BE49-F238E27FC236}">
                  <a16:creationId xmlns:a16="http://schemas.microsoft.com/office/drawing/2014/main" id="{74FB468E-4C07-4850-8A7C-B699EF15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1" name="Rectangle 55">
              <a:extLst>
                <a:ext uri="{FF2B5EF4-FFF2-40B4-BE49-F238E27FC236}">
                  <a16:creationId xmlns:a16="http://schemas.microsoft.com/office/drawing/2014/main" id="{23CEDE80-E101-4373-AFB0-E65AA10D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5592" name="Rectangle 56">
              <a:extLst>
                <a:ext uri="{FF2B5EF4-FFF2-40B4-BE49-F238E27FC236}">
                  <a16:creationId xmlns:a16="http://schemas.microsoft.com/office/drawing/2014/main" id="{8927580D-5FE3-4597-A535-73099683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3" name="Rectangle 57">
              <a:extLst>
                <a:ext uri="{FF2B5EF4-FFF2-40B4-BE49-F238E27FC236}">
                  <a16:creationId xmlns:a16="http://schemas.microsoft.com/office/drawing/2014/main" id="{523F5DE8-2481-42AC-A61C-CEA0C126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4" name="Rectangle 58">
              <a:extLst>
                <a:ext uri="{FF2B5EF4-FFF2-40B4-BE49-F238E27FC236}">
                  <a16:creationId xmlns:a16="http://schemas.microsoft.com/office/drawing/2014/main" id="{F46EE5B6-5E19-489C-9691-19958D46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5595" name="Rectangle 59">
              <a:extLst>
                <a:ext uri="{FF2B5EF4-FFF2-40B4-BE49-F238E27FC236}">
                  <a16:creationId xmlns:a16="http://schemas.microsoft.com/office/drawing/2014/main" id="{20FD5E78-7CD2-4E94-9148-5D4CCE04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6" name="Rectangle 60">
              <a:extLst>
                <a:ext uri="{FF2B5EF4-FFF2-40B4-BE49-F238E27FC236}">
                  <a16:creationId xmlns:a16="http://schemas.microsoft.com/office/drawing/2014/main" id="{10D346CA-2A3E-487D-AC00-559186474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5597" name="Line 61">
              <a:extLst>
                <a:ext uri="{FF2B5EF4-FFF2-40B4-BE49-F238E27FC236}">
                  <a16:creationId xmlns:a16="http://schemas.microsoft.com/office/drawing/2014/main" id="{70ACE9E1-B2A4-4B39-AC63-46C992E8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598" name="Text Box 62">
              <a:extLst>
                <a:ext uri="{FF2B5EF4-FFF2-40B4-BE49-F238E27FC236}">
                  <a16:creationId xmlns:a16="http://schemas.microsoft.com/office/drawing/2014/main" id="{BB0C8E20-0BC7-42F4-AB85-54A9FDDB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5599" name="未知">
              <a:extLst>
                <a:ext uri="{FF2B5EF4-FFF2-40B4-BE49-F238E27FC236}">
                  <a16:creationId xmlns:a16="http://schemas.microsoft.com/office/drawing/2014/main" id="{63E203E1-41E7-4DD3-81B1-3B8727F3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600" name="Line 64">
              <a:extLst>
                <a:ext uri="{FF2B5EF4-FFF2-40B4-BE49-F238E27FC236}">
                  <a16:creationId xmlns:a16="http://schemas.microsoft.com/office/drawing/2014/main" id="{2AEEE7D7-A347-44C1-949F-DC2B8888C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601" name="Line 65">
              <a:extLst>
                <a:ext uri="{FF2B5EF4-FFF2-40B4-BE49-F238E27FC236}">
                  <a16:creationId xmlns:a16="http://schemas.microsoft.com/office/drawing/2014/main" id="{FC229218-FD90-4839-BB7B-74BC59EFD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602" name="Text Box 66">
              <a:extLst>
                <a:ext uri="{FF2B5EF4-FFF2-40B4-BE49-F238E27FC236}">
                  <a16:creationId xmlns:a16="http://schemas.microsoft.com/office/drawing/2014/main" id="{FA8ED6AB-7913-40B9-AA68-4E0BAE62E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5603" name="Text Box 67">
              <a:extLst>
                <a:ext uri="{FF2B5EF4-FFF2-40B4-BE49-F238E27FC236}">
                  <a16:creationId xmlns:a16="http://schemas.microsoft.com/office/drawing/2014/main" id="{EECDA262-2EEE-4252-9591-D8F8C0BA2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5604" name="AutoShape 68">
              <a:extLst>
                <a:ext uri="{FF2B5EF4-FFF2-40B4-BE49-F238E27FC236}">
                  <a16:creationId xmlns:a16="http://schemas.microsoft.com/office/drawing/2014/main" id="{971215E5-5790-4C53-A9CD-1E05A61169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605" name="Text Box 69">
              <a:extLst>
                <a:ext uri="{FF2B5EF4-FFF2-40B4-BE49-F238E27FC236}">
                  <a16:creationId xmlns:a16="http://schemas.microsoft.com/office/drawing/2014/main" id="{5DBAE0E6-6335-461C-A038-311B7F8A7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5606" name="Text Box 70">
              <a:extLst>
                <a:ext uri="{FF2B5EF4-FFF2-40B4-BE49-F238E27FC236}">
                  <a16:creationId xmlns:a16="http://schemas.microsoft.com/office/drawing/2014/main" id="{8845527F-DB79-4F08-AD2D-1D972F9A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5607" name="Group 71">
              <a:extLst>
                <a:ext uri="{FF2B5EF4-FFF2-40B4-BE49-F238E27FC236}">
                  <a16:creationId xmlns:a16="http://schemas.microsoft.com/office/drawing/2014/main" id="{060EA12A-C586-44F4-9597-794813CD303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65608" name="Rectangle 72">
                <a:extLst>
                  <a:ext uri="{FF2B5EF4-FFF2-40B4-BE49-F238E27FC236}">
                    <a16:creationId xmlns:a16="http://schemas.microsoft.com/office/drawing/2014/main" id="{46042FB4-27B0-4F69-9217-57B1D970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09" name="Rectangle 73">
                <a:extLst>
                  <a:ext uri="{FF2B5EF4-FFF2-40B4-BE49-F238E27FC236}">
                    <a16:creationId xmlns:a16="http://schemas.microsoft.com/office/drawing/2014/main" id="{1234B5A5-BE79-414A-913A-53068CE53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10" name="Rectangle 74">
                <a:extLst>
                  <a:ext uri="{FF2B5EF4-FFF2-40B4-BE49-F238E27FC236}">
                    <a16:creationId xmlns:a16="http://schemas.microsoft.com/office/drawing/2014/main" id="{7B6B7FC1-D93C-4348-88F1-84900A98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11" name="Rectangle 75">
                <a:extLst>
                  <a:ext uri="{FF2B5EF4-FFF2-40B4-BE49-F238E27FC236}">
                    <a16:creationId xmlns:a16="http://schemas.microsoft.com/office/drawing/2014/main" id="{F87C6F58-631F-441D-8F76-3D996BCBC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12" name="Rectangle 76">
                <a:extLst>
                  <a:ext uri="{FF2B5EF4-FFF2-40B4-BE49-F238E27FC236}">
                    <a16:creationId xmlns:a16="http://schemas.microsoft.com/office/drawing/2014/main" id="{42A0E638-B5D1-48F0-9E7D-0163ECCA7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13" name="Rectangle 77">
                <a:extLst>
                  <a:ext uri="{FF2B5EF4-FFF2-40B4-BE49-F238E27FC236}">
                    <a16:creationId xmlns:a16="http://schemas.microsoft.com/office/drawing/2014/main" id="{588625A0-099D-4319-BB6A-F3164277E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5614" name="Text Box 78">
              <a:extLst>
                <a:ext uri="{FF2B5EF4-FFF2-40B4-BE49-F238E27FC236}">
                  <a16:creationId xmlns:a16="http://schemas.microsoft.com/office/drawing/2014/main" id="{12100FD8-DDFD-4CF3-BC8D-B76AA090C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5615" name="Line 79">
              <a:extLst>
                <a:ext uri="{FF2B5EF4-FFF2-40B4-BE49-F238E27FC236}">
                  <a16:creationId xmlns:a16="http://schemas.microsoft.com/office/drawing/2014/main" id="{6C1BD8BC-54D2-447C-81A8-6EB0EE6B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5616" name="Group 80">
              <a:extLst>
                <a:ext uri="{FF2B5EF4-FFF2-40B4-BE49-F238E27FC236}">
                  <a16:creationId xmlns:a16="http://schemas.microsoft.com/office/drawing/2014/main" id="{A34BE58B-D9A8-41AC-B089-F4C5788D0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65617" name="Rectangle 81">
                <a:extLst>
                  <a:ext uri="{FF2B5EF4-FFF2-40B4-BE49-F238E27FC236}">
                    <a16:creationId xmlns:a16="http://schemas.microsoft.com/office/drawing/2014/main" id="{D69EFF00-C2B7-45D4-8105-E9441821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618" name="Rectangle 82">
                <a:extLst>
                  <a:ext uri="{FF2B5EF4-FFF2-40B4-BE49-F238E27FC236}">
                    <a16:creationId xmlns:a16="http://schemas.microsoft.com/office/drawing/2014/main" id="{96569CE4-C2D6-40D0-B191-F1DC5983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5619" name="Rectangle 83">
                <a:extLst>
                  <a:ext uri="{FF2B5EF4-FFF2-40B4-BE49-F238E27FC236}">
                    <a16:creationId xmlns:a16="http://schemas.microsoft.com/office/drawing/2014/main" id="{31E3DE47-0201-4FBB-ADDD-5F2E2B835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5620" name="Line 84">
                <a:extLst>
                  <a:ext uri="{FF2B5EF4-FFF2-40B4-BE49-F238E27FC236}">
                    <a16:creationId xmlns:a16="http://schemas.microsoft.com/office/drawing/2014/main" id="{2D7A4106-6B71-4AC1-97B5-86863A177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5621" name="Text Box 85">
              <a:extLst>
                <a:ext uri="{FF2B5EF4-FFF2-40B4-BE49-F238E27FC236}">
                  <a16:creationId xmlns:a16="http://schemas.microsoft.com/office/drawing/2014/main" id="{5D369C51-65FE-444B-BBB9-DBB578906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5622" name="Text Box 86">
              <a:extLst>
                <a:ext uri="{FF2B5EF4-FFF2-40B4-BE49-F238E27FC236}">
                  <a16:creationId xmlns:a16="http://schemas.microsoft.com/office/drawing/2014/main" id="{C3FF6F75-344B-4178-BA22-94692F6A9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5623" name="Text Box 87">
              <a:extLst>
                <a:ext uri="{FF2B5EF4-FFF2-40B4-BE49-F238E27FC236}">
                  <a16:creationId xmlns:a16="http://schemas.microsoft.com/office/drawing/2014/main" id="{62D32B07-818D-43D2-9F1B-BE4F32DF2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5624" name="Line 88">
              <a:extLst>
                <a:ext uri="{FF2B5EF4-FFF2-40B4-BE49-F238E27FC236}">
                  <a16:creationId xmlns:a16="http://schemas.microsoft.com/office/drawing/2014/main" id="{121B6932-4D08-406A-A6DE-783B9630A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5625" name="Line 89">
              <a:extLst>
                <a:ext uri="{FF2B5EF4-FFF2-40B4-BE49-F238E27FC236}">
                  <a16:creationId xmlns:a16="http://schemas.microsoft.com/office/drawing/2014/main" id="{CD50137B-238C-4F9F-9B5A-346B32E9F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65626" name="AutoShape 90">
            <a:extLst>
              <a:ext uri="{FF2B5EF4-FFF2-40B4-BE49-F238E27FC236}">
                <a16:creationId xmlns:a16="http://schemas.microsoft.com/office/drawing/2014/main" id="{1AD82D48-FE48-4E30-85C1-9F2D1464AA12}"/>
              </a:ext>
            </a:extLst>
          </p:cNvPr>
          <p:cNvSpPr>
            <a:spLocks/>
          </p:cNvSpPr>
          <p:nvPr/>
        </p:nvSpPr>
        <p:spPr bwMode="auto">
          <a:xfrm>
            <a:off x="1619356" y="3266435"/>
            <a:ext cx="913643" cy="457452"/>
          </a:xfrm>
          <a:prstGeom prst="borderCallout1">
            <a:avLst>
              <a:gd name="adj1" fmla="val 18750"/>
              <a:gd name="adj2" fmla="val 108333"/>
              <a:gd name="adj3" fmla="val 241407"/>
              <a:gd name="adj4" fmla="val 13194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5627" name="Line 91">
            <a:extLst>
              <a:ext uri="{FF2B5EF4-FFF2-40B4-BE49-F238E27FC236}">
                <a16:creationId xmlns:a16="http://schemas.microsoft.com/office/drawing/2014/main" id="{D489F289-6612-484A-B57C-3D7CE2B9E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445" y="2835448"/>
            <a:ext cx="3241230" cy="15651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5628" name="未知">
            <a:extLst>
              <a:ext uri="{FF2B5EF4-FFF2-40B4-BE49-F238E27FC236}">
                <a16:creationId xmlns:a16="http://schemas.microsoft.com/office/drawing/2014/main" id="{ABBF0AB9-870F-4918-A638-2DB7806D4B15}"/>
              </a:ext>
            </a:extLst>
          </p:cNvPr>
          <p:cNvSpPr>
            <a:spLocks/>
          </p:cNvSpPr>
          <p:nvPr/>
        </p:nvSpPr>
        <p:spPr bwMode="auto">
          <a:xfrm>
            <a:off x="457453" y="4456062"/>
            <a:ext cx="1667242" cy="782584"/>
          </a:xfrm>
          <a:custGeom>
            <a:avLst/>
            <a:gdLst>
              <a:gd name="T0" fmla="*/ 2625 w 2625"/>
              <a:gd name="T1" fmla="*/ 452 h 1645"/>
              <a:gd name="T2" fmla="*/ 582 w 2625"/>
              <a:gd name="T3" fmla="*/ 1587 h 1645"/>
              <a:gd name="T4" fmla="*/ 16 w 2625"/>
              <a:gd name="T5" fmla="*/ 792 h 1645"/>
              <a:gd name="T6" fmla="*/ 470 w 2625"/>
              <a:gd name="T7" fmla="*/ 0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5" h="1645">
                <a:moveTo>
                  <a:pt x="2625" y="452"/>
                </a:moveTo>
                <a:cubicBezTo>
                  <a:pt x="1820" y="990"/>
                  <a:pt x="1017" y="1530"/>
                  <a:pt x="582" y="1587"/>
                </a:cubicBezTo>
                <a:cubicBezTo>
                  <a:pt x="147" y="1645"/>
                  <a:pt x="35" y="1057"/>
                  <a:pt x="16" y="792"/>
                </a:cubicBezTo>
                <a:cubicBezTo>
                  <a:pt x="0" y="527"/>
                  <a:pt x="235" y="262"/>
                  <a:pt x="47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757EB-EC2A-4026-853D-9255E98E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20AA6E-B6B7-4C3A-AE53-303DF66D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9172D-9633-4CDE-8C73-37102ACD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42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3D3B119-6295-48EF-BF09-981F4F5D7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Speculation and Prediction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BFC4DED-319E-403C-88B3-8F6993A5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HW speculation</a:t>
            </a:r>
            <a:r>
              <a:rPr lang="en-US" altLang="zh-CN" dirty="0"/>
              <a:t> is </a:t>
            </a:r>
            <a:r>
              <a:rPr lang="zh-CN" altLang="en-US" dirty="0"/>
              <a:t>subtle, but important, extension over branch prediction with dynamic scheduling</a:t>
            </a:r>
          </a:p>
          <a:p>
            <a:r>
              <a:rPr lang="zh-CN" altLang="en-US" dirty="0"/>
              <a:t>HW speculation</a:t>
            </a:r>
          </a:p>
          <a:p>
            <a:pPr lvl="1"/>
            <a:r>
              <a:rPr lang="zh-CN" altLang="en-US" dirty="0"/>
              <a:t>Fetch, issue, and execute instructions, as if predictions are always correct</a:t>
            </a:r>
          </a:p>
          <a:p>
            <a:pPr lvl="1"/>
            <a:r>
              <a:rPr lang="zh-CN" altLang="en-US" dirty="0"/>
              <a:t>Dynamic scheduling only fetches and issues such instructions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AB6C3-C922-4C7D-8510-EB1B5562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50BFA-3493-4442-A34B-8C03201A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0C595-2EAF-4A91-B6A9-FAA529FA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774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234A770-1216-4354-BB89-A1891943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7-2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49E16A8-F46B-43E2-A25B-00B331E9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37E8331F-DE03-4863-8E74-DA263871FCF4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66565" name="Group 5">
              <a:extLst>
                <a:ext uri="{FF2B5EF4-FFF2-40B4-BE49-F238E27FC236}">
                  <a16:creationId xmlns:a16="http://schemas.microsoft.com/office/drawing/2014/main" id="{8BFCC8B5-60A3-46BC-A915-DA55B07A6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66566" name="Rectangle 6">
                <a:extLst>
                  <a:ext uri="{FF2B5EF4-FFF2-40B4-BE49-F238E27FC236}">
                    <a16:creationId xmlns:a16="http://schemas.microsoft.com/office/drawing/2014/main" id="{3B7B56BA-EE13-4131-9924-028652DF3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7</a:t>
                </a:r>
              </a:p>
            </p:txBody>
          </p:sp>
          <p:sp>
            <p:nvSpPr>
              <p:cNvPr id="66567" name="Rectangle 7">
                <a:extLst>
                  <a:ext uri="{FF2B5EF4-FFF2-40B4-BE49-F238E27FC236}">
                    <a16:creationId xmlns:a16="http://schemas.microsoft.com/office/drawing/2014/main" id="{580C9CA9-4047-495E-A34A-FB071F18A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6568" name="Rectangle 8">
                <a:extLst>
                  <a:ext uri="{FF2B5EF4-FFF2-40B4-BE49-F238E27FC236}">
                    <a16:creationId xmlns:a16="http://schemas.microsoft.com/office/drawing/2014/main" id="{ABB2F8B9-02BA-4A8B-9F80-F7626E1B5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6A35B2CC-4970-4FB0-BE5C-A2878B3F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4 SUB.D F6, M(45+)</a:t>
              </a:r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0E93B8BE-C0D6-4DFF-A1EF-33E61B75E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F6-F2,F2      2</a:t>
              </a:r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BFFCD22E-5688-4F22-8406-477F3D9C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13A61D87-BC55-48AA-8A8B-4B0E63F42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73" name="Line 13">
              <a:extLst>
                <a:ext uri="{FF2B5EF4-FFF2-40B4-BE49-F238E27FC236}">
                  <a16:creationId xmlns:a16="http://schemas.microsoft.com/office/drawing/2014/main" id="{DE904D46-3D05-4124-9196-92C8B3446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74" name="Text Box 14">
              <a:extLst>
                <a:ext uri="{FF2B5EF4-FFF2-40B4-BE49-F238E27FC236}">
                  <a16:creationId xmlns:a16="http://schemas.microsoft.com/office/drawing/2014/main" id="{F6C318A8-D52A-4617-B9A4-74C8AC531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644AF1E-B85B-4CAC-A8FA-2555AD5C9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0564A2DE-3DEB-4570-975F-82B07DC5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6577" name="Line 17">
              <a:extLst>
                <a:ext uri="{FF2B5EF4-FFF2-40B4-BE49-F238E27FC236}">
                  <a16:creationId xmlns:a16="http://schemas.microsoft.com/office/drawing/2014/main" id="{B1618CC3-C948-4CB4-AEC6-3CBD9772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78" name="Line 18">
              <a:extLst>
                <a:ext uri="{FF2B5EF4-FFF2-40B4-BE49-F238E27FC236}">
                  <a16:creationId xmlns:a16="http://schemas.microsoft.com/office/drawing/2014/main" id="{E373F44B-AE9D-4D9F-B02B-525FD8905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79" name="Line 19">
              <a:extLst>
                <a:ext uri="{FF2B5EF4-FFF2-40B4-BE49-F238E27FC236}">
                  <a16:creationId xmlns:a16="http://schemas.microsoft.com/office/drawing/2014/main" id="{1B951462-6A31-4FED-A87B-67A566CC9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80" name="Line 20">
              <a:extLst>
                <a:ext uri="{FF2B5EF4-FFF2-40B4-BE49-F238E27FC236}">
                  <a16:creationId xmlns:a16="http://schemas.microsoft.com/office/drawing/2014/main" id="{2270E32E-3839-4D95-9A32-AAF45AED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81" name="Text Box 21">
              <a:extLst>
                <a:ext uri="{FF2B5EF4-FFF2-40B4-BE49-F238E27FC236}">
                  <a16:creationId xmlns:a16="http://schemas.microsoft.com/office/drawing/2014/main" id="{8C1243CA-518E-408C-8AA2-B3FF69CE6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6582" name="Line 22">
              <a:extLst>
                <a:ext uri="{FF2B5EF4-FFF2-40B4-BE49-F238E27FC236}">
                  <a16:creationId xmlns:a16="http://schemas.microsoft.com/office/drawing/2014/main" id="{39A4E4BC-AED9-4B53-B6FA-B7D7B2DD6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83" name="Line 23">
              <a:extLst>
                <a:ext uri="{FF2B5EF4-FFF2-40B4-BE49-F238E27FC236}">
                  <a16:creationId xmlns:a16="http://schemas.microsoft.com/office/drawing/2014/main" id="{A3076858-8386-49FC-A4AF-868CC2EC1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84" name="Text Box 24">
              <a:extLst>
                <a:ext uri="{FF2B5EF4-FFF2-40B4-BE49-F238E27FC236}">
                  <a16:creationId xmlns:a16="http://schemas.microsoft.com/office/drawing/2014/main" id="{CEF24DB6-C42C-4EFC-B636-BA01F0DD1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6585" name="Group 25">
              <a:extLst>
                <a:ext uri="{FF2B5EF4-FFF2-40B4-BE49-F238E27FC236}">
                  <a16:creationId xmlns:a16="http://schemas.microsoft.com/office/drawing/2014/main" id="{8A3C9C26-F880-4CF7-B68D-8B183A7F0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66586" name="Rectangle 26">
                <a:extLst>
                  <a:ext uri="{FF2B5EF4-FFF2-40B4-BE49-F238E27FC236}">
                    <a16:creationId xmlns:a16="http://schemas.microsoft.com/office/drawing/2014/main" id="{2C52D199-CFAA-4302-91EA-7A01170A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587" name="Rectangle 27">
                <a:extLst>
                  <a:ext uri="{FF2B5EF4-FFF2-40B4-BE49-F238E27FC236}">
                    <a16:creationId xmlns:a16="http://schemas.microsoft.com/office/drawing/2014/main" id="{CB32A02B-5548-4CB4-BF0F-E533006EF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588" name="Rectangle 28">
                <a:extLst>
                  <a:ext uri="{FF2B5EF4-FFF2-40B4-BE49-F238E27FC236}">
                    <a16:creationId xmlns:a16="http://schemas.microsoft.com/office/drawing/2014/main" id="{C1A1C501-542A-4CE5-9FF0-8BCB9267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589" name="Rectangle 29">
                <a:extLst>
                  <a:ext uri="{FF2B5EF4-FFF2-40B4-BE49-F238E27FC236}">
                    <a16:creationId xmlns:a16="http://schemas.microsoft.com/office/drawing/2014/main" id="{19AE2518-C022-43CE-8204-05651111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6590" name="未知">
              <a:extLst>
                <a:ext uri="{FF2B5EF4-FFF2-40B4-BE49-F238E27FC236}">
                  <a16:creationId xmlns:a16="http://schemas.microsoft.com/office/drawing/2014/main" id="{446604E1-8166-4C99-9199-4592B06F3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591" name="Text Box 31">
              <a:extLst>
                <a:ext uri="{FF2B5EF4-FFF2-40B4-BE49-F238E27FC236}">
                  <a16:creationId xmlns:a16="http://schemas.microsoft.com/office/drawing/2014/main" id="{C9871978-B8BB-41AF-8E60-BC7A85714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6592" name="Group 32">
              <a:extLst>
                <a:ext uri="{FF2B5EF4-FFF2-40B4-BE49-F238E27FC236}">
                  <a16:creationId xmlns:a16="http://schemas.microsoft.com/office/drawing/2014/main" id="{73D708F5-529C-453A-8469-BFD28F3EE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66593" name="Rectangle 33">
                <a:extLst>
                  <a:ext uri="{FF2B5EF4-FFF2-40B4-BE49-F238E27FC236}">
                    <a16:creationId xmlns:a16="http://schemas.microsoft.com/office/drawing/2014/main" id="{B6928CE6-656D-4A7A-9D6A-D4BB228D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594" name="Rectangle 34">
                <a:extLst>
                  <a:ext uri="{FF2B5EF4-FFF2-40B4-BE49-F238E27FC236}">
                    <a16:creationId xmlns:a16="http://schemas.microsoft.com/office/drawing/2014/main" id="{2CFAAFBF-C779-49B7-B766-2038BD13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6595" name="Rectangle 35">
                <a:extLst>
                  <a:ext uri="{FF2B5EF4-FFF2-40B4-BE49-F238E27FC236}">
                    <a16:creationId xmlns:a16="http://schemas.microsoft.com/office/drawing/2014/main" id="{FAAC3F41-9514-46EE-A9C1-C1E6D735A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596" name="Rectangle 36">
                <a:extLst>
                  <a:ext uri="{FF2B5EF4-FFF2-40B4-BE49-F238E27FC236}">
                    <a16:creationId xmlns:a16="http://schemas.microsoft.com/office/drawing/2014/main" id="{8B8BB821-543C-43DC-803F-33EA2EF88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597" name="Rectangle 37">
                <a:extLst>
                  <a:ext uri="{FF2B5EF4-FFF2-40B4-BE49-F238E27FC236}">
                    <a16:creationId xmlns:a16="http://schemas.microsoft.com/office/drawing/2014/main" id="{57C52C43-58FD-4083-ADB6-CF5C1E3E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598" name="Rectangle 38">
                <a:extLst>
                  <a:ext uri="{FF2B5EF4-FFF2-40B4-BE49-F238E27FC236}">
                    <a16:creationId xmlns:a16="http://schemas.microsoft.com/office/drawing/2014/main" id="{72FD1348-C9AE-4F1F-B563-37EABBA2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6599" name="Rectangle 39">
                <a:extLst>
                  <a:ext uri="{FF2B5EF4-FFF2-40B4-BE49-F238E27FC236}">
                    <a16:creationId xmlns:a16="http://schemas.microsoft.com/office/drawing/2014/main" id="{3D13983E-65A4-4890-9205-E996D499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600" name="Rectangle 40">
                <a:extLst>
                  <a:ext uri="{FF2B5EF4-FFF2-40B4-BE49-F238E27FC236}">
                    <a16:creationId xmlns:a16="http://schemas.microsoft.com/office/drawing/2014/main" id="{9B83A103-F4F9-4B0A-BD93-6CD3B86CA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6601" name="Rectangle 41">
                <a:extLst>
                  <a:ext uri="{FF2B5EF4-FFF2-40B4-BE49-F238E27FC236}">
                    <a16:creationId xmlns:a16="http://schemas.microsoft.com/office/drawing/2014/main" id="{F99BBAC5-980A-456A-8034-8064801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6602" name="Rectangle 42">
                <a:extLst>
                  <a:ext uri="{FF2B5EF4-FFF2-40B4-BE49-F238E27FC236}">
                    <a16:creationId xmlns:a16="http://schemas.microsoft.com/office/drawing/2014/main" id="{690D82A8-4D00-4029-9A7D-0A10E9241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603" name="Rectangle 43">
                <a:extLst>
                  <a:ext uri="{FF2B5EF4-FFF2-40B4-BE49-F238E27FC236}">
                    <a16:creationId xmlns:a16="http://schemas.microsoft.com/office/drawing/2014/main" id="{C85F6645-EA15-44F0-915D-8A11FC156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6604" name="Rectangle 44">
                <a:extLst>
                  <a:ext uri="{FF2B5EF4-FFF2-40B4-BE49-F238E27FC236}">
                    <a16:creationId xmlns:a16="http://schemas.microsoft.com/office/drawing/2014/main" id="{A60D13FF-6C4B-4B05-916A-FEF5EB81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6605" name="Rectangle 45">
                <a:extLst>
                  <a:ext uri="{FF2B5EF4-FFF2-40B4-BE49-F238E27FC236}">
                    <a16:creationId xmlns:a16="http://schemas.microsoft.com/office/drawing/2014/main" id="{605363D0-F8C5-445E-BE64-0029BCD10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6606" name="Rectangle 46">
                <a:extLst>
                  <a:ext uri="{FF2B5EF4-FFF2-40B4-BE49-F238E27FC236}">
                    <a16:creationId xmlns:a16="http://schemas.microsoft.com/office/drawing/2014/main" id="{79216B2F-DAF3-4977-AF45-AA88149D9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66607" name="Rectangle 47">
                <a:extLst>
                  <a:ext uri="{FF2B5EF4-FFF2-40B4-BE49-F238E27FC236}">
                    <a16:creationId xmlns:a16="http://schemas.microsoft.com/office/drawing/2014/main" id="{CAE1E9C4-5125-43A7-8D18-AA39E8EF6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6608" name="Rectangle 48">
                <a:extLst>
                  <a:ext uri="{FF2B5EF4-FFF2-40B4-BE49-F238E27FC236}">
                    <a16:creationId xmlns:a16="http://schemas.microsoft.com/office/drawing/2014/main" id="{1117A0D7-6D69-4BCD-957A-B10AA9041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6609" name="Rectangle 49">
              <a:extLst>
                <a:ext uri="{FF2B5EF4-FFF2-40B4-BE49-F238E27FC236}">
                  <a16:creationId xmlns:a16="http://schemas.microsoft.com/office/drawing/2014/main" id="{30EC40DE-EAFC-49A5-B385-C3473D3B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6610" name="Rectangle 50">
              <a:extLst>
                <a:ext uri="{FF2B5EF4-FFF2-40B4-BE49-F238E27FC236}">
                  <a16:creationId xmlns:a16="http://schemas.microsoft.com/office/drawing/2014/main" id="{05479F62-BF1A-4A59-A376-802AE796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1" name="Rectangle 51">
              <a:extLst>
                <a:ext uri="{FF2B5EF4-FFF2-40B4-BE49-F238E27FC236}">
                  <a16:creationId xmlns:a16="http://schemas.microsoft.com/office/drawing/2014/main" id="{7B5EB8AD-B612-441B-A7FD-141F0D17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2" name="Rectangle 52">
              <a:extLst>
                <a:ext uri="{FF2B5EF4-FFF2-40B4-BE49-F238E27FC236}">
                  <a16:creationId xmlns:a16="http://schemas.microsoft.com/office/drawing/2014/main" id="{B8295B1F-B344-4315-A7EA-C776B20F1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3" name="Rectangle 53">
              <a:extLst>
                <a:ext uri="{FF2B5EF4-FFF2-40B4-BE49-F238E27FC236}">
                  <a16:creationId xmlns:a16="http://schemas.microsoft.com/office/drawing/2014/main" id="{76A24CAD-98AE-4600-8888-5D9CF356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4" name="Rectangle 54">
              <a:extLst>
                <a:ext uri="{FF2B5EF4-FFF2-40B4-BE49-F238E27FC236}">
                  <a16:creationId xmlns:a16="http://schemas.microsoft.com/office/drawing/2014/main" id="{8C8B556A-7615-4D60-9491-8A0846D9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5" name="Rectangle 55">
              <a:extLst>
                <a:ext uri="{FF2B5EF4-FFF2-40B4-BE49-F238E27FC236}">
                  <a16:creationId xmlns:a16="http://schemas.microsoft.com/office/drawing/2014/main" id="{7BB1B015-2802-4D13-97E1-37EC7C36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6616" name="Rectangle 56">
              <a:extLst>
                <a:ext uri="{FF2B5EF4-FFF2-40B4-BE49-F238E27FC236}">
                  <a16:creationId xmlns:a16="http://schemas.microsoft.com/office/drawing/2014/main" id="{FBC98918-56ED-4C6E-ABAF-DF0B95A5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7" name="Rectangle 57">
              <a:extLst>
                <a:ext uri="{FF2B5EF4-FFF2-40B4-BE49-F238E27FC236}">
                  <a16:creationId xmlns:a16="http://schemas.microsoft.com/office/drawing/2014/main" id="{FB78FCF5-ECD6-449E-BC4B-A7643B55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18" name="Rectangle 58">
              <a:extLst>
                <a:ext uri="{FF2B5EF4-FFF2-40B4-BE49-F238E27FC236}">
                  <a16:creationId xmlns:a16="http://schemas.microsoft.com/office/drawing/2014/main" id="{ED6EE716-C6A8-4EAB-8A33-11F2B544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6619" name="Rectangle 59">
              <a:extLst>
                <a:ext uri="{FF2B5EF4-FFF2-40B4-BE49-F238E27FC236}">
                  <a16:creationId xmlns:a16="http://schemas.microsoft.com/office/drawing/2014/main" id="{8EB0F4A2-A6C7-466F-815D-D0A1336D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20" name="Rectangle 60">
              <a:extLst>
                <a:ext uri="{FF2B5EF4-FFF2-40B4-BE49-F238E27FC236}">
                  <a16:creationId xmlns:a16="http://schemas.microsoft.com/office/drawing/2014/main" id="{1F30C156-46CC-4AC3-8AA2-930F7628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6621" name="Line 61">
              <a:extLst>
                <a:ext uri="{FF2B5EF4-FFF2-40B4-BE49-F238E27FC236}">
                  <a16:creationId xmlns:a16="http://schemas.microsoft.com/office/drawing/2014/main" id="{04D4E652-054D-4738-A02C-3B1806672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22" name="Text Box 62">
              <a:extLst>
                <a:ext uri="{FF2B5EF4-FFF2-40B4-BE49-F238E27FC236}">
                  <a16:creationId xmlns:a16="http://schemas.microsoft.com/office/drawing/2014/main" id="{138C6844-4023-4C7F-B9A0-D97B7104E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6623" name="未知">
              <a:extLst>
                <a:ext uri="{FF2B5EF4-FFF2-40B4-BE49-F238E27FC236}">
                  <a16:creationId xmlns:a16="http://schemas.microsoft.com/office/drawing/2014/main" id="{6108A32E-99E6-486C-9461-36C5F3BF8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24" name="Line 64">
              <a:extLst>
                <a:ext uri="{FF2B5EF4-FFF2-40B4-BE49-F238E27FC236}">
                  <a16:creationId xmlns:a16="http://schemas.microsoft.com/office/drawing/2014/main" id="{1A394086-D0E0-4BC8-B9B9-2AAF12A1D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25" name="Line 65">
              <a:extLst>
                <a:ext uri="{FF2B5EF4-FFF2-40B4-BE49-F238E27FC236}">
                  <a16:creationId xmlns:a16="http://schemas.microsoft.com/office/drawing/2014/main" id="{E6A37266-A7CA-42D1-833E-892CEBCB2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26" name="Text Box 66">
              <a:extLst>
                <a:ext uri="{FF2B5EF4-FFF2-40B4-BE49-F238E27FC236}">
                  <a16:creationId xmlns:a16="http://schemas.microsoft.com/office/drawing/2014/main" id="{A251568D-066C-40ED-875F-2B03DEC83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6627" name="Text Box 67">
              <a:extLst>
                <a:ext uri="{FF2B5EF4-FFF2-40B4-BE49-F238E27FC236}">
                  <a16:creationId xmlns:a16="http://schemas.microsoft.com/office/drawing/2014/main" id="{B9FAA4E4-C0DC-4F01-8F88-06BA799B1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6628" name="AutoShape 68">
              <a:extLst>
                <a:ext uri="{FF2B5EF4-FFF2-40B4-BE49-F238E27FC236}">
                  <a16:creationId xmlns:a16="http://schemas.microsoft.com/office/drawing/2014/main" id="{10428AC4-0423-4928-B9E9-DFF19019B3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29" name="Text Box 69">
              <a:extLst>
                <a:ext uri="{FF2B5EF4-FFF2-40B4-BE49-F238E27FC236}">
                  <a16:creationId xmlns:a16="http://schemas.microsoft.com/office/drawing/2014/main" id="{77EEFB18-920A-4257-B2C4-D76B0BE33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6630" name="Text Box 70">
              <a:extLst>
                <a:ext uri="{FF2B5EF4-FFF2-40B4-BE49-F238E27FC236}">
                  <a16:creationId xmlns:a16="http://schemas.microsoft.com/office/drawing/2014/main" id="{63538CFF-E78F-4F66-AD97-22DBC9778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6631" name="Group 71">
              <a:extLst>
                <a:ext uri="{FF2B5EF4-FFF2-40B4-BE49-F238E27FC236}">
                  <a16:creationId xmlns:a16="http://schemas.microsoft.com/office/drawing/2014/main" id="{64CF9176-D8CE-40EA-B3F4-77DB0EB58B2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66632" name="Rectangle 72">
                <a:extLst>
                  <a:ext uri="{FF2B5EF4-FFF2-40B4-BE49-F238E27FC236}">
                    <a16:creationId xmlns:a16="http://schemas.microsoft.com/office/drawing/2014/main" id="{20E8F368-2885-4099-82A6-A75EF9FF6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33" name="Rectangle 73">
                <a:extLst>
                  <a:ext uri="{FF2B5EF4-FFF2-40B4-BE49-F238E27FC236}">
                    <a16:creationId xmlns:a16="http://schemas.microsoft.com/office/drawing/2014/main" id="{13D6BAC4-885C-49F4-87F9-CA347D24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34" name="Rectangle 74">
                <a:extLst>
                  <a:ext uri="{FF2B5EF4-FFF2-40B4-BE49-F238E27FC236}">
                    <a16:creationId xmlns:a16="http://schemas.microsoft.com/office/drawing/2014/main" id="{2E8AC971-FFEE-4F17-97EA-B438F7E4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35" name="Rectangle 75">
                <a:extLst>
                  <a:ext uri="{FF2B5EF4-FFF2-40B4-BE49-F238E27FC236}">
                    <a16:creationId xmlns:a16="http://schemas.microsoft.com/office/drawing/2014/main" id="{91C5587D-5045-4326-A19B-C0C6592B7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36" name="Rectangle 76">
                <a:extLst>
                  <a:ext uri="{FF2B5EF4-FFF2-40B4-BE49-F238E27FC236}">
                    <a16:creationId xmlns:a16="http://schemas.microsoft.com/office/drawing/2014/main" id="{934CE336-8CB7-42E4-9999-9F9E1495E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37" name="Rectangle 77">
                <a:extLst>
                  <a:ext uri="{FF2B5EF4-FFF2-40B4-BE49-F238E27FC236}">
                    <a16:creationId xmlns:a16="http://schemas.microsoft.com/office/drawing/2014/main" id="{8412F55A-53A6-4EBF-8ADA-2F20E55AA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6638" name="Text Box 78">
              <a:extLst>
                <a:ext uri="{FF2B5EF4-FFF2-40B4-BE49-F238E27FC236}">
                  <a16:creationId xmlns:a16="http://schemas.microsoft.com/office/drawing/2014/main" id="{E74FCB6C-9D71-4215-8A00-00D0C25C6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6639" name="Line 79">
              <a:extLst>
                <a:ext uri="{FF2B5EF4-FFF2-40B4-BE49-F238E27FC236}">
                  <a16:creationId xmlns:a16="http://schemas.microsoft.com/office/drawing/2014/main" id="{2C2103A3-7925-448D-A4E9-67F7CE923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6640" name="Group 80">
              <a:extLst>
                <a:ext uri="{FF2B5EF4-FFF2-40B4-BE49-F238E27FC236}">
                  <a16:creationId xmlns:a16="http://schemas.microsoft.com/office/drawing/2014/main" id="{9C5097C6-4E9C-4BD8-9FB0-5A9B566D8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66641" name="Rectangle 81">
                <a:extLst>
                  <a:ext uri="{FF2B5EF4-FFF2-40B4-BE49-F238E27FC236}">
                    <a16:creationId xmlns:a16="http://schemas.microsoft.com/office/drawing/2014/main" id="{A671AC09-2E85-4E3B-A686-6EC9C0D83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642" name="Rectangle 82">
                <a:extLst>
                  <a:ext uri="{FF2B5EF4-FFF2-40B4-BE49-F238E27FC236}">
                    <a16:creationId xmlns:a16="http://schemas.microsoft.com/office/drawing/2014/main" id="{DAD3F4E8-FB2A-4FAB-922D-6356A545E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6643" name="Rectangle 83">
                <a:extLst>
                  <a:ext uri="{FF2B5EF4-FFF2-40B4-BE49-F238E27FC236}">
                    <a16:creationId xmlns:a16="http://schemas.microsoft.com/office/drawing/2014/main" id="{3A3CB9A9-319C-411B-809C-E41580AA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6644" name="Line 84">
                <a:extLst>
                  <a:ext uri="{FF2B5EF4-FFF2-40B4-BE49-F238E27FC236}">
                    <a16:creationId xmlns:a16="http://schemas.microsoft.com/office/drawing/2014/main" id="{5DC85C74-E026-4E9F-8836-C385365D9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6645" name="Text Box 85">
              <a:extLst>
                <a:ext uri="{FF2B5EF4-FFF2-40B4-BE49-F238E27FC236}">
                  <a16:creationId xmlns:a16="http://schemas.microsoft.com/office/drawing/2014/main" id="{D188EE38-82DE-4655-AB8C-96A2C5F8D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6646" name="Text Box 86">
              <a:extLst>
                <a:ext uri="{FF2B5EF4-FFF2-40B4-BE49-F238E27FC236}">
                  <a16:creationId xmlns:a16="http://schemas.microsoft.com/office/drawing/2014/main" id="{9D14BA25-5970-4C93-9A76-E8D0129D4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6647" name="Text Box 87">
              <a:extLst>
                <a:ext uri="{FF2B5EF4-FFF2-40B4-BE49-F238E27FC236}">
                  <a16:creationId xmlns:a16="http://schemas.microsoft.com/office/drawing/2014/main" id="{D8E446ED-62E5-4D8B-A73B-C5A1C6E4C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6648" name="Line 88">
              <a:extLst>
                <a:ext uri="{FF2B5EF4-FFF2-40B4-BE49-F238E27FC236}">
                  <a16:creationId xmlns:a16="http://schemas.microsoft.com/office/drawing/2014/main" id="{0431AA64-D256-4F0B-A196-9368039C4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6649" name="Line 89">
              <a:extLst>
                <a:ext uri="{FF2B5EF4-FFF2-40B4-BE49-F238E27FC236}">
                  <a16:creationId xmlns:a16="http://schemas.microsoft.com/office/drawing/2014/main" id="{563D7C8D-B457-4BDF-B05E-446834B82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66650" name="AutoShape 90">
            <a:extLst>
              <a:ext uri="{FF2B5EF4-FFF2-40B4-BE49-F238E27FC236}">
                <a16:creationId xmlns:a16="http://schemas.microsoft.com/office/drawing/2014/main" id="{FBE96D24-B992-4237-85CC-1840EC1860C8}"/>
              </a:ext>
            </a:extLst>
          </p:cNvPr>
          <p:cNvSpPr>
            <a:spLocks/>
          </p:cNvSpPr>
          <p:nvPr/>
        </p:nvSpPr>
        <p:spPr bwMode="auto">
          <a:xfrm>
            <a:off x="1619356" y="3266435"/>
            <a:ext cx="913643" cy="457452"/>
          </a:xfrm>
          <a:prstGeom prst="borderCallout1">
            <a:avLst>
              <a:gd name="adj1" fmla="val 18750"/>
              <a:gd name="adj2" fmla="val 108333"/>
              <a:gd name="adj3" fmla="val 241407"/>
              <a:gd name="adj4" fmla="val 13194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6651" name="Line 91">
            <a:extLst>
              <a:ext uri="{FF2B5EF4-FFF2-40B4-BE49-F238E27FC236}">
                <a16:creationId xmlns:a16="http://schemas.microsoft.com/office/drawing/2014/main" id="{9B59F455-CB0B-4B8E-931F-7AFA44BBA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445" y="2888375"/>
            <a:ext cx="3241230" cy="15122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66652" name="未知">
            <a:extLst>
              <a:ext uri="{FF2B5EF4-FFF2-40B4-BE49-F238E27FC236}">
                <a16:creationId xmlns:a16="http://schemas.microsoft.com/office/drawing/2014/main" id="{84BD6BA1-D42E-4FF3-BD2D-CB4D2CF79BE0}"/>
              </a:ext>
            </a:extLst>
          </p:cNvPr>
          <p:cNvSpPr>
            <a:spLocks/>
          </p:cNvSpPr>
          <p:nvPr/>
        </p:nvSpPr>
        <p:spPr bwMode="auto">
          <a:xfrm>
            <a:off x="457453" y="4456062"/>
            <a:ext cx="1667242" cy="782584"/>
          </a:xfrm>
          <a:custGeom>
            <a:avLst/>
            <a:gdLst>
              <a:gd name="T0" fmla="*/ 2625 w 2625"/>
              <a:gd name="T1" fmla="*/ 452 h 1645"/>
              <a:gd name="T2" fmla="*/ 582 w 2625"/>
              <a:gd name="T3" fmla="*/ 1587 h 1645"/>
              <a:gd name="T4" fmla="*/ 16 w 2625"/>
              <a:gd name="T5" fmla="*/ 792 h 1645"/>
              <a:gd name="T6" fmla="*/ 470 w 2625"/>
              <a:gd name="T7" fmla="*/ 0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5" h="1645">
                <a:moveTo>
                  <a:pt x="2625" y="452"/>
                </a:moveTo>
                <a:cubicBezTo>
                  <a:pt x="1820" y="990"/>
                  <a:pt x="1017" y="1530"/>
                  <a:pt x="582" y="1587"/>
                </a:cubicBezTo>
                <a:cubicBezTo>
                  <a:pt x="147" y="1645"/>
                  <a:pt x="35" y="1057"/>
                  <a:pt x="16" y="792"/>
                </a:cubicBezTo>
                <a:cubicBezTo>
                  <a:pt x="0" y="527"/>
                  <a:pt x="235" y="262"/>
                  <a:pt x="47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5DE058-3F15-402F-8736-6BBE532D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48033-4F6E-4406-92A4-5D34E085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1CCFF-567F-40A3-8531-DC37251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1897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C67B0E9-87A9-40A9-A055-962A866A0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8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3C6F507-54BE-4E08-BF0E-825ADA2B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DE8AD5D4-10B4-4529-8324-465EA0F8B713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67589" name="Group 5">
              <a:extLst>
                <a:ext uri="{FF2B5EF4-FFF2-40B4-BE49-F238E27FC236}">
                  <a16:creationId xmlns:a16="http://schemas.microsoft.com/office/drawing/2014/main" id="{8F842B3B-1020-490B-93EB-11F851B6A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67590" name="Rectangle 6">
                <a:extLst>
                  <a:ext uri="{FF2B5EF4-FFF2-40B4-BE49-F238E27FC236}">
                    <a16:creationId xmlns:a16="http://schemas.microsoft.com/office/drawing/2014/main" id="{7FCAA0A2-3DA1-4018-9D98-333EB497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6</a:t>
                </a:r>
              </a:p>
            </p:txBody>
          </p:sp>
          <p:sp>
            <p:nvSpPr>
              <p:cNvPr id="67591" name="Rectangle 7">
                <a:extLst>
                  <a:ext uri="{FF2B5EF4-FFF2-40B4-BE49-F238E27FC236}">
                    <a16:creationId xmlns:a16="http://schemas.microsoft.com/office/drawing/2014/main" id="{1691124C-DA83-41DF-9724-A0A629CA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7592" name="Rectangle 8">
                <a:extLst>
                  <a:ext uri="{FF2B5EF4-FFF2-40B4-BE49-F238E27FC236}">
                    <a16:creationId xmlns:a16="http://schemas.microsoft.com/office/drawing/2014/main" id="{C12F22AD-3B7B-4AEA-BE18-0E3AABC4A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A97F0538-7AA8-4A62-A420-B69445BB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DF07A86-67BD-450A-BC2E-179E2266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F6-F2,F2      1</a:t>
              </a: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6223DA8D-2B5C-4411-826E-420A73EE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24A2C500-06AF-4986-860D-41961C74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B5CAA4B0-16BC-492A-A78A-C97AF04C8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598" name="Text Box 14">
              <a:extLst>
                <a:ext uri="{FF2B5EF4-FFF2-40B4-BE49-F238E27FC236}">
                  <a16:creationId xmlns:a16="http://schemas.microsoft.com/office/drawing/2014/main" id="{C6DA5122-9318-4BC7-89A8-F6E3C1A53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29C834E0-348B-425E-99D6-866F331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A4E1BC70-82B6-4F3B-A9F3-FE3C40EF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7601" name="Line 17">
              <a:extLst>
                <a:ext uri="{FF2B5EF4-FFF2-40B4-BE49-F238E27FC236}">
                  <a16:creationId xmlns:a16="http://schemas.microsoft.com/office/drawing/2014/main" id="{783C9AC7-CBA2-4753-B06D-9594C3283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2" name="Line 18">
              <a:extLst>
                <a:ext uri="{FF2B5EF4-FFF2-40B4-BE49-F238E27FC236}">
                  <a16:creationId xmlns:a16="http://schemas.microsoft.com/office/drawing/2014/main" id="{84EC8C07-CAF0-48F3-8199-51BBA01CD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3" name="Line 19">
              <a:extLst>
                <a:ext uri="{FF2B5EF4-FFF2-40B4-BE49-F238E27FC236}">
                  <a16:creationId xmlns:a16="http://schemas.microsoft.com/office/drawing/2014/main" id="{F0B69850-ADA2-4A84-B68A-240175691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4" name="Line 20">
              <a:extLst>
                <a:ext uri="{FF2B5EF4-FFF2-40B4-BE49-F238E27FC236}">
                  <a16:creationId xmlns:a16="http://schemas.microsoft.com/office/drawing/2014/main" id="{47A63F9D-1BC6-40BE-87E6-D7F2A59F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5" name="Text Box 21">
              <a:extLst>
                <a:ext uri="{FF2B5EF4-FFF2-40B4-BE49-F238E27FC236}">
                  <a16:creationId xmlns:a16="http://schemas.microsoft.com/office/drawing/2014/main" id="{DC57497B-9C27-4461-BEDA-1AB4FA6B0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7606" name="Line 22">
              <a:extLst>
                <a:ext uri="{FF2B5EF4-FFF2-40B4-BE49-F238E27FC236}">
                  <a16:creationId xmlns:a16="http://schemas.microsoft.com/office/drawing/2014/main" id="{FBB30241-652E-4DD4-BAEC-2EB0F860E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7" name="Line 23">
              <a:extLst>
                <a:ext uri="{FF2B5EF4-FFF2-40B4-BE49-F238E27FC236}">
                  <a16:creationId xmlns:a16="http://schemas.microsoft.com/office/drawing/2014/main" id="{E645A9C1-162C-4D09-B42B-30B2532EF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08" name="Text Box 24">
              <a:extLst>
                <a:ext uri="{FF2B5EF4-FFF2-40B4-BE49-F238E27FC236}">
                  <a16:creationId xmlns:a16="http://schemas.microsoft.com/office/drawing/2014/main" id="{6E0246B9-908C-468A-A148-201AC90E0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7609" name="Group 25">
              <a:extLst>
                <a:ext uri="{FF2B5EF4-FFF2-40B4-BE49-F238E27FC236}">
                  <a16:creationId xmlns:a16="http://schemas.microsoft.com/office/drawing/2014/main" id="{4D6D3CB0-9B52-4BAA-91DD-F5B9DA71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67610" name="Rectangle 26">
                <a:extLst>
                  <a:ext uri="{FF2B5EF4-FFF2-40B4-BE49-F238E27FC236}">
                    <a16:creationId xmlns:a16="http://schemas.microsoft.com/office/drawing/2014/main" id="{673D29A8-6369-4E97-9716-8D27E54C1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11" name="Rectangle 27">
                <a:extLst>
                  <a:ext uri="{FF2B5EF4-FFF2-40B4-BE49-F238E27FC236}">
                    <a16:creationId xmlns:a16="http://schemas.microsoft.com/office/drawing/2014/main" id="{B953BF11-4BA5-4A3E-A01C-4557E474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12" name="Rectangle 28">
                <a:extLst>
                  <a:ext uri="{FF2B5EF4-FFF2-40B4-BE49-F238E27FC236}">
                    <a16:creationId xmlns:a16="http://schemas.microsoft.com/office/drawing/2014/main" id="{80B21EB4-92E1-4931-9F03-DD30D76B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13" name="Rectangle 29">
                <a:extLst>
                  <a:ext uri="{FF2B5EF4-FFF2-40B4-BE49-F238E27FC236}">
                    <a16:creationId xmlns:a16="http://schemas.microsoft.com/office/drawing/2014/main" id="{73327579-559A-4BCE-A314-B3DB90D3B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7614" name="未知">
              <a:extLst>
                <a:ext uri="{FF2B5EF4-FFF2-40B4-BE49-F238E27FC236}">
                  <a16:creationId xmlns:a16="http://schemas.microsoft.com/office/drawing/2014/main" id="{87734063-45F7-4F8D-8B52-3B2DBF686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15" name="Text Box 31">
              <a:extLst>
                <a:ext uri="{FF2B5EF4-FFF2-40B4-BE49-F238E27FC236}">
                  <a16:creationId xmlns:a16="http://schemas.microsoft.com/office/drawing/2014/main" id="{15F15B82-4B9E-4AA2-A8BE-06FB43BD6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7616" name="Group 32">
              <a:extLst>
                <a:ext uri="{FF2B5EF4-FFF2-40B4-BE49-F238E27FC236}">
                  <a16:creationId xmlns:a16="http://schemas.microsoft.com/office/drawing/2014/main" id="{26B5DF8D-D761-4461-8634-666B2C932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67617" name="Rectangle 33">
                <a:extLst>
                  <a:ext uri="{FF2B5EF4-FFF2-40B4-BE49-F238E27FC236}">
                    <a16:creationId xmlns:a16="http://schemas.microsoft.com/office/drawing/2014/main" id="{70B1183E-5968-49BF-B4C8-ECD595DD3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18" name="Rectangle 34">
                <a:extLst>
                  <a:ext uri="{FF2B5EF4-FFF2-40B4-BE49-F238E27FC236}">
                    <a16:creationId xmlns:a16="http://schemas.microsoft.com/office/drawing/2014/main" id="{0C29CB4A-1998-4D76-8279-69B6AB4DE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7619" name="Rectangle 35">
                <a:extLst>
                  <a:ext uri="{FF2B5EF4-FFF2-40B4-BE49-F238E27FC236}">
                    <a16:creationId xmlns:a16="http://schemas.microsoft.com/office/drawing/2014/main" id="{F829705B-2E50-4E52-A470-97A4CE60F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20" name="Rectangle 36">
                <a:extLst>
                  <a:ext uri="{FF2B5EF4-FFF2-40B4-BE49-F238E27FC236}">
                    <a16:creationId xmlns:a16="http://schemas.microsoft.com/office/drawing/2014/main" id="{F3E66CA3-0981-4275-8A89-EDD8CE88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21" name="Rectangle 37">
                <a:extLst>
                  <a:ext uri="{FF2B5EF4-FFF2-40B4-BE49-F238E27FC236}">
                    <a16:creationId xmlns:a16="http://schemas.microsoft.com/office/drawing/2014/main" id="{465B5B3B-2865-433F-8055-A21772888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22" name="Rectangle 38">
                <a:extLst>
                  <a:ext uri="{FF2B5EF4-FFF2-40B4-BE49-F238E27FC236}">
                    <a16:creationId xmlns:a16="http://schemas.microsoft.com/office/drawing/2014/main" id="{0E4247C2-A439-4221-80FD-AA4E55F3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7623" name="Rectangle 39">
                <a:extLst>
                  <a:ext uri="{FF2B5EF4-FFF2-40B4-BE49-F238E27FC236}">
                    <a16:creationId xmlns:a16="http://schemas.microsoft.com/office/drawing/2014/main" id="{CD454162-23CB-4C48-A040-93BBB5E2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24" name="Rectangle 40">
                <a:extLst>
                  <a:ext uri="{FF2B5EF4-FFF2-40B4-BE49-F238E27FC236}">
                    <a16:creationId xmlns:a16="http://schemas.microsoft.com/office/drawing/2014/main" id="{DAB58437-90A6-4F8F-8DD7-C2ABF2D0B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7625" name="Rectangle 41">
                <a:extLst>
                  <a:ext uri="{FF2B5EF4-FFF2-40B4-BE49-F238E27FC236}">
                    <a16:creationId xmlns:a16="http://schemas.microsoft.com/office/drawing/2014/main" id="{6CA962FA-BDB5-4811-A236-013224C60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7626" name="Rectangle 42">
                <a:extLst>
                  <a:ext uri="{FF2B5EF4-FFF2-40B4-BE49-F238E27FC236}">
                    <a16:creationId xmlns:a16="http://schemas.microsoft.com/office/drawing/2014/main" id="{986E8877-1712-400E-926A-406B8792C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27" name="Rectangle 43">
                <a:extLst>
                  <a:ext uri="{FF2B5EF4-FFF2-40B4-BE49-F238E27FC236}">
                    <a16:creationId xmlns:a16="http://schemas.microsoft.com/office/drawing/2014/main" id="{E327E676-1B95-4A2E-A8C9-09D7A7056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7628" name="Rectangle 44">
                <a:extLst>
                  <a:ext uri="{FF2B5EF4-FFF2-40B4-BE49-F238E27FC236}">
                    <a16:creationId xmlns:a16="http://schemas.microsoft.com/office/drawing/2014/main" id="{01838C1B-3304-41C2-BBCA-2D5D623B3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7629" name="Rectangle 45">
                <a:extLst>
                  <a:ext uri="{FF2B5EF4-FFF2-40B4-BE49-F238E27FC236}">
                    <a16:creationId xmlns:a16="http://schemas.microsoft.com/office/drawing/2014/main" id="{72CE396D-7E3C-4D23-893F-52E394B7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7630" name="Rectangle 46">
                <a:extLst>
                  <a:ext uri="{FF2B5EF4-FFF2-40B4-BE49-F238E27FC236}">
                    <a16:creationId xmlns:a16="http://schemas.microsoft.com/office/drawing/2014/main" id="{5CAE7948-287E-4157-8EC5-D489D436E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67631" name="Rectangle 47">
                <a:extLst>
                  <a:ext uri="{FF2B5EF4-FFF2-40B4-BE49-F238E27FC236}">
                    <a16:creationId xmlns:a16="http://schemas.microsoft.com/office/drawing/2014/main" id="{BA700922-0E78-4E22-A36F-D6B34B59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7632" name="Rectangle 48">
                <a:extLst>
                  <a:ext uri="{FF2B5EF4-FFF2-40B4-BE49-F238E27FC236}">
                    <a16:creationId xmlns:a16="http://schemas.microsoft.com/office/drawing/2014/main" id="{6283C799-9BB1-4A7A-9577-B1D37C2C6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7633" name="Rectangle 49">
              <a:extLst>
                <a:ext uri="{FF2B5EF4-FFF2-40B4-BE49-F238E27FC236}">
                  <a16:creationId xmlns:a16="http://schemas.microsoft.com/office/drawing/2014/main" id="{0BECB705-6703-417B-A9CC-A94C7B1BF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7634" name="Rectangle 50">
              <a:extLst>
                <a:ext uri="{FF2B5EF4-FFF2-40B4-BE49-F238E27FC236}">
                  <a16:creationId xmlns:a16="http://schemas.microsoft.com/office/drawing/2014/main" id="{3DB9292C-05A6-4E0D-9065-A5A38B2A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35" name="Rectangle 51">
              <a:extLst>
                <a:ext uri="{FF2B5EF4-FFF2-40B4-BE49-F238E27FC236}">
                  <a16:creationId xmlns:a16="http://schemas.microsoft.com/office/drawing/2014/main" id="{C5420C08-F094-4F87-A529-E560B7A7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36" name="Rectangle 52">
              <a:extLst>
                <a:ext uri="{FF2B5EF4-FFF2-40B4-BE49-F238E27FC236}">
                  <a16:creationId xmlns:a16="http://schemas.microsoft.com/office/drawing/2014/main" id="{D7E73D7E-6DDE-42AF-9F08-42837074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37" name="Rectangle 53">
              <a:extLst>
                <a:ext uri="{FF2B5EF4-FFF2-40B4-BE49-F238E27FC236}">
                  <a16:creationId xmlns:a16="http://schemas.microsoft.com/office/drawing/2014/main" id="{25C0D75B-ED2C-4ABC-AA82-D329AA7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38" name="Rectangle 54">
              <a:extLst>
                <a:ext uri="{FF2B5EF4-FFF2-40B4-BE49-F238E27FC236}">
                  <a16:creationId xmlns:a16="http://schemas.microsoft.com/office/drawing/2014/main" id="{EDEFFEAC-EDC0-4661-8269-EB8A8F07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39" name="Rectangle 55">
              <a:extLst>
                <a:ext uri="{FF2B5EF4-FFF2-40B4-BE49-F238E27FC236}">
                  <a16:creationId xmlns:a16="http://schemas.microsoft.com/office/drawing/2014/main" id="{FE25EF34-70CA-475B-9B92-11D03235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7640" name="Rectangle 56">
              <a:extLst>
                <a:ext uri="{FF2B5EF4-FFF2-40B4-BE49-F238E27FC236}">
                  <a16:creationId xmlns:a16="http://schemas.microsoft.com/office/drawing/2014/main" id="{F67D28B6-58CC-47D1-A353-75430A8AA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41" name="Rectangle 57">
              <a:extLst>
                <a:ext uri="{FF2B5EF4-FFF2-40B4-BE49-F238E27FC236}">
                  <a16:creationId xmlns:a16="http://schemas.microsoft.com/office/drawing/2014/main" id="{A92C1E27-8A71-4427-9785-AF21FE2D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42" name="Rectangle 58">
              <a:extLst>
                <a:ext uri="{FF2B5EF4-FFF2-40B4-BE49-F238E27FC236}">
                  <a16:creationId xmlns:a16="http://schemas.microsoft.com/office/drawing/2014/main" id="{93859F08-EF4C-42C8-AC6C-6F00BCF55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7643" name="Rectangle 59">
              <a:extLst>
                <a:ext uri="{FF2B5EF4-FFF2-40B4-BE49-F238E27FC236}">
                  <a16:creationId xmlns:a16="http://schemas.microsoft.com/office/drawing/2014/main" id="{6FD967ED-842D-4470-8528-FA7BB3E6A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44" name="Rectangle 60">
              <a:extLst>
                <a:ext uri="{FF2B5EF4-FFF2-40B4-BE49-F238E27FC236}">
                  <a16:creationId xmlns:a16="http://schemas.microsoft.com/office/drawing/2014/main" id="{0587B280-D98C-41C9-A5AD-1CA9267B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7645" name="Line 61">
              <a:extLst>
                <a:ext uri="{FF2B5EF4-FFF2-40B4-BE49-F238E27FC236}">
                  <a16:creationId xmlns:a16="http://schemas.microsoft.com/office/drawing/2014/main" id="{430D678A-9857-4B3B-BD9C-B06DB712C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46" name="Text Box 62">
              <a:extLst>
                <a:ext uri="{FF2B5EF4-FFF2-40B4-BE49-F238E27FC236}">
                  <a16:creationId xmlns:a16="http://schemas.microsoft.com/office/drawing/2014/main" id="{46EE8393-6D6E-45B3-B79B-225B0D72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7647" name="未知">
              <a:extLst>
                <a:ext uri="{FF2B5EF4-FFF2-40B4-BE49-F238E27FC236}">
                  <a16:creationId xmlns:a16="http://schemas.microsoft.com/office/drawing/2014/main" id="{83183156-9A9D-4D4E-AAF1-57259843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48" name="Line 64">
              <a:extLst>
                <a:ext uri="{FF2B5EF4-FFF2-40B4-BE49-F238E27FC236}">
                  <a16:creationId xmlns:a16="http://schemas.microsoft.com/office/drawing/2014/main" id="{6962EFFD-4CE7-410A-B9F8-F58BE8FEC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49" name="Line 65">
              <a:extLst>
                <a:ext uri="{FF2B5EF4-FFF2-40B4-BE49-F238E27FC236}">
                  <a16:creationId xmlns:a16="http://schemas.microsoft.com/office/drawing/2014/main" id="{80756F15-4819-4D36-BE2B-234B41D0F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50" name="Text Box 66">
              <a:extLst>
                <a:ext uri="{FF2B5EF4-FFF2-40B4-BE49-F238E27FC236}">
                  <a16:creationId xmlns:a16="http://schemas.microsoft.com/office/drawing/2014/main" id="{1FBB160D-F6F7-4E01-A39A-D0F869830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7651" name="Text Box 67">
              <a:extLst>
                <a:ext uri="{FF2B5EF4-FFF2-40B4-BE49-F238E27FC236}">
                  <a16:creationId xmlns:a16="http://schemas.microsoft.com/office/drawing/2014/main" id="{0A35DADF-D20E-4CFA-A1F0-EF2272B87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7652" name="AutoShape 68">
              <a:extLst>
                <a:ext uri="{FF2B5EF4-FFF2-40B4-BE49-F238E27FC236}">
                  <a16:creationId xmlns:a16="http://schemas.microsoft.com/office/drawing/2014/main" id="{DA7CB41C-1018-4D10-A11B-EC6D7CC1B2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53" name="Text Box 69">
              <a:extLst>
                <a:ext uri="{FF2B5EF4-FFF2-40B4-BE49-F238E27FC236}">
                  <a16:creationId xmlns:a16="http://schemas.microsoft.com/office/drawing/2014/main" id="{82966946-16C3-46F6-B6CB-DFAA39A2A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7654" name="Text Box 70">
              <a:extLst>
                <a:ext uri="{FF2B5EF4-FFF2-40B4-BE49-F238E27FC236}">
                  <a16:creationId xmlns:a16="http://schemas.microsoft.com/office/drawing/2014/main" id="{C1A6A96C-911C-4D93-95E3-E1B662975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7655" name="Group 71">
              <a:extLst>
                <a:ext uri="{FF2B5EF4-FFF2-40B4-BE49-F238E27FC236}">
                  <a16:creationId xmlns:a16="http://schemas.microsoft.com/office/drawing/2014/main" id="{9504B252-DD7C-4ED9-BD73-396AAAAABD6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67656" name="Rectangle 72">
                <a:extLst>
                  <a:ext uri="{FF2B5EF4-FFF2-40B4-BE49-F238E27FC236}">
                    <a16:creationId xmlns:a16="http://schemas.microsoft.com/office/drawing/2014/main" id="{7BEE392D-8252-41E5-905A-C184A7AB3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57" name="Rectangle 73">
                <a:extLst>
                  <a:ext uri="{FF2B5EF4-FFF2-40B4-BE49-F238E27FC236}">
                    <a16:creationId xmlns:a16="http://schemas.microsoft.com/office/drawing/2014/main" id="{CF76908E-FD24-4F09-90B2-EF600E289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58" name="Rectangle 74">
                <a:extLst>
                  <a:ext uri="{FF2B5EF4-FFF2-40B4-BE49-F238E27FC236}">
                    <a16:creationId xmlns:a16="http://schemas.microsoft.com/office/drawing/2014/main" id="{3E07689E-EF9C-4691-A335-6F3E312C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59" name="Rectangle 75">
                <a:extLst>
                  <a:ext uri="{FF2B5EF4-FFF2-40B4-BE49-F238E27FC236}">
                    <a16:creationId xmlns:a16="http://schemas.microsoft.com/office/drawing/2014/main" id="{81423E2E-A3EB-42FE-A8FF-CB457D02F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60" name="Rectangle 76">
                <a:extLst>
                  <a:ext uri="{FF2B5EF4-FFF2-40B4-BE49-F238E27FC236}">
                    <a16:creationId xmlns:a16="http://schemas.microsoft.com/office/drawing/2014/main" id="{32E32E04-52FC-4EB3-AAD2-45BFD88F1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61" name="Rectangle 77">
                <a:extLst>
                  <a:ext uri="{FF2B5EF4-FFF2-40B4-BE49-F238E27FC236}">
                    <a16:creationId xmlns:a16="http://schemas.microsoft.com/office/drawing/2014/main" id="{1E986A49-D7BC-4403-BC23-7A046FD29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7662" name="Text Box 78">
              <a:extLst>
                <a:ext uri="{FF2B5EF4-FFF2-40B4-BE49-F238E27FC236}">
                  <a16:creationId xmlns:a16="http://schemas.microsoft.com/office/drawing/2014/main" id="{AAA388D6-B275-4201-9A47-5F2BF70B7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7663" name="Line 79">
              <a:extLst>
                <a:ext uri="{FF2B5EF4-FFF2-40B4-BE49-F238E27FC236}">
                  <a16:creationId xmlns:a16="http://schemas.microsoft.com/office/drawing/2014/main" id="{890798FC-15F5-45DB-8C31-F8B05213A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7664" name="Group 80">
              <a:extLst>
                <a:ext uri="{FF2B5EF4-FFF2-40B4-BE49-F238E27FC236}">
                  <a16:creationId xmlns:a16="http://schemas.microsoft.com/office/drawing/2014/main" id="{693F439B-E1F8-4399-B4D8-72E4C4FF7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67665" name="Rectangle 81">
                <a:extLst>
                  <a:ext uri="{FF2B5EF4-FFF2-40B4-BE49-F238E27FC236}">
                    <a16:creationId xmlns:a16="http://schemas.microsoft.com/office/drawing/2014/main" id="{AB9369C5-2304-4AE4-AE97-50C879EC5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66" name="Rectangle 82">
                <a:extLst>
                  <a:ext uri="{FF2B5EF4-FFF2-40B4-BE49-F238E27FC236}">
                    <a16:creationId xmlns:a16="http://schemas.microsoft.com/office/drawing/2014/main" id="{746ED8A2-5E2A-4EED-8732-A70C64A88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7667" name="Rectangle 83">
                <a:extLst>
                  <a:ext uri="{FF2B5EF4-FFF2-40B4-BE49-F238E27FC236}">
                    <a16:creationId xmlns:a16="http://schemas.microsoft.com/office/drawing/2014/main" id="{E51B943C-77DC-47D7-80A1-52380B53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7668" name="Line 84">
                <a:extLst>
                  <a:ext uri="{FF2B5EF4-FFF2-40B4-BE49-F238E27FC236}">
                    <a16:creationId xmlns:a16="http://schemas.microsoft.com/office/drawing/2014/main" id="{B19AC7D0-73B9-4668-AF1C-00F65BA27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7669" name="Text Box 85">
              <a:extLst>
                <a:ext uri="{FF2B5EF4-FFF2-40B4-BE49-F238E27FC236}">
                  <a16:creationId xmlns:a16="http://schemas.microsoft.com/office/drawing/2014/main" id="{C39FEFCA-215F-4C73-9435-319D303B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7670" name="Text Box 86">
              <a:extLst>
                <a:ext uri="{FF2B5EF4-FFF2-40B4-BE49-F238E27FC236}">
                  <a16:creationId xmlns:a16="http://schemas.microsoft.com/office/drawing/2014/main" id="{2B28178F-5A63-457C-8007-955D32FB6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7671" name="Text Box 87">
              <a:extLst>
                <a:ext uri="{FF2B5EF4-FFF2-40B4-BE49-F238E27FC236}">
                  <a16:creationId xmlns:a16="http://schemas.microsoft.com/office/drawing/2014/main" id="{D27CB683-B9C0-441E-8770-AF0706F7B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7672" name="Line 88">
              <a:extLst>
                <a:ext uri="{FF2B5EF4-FFF2-40B4-BE49-F238E27FC236}">
                  <a16:creationId xmlns:a16="http://schemas.microsoft.com/office/drawing/2014/main" id="{5F05372F-CC93-477F-ACB8-A4DB91183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7673" name="Line 89">
              <a:extLst>
                <a:ext uri="{FF2B5EF4-FFF2-40B4-BE49-F238E27FC236}">
                  <a16:creationId xmlns:a16="http://schemas.microsoft.com/office/drawing/2014/main" id="{2AD8F24D-09EF-46E1-B5CA-ACAFC4D9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AB995-46B4-4D81-AC95-671282DA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D584F-E901-4349-A8B1-ACCD7C12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E84E7-A51A-478E-B43A-74D1250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489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A6EECE9-0C35-4273-8D48-4991896BA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9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62D6F5-7BCD-4D78-B078-BEAD2D11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CE3D20D4-4E4D-4203-8BF8-C172ABA6F2C3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68613" name="Group 5">
              <a:extLst>
                <a:ext uri="{FF2B5EF4-FFF2-40B4-BE49-F238E27FC236}">
                  <a16:creationId xmlns:a16="http://schemas.microsoft.com/office/drawing/2014/main" id="{B91EA556-2E81-433C-9B3B-622CA9EFC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68614" name="Rectangle 6">
                <a:extLst>
                  <a:ext uri="{FF2B5EF4-FFF2-40B4-BE49-F238E27FC236}">
                    <a16:creationId xmlns:a16="http://schemas.microsoft.com/office/drawing/2014/main" id="{C0A5D23A-076E-4D5A-BF49-2A3CD8544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5</a:t>
                </a:r>
              </a:p>
            </p:txBody>
          </p:sp>
          <p:sp>
            <p:nvSpPr>
              <p:cNvPr id="68615" name="Rectangle 7">
                <a:extLst>
                  <a:ext uri="{FF2B5EF4-FFF2-40B4-BE49-F238E27FC236}">
                    <a16:creationId xmlns:a16="http://schemas.microsoft.com/office/drawing/2014/main" id="{744CD26B-BF3F-439C-B6BC-7DF66F7E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8616" name="Rectangle 8">
                <a:extLst>
                  <a:ext uri="{FF2B5EF4-FFF2-40B4-BE49-F238E27FC236}">
                    <a16:creationId xmlns:a16="http://schemas.microsoft.com/office/drawing/2014/main" id="{15A1D593-9058-442A-B8DA-BE5DF144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659DACB-8AD9-4A43-8CDA-88409F9DD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3CF5820A-70BA-473E-A9B7-A909F74A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F6-F2,F2      0</a:t>
              </a:r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8D7C4DE-098E-4362-B846-C4D64F6E9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FA271C5F-4D59-4D24-9ADA-78411437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1" name="Line 13">
              <a:extLst>
                <a:ext uri="{FF2B5EF4-FFF2-40B4-BE49-F238E27FC236}">
                  <a16:creationId xmlns:a16="http://schemas.microsoft.com/office/drawing/2014/main" id="{E0C74A49-34C3-4239-8C8F-9B9441B7A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2" name="Text Box 14">
              <a:extLst>
                <a:ext uri="{FF2B5EF4-FFF2-40B4-BE49-F238E27FC236}">
                  <a16:creationId xmlns:a16="http://schemas.microsoft.com/office/drawing/2014/main" id="{CECA7E63-B357-43CC-9B31-31BBA35B0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8623" name="Rectangle 15">
              <a:extLst>
                <a:ext uri="{FF2B5EF4-FFF2-40B4-BE49-F238E27FC236}">
                  <a16:creationId xmlns:a16="http://schemas.microsoft.com/office/drawing/2014/main" id="{EC0B7977-08F4-4128-8034-8B4749D5A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8624" name="Rectangle 16">
              <a:extLst>
                <a:ext uri="{FF2B5EF4-FFF2-40B4-BE49-F238E27FC236}">
                  <a16:creationId xmlns:a16="http://schemas.microsoft.com/office/drawing/2014/main" id="{36DF69A4-3575-4666-A3A5-0BF84277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8625" name="Line 17">
              <a:extLst>
                <a:ext uri="{FF2B5EF4-FFF2-40B4-BE49-F238E27FC236}">
                  <a16:creationId xmlns:a16="http://schemas.microsoft.com/office/drawing/2014/main" id="{4889DA55-C1A1-4954-B33C-FE4D0921B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6" name="Line 18">
              <a:extLst>
                <a:ext uri="{FF2B5EF4-FFF2-40B4-BE49-F238E27FC236}">
                  <a16:creationId xmlns:a16="http://schemas.microsoft.com/office/drawing/2014/main" id="{6E2864C6-FB46-4BE2-87FC-5E52CDE6A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7" name="Line 19">
              <a:extLst>
                <a:ext uri="{FF2B5EF4-FFF2-40B4-BE49-F238E27FC236}">
                  <a16:creationId xmlns:a16="http://schemas.microsoft.com/office/drawing/2014/main" id="{5CFE9262-CD82-40B3-9E8E-4AEFC682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8" name="Line 20">
              <a:extLst>
                <a:ext uri="{FF2B5EF4-FFF2-40B4-BE49-F238E27FC236}">
                  <a16:creationId xmlns:a16="http://schemas.microsoft.com/office/drawing/2014/main" id="{83543233-E4F4-4E31-BC10-29F1B53A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900E2BC2-BE79-4316-BA46-77591713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8630" name="Line 22">
              <a:extLst>
                <a:ext uri="{FF2B5EF4-FFF2-40B4-BE49-F238E27FC236}">
                  <a16:creationId xmlns:a16="http://schemas.microsoft.com/office/drawing/2014/main" id="{FA038706-932B-4A56-9353-871C97DA4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31" name="Line 23">
              <a:extLst>
                <a:ext uri="{FF2B5EF4-FFF2-40B4-BE49-F238E27FC236}">
                  <a16:creationId xmlns:a16="http://schemas.microsoft.com/office/drawing/2014/main" id="{F6B0414A-C8AD-454D-A2CA-CCCBFEFF4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080321FB-1D26-4CCA-8855-B0FB80153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8633" name="Group 25">
              <a:extLst>
                <a:ext uri="{FF2B5EF4-FFF2-40B4-BE49-F238E27FC236}">
                  <a16:creationId xmlns:a16="http://schemas.microsoft.com/office/drawing/2014/main" id="{EC3A7E01-7CAB-40DF-94E9-26BFAA4D7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68634" name="Rectangle 26">
                <a:extLst>
                  <a:ext uri="{FF2B5EF4-FFF2-40B4-BE49-F238E27FC236}">
                    <a16:creationId xmlns:a16="http://schemas.microsoft.com/office/drawing/2014/main" id="{7A15B2CB-54A8-4F7F-AE43-C9D98137A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35" name="Rectangle 27">
                <a:extLst>
                  <a:ext uri="{FF2B5EF4-FFF2-40B4-BE49-F238E27FC236}">
                    <a16:creationId xmlns:a16="http://schemas.microsoft.com/office/drawing/2014/main" id="{76EDEFCB-E548-4FC8-BEE3-1FA7FAF4F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36" name="Rectangle 28">
                <a:extLst>
                  <a:ext uri="{FF2B5EF4-FFF2-40B4-BE49-F238E27FC236}">
                    <a16:creationId xmlns:a16="http://schemas.microsoft.com/office/drawing/2014/main" id="{4E6DBECC-AA51-4FD2-8AF2-3E3925C3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37" name="Rectangle 29">
                <a:extLst>
                  <a:ext uri="{FF2B5EF4-FFF2-40B4-BE49-F238E27FC236}">
                    <a16:creationId xmlns:a16="http://schemas.microsoft.com/office/drawing/2014/main" id="{69E77C99-B019-4AE0-BB4B-E10DC467C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8638" name="未知">
              <a:extLst>
                <a:ext uri="{FF2B5EF4-FFF2-40B4-BE49-F238E27FC236}">
                  <a16:creationId xmlns:a16="http://schemas.microsoft.com/office/drawing/2014/main" id="{B801DEE3-BA8C-4A30-B024-D989838BA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39" name="Text Box 31">
              <a:extLst>
                <a:ext uri="{FF2B5EF4-FFF2-40B4-BE49-F238E27FC236}">
                  <a16:creationId xmlns:a16="http://schemas.microsoft.com/office/drawing/2014/main" id="{7E7DEBDC-0AC5-4295-B037-5F0876EC7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8640" name="Group 32">
              <a:extLst>
                <a:ext uri="{FF2B5EF4-FFF2-40B4-BE49-F238E27FC236}">
                  <a16:creationId xmlns:a16="http://schemas.microsoft.com/office/drawing/2014/main" id="{141FB15E-D219-4D35-86B0-BB9589421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68641" name="Rectangle 33">
                <a:extLst>
                  <a:ext uri="{FF2B5EF4-FFF2-40B4-BE49-F238E27FC236}">
                    <a16:creationId xmlns:a16="http://schemas.microsoft.com/office/drawing/2014/main" id="{8573BFD0-1E46-41A3-9534-FA37267AA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42" name="Rectangle 34">
                <a:extLst>
                  <a:ext uri="{FF2B5EF4-FFF2-40B4-BE49-F238E27FC236}">
                    <a16:creationId xmlns:a16="http://schemas.microsoft.com/office/drawing/2014/main" id="{9C20A104-14F9-482F-ADCD-DAFD1131E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8643" name="Rectangle 35">
                <a:extLst>
                  <a:ext uri="{FF2B5EF4-FFF2-40B4-BE49-F238E27FC236}">
                    <a16:creationId xmlns:a16="http://schemas.microsoft.com/office/drawing/2014/main" id="{D1B2246E-4F7F-4C14-A5AC-1F8D35D1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44" name="Rectangle 36">
                <a:extLst>
                  <a:ext uri="{FF2B5EF4-FFF2-40B4-BE49-F238E27FC236}">
                    <a16:creationId xmlns:a16="http://schemas.microsoft.com/office/drawing/2014/main" id="{3FE2D5AD-F734-4FC1-8C39-55A20550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45" name="Rectangle 37">
                <a:extLst>
                  <a:ext uri="{FF2B5EF4-FFF2-40B4-BE49-F238E27FC236}">
                    <a16:creationId xmlns:a16="http://schemas.microsoft.com/office/drawing/2014/main" id="{3BC03DD6-713E-4566-B27E-D7223BDA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46" name="Rectangle 38">
                <a:extLst>
                  <a:ext uri="{FF2B5EF4-FFF2-40B4-BE49-F238E27FC236}">
                    <a16:creationId xmlns:a16="http://schemas.microsoft.com/office/drawing/2014/main" id="{248AC18F-566E-4DB0-A2AD-A7D62F90A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8647" name="Rectangle 39">
                <a:extLst>
                  <a:ext uri="{FF2B5EF4-FFF2-40B4-BE49-F238E27FC236}">
                    <a16:creationId xmlns:a16="http://schemas.microsoft.com/office/drawing/2014/main" id="{CB8EE8E2-9BDE-4D53-84A6-59153EC90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48" name="Rectangle 40">
                <a:extLst>
                  <a:ext uri="{FF2B5EF4-FFF2-40B4-BE49-F238E27FC236}">
                    <a16:creationId xmlns:a16="http://schemas.microsoft.com/office/drawing/2014/main" id="{95D5704E-6FE0-4F04-897E-3825CC45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8649" name="Rectangle 41">
                <a:extLst>
                  <a:ext uri="{FF2B5EF4-FFF2-40B4-BE49-F238E27FC236}">
                    <a16:creationId xmlns:a16="http://schemas.microsoft.com/office/drawing/2014/main" id="{D05FFF99-D054-4179-9257-C85AB268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8650" name="Rectangle 42">
                <a:extLst>
                  <a:ext uri="{FF2B5EF4-FFF2-40B4-BE49-F238E27FC236}">
                    <a16:creationId xmlns:a16="http://schemas.microsoft.com/office/drawing/2014/main" id="{08A2C223-8EEE-48EE-96EE-04A3194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51" name="Rectangle 43">
                <a:extLst>
                  <a:ext uri="{FF2B5EF4-FFF2-40B4-BE49-F238E27FC236}">
                    <a16:creationId xmlns:a16="http://schemas.microsoft.com/office/drawing/2014/main" id="{C623D4FB-EADA-45CB-B7D5-EFC63F2AC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8652" name="Rectangle 44">
                <a:extLst>
                  <a:ext uri="{FF2B5EF4-FFF2-40B4-BE49-F238E27FC236}">
                    <a16:creationId xmlns:a16="http://schemas.microsoft.com/office/drawing/2014/main" id="{8F9D4502-B0BE-4615-9352-89DB56433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8653" name="Rectangle 45">
                <a:extLst>
                  <a:ext uri="{FF2B5EF4-FFF2-40B4-BE49-F238E27FC236}">
                    <a16:creationId xmlns:a16="http://schemas.microsoft.com/office/drawing/2014/main" id="{B6B68D29-5343-4989-9DA5-18048EB11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8654" name="Rectangle 46">
                <a:extLst>
                  <a:ext uri="{FF2B5EF4-FFF2-40B4-BE49-F238E27FC236}">
                    <a16:creationId xmlns:a16="http://schemas.microsoft.com/office/drawing/2014/main" id="{DD425AA1-18F7-4C80-885E-DD5634F2C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68655" name="Rectangle 47">
                <a:extLst>
                  <a:ext uri="{FF2B5EF4-FFF2-40B4-BE49-F238E27FC236}">
                    <a16:creationId xmlns:a16="http://schemas.microsoft.com/office/drawing/2014/main" id="{9AAFA127-D357-4F90-B3DB-2F2F20232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8656" name="Rectangle 48">
                <a:extLst>
                  <a:ext uri="{FF2B5EF4-FFF2-40B4-BE49-F238E27FC236}">
                    <a16:creationId xmlns:a16="http://schemas.microsoft.com/office/drawing/2014/main" id="{04102189-8AE3-4223-94E2-A1F498CF3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8657" name="Rectangle 49">
              <a:extLst>
                <a:ext uri="{FF2B5EF4-FFF2-40B4-BE49-F238E27FC236}">
                  <a16:creationId xmlns:a16="http://schemas.microsoft.com/office/drawing/2014/main" id="{C50C7765-A196-4330-B151-EEC895EB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8658" name="Rectangle 50">
              <a:extLst>
                <a:ext uri="{FF2B5EF4-FFF2-40B4-BE49-F238E27FC236}">
                  <a16:creationId xmlns:a16="http://schemas.microsoft.com/office/drawing/2014/main" id="{F0F281A1-541E-4622-A341-28CA3EE2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59" name="Rectangle 51">
              <a:extLst>
                <a:ext uri="{FF2B5EF4-FFF2-40B4-BE49-F238E27FC236}">
                  <a16:creationId xmlns:a16="http://schemas.microsoft.com/office/drawing/2014/main" id="{8F75CDBF-68F4-4085-9771-D90E70F8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0" name="Rectangle 52">
              <a:extLst>
                <a:ext uri="{FF2B5EF4-FFF2-40B4-BE49-F238E27FC236}">
                  <a16:creationId xmlns:a16="http://schemas.microsoft.com/office/drawing/2014/main" id="{ECF2FD7A-E53C-443C-9C30-BF6DAD3A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1" name="Rectangle 53">
              <a:extLst>
                <a:ext uri="{FF2B5EF4-FFF2-40B4-BE49-F238E27FC236}">
                  <a16:creationId xmlns:a16="http://schemas.microsoft.com/office/drawing/2014/main" id="{3EA44968-75E7-4EDD-ABFE-32268906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2" name="Rectangle 54">
              <a:extLst>
                <a:ext uri="{FF2B5EF4-FFF2-40B4-BE49-F238E27FC236}">
                  <a16:creationId xmlns:a16="http://schemas.microsoft.com/office/drawing/2014/main" id="{DE3830E7-F7E0-4018-AD02-5033985FD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3" name="Rectangle 55">
              <a:extLst>
                <a:ext uri="{FF2B5EF4-FFF2-40B4-BE49-F238E27FC236}">
                  <a16:creationId xmlns:a16="http://schemas.microsoft.com/office/drawing/2014/main" id="{AA92B723-D38A-47E8-8E2A-E90522DC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8664" name="Rectangle 56">
              <a:extLst>
                <a:ext uri="{FF2B5EF4-FFF2-40B4-BE49-F238E27FC236}">
                  <a16:creationId xmlns:a16="http://schemas.microsoft.com/office/drawing/2014/main" id="{3E6EFAA5-E09B-4184-B49B-AF08F4FB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5" name="Rectangle 57">
              <a:extLst>
                <a:ext uri="{FF2B5EF4-FFF2-40B4-BE49-F238E27FC236}">
                  <a16:creationId xmlns:a16="http://schemas.microsoft.com/office/drawing/2014/main" id="{2C7E68A1-B3BB-4B41-BB99-FEE8014D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6" name="Rectangle 58">
              <a:extLst>
                <a:ext uri="{FF2B5EF4-FFF2-40B4-BE49-F238E27FC236}">
                  <a16:creationId xmlns:a16="http://schemas.microsoft.com/office/drawing/2014/main" id="{76DA6A09-2A58-45DA-8235-0DED3064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8667" name="Rectangle 59">
              <a:extLst>
                <a:ext uri="{FF2B5EF4-FFF2-40B4-BE49-F238E27FC236}">
                  <a16:creationId xmlns:a16="http://schemas.microsoft.com/office/drawing/2014/main" id="{442176F5-8B56-4F14-9D6C-CC545765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8" name="Rectangle 60">
              <a:extLst>
                <a:ext uri="{FF2B5EF4-FFF2-40B4-BE49-F238E27FC236}">
                  <a16:creationId xmlns:a16="http://schemas.microsoft.com/office/drawing/2014/main" id="{67BAA42D-ABA7-4818-8643-6715FF412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8669" name="Line 61">
              <a:extLst>
                <a:ext uri="{FF2B5EF4-FFF2-40B4-BE49-F238E27FC236}">
                  <a16:creationId xmlns:a16="http://schemas.microsoft.com/office/drawing/2014/main" id="{7B15FFBC-7C82-4FB1-8963-BED4FFC8A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70" name="Text Box 62">
              <a:extLst>
                <a:ext uri="{FF2B5EF4-FFF2-40B4-BE49-F238E27FC236}">
                  <a16:creationId xmlns:a16="http://schemas.microsoft.com/office/drawing/2014/main" id="{48AA0AA8-0AE1-42CF-B3E2-8A9AB045F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8671" name="未知">
              <a:extLst>
                <a:ext uri="{FF2B5EF4-FFF2-40B4-BE49-F238E27FC236}">
                  <a16:creationId xmlns:a16="http://schemas.microsoft.com/office/drawing/2014/main" id="{BBC2E3F5-3A9B-4103-B922-B86381AE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72" name="Line 64">
              <a:extLst>
                <a:ext uri="{FF2B5EF4-FFF2-40B4-BE49-F238E27FC236}">
                  <a16:creationId xmlns:a16="http://schemas.microsoft.com/office/drawing/2014/main" id="{C4198B65-E1BC-4049-A58D-DD618EF35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73" name="Line 65">
              <a:extLst>
                <a:ext uri="{FF2B5EF4-FFF2-40B4-BE49-F238E27FC236}">
                  <a16:creationId xmlns:a16="http://schemas.microsoft.com/office/drawing/2014/main" id="{AE2BBD11-DD24-4256-AD37-66050AF34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74" name="Text Box 66">
              <a:extLst>
                <a:ext uri="{FF2B5EF4-FFF2-40B4-BE49-F238E27FC236}">
                  <a16:creationId xmlns:a16="http://schemas.microsoft.com/office/drawing/2014/main" id="{D003ABA9-C830-4FD4-826A-D5F6B7F6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8675" name="Text Box 67">
              <a:extLst>
                <a:ext uri="{FF2B5EF4-FFF2-40B4-BE49-F238E27FC236}">
                  <a16:creationId xmlns:a16="http://schemas.microsoft.com/office/drawing/2014/main" id="{2E1121C9-41E5-4F31-99CD-124A243A2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8676" name="AutoShape 68">
              <a:extLst>
                <a:ext uri="{FF2B5EF4-FFF2-40B4-BE49-F238E27FC236}">
                  <a16:creationId xmlns:a16="http://schemas.microsoft.com/office/drawing/2014/main" id="{6480D683-019C-4647-8C94-1B35A5A77F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77" name="Text Box 69">
              <a:extLst>
                <a:ext uri="{FF2B5EF4-FFF2-40B4-BE49-F238E27FC236}">
                  <a16:creationId xmlns:a16="http://schemas.microsoft.com/office/drawing/2014/main" id="{ECDB8A90-93F9-4D3E-A373-176451A2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8678" name="Text Box 70">
              <a:extLst>
                <a:ext uri="{FF2B5EF4-FFF2-40B4-BE49-F238E27FC236}">
                  <a16:creationId xmlns:a16="http://schemas.microsoft.com/office/drawing/2014/main" id="{D6129653-BCF6-4EA2-9B20-AC82B4C81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8679" name="Group 71">
              <a:extLst>
                <a:ext uri="{FF2B5EF4-FFF2-40B4-BE49-F238E27FC236}">
                  <a16:creationId xmlns:a16="http://schemas.microsoft.com/office/drawing/2014/main" id="{3748EDCD-ABC1-4300-AE9A-F14D08B6157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68680" name="Rectangle 72">
                <a:extLst>
                  <a:ext uri="{FF2B5EF4-FFF2-40B4-BE49-F238E27FC236}">
                    <a16:creationId xmlns:a16="http://schemas.microsoft.com/office/drawing/2014/main" id="{7CC55111-117C-47A7-BAB7-7ECD69A1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81" name="Rectangle 73">
                <a:extLst>
                  <a:ext uri="{FF2B5EF4-FFF2-40B4-BE49-F238E27FC236}">
                    <a16:creationId xmlns:a16="http://schemas.microsoft.com/office/drawing/2014/main" id="{F7F4E1F3-9D37-4BC6-8573-80F25FA46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82" name="Rectangle 74">
                <a:extLst>
                  <a:ext uri="{FF2B5EF4-FFF2-40B4-BE49-F238E27FC236}">
                    <a16:creationId xmlns:a16="http://schemas.microsoft.com/office/drawing/2014/main" id="{907369B2-F4EC-483C-9A66-878941157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83" name="Rectangle 75">
                <a:extLst>
                  <a:ext uri="{FF2B5EF4-FFF2-40B4-BE49-F238E27FC236}">
                    <a16:creationId xmlns:a16="http://schemas.microsoft.com/office/drawing/2014/main" id="{A981B085-B2DA-492B-B215-EFF2A5E11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84" name="Rectangle 76">
                <a:extLst>
                  <a:ext uri="{FF2B5EF4-FFF2-40B4-BE49-F238E27FC236}">
                    <a16:creationId xmlns:a16="http://schemas.microsoft.com/office/drawing/2014/main" id="{7C26931E-BA1A-4BB3-B795-1A5A276B2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85" name="Rectangle 77">
                <a:extLst>
                  <a:ext uri="{FF2B5EF4-FFF2-40B4-BE49-F238E27FC236}">
                    <a16:creationId xmlns:a16="http://schemas.microsoft.com/office/drawing/2014/main" id="{E4F06B90-75FE-4026-BC8E-5D4CE6B9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8686" name="Text Box 78">
              <a:extLst>
                <a:ext uri="{FF2B5EF4-FFF2-40B4-BE49-F238E27FC236}">
                  <a16:creationId xmlns:a16="http://schemas.microsoft.com/office/drawing/2014/main" id="{DAFA1E61-E7DA-4AA9-B011-464B7F576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8687" name="Line 79">
              <a:extLst>
                <a:ext uri="{FF2B5EF4-FFF2-40B4-BE49-F238E27FC236}">
                  <a16:creationId xmlns:a16="http://schemas.microsoft.com/office/drawing/2014/main" id="{8BDAAE72-80E7-43E8-B84A-460DDE59A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8688" name="Group 80">
              <a:extLst>
                <a:ext uri="{FF2B5EF4-FFF2-40B4-BE49-F238E27FC236}">
                  <a16:creationId xmlns:a16="http://schemas.microsoft.com/office/drawing/2014/main" id="{6C9BD383-E114-4F93-BD8E-0E1808BD0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68689" name="Rectangle 81">
                <a:extLst>
                  <a:ext uri="{FF2B5EF4-FFF2-40B4-BE49-F238E27FC236}">
                    <a16:creationId xmlns:a16="http://schemas.microsoft.com/office/drawing/2014/main" id="{FBA83469-52BF-4FAD-8B99-348DB42F1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90" name="Rectangle 82">
                <a:extLst>
                  <a:ext uri="{FF2B5EF4-FFF2-40B4-BE49-F238E27FC236}">
                    <a16:creationId xmlns:a16="http://schemas.microsoft.com/office/drawing/2014/main" id="{F7E21F7C-D6C7-42E7-AB4B-2D85D3976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8691" name="Rectangle 83">
                <a:extLst>
                  <a:ext uri="{FF2B5EF4-FFF2-40B4-BE49-F238E27FC236}">
                    <a16:creationId xmlns:a16="http://schemas.microsoft.com/office/drawing/2014/main" id="{6F894670-9794-4D79-8523-05F75DB03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8692" name="Line 84">
                <a:extLst>
                  <a:ext uri="{FF2B5EF4-FFF2-40B4-BE49-F238E27FC236}">
                    <a16:creationId xmlns:a16="http://schemas.microsoft.com/office/drawing/2014/main" id="{5BD141F9-7DB9-47D8-AF48-AE3776A47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8693" name="Text Box 85">
              <a:extLst>
                <a:ext uri="{FF2B5EF4-FFF2-40B4-BE49-F238E27FC236}">
                  <a16:creationId xmlns:a16="http://schemas.microsoft.com/office/drawing/2014/main" id="{89D3D69A-A245-48A4-9D37-5FEF8ECEE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8694" name="Text Box 86">
              <a:extLst>
                <a:ext uri="{FF2B5EF4-FFF2-40B4-BE49-F238E27FC236}">
                  <a16:creationId xmlns:a16="http://schemas.microsoft.com/office/drawing/2014/main" id="{D79E88AC-C209-4BBC-A912-84CA4FF7D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8695" name="Text Box 87">
              <a:extLst>
                <a:ext uri="{FF2B5EF4-FFF2-40B4-BE49-F238E27FC236}">
                  <a16:creationId xmlns:a16="http://schemas.microsoft.com/office/drawing/2014/main" id="{C4893E07-23CC-40FF-99B3-4E1E00646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8696" name="Line 88">
              <a:extLst>
                <a:ext uri="{FF2B5EF4-FFF2-40B4-BE49-F238E27FC236}">
                  <a16:creationId xmlns:a16="http://schemas.microsoft.com/office/drawing/2014/main" id="{E2CEA9BB-5D50-400D-903F-A67E8B371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8697" name="Line 89">
              <a:extLst>
                <a:ext uri="{FF2B5EF4-FFF2-40B4-BE49-F238E27FC236}">
                  <a16:creationId xmlns:a16="http://schemas.microsoft.com/office/drawing/2014/main" id="{79A9BE0F-CE9F-471B-857F-EB93B295B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00EFD-23C5-4D8D-8EC1-43422427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01AE86-F6A3-4AC5-890A-931CFE41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D9934-FB1D-411A-955E-E744E83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23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595206B-CB85-47D5-80A7-6850CB1A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10-1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8403218-A7CA-48BB-A718-DBD8815B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3CED8D56-4C1D-4B30-8F76-8F0D5888F177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69637" name="Group 5">
              <a:extLst>
                <a:ext uri="{FF2B5EF4-FFF2-40B4-BE49-F238E27FC236}">
                  <a16:creationId xmlns:a16="http://schemas.microsoft.com/office/drawing/2014/main" id="{49773473-72D1-4C01-A1E6-5964E5311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BE7B17CC-D657-4631-B250-9F43F39EF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4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7294CF80-2289-41D0-B373-EDA46A042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7E3767BD-9086-40A9-9FA9-469E4AB4F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9641" name="Rectangle 9">
              <a:extLst>
                <a:ext uri="{FF2B5EF4-FFF2-40B4-BE49-F238E27FC236}">
                  <a16:creationId xmlns:a16="http://schemas.microsoft.com/office/drawing/2014/main" id="{8F70D5E6-CB4E-4685-A4D1-9FFB9157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42" name="Rectangle 10">
              <a:extLst>
                <a:ext uri="{FF2B5EF4-FFF2-40B4-BE49-F238E27FC236}">
                  <a16:creationId xmlns:a16="http://schemas.microsoft.com/office/drawing/2014/main" id="{14341EC4-31F6-4797-A0C8-B1727B51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270" b="1">
                  <a:latin typeface="Tahoma" panose="020B0604030504040204" pitchFamily="34" charset="0"/>
                </a:rPr>
                <a:t>6 ADD.D  F6-F2,F2</a:t>
              </a:r>
            </a:p>
          </p:txBody>
        </p:sp>
        <p:sp>
          <p:nvSpPr>
            <p:cNvPr id="69643" name="Rectangle 11">
              <a:extLst>
                <a:ext uri="{FF2B5EF4-FFF2-40B4-BE49-F238E27FC236}">
                  <a16:creationId xmlns:a16="http://schemas.microsoft.com/office/drawing/2014/main" id="{8ED5A142-264A-46C6-95B5-BC706B31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44" name="Rectangle 12">
              <a:extLst>
                <a:ext uri="{FF2B5EF4-FFF2-40B4-BE49-F238E27FC236}">
                  <a16:creationId xmlns:a16="http://schemas.microsoft.com/office/drawing/2014/main" id="{4AF7162D-2159-4F11-9247-4FEE0EF6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45" name="Line 13">
              <a:extLst>
                <a:ext uri="{FF2B5EF4-FFF2-40B4-BE49-F238E27FC236}">
                  <a16:creationId xmlns:a16="http://schemas.microsoft.com/office/drawing/2014/main" id="{E8C60386-F6F1-4265-A370-D10DBC6C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46" name="Text Box 14">
              <a:extLst>
                <a:ext uri="{FF2B5EF4-FFF2-40B4-BE49-F238E27FC236}">
                  <a16:creationId xmlns:a16="http://schemas.microsoft.com/office/drawing/2014/main" id="{E97CAAF4-B3DB-4AAB-A543-CD5704EA1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9647" name="Rectangle 15">
              <a:extLst>
                <a:ext uri="{FF2B5EF4-FFF2-40B4-BE49-F238E27FC236}">
                  <a16:creationId xmlns:a16="http://schemas.microsoft.com/office/drawing/2014/main" id="{6B1409F9-6103-43B7-925F-CBAAC216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69648" name="Rectangle 16">
              <a:extLst>
                <a:ext uri="{FF2B5EF4-FFF2-40B4-BE49-F238E27FC236}">
                  <a16:creationId xmlns:a16="http://schemas.microsoft.com/office/drawing/2014/main" id="{62DB82C3-9408-4307-BFD4-B7A7D712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69649" name="Line 17">
              <a:extLst>
                <a:ext uri="{FF2B5EF4-FFF2-40B4-BE49-F238E27FC236}">
                  <a16:creationId xmlns:a16="http://schemas.microsoft.com/office/drawing/2014/main" id="{7091DD15-0883-49B6-B2F2-54CA31F4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0" name="Line 18">
              <a:extLst>
                <a:ext uri="{FF2B5EF4-FFF2-40B4-BE49-F238E27FC236}">
                  <a16:creationId xmlns:a16="http://schemas.microsoft.com/office/drawing/2014/main" id="{DA5E3401-EBED-4A83-80D3-279CEF0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1" name="Line 19">
              <a:extLst>
                <a:ext uri="{FF2B5EF4-FFF2-40B4-BE49-F238E27FC236}">
                  <a16:creationId xmlns:a16="http://schemas.microsoft.com/office/drawing/2014/main" id="{B4F98194-321E-4509-83A7-D8C14B534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2" name="Line 20">
              <a:extLst>
                <a:ext uri="{FF2B5EF4-FFF2-40B4-BE49-F238E27FC236}">
                  <a16:creationId xmlns:a16="http://schemas.microsoft.com/office/drawing/2014/main" id="{873F2493-4672-485D-9103-96A90964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3" name="Text Box 21">
              <a:extLst>
                <a:ext uri="{FF2B5EF4-FFF2-40B4-BE49-F238E27FC236}">
                  <a16:creationId xmlns:a16="http://schemas.microsoft.com/office/drawing/2014/main" id="{8F056713-D535-4E5D-808A-CE0055BA5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69654" name="Line 22">
              <a:extLst>
                <a:ext uri="{FF2B5EF4-FFF2-40B4-BE49-F238E27FC236}">
                  <a16:creationId xmlns:a16="http://schemas.microsoft.com/office/drawing/2014/main" id="{7E273AC3-C505-46F5-AE95-629905E6A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5" name="Line 23">
              <a:extLst>
                <a:ext uri="{FF2B5EF4-FFF2-40B4-BE49-F238E27FC236}">
                  <a16:creationId xmlns:a16="http://schemas.microsoft.com/office/drawing/2014/main" id="{29F9BDF5-846A-4E72-B8E5-9C6D2E6E2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56" name="Text Box 24">
              <a:extLst>
                <a:ext uri="{FF2B5EF4-FFF2-40B4-BE49-F238E27FC236}">
                  <a16:creationId xmlns:a16="http://schemas.microsoft.com/office/drawing/2014/main" id="{FAFD6AD3-A8F1-4A77-B614-237CAC096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69657" name="Group 25">
              <a:extLst>
                <a:ext uri="{FF2B5EF4-FFF2-40B4-BE49-F238E27FC236}">
                  <a16:creationId xmlns:a16="http://schemas.microsoft.com/office/drawing/2014/main" id="{C69B1EFC-2C9D-4239-A951-89E81BCA8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69658" name="Rectangle 26">
                <a:extLst>
                  <a:ext uri="{FF2B5EF4-FFF2-40B4-BE49-F238E27FC236}">
                    <a16:creationId xmlns:a16="http://schemas.microsoft.com/office/drawing/2014/main" id="{EC6EDF4A-6200-4854-A8A5-B81D2923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659" name="Rectangle 27">
                <a:extLst>
                  <a:ext uri="{FF2B5EF4-FFF2-40B4-BE49-F238E27FC236}">
                    <a16:creationId xmlns:a16="http://schemas.microsoft.com/office/drawing/2014/main" id="{4D20C3B1-9AFB-4E53-BE57-620848E67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660" name="Rectangle 28">
                <a:extLst>
                  <a:ext uri="{FF2B5EF4-FFF2-40B4-BE49-F238E27FC236}">
                    <a16:creationId xmlns:a16="http://schemas.microsoft.com/office/drawing/2014/main" id="{F566DD72-F504-469F-A3D7-8E98A0598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661" name="Rectangle 29">
                <a:extLst>
                  <a:ext uri="{FF2B5EF4-FFF2-40B4-BE49-F238E27FC236}">
                    <a16:creationId xmlns:a16="http://schemas.microsoft.com/office/drawing/2014/main" id="{A15A78E0-9DE3-4AA9-944C-3C5796797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9662" name="未知">
              <a:extLst>
                <a:ext uri="{FF2B5EF4-FFF2-40B4-BE49-F238E27FC236}">
                  <a16:creationId xmlns:a16="http://schemas.microsoft.com/office/drawing/2014/main" id="{B36D14A3-E03E-4E06-AA02-22C19441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63" name="Text Box 31">
              <a:extLst>
                <a:ext uri="{FF2B5EF4-FFF2-40B4-BE49-F238E27FC236}">
                  <a16:creationId xmlns:a16="http://schemas.microsoft.com/office/drawing/2014/main" id="{589F6298-144D-41A4-9443-A568560BB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69664" name="Group 32">
              <a:extLst>
                <a:ext uri="{FF2B5EF4-FFF2-40B4-BE49-F238E27FC236}">
                  <a16:creationId xmlns:a16="http://schemas.microsoft.com/office/drawing/2014/main" id="{4F89792D-124E-49C4-9D1D-004CEE4AA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69665" name="Rectangle 33">
                <a:extLst>
                  <a:ext uri="{FF2B5EF4-FFF2-40B4-BE49-F238E27FC236}">
                    <a16:creationId xmlns:a16="http://schemas.microsoft.com/office/drawing/2014/main" id="{1D02DB90-C60F-484F-8A68-D0A84A62B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66" name="Rectangle 34">
                <a:extLst>
                  <a:ext uri="{FF2B5EF4-FFF2-40B4-BE49-F238E27FC236}">
                    <a16:creationId xmlns:a16="http://schemas.microsoft.com/office/drawing/2014/main" id="{9A5FE13A-6293-4C8D-9A84-3D054A8FA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69667" name="Rectangle 35">
                <a:extLst>
                  <a:ext uri="{FF2B5EF4-FFF2-40B4-BE49-F238E27FC236}">
                    <a16:creationId xmlns:a16="http://schemas.microsoft.com/office/drawing/2014/main" id="{04336614-8BEA-469C-9152-FD606093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68" name="Rectangle 36">
                <a:extLst>
                  <a:ext uri="{FF2B5EF4-FFF2-40B4-BE49-F238E27FC236}">
                    <a16:creationId xmlns:a16="http://schemas.microsoft.com/office/drawing/2014/main" id="{C4D97D41-19D5-4542-9E6A-9B7CD582C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69" name="Rectangle 37">
                <a:extLst>
                  <a:ext uri="{FF2B5EF4-FFF2-40B4-BE49-F238E27FC236}">
                    <a16:creationId xmlns:a16="http://schemas.microsoft.com/office/drawing/2014/main" id="{E2E5179A-D83E-4D40-B333-FB9756D1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70" name="Rectangle 38">
                <a:extLst>
                  <a:ext uri="{FF2B5EF4-FFF2-40B4-BE49-F238E27FC236}">
                    <a16:creationId xmlns:a16="http://schemas.microsoft.com/office/drawing/2014/main" id="{23F99380-0A23-4477-9394-1E07D549F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69671" name="Rectangle 39">
                <a:extLst>
                  <a:ext uri="{FF2B5EF4-FFF2-40B4-BE49-F238E27FC236}">
                    <a16:creationId xmlns:a16="http://schemas.microsoft.com/office/drawing/2014/main" id="{0F35E15D-C544-4514-A9D0-0BE520D9C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72" name="Rectangle 40">
                <a:extLst>
                  <a:ext uri="{FF2B5EF4-FFF2-40B4-BE49-F238E27FC236}">
                    <a16:creationId xmlns:a16="http://schemas.microsoft.com/office/drawing/2014/main" id="{CB1A561B-6D76-487D-B880-1EE8D0BE6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9673" name="Rectangle 41">
                <a:extLst>
                  <a:ext uri="{FF2B5EF4-FFF2-40B4-BE49-F238E27FC236}">
                    <a16:creationId xmlns:a16="http://schemas.microsoft.com/office/drawing/2014/main" id="{A82D1FB7-BF51-4FAB-8451-A2E6EF4C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69674" name="Rectangle 42">
                <a:extLst>
                  <a:ext uri="{FF2B5EF4-FFF2-40B4-BE49-F238E27FC236}">
                    <a16:creationId xmlns:a16="http://schemas.microsoft.com/office/drawing/2014/main" id="{AE7B8906-25BF-4B5E-91CB-FF50C84C6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675" name="Rectangle 43">
                <a:extLst>
                  <a:ext uri="{FF2B5EF4-FFF2-40B4-BE49-F238E27FC236}">
                    <a16:creationId xmlns:a16="http://schemas.microsoft.com/office/drawing/2014/main" id="{4CF57E4B-9DDE-401B-802D-94CF5F5DE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69676" name="Rectangle 44">
                <a:extLst>
                  <a:ext uri="{FF2B5EF4-FFF2-40B4-BE49-F238E27FC236}">
                    <a16:creationId xmlns:a16="http://schemas.microsoft.com/office/drawing/2014/main" id="{D138309A-95DB-4317-9578-270435ED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69677" name="Rectangle 45">
                <a:extLst>
                  <a:ext uri="{FF2B5EF4-FFF2-40B4-BE49-F238E27FC236}">
                    <a16:creationId xmlns:a16="http://schemas.microsoft.com/office/drawing/2014/main" id="{7D7CC94A-ED82-4B5E-B67E-07B38EDB5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69678" name="Rectangle 46">
                <a:extLst>
                  <a:ext uri="{FF2B5EF4-FFF2-40B4-BE49-F238E27FC236}">
                    <a16:creationId xmlns:a16="http://schemas.microsoft.com/office/drawing/2014/main" id="{43BAAD16-C94E-435A-BF82-964D5F4AF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69679" name="Rectangle 47">
                <a:extLst>
                  <a:ext uri="{FF2B5EF4-FFF2-40B4-BE49-F238E27FC236}">
                    <a16:creationId xmlns:a16="http://schemas.microsoft.com/office/drawing/2014/main" id="{ED7999F1-24C0-4BEA-9BAC-D9C778BFB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69680" name="Rectangle 48">
                <a:extLst>
                  <a:ext uri="{FF2B5EF4-FFF2-40B4-BE49-F238E27FC236}">
                    <a16:creationId xmlns:a16="http://schemas.microsoft.com/office/drawing/2014/main" id="{47D20610-473F-48EA-BB47-2888E52FF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69681" name="Rectangle 49">
              <a:extLst>
                <a:ext uri="{FF2B5EF4-FFF2-40B4-BE49-F238E27FC236}">
                  <a16:creationId xmlns:a16="http://schemas.microsoft.com/office/drawing/2014/main" id="{B5105933-B879-4EFA-882B-3B60B4620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69682" name="Rectangle 50">
              <a:extLst>
                <a:ext uri="{FF2B5EF4-FFF2-40B4-BE49-F238E27FC236}">
                  <a16:creationId xmlns:a16="http://schemas.microsoft.com/office/drawing/2014/main" id="{D7AC0059-E07E-4C56-95C1-8F8F9F4B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3" name="Rectangle 51">
              <a:extLst>
                <a:ext uri="{FF2B5EF4-FFF2-40B4-BE49-F238E27FC236}">
                  <a16:creationId xmlns:a16="http://schemas.microsoft.com/office/drawing/2014/main" id="{B772080D-A3C5-4BC6-9B1F-4BF1CD2D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4" name="Rectangle 52">
              <a:extLst>
                <a:ext uri="{FF2B5EF4-FFF2-40B4-BE49-F238E27FC236}">
                  <a16:creationId xmlns:a16="http://schemas.microsoft.com/office/drawing/2014/main" id="{B2DF90B2-0252-4614-95B5-4687F9264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5" name="Rectangle 53">
              <a:extLst>
                <a:ext uri="{FF2B5EF4-FFF2-40B4-BE49-F238E27FC236}">
                  <a16:creationId xmlns:a16="http://schemas.microsoft.com/office/drawing/2014/main" id="{F45C99EB-B19C-41E8-924B-FAFD2EF76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6" name="Rectangle 54">
              <a:extLst>
                <a:ext uri="{FF2B5EF4-FFF2-40B4-BE49-F238E27FC236}">
                  <a16:creationId xmlns:a16="http://schemas.microsoft.com/office/drawing/2014/main" id="{4119E6D4-8230-4425-9467-5BC0393E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7" name="Rectangle 55">
              <a:extLst>
                <a:ext uri="{FF2B5EF4-FFF2-40B4-BE49-F238E27FC236}">
                  <a16:creationId xmlns:a16="http://schemas.microsoft.com/office/drawing/2014/main" id="{3284D9F4-64DE-4645-A581-610BA92A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69688" name="Rectangle 56">
              <a:extLst>
                <a:ext uri="{FF2B5EF4-FFF2-40B4-BE49-F238E27FC236}">
                  <a16:creationId xmlns:a16="http://schemas.microsoft.com/office/drawing/2014/main" id="{5E5B5160-C87D-41B7-8282-630531C9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89" name="Rectangle 57">
              <a:extLst>
                <a:ext uri="{FF2B5EF4-FFF2-40B4-BE49-F238E27FC236}">
                  <a16:creationId xmlns:a16="http://schemas.microsoft.com/office/drawing/2014/main" id="{DAE84B02-B43F-4381-9D8F-DDEDF93D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90" name="Rectangle 58">
              <a:extLst>
                <a:ext uri="{FF2B5EF4-FFF2-40B4-BE49-F238E27FC236}">
                  <a16:creationId xmlns:a16="http://schemas.microsoft.com/office/drawing/2014/main" id="{0EE16930-900F-464B-8EFE-133024FC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69691" name="Rectangle 59">
              <a:extLst>
                <a:ext uri="{FF2B5EF4-FFF2-40B4-BE49-F238E27FC236}">
                  <a16:creationId xmlns:a16="http://schemas.microsoft.com/office/drawing/2014/main" id="{92520971-AEEF-46DE-B093-8774192D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92" name="Rectangle 60">
              <a:extLst>
                <a:ext uri="{FF2B5EF4-FFF2-40B4-BE49-F238E27FC236}">
                  <a16:creationId xmlns:a16="http://schemas.microsoft.com/office/drawing/2014/main" id="{0BF27A45-DC01-4467-8C46-7BB41B70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69693" name="Line 61">
              <a:extLst>
                <a:ext uri="{FF2B5EF4-FFF2-40B4-BE49-F238E27FC236}">
                  <a16:creationId xmlns:a16="http://schemas.microsoft.com/office/drawing/2014/main" id="{CD05DC85-0DD0-4A1F-859D-CEA8F8F08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94" name="Text Box 62">
              <a:extLst>
                <a:ext uri="{FF2B5EF4-FFF2-40B4-BE49-F238E27FC236}">
                  <a16:creationId xmlns:a16="http://schemas.microsoft.com/office/drawing/2014/main" id="{656BB83A-60D7-43A6-88A2-13958674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69695" name="未知">
              <a:extLst>
                <a:ext uri="{FF2B5EF4-FFF2-40B4-BE49-F238E27FC236}">
                  <a16:creationId xmlns:a16="http://schemas.microsoft.com/office/drawing/2014/main" id="{B75A7723-BC76-412D-8070-484F2BE9D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96" name="Line 64">
              <a:extLst>
                <a:ext uri="{FF2B5EF4-FFF2-40B4-BE49-F238E27FC236}">
                  <a16:creationId xmlns:a16="http://schemas.microsoft.com/office/drawing/2014/main" id="{0E36DE0E-E25D-4461-94DF-132B5D363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97" name="Line 65">
              <a:extLst>
                <a:ext uri="{FF2B5EF4-FFF2-40B4-BE49-F238E27FC236}">
                  <a16:creationId xmlns:a16="http://schemas.microsoft.com/office/drawing/2014/main" id="{378D1B92-1173-4811-AA14-033B4C2A8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698" name="Text Box 66">
              <a:extLst>
                <a:ext uri="{FF2B5EF4-FFF2-40B4-BE49-F238E27FC236}">
                  <a16:creationId xmlns:a16="http://schemas.microsoft.com/office/drawing/2014/main" id="{E6BD718C-9E5D-4ABE-A7E0-33135C578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9699" name="Text Box 67">
              <a:extLst>
                <a:ext uri="{FF2B5EF4-FFF2-40B4-BE49-F238E27FC236}">
                  <a16:creationId xmlns:a16="http://schemas.microsoft.com/office/drawing/2014/main" id="{23917A50-87F9-42AE-8C90-F005DFF9E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9700" name="AutoShape 68">
              <a:extLst>
                <a:ext uri="{FF2B5EF4-FFF2-40B4-BE49-F238E27FC236}">
                  <a16:creationId xmlns:a16="http://schemas.microsoft.com/office/drawing/2014/main" id="{C3715619-C380-4C2F-8F73-6A1ED179C1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701" name="Text Box 69">
              <a:extLst>
                <a:ext uri="{FF2B5EF4-FFF2-40B4-BE49-F238E27FC236}">
                  <a16:creationId xmlns:a16="http://schemas.microsoft.com/office/drawing/2014/main" id="{30D7DC81-2CD2-4C77-ADC2-BA1555F96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69702" name="Text Box 70">
              <a:extLst>
                <a:ext uri="{FF2B5EF4-FFF2-40B4-BE49-F238E27FC236}">
                  <a16:creationId xmlns:a16="http://schemas.microsoft.com/office/drawing/2014/main" id="{9299B86F-67FB-474E-A809-0436EEA44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69703" name="Group 71">
              <a:extLst>
                <a:ext uri="{FF2B5EF4-FFF2-40B4-BE49-F238E27FC236}">
                  <a16:creationId xmlns:a16="http://schemas.microsoft.com/office/drawing/2014/main" id="{5EBB1DA7-C21B-4672-B043-EDC702B8DB4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69704" name="Rectangle 72">
                <a:extLst>
                  <a:ext uri="{FF2B5EF4-FFF2-40B4-BE49-F238E27FC236}">
                    <a16:creationId xmlns:a16="http://schemas.microsoft.com/office/drawing/2014/main" id="{738849BB-C9C7-4D18-BB77-4C418D9F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05" name="Rectangle 73">
                <a:extLst>
                  <a:ext uri="{FF2B5EF4-FFF2-40B4-BE49-F238E27FC236}">
                    <a16:creationId xmlns:a16="http://schemas.microsoft.com/office/drawing/2014/main" id="{6C824C54-9680-4229-BAB8-B35555F18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06" name="Rectangle 74">
                <a:extLst>
                  <a:ext uri="{FF2B5EF4-FFF2-40B4-BE49-F238E27FC236}">
                    <a16:creationId xmlns:a16="http://schemas.microsoft.com/office/drawing/2014/main" id="{CDC2092E-36C3-4E42-9D5A-2C24FE44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07" name="Rectangle 75">
                <a:extLst>
                  <a:ext uri="{FF2B5EF4-FFF2-40B4-BE49-F238E27FC236}">
                    <a16:creationId xmlns:a16="http://schemas.microsoft.com/office/drawing/2014/main" id="{CD7F6CF9-3F84-4188-B5E8-1EE661281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08" name="Rectangle 76">
                <a:extLst>
                  <a:ext uri="{FF2B5EF4-FFF2-40B4-BE49-F238E27FC236}">
                    <a16:creationId xmlns:a16="http://schemas.microsoft.com/office/drawing/2014/main" id="{CE492911-EED8-499B-8C51-028F9FE73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09" name="Rectangle 77">
                <a:extLst>
                  <a:ext uri="{FF2B5EF4-FFF2-40B4-BE49-F238E27FC236}">
                    <a16:creationId xmlns:a16="http://schemas.microsoft.com/office/drawing/2014/main" id="{35040613-29F7-4955-9CB7-A6192ABB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9710" name="Text Box 78">
              <a:extLst>
                <a:ext uri="{FF2B5EF4-FFF2-40B4-BE49-F238E27FC236}">
                  <a16:creationId xmlns:a16="http://schemas.microsoft.com/office/drawing/2014/main" id="{431EFF30-A8C7-46D7-818F-E69DA852E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69711" name="Line 79">
              <a:extLst>
                <a:ext uri="{FF2B5EF4-FFF2-40B4-BE49-F238E27FC236}">
                  <a16:creationId xmlns:a16="http://schemas.microsoft.com/office/drawing/2014/main" id="{4569ECB0-EBFE-4FB0-9C2D-5C2504B6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69712" name="Group 80">
              <a:extLst>
                <a:ext uri="{FF2B5EF4-FFF2-40B4-BE49-F238E27FC236}">
                  <a16:creationId xmlns:a16="http://schemas.microsoft.com/office/drawing/2014/main" id="{DF371A7B-B960-4B5D-9243-AECE45560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69713" name="Rectangle 81">
                <a:extLst>
                  <a:ext uri="{FF2B5EF4-FFF2-40B4-BE49-F238E27FC236}">
                    <a16:creationId xmlns:a16="http://schemas.microsoft.com/office/drawing/2014/main" id="{3E82B09A-7832-4686-9311-F7580F381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714" name="Rectangle 82">
                <a:extLst>
                  <a:ext uri="{FF2B5EF4-FFF2-40B4-BE49-F238E27FC236}">
                    <a16:creationId xmlns:a16="http://schemas.microsoft.com/office/drawing/2014/main" id="{000DDA22-F11A-4DE8-A462-91C90050F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69715" name="Rectangle 83">
                <a:extLst>
                  <a:ext uri="{FF2B5EF4-FFF2-40B4-BE49-F238E27FC236}">
                    <a16:creationId xmlns:a16="http://schemas.microsoft.com/office/drawing/2014/main" id="{45E29D1A-6A31-4FCC-9D8E-6DFFE71E5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69716" name="Line 84">
                <a:extLst>
                  <a:ext uri="{FF2B5EF4-FFF2-40B4-BE49-F238E27FC236}">
                    <a16:creationId xmlns:a16="http://schemas.microsoft.com/office/drawing/2014/main" id="{4B761B5B-37A4-4AFB-8533-8E95F8523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69717" name="Text Box 85">
              <a:extLst>
                <a:ext uri="{FF2B5EF4-FFF2-40B4-BE49-F238E27FC236}">
                  <a16:creationId xmlns:a16="http://schemas.microsoft.com/office/drawing/2014/main" id="{B5884C80-E92E-4B98-A82E-DDB05BF3A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69718" name="Text Box 86">
              <a:extLst>
                <a:ext uri="{FF2B5EF4-FFF2-40B4-BE49-F238E27FC236}">
                  <a16:creationId xmlns:a16="http://schemas.microsoft.com/office/drawing/2014/main" id="{13AEEF00-1B60-4882-BE82-08943B8C8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69719" name="Text Box 87">
              <a:extLst>
                <a:ext uri="{FF2B5EF4-FFF2-40B4-BE49-F238E27FC236}">
                  <a16:creationId xmlns:a16="http://schemas.microsoft.com/office/drawing/2014/main" id="{612755D5-A5A5-4CAF-9FE6-957491586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69720" name="Line 88">
              <a:extLst>
                <a:ext uri="{FF2B5EF4-FFF2-40B4-BE49-F238E27FC236}">
                  <a16:creationId xmlns:a16="http://schemas.microsoft.com/office/drawing/2014/main" id="{06C2206A-BA66-4D64-9D53-156DF88CF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69721" name="Line 89">
              <a:extLst>
                <a:ext uri="{FF2B5EF4-FFF2-40B4-BE49-F238E27FC236}">
                  <a16:creationId xmlns:a16="http://schemas.microsoft.com/office/drawing/2014/main" id="{967664DA-40EA-4A1B-8189-16EE14CB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69722" name="AutoShape 90">
            <a:extLst>
              <a:ext uri="{FF2B5EF4-FFF2-40B4-BE49-F238E27FC236}">
                <a16:creationId xmlns:a16="http://schemas.microsoft.com/office/drawing/2014/main" id="{8708634F-E2D4-4C72-B87B-5BFEA33BFB80}"/>
              </a:ext>
            </a:extLst>
          </p:cNvPr>
          <p:cNvSpPr>
            <a:spLocks/>
          </p:cNvSpPr>
          <p:nvPr/>
        </p:nvSpPr>
        <p:spPr bwMode="auto">
          <a:xfrm>
            <a:off x="1476953" y="2888376"/>
            <a:ext cx="913644" cy="457452"/>
          </a:xfrm>
          <a:prstGeom prst="borderCallout1">
            <a:avLst>
              <a:gd name="adj1" fmla="val 18750"/>
              <a:gd name="adj2" fmla="val -8333"/>
              <a:gd name="adj3" fmla="val 347134"/>
              <a:gd name="adj4" fmla="val -5243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69723" name="Line 91">
            <a:extLst>
              <a:ext uri="{FF2B5EF4-FFF2-40B4-BE49-F238E27FC236}">
                <a16:creationId xmlns:a16="http://schemas.microsoft.com/office/drawing/2014/main" id="{30BA73F6-6277-44CD-8933-16788FAE9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3444" y="2511577"/>
            <a:ext cx="3096308" cy="199741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CF1AB-3D29-46F7-9BCD-4299B349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EF508-F48F-4F6C-AC64-7615474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02D553-85C6-417B-9B50-4558179C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4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AB3E952-4080-4C03-B8C1-CF58C01A4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10-2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002DB93-EAF6-4893-9DCC-33F23465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4706FFE1-7BC7-4911-8789-1B8278A80F8A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0661" name="Group 5">
              <a:extLst>
                <a:ext uri="{FF2B5EF4-FFF2-40B4-BE49-F238E27FC236}">
                  <a16:creationId xmlns:a16="http://schemas.microsoft.com/office/drawing/2014/main" id="{595A16DE-095E-4472-BEEE-CF3E59D80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0662" name="Rectangle 6">
                <a:extLst>
                  <a:ext uri="{FF2B5EF4-FFF2-40B4-BE49-F238E27FC236}">
                    <a16:creationId xmlns:a16="http://schemas.microsoft.com/office/drawing/2014/main" id="{C00E2ED2-B0B7-4FBF-8860-F07383CE7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4</a:t>
                </a:r>
              </a:p>
            </p:txBody>
          </p:sp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FA645979-C17F-40E1-9CD5-B31EB28AE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2C950900-6B30-4042-9937-956643B55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B817B67A-BB9B-4EBC-85E1-DB47FD10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284395A4-3EF3-4258-B2B1-F7B79770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AFBFF404-8260-4EC2-B595-DE7593B6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68" name="Rectangle 12">
              <a:extLst>
                <a:ext uri="{FF2B5EF4-FFF2-40B4-BE49-F238E27FC236}">
                  <a16:creationId xmlns:a16="http://schemas.microsoft.com/office/drawing/2014/main" id="{F4B7D45A-2A2B-4556-8268-DDA406D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69" name="Line 13">
              <a:extLst>
                <a:ext uri="{FF2B5EF4-FFF2-40B4-BE49-F238E27FC236}">
                  <a16:creationId xmlns:a16="http://schemas.microsoft.com/office/drawing/2014/main" id="{41CA1373-80AD-4E1E-BB88-2563A2CDF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0" name="Text Box 14">
              <a:extLst>
                <a:ext uri="{FF2B5EF4-FFF2-40B4-BE49-F238E27FC236}">
                  <a16:creationId xmlns:a16="http://schemas.microsoft.com/office/drawing/2014/main" id="{E4AF2D5E-DF68-45DF-A9B7-D027ABC66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0671" name="Rectangle 15">
              <a:extLst>
                <a:ext uri="{FF2B5EF4-FFF2-40B4-BE49-F238E27FC236}">
                  <a16:creationId xmlns:a16="http://schemas.microsoft.com/office/drawing/2014/main" id="{0280B0F6-EB89-4A09-A490-A8949885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0672" name="Rectangle 16">
              <a:extLst>
                <a:ext uri="{FF2B5EF4-FFF2-40B4-BE49-F238E27FC236}">
                  <a16:creationId xmlns:a16="http://schemas.microsoft.com/office/drawing/2014/main" id="{F8D250AE-8404-4925-9D20-5DE20D67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0673" name="Line 17">
              <a:extLst>
                <a:ext uri="{FF2B5EF4-FFF2-40B4-BE49-F238E27FC236}">
                  <a16:creationId xmlns:a16="http://schemas.microsoft.com/office/drawing/2014/main" id="{6B10D294-471D-4263-BB2C-2EBE16DE2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4" name="Line 18">
              <a:extLst>
                <a:ext uri="{FF2B5EF4-FFF2-40B4-BE49-F238E27FC236}">
                  <a16:creationId xmlns:a16="http://schemas.microsoft.com/office/drawing/2014/main" id="{0CBA5AF8-5486-4BAE-99F2-39B07D9D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5" name="Line 19">
              <a:extLst>
                <a:ext uri="{FF2B5EF4-FFF2-40B4-BE49-F238E27FC236}">
                  <a16:creationId xmlns:a16="http://schemas.microsoft.com/office/drawing/2014/main" id="{D45F2E98-7AD5-4778-95B6-653FA03B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6" name="Line 20">
              <a:extLst>
                <a:ext uri="{FF2B5EF4-FFF2-40B4-BE49-F238E27FC236}">
                  <a16:creationId xmlns:a16="http://schemas.microsoft.com/office/drawing/2014/main" id="{715CEFE7-0DC7-4108-95A5-D456AD35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7" name="Text Box 21">
              <a:extLst>
                <a:ext uri="{FF2B5EF4-FFF2-40B4-BE49-F238E27FC236}">
                  <a16:creationId xmlns:a16="http://schemas.microsoft.com/office/drawing/2014/main" id="{216DB732-B4AD-4C1E-AD7B-257F427BC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0678" name="Line 22">
              <a:extLst>
                <a:ext uri="{FF2B5EF4-FFF2-40B4-BE49-F238E27FC236}">
                  <a16:creationId xmlns:a16="http://schemas.microsoft.com/office/drawing/2014/main" id="{A3944E72-38DD-41DD-9EC8-680D3E221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79" name="Line 23">
              <a:extLst>
                <a:ext uri="{FF2B5EF4-FFF2-40B4-BE49-F238E27FC236}">
                  <a16:creationId xmlns:a16="http://schemas.microsoft.com/office/drawing/2014/main" id="{B797B5A7-95FF-4FA7-9A87-65574B2DD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80" name="Text Box 24">
              <a:extLst>
                <a:ext uri="{FF2B5EF4-FFF2-40B4-BE49-F238E27FC236}">
                  <a16:creationId xmlns:a16="http://schemas.microsoft.com/office/drawing/2014/main" id="{4522A673-B5A6-4AAA-BEE8-9EB13AF1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0681" name="Group 25">
              <a:extLst>
                <a:ext uri="{FF2B5EF4-FFF2-40B4-BE49-F238E27FC236}">
                  <a16:creationId xmlns:a16="http://schemas.microsoft.com/office/drawing/2014/main" id="{85BEBCC3-CF02-4831-8ABC-DD49B5872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0682" name="Rectangle 26">
                <a:extLst>
                  <a:ext uri="{FF2B5EF4-FFF2-40B4-BE49-F238E27FC236}">
                    <a16:creationId xmlns:a16="http://schemas.microsoft.com/office/drawing/2014/main" id="{5CEFFA20-DB3E-4A59-A20D-529D7C705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683" name="Rectangle 27">
                <a:extLst>
                  <a:ext uri="{FF2B5EF4-FFF2-40B4-BE49-F238E27FC236}">
                    <a16:creationId xmlns:a16="http://schemas.microsoft.com/office/drawing/2014/main" id="{765E579E-903B-4499-BC27-1281AD25A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684" name="Rectangle 28">
                <a:extLst>
                  <a:ext uri="{FF2B5EF4-FFF2-40B4-BE49-F238E27FC236}">
                    <a16:creationId xmlns:a16="http://schemas.microsoft.com/office/drawing/2014/main" id="{1AFEA24F-F28A-4A17-92F9-B5BA39D2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685" name="Rectangle 29">
                <a:extLst>
                  <a:ext uri="{FF2B5EF4-FFF2-40B4-BE49-F238E27FC236}">
                    <a16:creationId xmlns:a16="http://schemas.microsoft.com/office/drawing/2014/main" id="{7EB7F7ED-186B-48AF-97EC-5C0E27DF4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0686" name="未知">
              <a:extLst>
                <a:ext uri="{FF2B5EF4-FFF2-40B4-BE49-F238E27FC236}">
                  <a16:creationId xmlns:a16="http://schemas.microsoft.com/office/drawing/2014/main" id="{AD55A0E3-7DC4-4929-90D9-D3E05C556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687" name="Text Box 31">
              <a:extLst>
                <a:ext uri="{FF2B5EF4-FFF2-40B4-BE49-F238E27FC236}">
                  <a16:creationId xmlns:a16="http://schemas.microsoft.com/office/drawing/2014/main" id="{0C70825B-8629-426A-954B-D87B008E4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0688" name="Group 32">
              <a:extLst>
                <a:ext uri="{FF2B5EF4-FFF2-40B4-BE49-F238E27FC236}">
                  <a16:creationId xmlns:a16="http://schemas.microsoft.com/office/drawing/2014/main" id="{3833B0C4-ADF4-4AF3-8BCF-1EDB76594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0689" name="Rectangle 33">
                <a:extLst>
                  <a:ext uri="{FF2B5EF4-FFF2-40B4-BE49-F238E27FC236}">
                    <a16:creationId xmlns:a16="http://schemas.microsoft.com/office/drawing/2014/main" id="{22EC1F33-4A2B-4C2D-9DAB-5A4E038C6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690" name="Rectangle 34">
                <a:extLst>
                  <a:ext uri="{FF2B5EF4-FFF2-40B4-BE49-F238E27FC236}">
                    <a16:creationId xmlns:a16="http://schemas.microsoft.com/office/drawing/2014/main" id="{984935F5-A170-4413-AD74-E0B07993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0691" name="Rectangle 35">
                <a:extLst>
                  <a:ext uri="{FF2B5EF4-FFF2-40B4-BE49-F238E27FC236}">
                    <a16:creationId xmlns:a16="http://schemas.microsoft.com/office/drawing/2014/main" id="{EFBD6566-970D-4E57-ABC3-73B03DA09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692" name="Rectangle 36">
                <a:extLst>
                  <a:ext uri="{FF2B5EF4-FFF2-40B4-BE49-F238E27FC236}">
                    <a16:creationId xmlns:a16="http://schemas.microsoft.com/office/drawing/2014/main" id="{DCD70C59-244B-414E-B94E-801AD091B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0693" name="Rectangle 37">
                <a:extLst>
                  <a:ext uri="{FF2B5EF4-FFF2-40B4-BE49-F238E27FC236}">
                    <a16:creationId xmlns:a16="http://schemas.microsoft.com/office/drawing/2014/main" id="{306127F5-9038-4F93-A313-0BE83D8DC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694" name="Rectangle 38">
                <a:extLst>
                  <a:ext uri="{FF2B5EF4-FFF2-40B4-BE49-F238E27FC236}">
                    <a16:creationId xmlns:a16="http://schemas.microsoft.com/office/drawing/2014/main" id="{FFF249F3-C660-4EAD-8B17-3D06748E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0695" name="Rectangle 39">
                <a:extLst>
                  <a:ext uri="{FF2B5EF4-FFF2-40B4-BE49-F238E27FC236}">
                    <a16:creationId xmlns:a16="http://schemas.microsoft.com/office/drawing/2014/main" id="{2EECBD72-53A2-47FA-AD26-4316B07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696" name="Rectangle 40">
                <a:extLst>
                  <a:ext uri="{FF2B5EF4-FFF2-40B4-BE49-F238E27FC236}">
                    <a16:creationId xmlns:a16="http://schemas.microsoft.com/office/drawing/2014/main" id="{5D7CBE4C-B349-48A0-A613-46D4532DF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0697" name="Rectangle 41">
                <a:extLst>
                  <a:ext uri="{FF2B5EF4-FFF2-40B4-BE49-F238E27FC236}">
                    <a16:creationId xmlns:a16="http://schemas.microsoft.com/office/drawing/2014/main" id="{EA9EB8A7-C5C0-4C0F-BA50-62D4F8691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0698" name="Rectangle 42">
                <a:extLst>
                  <a:ext uri="{FF2B5EF4-FFF2-40B4-BE49-F238E27FC236}">
                    <a16:creationId xmlns:a16="http://schemas.microsoft.com/office/drawing/2014/main" id="{4663A41A-5368-48BF-BFF9-2CEEDFFB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699" name="Rectangle 43">
                <a:extLst>
                  <a:ext uri="{FF2B5EF4-FFF2-40B4-BE49-F238E27FC236}">
                    <a16:creationId xmlns:a16="http://schemas.microsoft.com/office/drawing/2014/main" id="{F345D11D-2F38-4866-A673-C33F1BADD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0700" name="Rectangle 44">
                <a:extLst>
                  <a:ext uri="{FF2B5EF4-FFF2-40B4-BE49-F238E27FC236}">
                    <a16:creationId xmlns:a16="http://schemas.microsoft.com/office/drawing/2014/main" id="{B161CE98-9808-497A-B5FC-FC55F3CAA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0701" name="Rectangle 45">
                <a:extLst>
                  <a:ext uri="{FF2B5EF4-FFF2-40B4-BE49-F238E27FC236}">
                    <a16:creationId xmlns:a16="http://schemas.microsoft.com/office/drawing/2014/main" id="{5841C404-CFAF-4F84-BCEA-28F5F9DC0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70702" name="Rectangle 46">
                <a:extLst>
                  <a:ext uri="{FF2B5EF4-FFF2-40B4-BE49-F238E27FC236}">
                    <a16:creationId xmlns:a16="http://schemas.microsoft.com/office/drawing/2014/main" id="{758A9D00-A706-44AB-830F-0AA72547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70703" name="Rectangle 47">
                <a:extLst>
                  <a:ext uri="{FF2B5EF4-FFF2-40B4-BE49-F238E27FC236}">
                    <a16:creationId xmlns:a16="http://schemas.microsoft.com/office/drawing/2014/main" id="{41B4F967-02C6-4F35-9050-883638E07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70704" name="Rectangle 48">
                <a:extLst>
                  <a:ext uri="{FF2B5EF4-FFF2-40B4-BE49-F238E27FC236}">
                    <a16:creationId xmlns:a16="http://schemas.microsoft.com/office/drawing/2014/main" id="{FC9F4BC6-8ADD-46D5-AFB7-ACE3ED24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70705" name="Rectangle 49">
              <a:extLst>
                <a:ext uri="{FF2B5EF4-FFF2-40B4-BE49-F238E27FC236}">
                  <a16:creationId xmlns:a16="http://schemas.microsoft.com/office/drawing/2014/main" id="{53D92331-9F9C-4714-A39F-05447EB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70706" name="Rectangle 50">
              <a:extLst>
                <a:ext uri="{FF2B5EF4-FFF2-40B4-BE49-F238E27FC236}">
                  <a16:creationId xmlns:a16="http://schemas.microsoft.com/office/drawing/2014/main" id="{5243CCE9-5F57-4489-A096-12823019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07" name="Rectangle 51">
              <a:extLst>
                <a:ext uri="{FF2B5EF4-FFF2-40B4-BE49-F238E27FC236}">
                  <a16:creationId xmlns:a16="http://schemas.microsoft.com/office/drawing/2014/main" id="{A9667A7E-34E7-4F70-87DC-B8F2AE65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08" name="Rectangle 52">
              <a:extLst>
                <a:ext uri="{FF2B5EF4-FFF2-40B4-BE49-F238E27FC236}">
                  <a16:creationId xmlns:a16="http://schemas.microsoft.com/office/drawing/2014/main" id="{A4033A12-6D73-4C9B-8825-078DEAF6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09" name="Rectangle 53">
              <a:extLst>
                <a:ext uri="{FF2B5EF4-FFF2-40B4-BE49-F238E27FC236}">
                  <a16:creationId xmlns:a16="http://schemas.microsoft.com/office/drawing/2014/main" id="{BEBB9739-9E9C-46DD-9A54-959DFFAE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0" name="Rectangle 54">
              <a:extLst>
                <a:ext uri="{FF2B5EF4-FFF2-40B4-BE49-F238E27FC236}">
                  <a16:creationId xmlns:a16="http://schemas.microsoft.com/office/drawing/2014/main" id="{2001DE68-1B54-47E6-868B-945C815B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1" name="Rectangle 55">
              <a:extLst>
                <a:ext uri="{FF2B5EF4-FFF2-40B4-BE49-F238E27FC236}">
                  <a16:creationId xmlns:a16="http://schemas.microsoft.com/office/drawing/2014/main" id="{FC06C3A4-93E5-4A10-A103-3A3460B71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70712" name="Rectangle 56">
              <a:extLst>
                <a:ext uri="{FF2B5EF4-FFF2-40B4-BE49-F238E27FC236}">
                  <a16:creationId xmlns:a16="http://schemas.microsoft.com/office/drawing/2014/main" id="{50106C92-BF85-4D98-9432-BF5BDA6B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3" name="Rectangle 57">
              <a:extLst>
                <a:ext uri="{FF2B5EF4-FFF2-40B4-BE49-F238E27FC236}">
                  <a16:creationId xmlns:a16="http://schemas.microsoft.com/office/drawing/2014/main" id="{1A4B02A9-063F-4F16-8276-E77AE6E4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4" name="Rectangle 58">
              <a:extLst>
                <a:ext uri="{FF2B5EF4-FFF2-40B4-BE49-F238E27FC236}">
                  <a16:creationId xmlns:a16="http://schemas.microsoft.com/office/drawing/2014/main" id="{0425DD49-C8E6-4E4D-8B87-5B85E79C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70715" name="Rectangle 59">
              <a:extLst>
                <a:ext uri="{FF2B5EF4-FFF2-40B4-BE49-F238E27FC236}">
                  <a16:creationId xmlns:a16="http://schemas.microsoft.com/office/drawing/2014/main" id="{ED3C95F7-1422-4A44-83F7-E71FFE25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6" name="Rectangle 60">
              <a:extLst>
                <a:ext uri="{FF2B5EF4-FFF2-40B4-BE49-F238E27FC236}">
                  <a16:creationId xmlns:a16="http://schemas.microsoft.com/office/drawing/2014/main" id="{4E33F2AC-8F7E-48E8-B042-A1010AA3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0717" name="Line 61">
              <a:extLst>
                <a:ext uri="{FF2B5EF4-FFF2-40B4-BE49-F238E27FC236}">
                  <a16:creationId xmlns:a16="http://schemas.microsoft.com/office/drawing/2014/main" id="{49610DE7-EFD7-4A14-8B15-CD3AFF751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18" name="Text Box 62">
              <a:extLst>
                <a:ext uri="{FF2B5EF4-FFF2-40B4-BE49-F238E27FC236}">
                  <a16:creationId xmlns:a16="http://schemas.microsoft.com/office/drawing/2014/main" id="{A7D3A089-AE3D-4A39-9737-C186AD1B9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0719" name="未知">
              <a:extLst>
                <a:ext uri="{FF2B5EF4-FFF2-40B4-BE49-F238E27FC236}">
                  <a16:creationId xmlns:a16="http://schemas.microsoft.com/office/drawing/2014/main" id="{C957E56F-052E-403F-98AE-55BC8574A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20" name="Line 64">
              <a:extLst>
                <a:ext uri="{FF2B5EF4-FFF2-40B4-BE49-F238E27FC236}">
                  <a16:creationId xmlns:a16="http://schemas.microsoft.com/office/drawing/2014/main" id="{5B720F7F-6D7F-4730-BE35-8432CB863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21" name="Line 65">
              <a:extLst>
                <a:ext uri="{FF2B5EF4-FFF2-40B4-BE49-F238E27FC236}">
                  <a16:creationId xmlns:a16="http://schemas.microsoft.com/office/drawing/2014/main" id="{C7AB3A5A-3290-4E69-9099-529958FB6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22" name="Text Box 66">
              <a:extLst>
                <a:ext uri="{FF2B5EF4-FFF2-40B4-BE49-F238E27FC236}">
                  <a16:creationId xmlns:a16="http://schemas.microsoft.com/office/drawing/2014/main" id="{5E43A008-072E-4B3B-AF17-E0C06E818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0723" name="Text Box 67">
              <a:extLst>
                <a:ext uri="{FF2B5EF4-FFF2-40B4-BE49-F238E27FC236}">
                  <a16:creationId xmlns:a16="http://schemas.microsoft.com/office/drawing/2014/main" id="{D7C3BF27-C354-4688-BF75-1B090885B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0724" name="AutoShape 68">
              <a:extLst>
                <a:ext uri="{FF2B5EF4-FFF2-40B4-BE49-F238E27FC236}">
                  <a16:creationId xmlns:a16="http://schemas.microsoft.com/office/drawing/2014/main" id="{0CA067B9-BAB4-4795-944E-BEA61EC417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25" name="Text Box 69">
              <a:extLst>
                <a:ext uri="{FF2B5EF4-FFF2-40B4-BE49-F238E27FC236}">
                  <a16:creationId xmlns:a16="http://schemas.microsoft.com/office/drawing/2014/main" id="{1D7F44E4-6432-4733-9EDC-377F5A20C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0726" name="Text Box 70">
              <a:extLst>
                <a:ext uri="{FF2B5EF4-FFF2-40B4-BE49-F238E27FC236}">
                  <a16:creationId xmlns:a16="http://schemas.microsoft.com/office/drawing/2014/main" id="{BDA82E1F-0BBD-46C9-942E-B60354F03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0727" name="Group 71">
              <a:extLst>
                <a:ext uri="{FF2B5EF4-FFF2-40B4-BE49-F238E27FC236}">
                  <a16:creationId xmlns:a16="http://schemas.microsoft.com/office/drawing/2014/main" id="{0D7DB611-F934-44C1-BA9A-7F51AB61132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0728" name="Rectangle 72">
                <a:extLst>
                  <a:ext uri="{FF2B5EF4-FFF2-40B4-BE49-F238E27FC236}">
                    <a16:creationId xmlns:a16="http://schemas.microsoft.com/office/drawing/2014/main" id="{9FD4817A-66C3-4F48-BA6F-19AD699C0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29" name="Rectangle 73">
                <a:extLst>
                  <a:ext uri="{FF2B5EF4-FFF2-40B4-BE49-F238E27FC236}">
                    <a16:creationId xmlns:a16="http://schemas.microsoft.com/office/drawing/2014/main" id="{E26F738D-29F8-484E-B7E2-A7793B4C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30" name="Rectangle 74">
                <a:extLst>
                  <a:ext uri="{FF2B5EF4-FFF2-40B4-BE49-F238E27FC236}">
                    <a16:creationId xmlns:a16="http://schemas.microsoft.com/office/drawing/2014/main" id="{88571B9D-B3D5-4537-B072-3EBB7AF30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31" name="Rectangle 75">
                <a:extLst>
                  <a:ext uri="{FF2B5EF4-FFF2-40B4-BE49-F238E27FC236}">
                    <a16:creationId xmlns:a16="http://schemas.microsoft.com/office/drawing/2014/main" id="{D87C7A35-ECC7-46AD-8829-55995514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32" name="Rectangle 76">
                <a:extLst>
                  <a:ext uri="{FF2B5EF4-FFF2-40B4-BE49-F238E27FC236}">
                    <a16:creationId xmlns:a16="http://schemas.microsoft.com/office/drawing/2014/main" id="{17FD4FE9-7A4A-4250-9B56-3C38F8DE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33" name="Rectangle 77">
                <a:extLst>
                  <a:ext uri="{FF2B5EF4-FFF2-40B4-BE49-F238E27FC236}">
                    <a16:creationId xmlns:a16="http://schemas.microsoft.com/office/drawing/2014/main" id="{81CD36C6-A7FE-435B-8A9F-D2C03EE69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0734" name="Text Box 78">
              <a:extLst>
                <a:ext uri="{FF2B5EF4-FFF2-40B4-BE49-F238E27FC236}">
                  <a16:creationId xmlns:a16="http://schemas.microsoft.com/office/drawing/2014/main" id="{F40355DE-B26D-4F4F-A51C-654E9CDE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0735" name="Line 79">
              <a:extLst>
                <a:ext uri="{FF2B5EF4-FFF2-40B4-BE49-F238E27FC236}">
                  <a16:creationId xmlns:a16="http://schemas.microsoft.com/office/drawing/2014/main" id="{6C466A73-3925-4542-A7F1-26C1E0A33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0736" name="Group 80">
              <a:extLst>
                <a:ext uri="{FF2B5EF4-FFF2-40B4-BE49-F238E27FC236}">
                  <a16:creationId xmlns:a16="http://schemas.microsoft.com/office/drawing/2014/main" id="{D4566903-8EF3-4EAB-B9ED-CC3EACD2D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0737" name="Rectangle 81">
                <a:extLst>
                  <a:ext uri="{FF2B5EF4-FFF2-40B4-BE49-F238E27FC236}">
                    <a16:creationId xmlns:a16="http://schemas.microsoft.com/office/drawing/2014/main" id="{9E89741F-9AAA-4EFF-9B64-420526F1D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738" name="Rectangle 82">
                <a:extLst>
                  <a:ext uri="{FF2B5EF4-FFF2-40B4-BE49-F238E27FC236}">
                    <a16:creationId xmlns:a16="http://schemas.microsoft.com/office/drawing/2014/main" id="{2A868855-0D53-449D-8D9D-15413810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0739" name="Rectangle 83">
                <a:extLst>
                  <a:ext uri="{FF2B5EF4-FFF2-40B4-BE49-F238E27FC236}">
                    <a16:creationId xmlns:a16="http://schemas.microsoft.com/office/drawing/2014/main" id="{0F9A0D85-349E-4F4E-9B6B-BE1EFBC0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0740" name="Line 84">
                <a:extLst>
                  <a:ext uri="{FF2B5EF4-FFF2-40B4-BE49-F238E27FC236}">
                    <a16:creationId xmlns:a16="http://schemas.microsoft.com/office/drawing/2014/main" id="{43ACAF6A-CFE7-4F4F-A246-CCF105F82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0741" name="Text Box 85">
              <a:extLst>
                <a:ext uri="{FF2B5EF4-FFF2-40B4-BE49-F238E27FC236}">
                  <a16:creationId xmlns:a16="http://schemas.microsoft.com/office/drawing/2014/main" id="{F27B8003-A13A-4DB0-AC36-D22AF79E9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0742" name="Text Box 86">
              <a:extLst>
                <a:ext uri="{FF2B5EF4-FFF2-40B4-BE49-F238E27FC236}">
                  <a16:creationId xmlns:a16="http://schemas.microsoft.com/office/drawing/2014/main" id="{C3B5F979-1CBC-4FF0-9AB5-5BE734B6B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0743" name="Text Box 87">
              <a:extLst>
                <a:ext uri="{FF2B5EF4-FFF2-40B4-BE49-F238E27FC236}">
                  <a16:creationId xmlns:a16="http://schemas.microsoft.com/office/drawing/2014/main" id="{35581101-EEA3-40B6-9B1B-D1BFA09F6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0744" name="Line 88">
              <a:extLst>
                <a:ext uri="{FF2B5EF4-FFF2-40B4-BE49-F238E27FC236}">
                  <a16:creationId xmlns:a16="http://schemas.microsoft.com/office/drawing/2014/main" id="{ED7CE7E9-83AD-4F7A-BEAF-E25FF6CEC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0745" name="Line 89">
              <a:extLst>
                <a:ext uri="{FF2B5EF4-FFF2-40B4-BE49-F238E27FC236}">
                  <a16:creationId xmlns:a16="http://schemas.microsoft.com/office/drawing/2014/main" id="{6E7A4B2E-58CA-4B2C-932F-3E4BD6873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CAAC8-3F39-4F50-8A2F-F481A6D8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D8339-5D6F-420B-B924-1046F5F2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A6EF3-BD03-442A-9F80-1D0E3FB1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95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FB22605-8094-4284-8C46-0E313643B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11-14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A58B570-B048-400E-BC56-6B46BB75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1684" name="Group 4">
            <a:extLst>
              <a:ext uri="{FF2B5EF4-FFF2-40B4-BE49-F238E27FC236}">
                <a16:creationId xmlns:a16="http://schemas.microsoft.com/office/drawing/2014/main" id="{58F82407-B8D0-48F2-B6B2-FB5B939EDBA3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1685" name="Group 5">
              <a:extLst>
                <a:ext uri="{FF2B5EF4-FFF2-40B4-BE49-F238E27FC236}">
                  <a16:creationId xmlns:a16="http://schemas.microsoft.com/office/drawing/2014/main" id="{DDF90442-127F-4C20-ABA5-F2E0D120E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1686" name="Rectangle 6">
                <a:extLst>
                  <a:ext uri="{FF2B5EF4-FFF2-40B4-BE49-F238E27FC236}">
                    <a16:creationId xmlns:a16="http://schemas.microsoft.com/office/drawing/2014/main" id="{7AC8A57B-ADAE-4711-B918-F6F7F29B9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   0</a:t>
                </a:r>
              </a:p>
            </p:txBody>
          </p:sp>
          <p:sp>
            <p:nvSpPr>
              <p:cNvPr id="71687" name="Rectangle 7">
                <a:extLst>
                  <a:ext uri="{FF2B5EF4-FFF2-40B4-BE49-F238E27FC236}">
                    <a16:creationId xmlns:a16="http://schemas.microsoft.com/office/drawing/2014/main" id="{AC6CD447-532A-4737-AA68-50E47924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ROB3,F6   </a:t>
                </a:r>
              </a:p>
            </p:txBody>
          </p:sp>
          <p:sp>
            <p:nvSpPr>
              <p:cNvPr id="71688" name="Rectangle 8">
                <a:extLst>
                  <a:ext uri="{FF2B5EF4-FFF2-40B4-BE49-F238E27FC236}">
                    <a16:creationId xmlns:a16="http://schemas.microsoft.com/office/drawing/2014/main" id="{9C62E243-1F60-4E6B-8516-841E44F2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1689" name="Rectangle 9">
              <a:extLst>
                <a:ext uri="{FF2B5EF4-FFF2-40B4-BE49-F238E27FC236}">
                  <a16:creationId xmlns:a16="http://schemas.microsoft.com/office/drawing/2014/main" id="{D6BB16DA-E532-4826-AD4D-118EE084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A0D49C22-5424-4D15-BDF6-4AFEED9A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B455ADDB-E193-40C2-BD71-36153186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96E9738E-3342-4BE6-B4EC-F86A50B5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586CB26E-5173-486F-BA85-480A63F3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694" name="Text Box 14">
              <a:extLst>
                <a:ext uri="{FF2B5EF4-FFF2-40B4-BE49-F238E27FC236}">
                  <a16:creationId xmlns:a16="http://schemas.microsoft.com/office/drawing/2014/main" id="{892531C1-F57D-40AA-89C0-EC26B8AE3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27C37590-6B83-4185-8EFB-ACD0EC2C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2F3C5442-3B3D-4B56-9686-35F70779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1697" name="Line 17">
              <a:extLst>
                <a:ext uri="{FF2B5EF4-FFF2-40B4-BE49-F238E27FC236}">
                  <a16:creationId xmlns:a16="http://schemas.microsoft.com/office/drawing/2014/main" id="{BEF121E9-D7CE-47CE-9312-FD644155F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698" name="Line 18">
              <a:extLst>
                <a:ext uri="{FF2B5EF4-FFF2-40B4-BE49-F238E27FC236}">
                  <a16:creationId xmlns:a16="http://schemas.microsoft.com/office/drawing/2014/main" id="{27195CC3-0EFA-45D2-9A1D-39E522F90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699" name="Line 19">
              <a:extLst>
                <a:ext uri="{FF2B5EF4-FFF2-40B4-BE49-F238E27FC236}">
                  <a16:creationId xmlns:a16="http://schemas.microsoft.com/office/drawing/2014/main" id="{251A901E-B238-4B17-8E5F-5EE049DC3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00" name="Line 20">
              <a:extLst>
                <a:ext uri="{FF2B5EF4-FFF2-40B4-BE49-F238E27FC236}">
                  <a16:creationId xmlns:a16="http://schemas.microsoft.com/office/drawing/2014/main" id="{547C9B29-AB42-4E26-BAB2-E06E97CCA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01" name="Text Box 21">
              <a:extLst>
                <a:ext uri="{FF2B5EF4-FFF2-40B4-BE49-F238E27FC236}">
                  <a16:creationId xmlns:a16="http://schemas.microsoft.com/office/drawing/2014/main" id="{D1374582-22EA-4A50-A207-304E3316F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1702" name="Line 22">
              <a:extLst>
                <a:ext uri="{FF2B5EF4-FFF2-40B4-BE49-F238E27FC236}">
                  <a16:creationId xmlns:a16="http://schemas.microsoft.com/office/drawing/2014/main" id="{55010C7F-814E-480F-B198-17A3C78F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03" name="Line 23">
              <a:extLst>
                <a:ext uri="{FF2B5EF4-FFF2-40B4-BE49-F238E27FC236}">
                  <a16:creationId xmlns:a16="http://schemas.microsoft.com/office/drawing/2014/main" id="{FEE6F5CD-52F7-4008-94DC-332F35308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04" name="Text Box 24">
              <a:extLst>
                <a:ext uri="{FF2B5EF4-FFF2-40B4-BE49-F238E27FC236}">
                  <a16:creationId xmlns:a16="http://schemas.microsoft.com/office/drawing/2014/main" id="{8C38E56A-9C29-4B66-9233-627FC2510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1705" name="Group 25">
              <a:extLst>
                <a:ext uri="{FF2B5EF4-FFF2-40B4-BE49-F238E27FC236}">
                  <a16:creationId xmlns:a16="http://schemas.microsoft.com/office/drawing/2014/main" id="{65849F6A-9216-453E-9A4E-A1190E0B2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1706" name="Rectangle 26">
                <a:extLst>
                  <a:ext uri="{FF2B5EF4-FFF2-40B4-BE49-F238E27FC236}">
                    <a16:creationId xmlns:a16="http://schemas.microsoft.com/office/drawing/2014/main" id="{812A954D-16F8-4949-98F8-6737624C1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07" name="Rectangle 27">
                <a:extLst>
                  <a:ext uri="{FF2B5EF4-FFF2-40B4-BE49-F238E27FC236}">
                    <a16:creationId xmlns:a16="http://schemas.microsoft.com/office/drawing/2014/main" id="{F39C73D9-C15F-4E71-8FD7-C26A8B13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08" name="Rectangle 28">
                <a:extLst>
                  <a:ext uri="{FF2B5EF4-FFF2-40B4-BE49-F238E27FC236}">
                    <a16:creationId xmlns:a16="http://schemas.microsoft.com/office/drawing/2014/main" id="{C1CE3CA1-210D-4763-BA4F-BA5C72898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09" name="Rectangle 29">
                <a:extLst>
                  <a:ext uri="{FF2B5EF4-FFF2-40B4-BE49-F238E27FC236}">
                    <a16:creationId xmlns:a16="http://schemas.microsoft.com/office/drawing/2014/main" id="{4EE8B3F9-5C47-47E7-ACE8-AD35351F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1710" name="未知">
              <a:extLst>
                <a:ext uri="{FF2B5EF4-FFF2-40B4-BE49-F238E27FC236}">
                  <a16:creationId xmlns:a16="http://schemas.microsoft.com/office/drawing/2014/main" id="{92B96338-2ADF-4B3E-9594-9190A93E0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11" name="Text Box 31">
              <a:extLst>
                <a:ext uri="{FF2B5EF4-FFF2-40B4-BE49-F238E27FC236}">
                  <a16:creationId xmlns:a16="http://schemas.microsoft.com/office/drawing/2014/main" id="{2FD9DC46-B62E-43C1-87D1-1E030470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1712" name="Group 32">
              <a:extLst>
                <a:ext uri="{FF2B5EF4-FFF2-40B4-BE49-F238E27FC236}">
                  <a16:creationId xmlns:a16="http://schemas.microsoft.com/office/drawing/2014/main" id="{13A9B81D-6764-4F05-8865-01C53BA0A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1713" name="Rectangle 33">
                <a:extLst>
                  <a:ext uri="{FF2B5EF4-FFF2-40B4-BE49-F238E27FC236}">
                    <a16:creationId xmlns:a16="http://schemas.microsoft.com/office/drawing/2014/main" id="{DB5519AC-4DA0-4197-8572-289AEBE6E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14" name="Rectangle 34">
                <a:extLst>
                  <a:ext uri="{FF2B5EF4-FFF2-40B4-BE49-F238E27FC236}">
                    <a16:creationId xmlns:a16="http://schemas.microsoft.com/office/drawing/2014/main" id="{A7953B24-DCEE-4190-8255-ED9C2B57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1715" name="Rectangle 35">
                <a:extLst>
                  <a:ext uri="{FF2B5EF4-FFF2-40B4-BE49-F238E27FC236}">
                    <a16:creationId xmlns:a16="http://schemas.microsoft.com/office/drawing/2014/main" id="{B328AEC6-0545-492C-ACC8-4302BD22F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16" name="Rectangle 36">
                <a:extLst>
                  <a:ext uri="{FF2B5EF4-FFF2-40B4-BE49-F238E27FC236}">
                    <a16:creationId xmlns:a16="http://schemas.microsoft.com/office/drawing/2014/main" id="{BCB6E23B-FFB7-4E58-A286-3161A56DC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1717" name="Rectangle 37">
                <a:extLst>
                  <a:ext uri="{FF2B5EF4-FFF2-40B4-BE49-F238E27FC236}">
                    <a16:creationId xmlns:a16="http://schemas.microsoft.com/office/drawing/2014/main" id="{2D14BFEC-7FF8-4B73-9391-F72FB7F55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18" name="Rectangle 38">
                <a:extLst>
                  <a:ext uri="{FF2B5EF4-FFF2-40B4-BE49-F238E27FC236}">
                    <a16:creationId xmlns:a16="http://schemas.microsoft.com/office/drawing/2014/main" id="{B1B1BFC8-9727-467A-A4AC-B95F03E66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1719" name="Rectangle 39">
                <a:extLst>
                  <a:ext uri="{FF2B5EF4-FFF2-40B4-BE49-F238E27FC236}">
                    <a16:creationId xmlns:a16="http://schemas.microsoft.com/office/drawing/2014/main" id="{B2A62A34-2E10-45B0-85BC-48DCA4FF6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20" name="Rectangle 40">
                <a:extLst>
                  <a:ext uri="{FF2B5EF4-FFF2-40B4-BE49-F238E27FC236}">
                    <a16:creationId xmlns:a16="http://schemas.microsoft.com/office/drawing/2014/main" id="{A38AF3D4-E567-499C-A7F4-BF98D4091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1721" name="Rectangle 41">
                <a:extLst>
                  <a:ext uri="{FF2B5EF4-FFF2-40B4-BE49-F238E27FC236}">
                    <a16:creationId xmlns:a16="http://schemas.microsoft.com/office/drawing/2014/main" id="{FE0BB07C-D11B-466D-BCF2-3F185FF13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1722" name="Rectangle 42">
                <a:extLst>
                  <a:ext uri="{FF2B5EF4-FFF2-40B4-BE49-F238E27FC236}">
                    <a16:creationId xmlns:a16="http://schemas.microsoft.com/office/drawing/2014/main" id="{C0C0CD75-DC77-4388-8E3E-A25272F7A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23" name="Rectangle 43">
                <a:extLst>
                  <a:ext uri="{FF2B5EF4-FFF2-40B4-BE49-F238E27FC236}">
                    <a16:creationId xmlns:a16="http://schemas.microsoft.com/office/drawing/2014/main" id="{B0837917-4788-464D-988E-AE0EBF94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1724" name="Rectangle 44">
                <a:extLst>
                  <a:ext uri="{FF2B5EF4-FFF2-40B4-BE49-F238E27FC236}">
                    <a16:creationId xmlns:a16="http://schemas.microsoft.com/office/drawing/2014/main" id="{DC36274A-EA77-493C-AE92-209B1DA48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1725" name="Rectangle 45">
                <a:extLst>
                  <a:ext uri="{FF2B5EF4-FFF2-40B4-BE49-F238E27FC236}">
                    <a16:creationId xmlns:a16="http://schemas.microsoft.com/office/drawing/2014/main" id="{7C5E8992-DD31-46B0-8AB5-4CA06E878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71726" name="Rectangle 46">
                <a:extLst>
                  <a:ext uri="{FF2B5EF4-FFF2-40B4-BE49-F238E27FC236}">
                    <a16:creationId xmlns:a16="http://schemas.microsoft.com/office/drawing/2014/main" id="{2CFE767A-E8CE-410B-87C2-655F09E2B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71727" name="Rectangle 47">
                <a:extLst>
                  <a:ext uri="{FF2B5EF4-FFF2-40B4-BE49-F238E27FC236}">
                    <a16:creationId xmlns:a16="http://schemas.microsoft.com/office/drawing/2014/main" id="{8743ECC2-E4FA-49A0-A0EF-F53F2C746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71728" name="Rectangle 48">
                <a:extLst>
                  <a:ext uri="{FF2B5EF4-FFF2-40B4-BE49-F238E27FC236}">
                    <a16:creationId xmlns:a16="http://schemas.microsoft.com/office/drawing/2014/main" id="{51C382FA-2866-44B8-8C32-F7F1311F5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71729" name="Rectangle 49">
              <a:extLst>
                <a:ext uri="{FF2B5EF4-FFF2-40B4-BE49-F238E27FC236}">
                  <a16:creationId xmlns:a16="http://schemas.microsoft.com/office/drawing/2014/main" id="{1DB4E416-BD46-408C-933F-53EBC3A8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71730" name="Rectangle 50">
              <a:extLst>
                <a:ext uri="{FF2B5EF4-FFF2-40B4-BE49-F238E27FC236}">
                  <a16:creationId xmlns:a16="http://schemas.microsoft.com/office/drawing/2014/main" id="{92481064-6026-4DBB-B019-6D94D5B8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1" name="Rectangle 51">
              <a:extLst>
                <a:ext uri="{FF2B5EF4-FFF2-40B4-BE49-F238E27FC236}">
                  <a16:creationId xmlns:a16="http://schemas.microsoft.com/office/drawing/2014/main" id="{16D3A406-5A37-4C78-AF8D-FF02252D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2" name="Rectangle 52">
              <a:extLst>
                <a:ext uri="{FF2B5EF4-FFF2-40B4-BE49-F238E27FC236}">
                  <a16:creationId xmlns:a16="http://schemas.microsoft.com/office/drawing/2014/main" id="{84CAD2AF-A448-4799-A568-9A4B0F18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3" name="Rectangle 53">
              <a:extLst>
                <a:ext uri="{FF2B5EF4-FFF2-40B4-BE49-F238E27FC236}">
                  <a16:creationId xmlns:a16="http://schemas.microsoft.com/office/drawing/2014/main" id="{284DF7BE-47C1-4A7F-9181-C868DB36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4" name="Rectangle 54">
              <a:extLst>
                <a:ext uri="{FF2B5EF4-FFF2-40B4-BE49-F238E27FC236}">
                  <a16:creationId xmlns:a16="http://schemas.microsoft.com/office/drawing/2014/main" id="{D774581F-CCDC-40E5-B897-B812CC7A9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5" name="Rectangle 55">
              <a:extLst>
                <a:ext uri="{FF2B5EF4-FFF2-40B4-BE49-F238E27FC236}">
                  <a16:creationId xmlns:a16="http://schemas.microsoft.com/office/drawing/2014/main" id="{144E1C78-8516-4CB3-9725-A518A8D0A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71736" name="Rectangle 56">
              <a:extLst>
                <a:ext uri="{FF2B5EF4-FFF2-40B4-BE49-F238E27FC236}">
                  <a16:creationId xmlns:a16="http://schemas.microsoft.com/office/drawing/2014/main" id="{1B1D7329-7168-44B7-92A7-8B26BCF0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7" name="Rectangle 57">
              <a:extLst>
                <a:ext uri="{FF2B5EF4-FFF2-40B4-BE49-F238E27FC236}">
                  <a16:creationId xmlns:a16="http://schemas.microsoft.com/office/drawing/2014/main" id="{F90386BA-A0CC-417A-949A-7174A2EE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38" name="Rectangle 58">
              <a:extLst>
                <a:ext uri="{FF2B5EF4-FFF2-40B4-BE49-F238E27FC236}">
                  <a16:creationId xmlns:a16="http://schemas.microsoft.com/office/drawing/2014/main" id="{06A97E0C-7EDA-413D-9250-7EDE38414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71739" name="Rectangle 59">
              <a:extLst>
                <a:ext uri="{FF2B5EF4-FFF2-40B4-BE49-F238E27FC236}">
                  <a16:creationId xmlns:a16="http://schemas.microsoft.com/office/drawing/2014/main" id="{6543CF67-C259-4EBF-B2F9-2DB0CFB69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40" name="Rectangle 60">
              <a:extLst>
                <a:ext uri="{FF2B5EF4-FFF2-40B4-BE49-F238E27FC236}">
                  <a16:creationId xmlns:a16="http://schemas.microsoft.com/office/drawing/2014/main" id="{2AE83787-6201-4367-A6C2-ED1F4E53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1741" name="Line 61">
              <a:extLst>
                <a:ext uri="{FF2B5EF4-FFF2-40B4-BE49-F238E27FC236}">
                  <a16:creationId xmlns:a16="http://schemas.microsoft.com/office/drawing/2014/main" id="{C673EBA9-1452-4C5B-AF22-73AFB294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42" name="Text Box 62">
              <a:extLst>
                <a:ext uri="{FF2B5EF4-FFF2-40B4-BE49-F238E27FC236}">
                  <a16:creationId xmlns:a16="http://schemas.microsoft.com/office/drawing/2014/main" id="{BBBED03B-CBA6-423E-9750-8F885882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1743" name="未知">
              <a:extLst>
                <a:ext uri="{FF2B5EF4-FFF2-40B4-BE49-F238E27FC236}">
                  <a16:creationId xmlns:a16="http://schemas.microsoft.com/office/drawing/2014/main" id="{70EF40C9-2442-41C2-BDDE-ACD52CED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44" name="Line 64">
              <a:extLst>
                <a:ext uri="{FF2B5EF4-FFF2-40B4-BE49-F238E27FC236}">
                  <a16:creationId xmlns:a16="http://schemas.microsoft.com/office/drawing/2014/main" id="{618FA572-B6C1-4EC3-BE5F-E3EC03B57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45" name="Line 65">
              <a:extLst>
                <a:ext uri="{FF2B5EF4-FFF2-40B4-BE49-F238E27FC236}">
                  <a16:creationId xmlns:a16="http://schemas.microsoft.com/office/drawing/2014/main" id="{CCE98822-4BC4-47E2-8EE0-3E15F09D0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46" name="Text Box 66">
              <a:extLst>
                <a:ext uri="{FF2B5EF4-FFF2-40B4-BE49-F238E27FC236}">
                  <a16:creationId xmlns:a16="http://schemas.microsoft.com/office/drawing/2014/main" id="{5DA72C2F-C0BC-4091-9D3C-4DDCC852B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1747" name="Text Box 67">
              <a:extLst>
                <a:ext uri="{FF2B5EF4-FFF2-40B4-BE49-F238E27FC236}">
                  <a16:creationId xmlns:a16="http://schemas.microsoft.com/office/drawing/2014/main" id="{0DF29915-EC4A-4048-9B53-EE9E5B593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1748" name="AutoShape 68">
              <a:extLst>
                <a:ext uri="{FF2B5EF4-FFF2-40B4-BE49-F238E27FC236}">
                  <a16:creationId xmlns:a16="http://schemas.microsoft.com/office/drawing/2014/main" id="{891451D8-CB52-43AC-AB19-924BE1FA92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49" name="Text Box 69">
              <a:extLst>
                <a:ext uri="{FF2B5EF4-FFF2-40B4-BE49-F238E27FC236}">
                  <a16:creationId xmlns:a16="http://schemas.microsoft.com/office/drawing/2014/main" id="{28F2353E-21B0-45D0-88DD-023D391A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1750" name="Text Box 70">
              <a:extLst>
                <a:ext uri="{FF2B5EF4-FFF2-40B4-BE49-F238E27FC236}">
                  <a16:creationId xmlns:a16="http://schemas.microsoft.com/office/drawing/2014/main" id="{D9BF5558-4213-46F8-B7C8-9F1A4BAB7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1751" name="Group 71">
              <a:extLst>
                <a:ext uri="{FF2B5EF4-FFF2-40B4-BE49-F238E27FC236}">
                  <a16:creationId xmlns:a16="http://schemas.microsoft.com/office/drawing/2014/main" id="{A2EC99C5-DB93-4870-880B-40D00A716A0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1752" name="Rectangle 72">
                <a:extLst>
                  <a:ext uri="{FF2B5EF4-FFF2-40B4-BE49-F238E27FC236}">
                    <a16:creationId xmlns:a16="http://schemas.microsoft.com/office/drawing/2014/main" id="{11639D85-3885-4EE0-992C-41C16216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53" name="Rectangle 73">
                <a:extLst>
                  <a:ext uri="{FF2B5EF4-FFF2-40B4-BE49-F238E27FC236}">
                    <a16:creationId xmlns:a16="http://schemas.microsoft.com/office/drawing/2014/main" id="{41199096-6B99-45DE-A6E6-4CFD41C77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54" name="Rectangle 74">
                <a:extLst>
                  <a:ext uri="{FF2B5EF4-FFF2-40B4-BE49-F238E27FC236}">
                    <a16:creationId xmlns:a16="http://schemas.microsoft.com/office/drawing/2014/main" id="{30026847-3BD6-4E12-97C8-803EFCCD0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55" name="Rectangle 75">
                <a:extLst>
                  <a:ext uri="{FF2B5EF4-FFF2-40B4-BE49-F238E27FC236}">
                    <a16:creationId xmlns:a16="http://schemas.microsoft.com/office/drawing/2014/main" id="{D714A0C4-AF8E-4D9F-91BB-7C1103E7C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56" name="Rectangle 76">
                <a:extLst>
                  <a:ext uri="{FF2B5EF4-FFF2-40B4-BE49-F238E27FC236}">
                    <a16:creationId xmlns:a16="http://schemas.microsoft.com/office/drawing/2014/main" id="{DF803706-1BEB-405B-9CFF-BF2C12D3F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57" name="Rectangle 77">
                <a:extLst>
                  <a:ext uri="{FF2B5EF4-FFF2-40B4-BE49-F238E27FC236}">
                    <a16:creationId xmlns:a16="http://schemas.microsoft.com/office/drawing/2014/main" id="{B62AB7D5-BFAF-469E-81FC-13CCA3F2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1758" name="Text Box 78">
              <a:extLst>
                <a:ext uri="{FF2B5EF4-FFF2-40B4-BE49-F238E27FC236}">
                  <a16:creationId xmlns:a16="http://schemas.microsoft.com/office/drawing/2014/main" id="{99076D13-98F4-4A52-BE42-BEA4F1DDE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1759" name="Line 79">
              <a:extLst>
                <a:ext uri="{FF2B5EF4-FFF2-40B4-BE49-F238E27FC236}">
                  <a16:creationId xmlns:a16="http://schemas.microsoft.com/office/drawing/2014/main" id="{EBF37F3B-5DFB-4696-8719-EC7F9FE60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1760" name="Group 80">
              <a:extLst>
                <a:ext uri="{FF2B5EF4-FFF2-40B4-BE49-F238E27FC236}">
                  <a16:creationId xmlns:a16="http://schemas.microsoft.com/office/drawing/2014/main" id="{E969A8B1-007C-4574-8EA5-A2F017D9E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1761" name="Rectangle 81">
                <a:extLst>
                  <a:ext uri="{FF2B5EF4-FFF2-40B4-BE49-F238E27FC236}">
                    <a16:creationId xmlns:a16="http://schemas.microsoft.com/office/drawing/2014/main" id="{A677BC14-1DA3-408B-8D74-6276598C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62" name="Rectangle 82">
                <a:extLst>
                  <a:ext uri="{FF2B5EF4-FFF2-40B4-BE49-F238E27FC236}">
                    <a16:creationId xmlns:a16="http://schemas.microsoft.com/office/drawing/2014/main" id="{A300DD92-DDA2-4C05-8328-50465AB11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1763" name="Rectangle 83">
                <a:extLst>
                  <a:ext uri="{FF2B5EF4-FFF2-40B4-BE49-F238E27FC236}">
                    <a16:creationId xmlns:a16="http://schemas.microsoft.com/office/drawing/2014/main" id="{30126F13-F249-4DC9-991F-F5A25C87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1764" name="Line 84">
                <a:extLst>
                  <a:ext uri="{FF2B5EF4-FFF2-40B4-BE49-F238E27FC236}">
                    <a16:creationId xmlns:a16="http://schemas.microsoft.com/office/drawing/2014/main" id="{E0C8A814-F7B1-4FFD-92D0-7D7DBEE9F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1765" name="Text Box 85">
              <a:extLst>
                <a:ext uri="{FF2B5EF4-FFF2-40B4-BE49-F238E27FC236}">
                  <a16:creationId xmlns:a16="http://schemas.microsoft.com/office/drawing/2014/main" id="{47A6B627-57F7-4412-89E2-A4F99E697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1766" name="Text Box 86">
              <a:extLst>
                <a:ext uri="{FF2B5EF4-FFF2-40B4-BE49-F238E27FC236}">
                  <a16:creationId xmlns:a16="http://schemas.microsoft.com/office/drawing/2014/main" id="{AF471338-9BB7-4606-9FB3-AADACE9F0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1767" name="Text Box 87">
              <a:extLst>
                <a:ext uri="{FF2B5EF4-FFF2-40B4-BE49-F238E27FC236}">
                  <a16:creationId xmlns:a16="http://schemas.microsoft.com/office/drawing/2014/main" id="{94E18ED0-D3D6-41DC-A799-915A6AC7A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1768" name="Line 88">
              <a:extLst>
                <a:ext uri="{FF2B5EF4-FFF2-40B4-BE49-F238E27FC236}">
                  <a16:creationId xmlns:a16="http://schemas.microsoft.com/office/drawing/2014/main" id="{FBFF5C06-DA32-48D7-896F-3E7731631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1769" name="Line 89">
              <a:extLst>
                <a:ext uri="{FF2B5EF4-FFF2-40B4-BE49-F238E27FC236}">
                  <a16:creationId xmlns:a16="http://schemas.microsoft.com/office/drawing/2014/main" id="{A66B8BF6-766C-461B-AFE8-A533F95B1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0582A-FD2F-4908-97AE-C4E5233A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91652-E72B-4BEB-B982-1B8679CC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15EE2-F12A-4B70-B849-8F56463B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203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44E0858-0CC4-40B5-A693-37849A1D6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15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D184D59-5957-46AD-B94F-B82F12A4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7F6F654E-648E-4892-912B-4485908C8F0B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2709" name="Group 5">
              <a:extLst>
                <a:ext uri="{FF2B5EF4-FFF2-40B4-BE49-F238E27FC236}">
                  <a16:creationId xmlns:a16="http://schemas.microsoft.com/office/drawing/2014/main" id="{0EF706F3-1321-45C2-BA92-C91A6B90A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2710" name="Rectangle 6">
                <a:extLst>
                  <a:ext uri="{FF2B5EF4-FFF2-40B4-BE49-F238E27FC236}">
                    <a16:creationId xmlns:a16="http://schemas.microsoft.com/office/drawing/2014/main" id="{1F638CC7-AFE3-434D-8818-9FB2D29EA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3 MUL.D M(45+),F4</a:t>
                </a:r>
              </a:p>
            </p:txBody>
          </p:sp>
          <p:sp>
            <p:nvSpPr>
              <p:cNvPr id="72711" name="Rectangle 7">
                <a:extLst>
                  <a:ext uri="{FF2B5EF4-FFF2-40B4-BE49-F238E27FC236}">
                    <a16:creationId xmlns:a16="http://schemas.microsoft.com/office/drawing/2014/main" id="{534EA8EB-310E-4DF4-BEE8-6A880A7B2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</a:t>
                </a:r>
                <a:r>
                  <a:rPr lang="zh-CN" altLang="zh-CN" sz="1270" b="1">
                    <a:solidFill>
                      <a:schemeClr val="hlink"/>
                    </a:solidFill>
                    <a:latin typeface="Tahoma" panose="020B0604030504040204" pitchFamily="34" charset="0"/>
                  </a:rPr>
                  <a:t>F2*F4</a:t>
                </a:r>
                <a:r>
                  <a:rPr lang="zh-CN" altLang="zh-CN" sz="1270" b="1">
                    <a:latin typeface="Tahoma" panose="020B0604030504040204" pitchFamily="34" charset="0"/>
                  </a:rPr>
                  <a:t>,F6       40</a:t>
                </a:r>
              </a:p>
            </p:txBody>
          </p:sp>
          <p:sp>
            <p:nvSpPr>
              <p:cNvPr id="72712" name="Rectangle 8">
                <a:extLst>
                  <a:ext uri="{FF2B5EF4-FFF2-40B4-BE49-F238E27FC236}">
                    <a16:creationId xmlns:a16="http://schemas.microsoft.com/office/drawing/2014/main" id="{2117F8FA-8FA0-4C60-A8C1-09D766AC4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2713" name="Rectangle 9">
              <a:extLst>
                <a:ext uri="{FF2B5EF4-FFF2-40B4-BE49-F238E27FC236}">
                  <a16:creationId xmlns:a16="http://schemas.microsoft.com/office/drawing/2014/main" id="{94BAC538-E711-4A7C-9C2D-1828025E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14" name="Rectangle 10">
              <a:extLst>
                <a:ext uri="{FF2B5EF4-FFF2-40B4-BE49-F238E27FC236}">
                  <a16:creationId xmlns:a16="http://schemas.microsoft.com/office/drawing/2014/main" id="{DB001010-EAA2-4A5B-A2F9-98D5E0311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2715" name="Rectangle 11">
              <a:extLst>
                <a:ext uri="{FF2B5EF4-FFF2-40B4-BE49-F238E27FC236}">
                  <a16:creationId xmlns:a16="http://schemas.microsoft.com/office/drawing/2014/main" id="{446912F1-066B-43C8-8311-8BCAAEB3D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16" name="Rectangle 12">
              <a:extLst>
                <a:ext uri="{FF2B5EF4-FFF2-40B4-BE49-F238E27FC236}">
                  <a16:creationId xmlns:a16="http://schemas.microsoft.com/office/drawing/2014/main" id="{D239C916-BBED-4A92-BFC1-2EEC3AF9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452C1427-155C-4482-9E47-1DEA562F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18" name="Text Box 14">
              <a:extLst>
                <a:ext uri="{FF2B5EF4-FFF2-40B4-BE49-F238E27FC236}">
                  <a16:creationId xmlns:a16="http://schemas.microsoft.com/office/drawing/2014/main" id="{1090A001-D317-4BA1-A3AB-5A020C517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2719" name="Rectangle 15">
              <a:extLst>
                <a:ext uri="{FF2B5EF4-FFF2-40B4-BE49-F238E27FC236}">
                  <a16:creationId xmlns:a16="http://schemas.microsoft.com/office/drawing/2014/main" id="{B28437D5-C189-44AE-89C5-C5237FF0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2720" name="Rectangle 16">
              <a:extLst>
                <a:ext uri="{FF2B5EF4-FFF2-40B4-BE49-F238E27FC236}">
                  <a16:creationId xmlns:a16="http://schemas.microsoft.com/office/drawing/2014/main" id="{DFBAD440-B309-43EA-8302-D50424ED5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2721" name="Line 17">
              <a:extLst>
                <a:ext uri="{FF2B5EF4-FFF2-40B4-BE49-F238E27FC236}">
                  <a16:creationId xmlns:a16="http://schemas.microsoft.com/office/drawing/2014/main" id="{D52F9703-FE68-4721-A54B-4C2DC141E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EBBF2940-2827-4590-97DF-EE90F7AE2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2599745A-85F4-4E86-9FC5-8620B9561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4" name="Line 20">
              <a:extLst>
                <a:ext uri="{FF2B5EF4-FFF2-40B4-BE49-F238E27FC236}">
                  <a16:creationId xmlns:a16="http://schemas.microsoft.com/office/drawing/2014/main" id="{BA8FF270-2A58-4141-B0AA-E886B7D9E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5" name="Text Box 21">
              <a:extLst>
                <a:ext uri="{FF2B5EF4-FFF2-40B4-BE49-F238E27FC236}">
                  <a16:creationId xmlns:a16="http://schemas.microsoft.com/office/drawing/2014/main" id="{8CA603E3-1E3F-4F51-A00B-2B8193225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2726" name="Line 22">
              <a:extLst>
                <a:ext uri="{FF2B5EF4-FFF2-40B4-BE49-F238E27FC236}">
                  <a16:creationId xmlns:a16="http://schemas.microsoft.com/office/drawing/2014/main" id="{631E110F-DD1F-4FA3-BF92-D344D3018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7" name="Line 23">
              <a:extLst>
                <a:ext uri="{FF2B5EF4-FFF2-40B4-BE49-F238E27FC236}">
                  <a16:creationId xmlns:a16="http://schemas.microsoft.com/office/drawing/2014/main" id="{174921DA-0FB2-405A-9C0D-28CF2F8A8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28" name="Text Box 24">
              <a:extLst>
                <a:ext uri="{FF2B5EF4-FFF2-40B4-BE49-F238E27FC236}">
                  <a16:creationId xmlns:a16="http://schemas.microsoft.com/office/drawing/2014/main" id="{F9F51D3E-790D-4090-B6AA-BFCA6F160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2729" name="Group 25">
              <a:extLst>
                <a:ext uri="{FF2B5EF4-FFF2-40B4-BE49-F238E27FC236}">
                  <a16:creationId xmlns:a16="http://schemas.microsoft.com/office/drawing/2014/main" id="{2F325250-9726-495F-B280-BDE188791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2730" name="Rectangle 26">
                <a:extLst>
                  <a:ext uri="{FF2B5EF4-FFF2-40B4-BE49-F238E27FC236}">
                    <a16:creationId xmlns:a16="http://schemas.microsoft.com/office/drawing/2014/main" id="{748C8A62-E94D-4674-98D4-92243CCF2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31" name="Rectangle 27">
                <a:extLst>
                  <a:ext uri="{FF2B5EF4-FFF2-40B4-BE49-F238E27FC236}">
                    <a16:creationId xmlns:a16="http://schemas.microsoft.com/office/drawing/2014/main" id="{8E262B96-82F8-4232-B810-AB6C72FD3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32" name="Rectangle 28">
                <a:extLst>
                  <a:ext uri="{FF2B5EF4-FFF2-40B4-BE49-F238E27FC236}">
                    <a16:creationId xmlns:a16="http://schemas.microsoft.com/office/drawing/2014/main" id="{E221D8F1-30D3-48C0-B78C-67F3229D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33" name="Rectangle 29">
                <a:extLst>
                  <a:ext uri="{FF2B5EF4-FFF2-40B4-BE49-F238E27FC236}">
                    <a16:creationId xmlns:a16="http://schemas.microsoft.com/office/drawing/2014/main" id="{E9842545-7973-4E34-B9D3-B8C91E743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2734" name="未知">
              <a:extLst>
                <a:ext uri="{FF2B5EF4-FFF2-40B4-BE49-F238E27FC236}">
                  <a16:creationId xmlns:a16="http://schemas.microsoft.com/office/drawing/2014/main" id="{829B0EF4-FBF3-4090-8825-338765B3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35" name="Text Box 31">
              <a:extLst>
                <a:ext uri="{FF2B5EF4-FFF2-40B4-BE49-F238E27FC236}">
                  <a16:creationId xmlns:a16="http://schemas.microsoft.com/office/drawing/2014/main" id="{9932B6E7-AB10-4E82-B30B-B6A94B8F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2736" name="Group 32">
              <a:extLst>
                <a:ext uri="{FF2B5EF4-FFF2-40B4-BE49-F238E27FC236}">
                  <a16:creationId xmlns:a16="http://schemas.microsoft.com/office/drawing/2014/main" id="{1E29A335-5EC2-4317-B072-DE1C83305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2737" name="Rectangle 33">
                <a:extLst>
                  <a:ext uri="{FF2B5EF4-FFF2-40B4-BE49-F238E27FC236}">
                    <a16:creationId xmlns:a16="http://schemas.microsoft.com/office/drawing/2014/main" id="{18DFEFE6-4354-48B3-A9CB-DFD52A58F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38" name="Rectangle 34">
                <a:extLst>
                  <a:ext uri="{FF2B5EF4-FFF2-40B4-BE49-F238E27FC236}">
                    <a16:creationId xmlns:a16="http://schemas.microsoft.com/office/drawing/2014/main" id="{4B4BD214-6B0D-46F2-BDC3-F8D2090BA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2739" name="Rectangle 35">
                <a:extLst>
                  <a:ext uri="{FF2B5EF4-FFF2-40B4-BE49-F238E27FC236}">
                    <a16:creationId xmlns:a16="http://schemas.microsoft.com/office/drawing/2014/main" id="{53D91ABC-78D9-4AF2-8F44-CE830F98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40" name="Rectangle 36">
                <a:extLst>
                  <a:ext uri="{FF2B5EF4-FFF2-40B4-BE49-F238E27FC236}">
                    <a16:creationId xmlns:a16="http://schemas.microsoft.com/office/drawing/2014/main" id="{0C8A0781-D80A-41D5-BA1F-A5DB76055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2741" name="Rectangle 37">
                <a:extLst>
                  <a:ext uri="{FF2B5EF4-FFF2-40B4-BE49-F238E27FC236}">
                    <a16:creationId xmlns:a16="http://schemas.microsoft.com/office/drawing/2014/main" id="{91623808-5A4F-479C-8E4A-599EDD7E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42" name="Rectangle 38">
                <a:extLst>
                  <a:ext uri="{FF2B5EF4-FFF2-40B4-BE49-F238E27FC236}">
                    <a16:creationId xmlns:a16="http://schemas.microsoft.com/office/drawing/2014/main" id="{3C4047E5-5C35-4323-8CF2-E92101970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2743" name="Rectangle 39">
                <a:extLst>
                  <a:ext uri="{FF2B5EF4-FFF2-40B4-BE49-F238E27FC236}">
                    <a16:creationId xmlns:a16="http://schemas.microsoft.com/office/drawing/2014/main" id="{5E3DE2B6-A9B9-4E02-A584-5C97F8B2A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44" name="Rectangle 40">
                <a:extLst>
                  <a:ext uri="{FF2B5EF4-FFF2-40B4-BE49-F238E27FC236}">
                    <a16:creationId xmlns:a16="http://schemas.microsoft.com/office/drawing/2014/main" id="{7F08247C-73A0-4EA0-990D-BDBF5C2AD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2745" name="Rectangle 41">
                <a:extLst>
                  <a:ext uri="{FF2B5EF4-FFF2-40B4-BE49-F238E27FC236}">
                    <a16:creationId xmlns:a16="http://schemas.microsoft.com/office/drawing/2014/main" id="{469951C0-A5B8-4023-8957-54AA1559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2746" name="Rectangle 42">
                <a:extLst>
                  <a:ext uri="{FF2B5EF4-FFF2-40B4-BE49-F238E27FC236}">
                    <a16:creationId xmlns:a16="http://schemas.microsoft.com/office/drawing/2014/main" id="{C121AAD1-110C-4E31-A052-6ADE7587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47" name="Rectangle 43">
                <a:extLst>
                  <a:ext uri="{FF2B5EF4-FFF2-40B4-BE49-F238E27FC236}">
                    <a16:creationId xmlns:a16="http://schemas.microsoft.com/office/drawing/2014/main" id="{DBB0162E-1050-4C12-B76B-B5D3DBC6A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2748" name="Rectangle 44">
                <a:extLst>
                  <a:ext uri="{FF2B5EF4-FFF2-40B4-BE49-F238E27FC236}">
                    <a16:creationId xmlns:a16="http://schemas.microsoft.com/office/drawing/2014/main" id="{246B9630-C5FC-445F-9352-41BD8B084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2749" name="Rectangle 45">
                <a:extLst>
                  <a:ext uri="{FF2B5EF4-FFF2-40B4-BE49-F238E27FC236}">
                    <a16:creationId xmlns:a16="http://schemas.microsoft.com/office/drawing/2014/main" id="{12BBC9C5-29CF-429E-A7E7-EF8AB7C69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72750" name="Rectangle 46">
                <a:extLst>
                  <a:ext uri="{FF2B5EF4-FFF2-40B4-BE49-F238E27FC236}">
                    <a16:creationId xmlns:a16="http://schemas.microsoft.com/office/drawing/2014/main" id="{A72D1236-FC74-4D47-A09F-21F9E71F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72751" name="Rectangle 47">
                <a:extLst>
                  <a:ext uri="{FF2B5EF4-FFF2-40B4-BE49-F238E27FC236}">
                    <a16:creationId xmlns:a16="http://schemas.microsoft.com/office/drawing/2014/main" id="{209616A7-1C20-4988-AC45-862ACD569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72752" name="Rectangle 48">
                <a:extLst>
                  <a:ext uri="{FF2B5EF4-FFF2-40B4-BE49-F238E27FC236}">
                    <a16:creationId xmlns:a16="http://schemas.microsoft.com/office/drawing/2014/main" id="{A01F30F3-55D0-47CF-9112-A782A57D7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72753" name="Rectangle 49">
              <a:extLst>
                <a:ext uri="{FF2B5EF4-FFF2-40B4-BE49-F238E27FC236}">
                  <a16:creationId xmlns:a16="http://schemas.microsoft.com/office/drawing/2014/main" id="{21418F06-7919-44F2-8B46-B53C70DB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72754" name="Rectangle 50">
              <a:extLst>
                <a:ext uri="{FF2B5EF4-FFF2-40B4-BE49-F238E27FC236}">
                  <a16:creationId xmlns:a16="http://schemas.microsoft.com/office/drawing/2014/main" id="{D802F96F-FABE-4109-BF30-71C61B89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55" name="Rectangle 51">
              <a:extLst>
                <a:ext uri="{FF2B5EF4-FFF2-40B4-BE49-F238E27FC236}">
                  <a16:creationId xmlns:a16="http://schemas.microsoft.com/office/drawing/2014/main" id="{FDB976A3-1DF5-4504-8761-1A2476A8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56" name="Rectangle 52">
              <a:extLst>
                <a:ext uri="{FF2B5EF4-FFF2-40B4-BE49-F238E27FC236}">
                  <a16:creationId xmlns:a16="http://schemas.microsoft.com/office/drawing/2014/main" id="{229C6ABA-28C0-4511-88B0-05A551BC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solidFill>
                    <a:schemeClr val="hlink"/>
                  </a:solidFill>
                  <a:latin typeface="Tahoma" panose="020B0604030504040204" pitchFamily="34" charset="0"/>
                </a:rPr>
                <a:t>F2*F4</a:t>
              </a:r>
            </a:p>
          </p:txBody>
        </p:sp>
        <p:sp>
          <p:nvSpPr>
            <p:cNvPr id="72757" name="Rectangle 53">
              <a:extLst>
                <a:ext uri="{FF2B5EF4-FFF2-40B4-BE49-F238E27FC236}">
                  <a16:creationId xmlns:a16="http://schemas.microsoft.com/office/drawing/2014/main" id="{17561549-F00D-436C-B702-E1B20D9E1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58" name="Rectangle 54">
              <a:extLst>
                <a:ext uri="{FF2B5EF4-FFF2-40B4-BE49-F238E27FC236}">
                  <a16:creationId xmlns:a16="http://schemas.microsoft.com/office/drawing/2014/main" id="{2C0943DC-234F-4D64-B942-BE645D96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59" name="Rectangle 55">
              <a:extLst>
                <a:ext uri="{FF2B5EF4-FFF2-40B4-BE49-F238E27FC236}">
                  <a16:creationId xmlns:a16="http://schemas.microsoft.com/office/drawing/2014/main" id="{790CD0C9-EC52-4026-BFCD-2BA89AEDB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72760" name="Rectangle 56">
              <a:extLst>
                <a:ext uri="{FF2B5EF4-FFF2-40B4-BE49-F238E27FC236}">
                  <a16:creationId xmlns:a16="http://schemas.microsoft.com/office/drawing/2014/main" id="{ABA4D871-68B6-4649-B3A2-DA92452E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61" name="Rectangle 57">
              <a:extLst>
                <a:ext uri="{FF2B5EF4-FFF2-40B4-BE49-F238E27FC236}">
                  <a16:creationId xmlns:a16="http://schemas.microsoft.com/office/drawing/2014/main" id="{8A17E98C-661D-47C4-ABDD-069F1246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62" name="Rectangle 58">
              <a:extLst>
                <a:ext uri="{FF2B5EF4-FFF2-40B4-BE49-F238E27FC236}">
                  <a16:creationId xmlns:a16="http://schemas.microsoft.com/office/drawing/2014/main" id="{FEB8A107-8A01-4A6B-A22B-89F87C63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72763" name="Rectangle 59">
              <a:extLst>
                <a:ext uri="{FF2B5EF4-FFF2-40B4-BE49-F238E27FC236}">
                  <a16:creationId xmlns:a16="http://schemas.microsoft.com/office/drawing/2014/main" id="{26D77C69-E742-4F38-A7A3-0F2B0681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64" name="Rectangle 60">
              <a:extLst>
                <a:ext uri="{FF2B5EF4-FFF2-40B4-BE49-F238E27FC236}">
                  <a16:creationId xmlns:a16="http://schemas.microsoft.com/office/drawing/2014/main" id="{F0EC55E0-610F-4FB7-8E1E-7608566E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2765" name="Line 61">
              <a:extLst>
                <a:ext uri="{FF2B5EF4-FFF2-40B4-BE49-F238E27FC236}">
                  <a16:creationId xmlns:a16="http://schemas.microsoft.com/office/drawing/2014/main" id="{6F262035-0204-4D09-A894-5D804A7EC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66" name="Text Box 62">
              <a:extLst>
                <a:ext uri="{FF2B5EF4-FFF2-40B4-BE49-F238E27FC236}">
                  <a16:creationId xmlns:a16="http://schemas.microsoft.com/office/drawing/2014/main" id="{9FAC9A97-4850-40E1-B913-75C70ACC1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2767" name="未知">
              <a:extLst>
                <a:ext uri="{FF2B5EF4-FFF2-40B4-BE49-F238E27FC236}">
                  <a16:creationId xmlns:a16="http://schemas.microsoft.com/office/drawing/2014/main" id="{ECFE6197-2C46-4F95-909E-FD64A8861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68" name="Line 64">
              <a:extLst>
                <a:ext uri="{FF2B5EF4-FFF2-40B4-BE49-F238E27FC236}">
                  <a16:creationId xmlns:a16="http://schemas.microsoft.com/office/drawing/2014/main" id="{3D2C01E5-926E-4C58-99BC-F0079653F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69" name="Line 65">
              <a:extLst>
                <a:ext uri="{FF2B5EF4-FFF2-40B4-BE49-F238E27FC236}">
                  <a16:creationId xmlns:a16="http://schemas.microsoft.com/office/drawing/2014/main" id="{4C1BFF6E-8534-4D8A-921B-6DD1A60EF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70" name="Text Box 66">
              <a:extLst>
                <a:ext uri="{FF2B5EF4-FFF2-40B4-BE49-F238E27FC236}">
                  <a16:creationId xmlns:a16="http://schemas.microsoft.com/office/drawing/2014/main" id="{48AAC21E-4F01-4069-BD67-D17609AA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2771" name="Text Box 67">
              <a:extLst>
                <a:ext uri="{FF2B5EF4-FFF2-40B4-BE49-F238E27FC236}">
                  <a16:creationId xmlns:a16="http://schemas.microsoft.com/office/drawing/2014/main" id="{D0840C8F-47C8-439C-B2A9-3DEC348B8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2772" name="AutoShape 68">
              <a:extLst>
                <a:ext uri="{FF2B5EF4-FFF2-40B4-BE49-F238E27FC236}">
                  <a16:creationId xmlns:a16="http://schemas.microsoft.com/office/drawing/2014/main" id="{EAE39B9A-7C0D-4DF7-B4A0-53DB57E6CD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73" name="Text Box 69">
              <a:extLst>
                <a:ext uri="{FF2B5EF4-FFF2-40B4-BE49-F238E27FC236}">
                  <a16:creationId xmlns:a16="http://schemas.microsoft.com/office/drawing/2014/main" id="{0B621807-75D6-48AC-A039-1A0ADFF27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2774" name="Text Box 70">
              <a:extLst>
                <a:ext uri="{FF2B5EF4-FFF2-40B4-BE49-F238E27FC236}">
                  <a16:creationId xmlns:a16="http://schemas.microsoft.com/office/drawing/2014/main" id="{60CE31EE-6D6E-4429-861D-29A25AE20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2775" name="Group 71">
              <a:extLst>
                <a:ext uri="{FF2B5EF4-FFF2-40B4-BE49-F238E27FC236}">
                  <a16:creationId xmlns:a16="http://schemas.microsoft.com/office/drawing/2014/main" id="{490B22AA-1D86-426E-9CBD-B6FB4BC7920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2776" name="Rectangle 72">
                <a:extLst>
                  <a:ext uri="{FF2B5EF4-FFF2-40B4-BE49-F238E27FC236}">
                    <a16:creationId xmlns:a16="http://schemas.microsoft.com/office/drawing/2014/main" id="{67E4F9BB-00DA-4F6B-BD72-41E2B57E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77" name="Rectangle 73">
                <a:extLst>
                  <a:ext uri="{FF2B5EF4-FFF2-40B4-BE49-F238E27FC236}">
                    <a16:creationId xmlns:a16="http://schemas.microsoft.com/office/drawing/2014/main" id="{10CC4F1D-4E01-4599-8BBF-CD3314CAD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78" name="Rectangle 74">
                <a:extLst>
                  <a:ext uri="{FF2B5EF4-FFF2-40B4-BE49-F238E27FC236}">
                    <a16:creationId xmlns:a16="http://schemas.microsoft.com/office/drawing/2014/main" id="{397FF377-A292-4F4F-AF9C-47C73D79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79" name="Rectangle 75">
                <a:extLst>
                  <a:ext uri="{FF2B5EF4-FFF2-40B4-BE49-F238E27FC236}">
                    <a16:creationId xmlns:a16="http://schemas.microsoft.com/office/drawing/2014/main" id="{AAC8C581-5B36-45F6-99A0-A64A86315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80" name="Rectangle 76">
                <a:extLst>
                  <a:ext uri="{FF2B5EF4-FFF2-40B4-BE49-F238E27FC236}">
                    <a16:creationId xmlns:a16="http://schemas.microsoft.com/office/drawing/2014/main" id="{9CBF944A-486B-4BB9-A45F-A87F5C28B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81" name="Rectangle 77">
                <a:extLst>
                  <a:ext uri="{FF2B5EF4-FFF2-40B4-BE49-F238E27FC236}">
                    <a16:creationId xmlns:a16="http://schemas.microsoft.com/office/drawing/2014/main" id="{A13CF08E-F0A8-4E4D-BA84-D7835515D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2782" name="Text Box 78">
              <a:extLst>
                <a:ext uri="{FF2B5EF4-FFF2-40B4-BE49-F238E27FC236}">
                  <a16:creationId xmlns:a16="http://schemas.microsoft.com/office/drawing/2014/main" id="{77A2636C-25AF-42E5-8B74-3ECBFB5E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2783" name="Line 79">
              <a:extLst>
                <a:ext uri="{FF2B5EF4-FFF2-40B4-BE49-F238E27FC236}">
                  <a16:creationId xmlns:a16="http://schemas.microsoft.com/office/drawing/2014/main" id="{6085ECD7-7394-4812-BC36-8DBDA3BC0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2784" name="Group 80">
              <a:extLst>
                <a:ext uri="{FF2B5EF4-FFF2-40B4-BE49-F238E27FC236}">
                  <a16:creationId xmlns:a16="http://schemas.microsoft.com/office/drawing/2014/main" id="{410C83DF-E5E6-4007-8CFF-C22FD9FD5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2785" name="Rectangle 81">
                <a:extLst>
                  <a:ext uri="{FF2B5EF4-FFF2-40B4-BE49-F238E27FC236}">
                    <a16:creationId xmlns:a16="http://schemas.microsoft.com/office/drawing/2014/main" id="{A1983E58-7D74-4589-94E5-9755193D9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86" name="Rectangle 82">
                <a:extLst>
                  <a:ext uri="{FF2B5EF4-FFF2-40B4-BE49-F238E27FC236}">
                    <a16:creationId xmlns:a16="http://schemas.microsoft.com/office/drawing/2014/main" id="{899A4811-31CC-421A-9389-5D67A89D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2787" name="Rectangle 83">
                <a:extLst>
                  <a:ext uri="{FF2B5EF4-FFF2-40B4-BE49-F238E27FC236}">
                    <a16:creationId xmlns:a16="http://schemas.microsoft.com/office/drawing/2014/main" id="{E5B3667C-197E-4BA8-9C16-AD69EA68E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2788" name="Line 84">
                <a:extLst>
                  <a:ext uri="{FF2B5EF4-FFF2-40B4-BE49-F238E27FC236}">
                    <a16:creationId xmlns:a16="http://schemas.microsoft.com/office/drawing/2014/main" id="{2E6071F9-7C83-4E8A-821B-799C1B777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2789" name="Text Box 85">
              <a:extLst>
                <a:ext uri="{FF2B5EF4-FFF2-40B4-BE49-F238E27FC236}">
                  <a16:creationId xmlns:a16="http://schemas.microsoft.com/office/drawing/2014/main" id="{3284E830-50AE-4B7C-A08B-4A674C575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2790" name="Text Box 86">
              <a:extLst>
                <a:ext uri="{FF2B5EF4-FFF2-40B4-BE49-F238E27FC236}">
                  <a16:creationId xmlns:a16="http://schemas.microsoft.com/office/drawing/2014/main" id="{D96A4321-99EC-499B-AAB7-4D8BA2F3C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2791" name="Text Box 87">
              <a:extLst>
                <a:ext uri="{FF2B5EF4-FFF2-40B4-BE49-F238E27FC236}">
                  <a16:creationId xmlns:a16="http://schemas.microsoft.com/office/drawing/2014/main" id="{92FCE2B0-4126-4E2F-8E68-D64CC272B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2792" name="Line 88">
              <a:extLst>
                <a:ext uri="{FF2B5EF4-FFF2-40B4-BE49-F238E27FC236}">
                  <a16:creationId xmlns:a16="http://schemas.microsoft.com/office/drawing/2014/main" id="{672CD6E4-2E38-4BF9-A991-5D054AEE1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2793" name="Line 89">
              <a:extLst>
                <a:ext uri="{FF2B5EF4-FFF2-40B4-BE49-F238E27FC236}">
                  <a16:creationId xmlns:a16="http://schemas.microsoft.com/office/drawing/2014/main" id="{C2A713F2-D9F4-4375-A6C1-84FC61509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2794" name="AutoShape 90">
            <a:extLst>
              <a:ext uri="{FF2B5EF4-FFF2-40B4-BE49-F238E27FC236}">
                <a16:creationId xmlns:a16="http://schemas.microsoft.com/office/drawing/2014/main" id="{1FE0D25B-EBAA-4952-AC4F-271FAA69E46F}"/>
              </a:ext>
            </a:extLst>
          </p:cNvPr>
          <p:cNvSpPr>
            <a:spLocks/>
          </p:cNvSpPr>
          <p:nvPr/>
        </p:nvSpPr>
        <p:spPr bwMode="auto">
          <a:xfrm>
            <a:off x="1619356" y="3591566"/>
            <a:ext cx="913643" cy="456192"/>
          </a:xfrm>
          <a:prstGeom prst="borderCallout1">
            <a:avLst>
              <a:gd name="adj1" fmla="val 18750"/>
              <a:gd name="adj2" fmla="val 108333"/>
              <a:gd name="adj3" fmla="val 200000"/>
              <a:gd name="adj4" fmla="val 22534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Write Result</a:t>
            </a:r>
          </a:p>
        </p:txBody>
      </p:sp>
      <p:sp>
        <p:nvSpPr>
          <p:cNvPr id="72795" name="Line 91">
            <a:extLst>
              <a:ext uri="{FF2B5EF4-FFF2-40B4-BE49-F238E27FC236}">
                <a16:creationId xmlns:a16="http://schemas.microsoft.com/office/drawing/2014/main" id="{DFB65639-6592-4C9E-B632-6222795EC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514" y="3105129"/>
            <a:ext cx="1512238" cy="53936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72796" name="Line 92">
            <a:extLst>
              <a:ext uri="{FF2B5EF4-FFF2-40B4-BE49-F238E27FC236}">
                <a16:creationId xmlns:a16="http://schemas.microsoft.com/office/drawing/2014/main" id="{34DCEDCD-3038-4C68-A5AA-6E33F0B8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514" y="3644494"/>
            <a:ext cx="2016318" cy="97287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32066-6DE9-4A15-AF35-CF150066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C8C12-81F4-4C06-AC52-202BC1F3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6BC32-7D5B-49E7-8089-47262EBF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90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2AB7712-839D-49A5-BA6F-B5A71C65B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16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7E10DB9-7043-4931-8FFA-FC1D5021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3C5567D2-74C5-4963-8133-C6988E1F9C08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3733" name="Group 5">
              <a:extLst>
                <a:ext uri="{FF2B5EF4-FFF2-40B4-BE49-F238E27FC236}">
                  <a16:creationId xmlns:a16="http://schemas.microsoft.com/office/drawing/2014/main" id="{E4E0F619-CF15-4EA8-BE6D-D0A365297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3734" name="Rectangle 6">
                <a:extLst>
                  <a:ext uri="{FF2B5EF4-FFF2-40B4-BE49-F238E27FC236}">
                    <a16:creationId xmlns:a16="http://schemas.microsoft.com/office/drawing/2014/main" id="{52F40F03-591E-4ADF-AC7E-25CD7C554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3735" name="Rectangle 7">
                <a:extLst>
                  <a:ext uri="{FF2B5EF4-FFF2-40B4-BE49-F238E27FC236}">
                    <a16:creationId xmlns:a16="http://schemas.microsoft.com/office/drawing/2014/main" id="{990C0622-8FFB-4659-BD92-E4C4B542C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F2*F4,F6       39</a:t>
                </a:r>
              </a:p>
            </p:txBody>
          </p:sp>
          <p:sp>
            <p:nvSpPr>
              <p:cNvPr id="73736" name="Rectangle 8">
                <a:extLst>
                  <a:ext uri="{FF2B5EF4-FFF2-40B4-BE49-F238E27FC236}">
                    <a16:creationId xmlns:a16="http://schemas.microsoft.com/office/drawing/2014/main" id="{C89D31BB-0DFD-4AF7-B78B-B5EBE64C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CA205E98-FC19-4209-A4F5-4D1B9951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3738" name="Rectangle 10">
              <a:extLst>
                <a:ext uri="{FF2B5EF4-FFF2-40B4-BE49-F238E27FC236}">
                  <a16:creationId xmlns:a16="http://schemas.microsoft.com/office/drawing/2014/main" id="{62CD3DAF-B56D-4D16-9CAD-ADE81076D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3739" name="Rectangle 11">
              <a:extLst>
                <a:ext uri="{FF2B5EF4-FFF2-40B4-BE49-F238E27FC236}">
                  <a16:creationId xmlns:a16="http://schemas.microsoft.com/office/drawing/2014/main" id="{E31199A1-6B15-4303-A3ED-4BFC5D81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4A8D70A1-4988-4651-B6AF-679FA164D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B661DFC0-153D-4C95-9131-F2D47EBD6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2" name="Text Box 14">
              <a:extLst>
                <a:ext uri="{FF2B5EF4-FFF2-40B4-BE49-F238E27FC236}">
                  <a16:creationId xmlns:a16="http://schemas.microsoft.com/office/drawing/2014/main" id="{60422B44-64DA-4A4B-80D4-25CB28BF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3743" name="Rectangle 15">
              <a:extLst>
                <a:ext uri="{FF2B5EF4-FFF2-40B4-BE49-F238E27FC236}">
                  <a16:creationId xmlns:a16="http://schemas.microsoft.com/office/drawing/2014/main" id="{03B830AB-0395-419B-998A-86115806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3744" name="Rectangle 16">
              <a:extLst>
                <a:ext uri="{FF2B5EF4-FFF2-40B4-BE49-F238E27FC236}">
                  <a16:creationId xmlns:a16="http://schemas.microsoft.com/office/drawing/2014/main" id="{7BB03907-448B-46A4-96BB-560E4BA30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5E73E13D-38D6-49A5-9F3E-785DA33E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93AED9FB-44CE-4B08-B088-751F3EBEC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7" name="Line 19">
              <a:extLst>
                <a:ext uri="{FF2B5EF4-FFF2-40B4-BE49-F238E27FC236}">
                  <a16:creationId xmlns:a16="http://schemas.microsoft.com/office/drawing/2014/main" id="{5B933886-252E-45AE-9FFE-FFB35EA1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8" name="Line 20">
              <a:extLst>
                <a:ext uri="{FF2B5EF4-FFF2-40B4-BE49-F238E27FC236}">
                  <a16:creationId xmlns:a16="http://schemas.microsoft.com/office/drawing/2014/main" id="{54204BD3-B1C8-4683-9770-091BD354D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49" name="Text Box 21">
              <a:extLst>
                <a:ext uri="{FF2B5EF4-FFF2-40B4-BE49-F238E27FC236}">
                  <a16:creationId xmlns:a16="http://schemas.microsoft.com/office/drawing/2014/main" id="{580CED76-231C-4743-A856-33682883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3750" name="Line 22">
              <a:extLst>
                <a:ext uri="{FF2B5EF4-FFF2-40B4-BE49-F238E27FC236}">
                  <a16:creationId xmlns:a16="http://schemas.microsoft.com/office/drawing/2014/main" id="{9554552C-6F44-4DDE-BD72-72F071598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51" name="Line 23">
              <a:extLst>
                <a:ext uri="{FF2B5EF4-FFF2-40B4-BE49-F238E27FC236}">
                  <a16:creationId xmlns:a16="http://schemas.microsoft.com/office/drawing/2014/main" id="{B289EF5C-746A-4C22-AE81-46A9E0948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52" name="Text Box 24">
              <a:extLst>
                <a:ext uri="{FF2B5EF4-FFF2-40B4-BE49-F238E27FC236}">
                  <a16:creationId xmlns:a16="http://schemas.microsoft.com/office/drawing/2014/main" id="{85F7E52F-A96D-42CF-8749-B2EE9A76C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3753" name="Group 25">
              <a:extLst>
                <a:ext uri="{FF2B5EF4-FFF2-40B4-BE49-F238E27FC236}">
                  <a16:creationId xmlns:a16="http://schemas.microsoft.com/office/drawing/2014/main" id="{09B2FDF4-0A7E-4096-A2DE-9B708FF5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3754" name="Rectangle 26">
                <a:extLst>
                  <a:ext uri="{FF2B5EF4-FFF2-40B4-BE49-F238E27FC236}">
                    <a16:creationId xmlns:a16="http://schemas.microsoft.com/office/drawing/2014/main" id="{F44E44AF-3C9B-4CF5-B287-7AD3AC35E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755" name="Rectangle 27">
                <a:extLst>
                  <a:ext uri="{FF2B5EF4-FFF2-40B4-BE49-F238E27FC236}">
                    <a16:creationId xmlns:a16="http://schemas.microsoft.com/office/drawing/2014/main" id="{331D50EE-B917-422D-9ED9-2DBD10861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756" name="Rectangle 28">
                <a:extLst>
                  <a:ext uri="{FF2B5EF4-FFF2-40B4-BE49-F238E27FC236}">
                    <a16:creationId xmlns:a16="http://schemas.microsoft.com/office/drawing/2014/main" id="{1E88952F-8156-4F41-9B4E-EE45AFC2D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757" name="Rectangle 29">
                <a:extLst>
                  <a:ext uri="{FF2B5EF4-FFF2-40B4-BE49-F238E27FC236}">
                    <a16:creationId xmlns:a16="http://schemas.microsoft.com/office/drawing/2014/main" id="{9759226A-277F-4BCC-90C0-7129245D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3758" name="未知">
              <a:extLst>
                <a:ext uri="{FF2B5EF4-FFF2-40B4-BE49-F238E27FC236}">
                  <a16:creationId xmlns:a16="http://schemas.microsoft.com/office/drawing/2014/main" id="{67186052-3A30-4333-8ADD-2AE64AC4B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59" name="Text Box 31">
              <a:extLst>
                <a:ext uri="{FF2B5EF4-FFF2-40B4-BE49-F238E27FC236}">
                  <a16:creationId xmlns:a16="http://schemas.microsoft.com/office/drawing/2014/main" id="{AA554B1A-8F7A-493E-9D9E-702B1E009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3760" name="Group 32">
              <a:extLst>
                <a:ext uri="{FF2B5EF4-FFF2-40B4-BE49-F238E27FC236}">
                  <a16:creationId xmlns:a16="http://schemas.microsoft.com/office/drawing/2014/main" id="{2C3B81AD-621E-410C-86EB-93383EA21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3761" name="Rectangle 33">
                <a:extLst>
                  <a:ext uri="{FF2B5EF4-FFF2-40B4-BE49-F238E27FC236}">
                    <a16:creationId xmlns:a16="http://schemas.microsoft.com/office/drawing/2014/main" id="{40B4231A-CE2C-46EC-AE5B-18FA79D8B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762" name="Rectangle 34">
                <a:extLst>
                  <a:ext uri="{FF2B5EF4-FFF2-40B4-BE49-F238E27FC236}">
                    <a16:creationId xmlns:a16="http://schemas.microsoft.com/office/drawing/2014/main" id="{C8632436-65F8-41EB-BD85-E11F45666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3763" name="Rectangle 35">
                <a:extLst>
                  <a:ext uri="{FF2B5EF4-FFF2-40B4-BE49-F238E27FC236}">
                    <a16:creationId xmlns:a16="http://schemas.microsoft.com/office/drawing/2014/main" id="{F67B0AEA-0C8A-4998-A8DD-1ACFC063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764" name="Rectangle 36">
                <a:extLst>
                  <a:ext uri="{FF2B5EF4-FFF2-40B4-BE49-F238E27FC236}">
                    <a16:creationId xmlns:a16="http://schemas.microsoft.com/office/drawing/2014/main" id="{432C974B-3EFF-4AFA-9114-D55DA046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3765" name="Rectangle 37">
                <a:extLst>
                  <a:ext uri="{FF2B5EF4-FFF2-40B4-BE49-F238E27FC236}">
                    <a16:creationId xmlns:a16="http://schemas.microsoft.com/office/drawing/2014/main" id="{6B9478D8-C531-4B12-BE7C-6896E1CB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766" name="Rectangle 38">
                <a:extLst>
                  <a:ext uri="{FF2B5EF4-FFF2-40B4-BE49-F238E27FC236}">
                    <a16:creationId xmlns:a16="http://schemas.microsoft.com/office/drawing/2014/main" id="{34955BD6-A64B-4016-9257-0100D5B00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3767" name="Rectangle 39">
                <a:extLst>
                  <a:ext uri="{FF2B5EF4-FFF2-40B4-BE49-F238E27FC236}">
                    <a16:creationId xmlns:a16="http://schemas.microsoft.com/office/drawing/2014/main" id="{2DE9B792-A91F-4E27-8B71-C01396E2B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768" name="Rectangle 40">
                <a:extLst>
                  <a:ext uri="{FF2B5EF4-FFF2-40B4-BE49-F238E27FC236}">
                    <a16:creationId xmlns:a16="http://schemas.microsoft.com/office/drawing/2014/main" id="{787C2903-8E5E-4A2D-9D50-2265E0BC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3769" name="Rectangle 41">
                <a:extLst>
                  <a:ext uri="{FF2B5EF4-FFF2-40B4-BE49-F238E27FC236}">
                    <a16:creationId xmlns:a16="http://schemas.microsoft.com/office/drawing/2014/main" id="{7EAA0DD4-0F1E-4FFC-B8BA-86C067B0D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3770" name="Rectangle 42">
                <a:extLst>
                  <a:ext uri="{FF2B5EF4-FFF2-40B4-BE49-F238E27FC236}">
                    <a16:creationId xmlns:a16="http://schemas.microsoft.com/office/drawing/2014/main" id="{6F186DF4-3886-435C-A79C-BA18EEDA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771" name="Rectangle 43">
                <a:extLst>
                  <a:ext uri="{FF2B5EF4-FFF2-40B4-BE49-F238E27FC236}">
                    <a16:creationId xmlns:a16="http://schemas.microsoft.com/office/drawing/2014/main" id="{E553A71C-4E8D-465C-AE4D-97945B05C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3772" name="Rectangle 44">
                <a:extLst>
                  <a:ext uri="{FF2B5EF4-FFF2-40B4-BE49-F238E27FC236}">
                    <a16:creationId xmlns:a16="http://schemas.microsoft.com/office/drawing/2014/main" id="{01B6C1E6-9C3D-46D2-A026-0D4E77805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3773" name="Rectangle 45">
                <a:extLst>
                  <a:ext uri="{FF2B5EF4-FFF2-40B4-BE49-F238E27FC236}">
                    <a16:creationId xmlns:a16="http://schemas.microsoft.com/office/drawing/2014/main" id="{2271DCE2-7928-4F5D-B0B5-A51A8619F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73774" name="Rectangle 46">
                <a:extLst>
                  <a:ext uri="{FF2B5EF4-FFF2-40B4-BE49-F238E27FC236}">
                    <a16:creationId xmlns:a16="http://schemas.microsoft.com/office/drawing/2014/main" id="{317047BC-964E-43BC-8FA3-E8C5A4E3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73775" name="Rectangle 47">
                <a:extLst>
                  <a:ext uri="{FF2B5EF4-FFF2-40B4-BE49-F238E27FC236}">
                    <a16:creationId xmlns:a16="http://schemas.microsoft.com/office/drawing/2014/main" id="{EC41B8A1-01F6-4299-9FCB-0EF7C41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73776" name="Rectangle 48">
                <a:extLst>
                  <a:ext uri="{FF2B5EF4-FFF2-40B4-BE49-F238E27FC236}">
                    <a16:creationId xmlns:a16="http://schemas.microsoft.com/office/drawing/2014/main" id="{55E0D09F-DD9B-4292-9C05-B0CB5834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73777" name="Rectangle 49">
              <a:extLst>
                <a:ext uri="{FF2B5EF4-FFF2-40B4-BE49-F238E27FC236}">
                  <a16:creationId xmlns:a16="http://schemas.microsoft.com/office/drawing/2014/main" id="{DD35EE95-B25D-4F75-8E5D-5E6C3CF6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F0</a:t>
              </a:r>
            </a:p>
          </p:txBody>
        </p:sp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071CC250-E535-41C0-84C0-443DD86D6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41446CB2-CE2F-40CD-B5B7-62419537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0" name="Rectangle 52">
              <a:extLst>
                <a:ext uri="{FF2B5EF4-FFF2-40B4-BE49-F238E27FC236}">
                  <a16:creationId xmlns:a16="http://schemas.microsoft.com/office/drawing/2014/main" id="{0076C019-BF14-4B43-9254-B46BC187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F2*F4</a:t>
              </a:r>
            </a:p>
          </p:txBody>
        </p:sp>
        <p:sp>
          <p:nvSpPr>
            <p:cNvPr id="73781" name="Rectangle 53">
              <a:extLst>
                <a:ext uri="{FF2B5EF4-FFF2-40B4-BE49-F238E27FC236}">
                  <a16:creationId xmlns:a16="http://schemas.microsoft.com/office/drawing/2014/main" id="{51CF0FB0-DC91-4234-AAE3-5C782495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E1D85D89-5501-4568-A0F0-FCDB2D266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7AC3FBD3-2719-4570-9E37-F91B7E7A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29">
                  <a:latin typeface="Tahoma" panose="020B0604030504040204" pitchFamily="34" charset="0"/>
                </a:rPr>
                <a:t>MUL.D F0,F2,F4</a:t>
              </a: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248066D4-C0FE-4FF5-85FE-CBAEA0F0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426A6EB4-E524-4BD8-AB19-7D048C363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0856E5AC-8AE0-4D6F-B92D-4D8D8A4A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929D6BC2-75CD-4BC1-B585-CF4671EA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9D3996E3-A790-436F-8885-CB95AE159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3789" name="Line 61">
              <a:extLst>
                <a:ext uri="{FF2B5EF4-FFF2-40B4-BE49-F238E27FC236}">
                  <a16:creationId xmlns:a16="http://schemas.microsoft.com/office/drawing/2014/main" id="{2C3B7E97-751A-4E60-9AF4-1A1FEE828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90" name="Text Box 62">
              <a:extLst>
                <a:ext uri="{FF2B5EF4-FFF2-40B4-BE49-F238E27FC236}">
                  <a16:creationId xmlns:a16="http://schemas.microsoft.com/office/drawing/2014/main" id="{B02382E8-7070-48EE-B40C-40E833FE8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3791" name="未知">
              <a:extLst>
                <a:ext uri="{FF2B5EF4-FFF2-40B4-BE49-F238E27FC236}">
                  <a16:creationId xmlns:a16="http://schemas.microsoft.com/office/drawing/2014/main" id="{C08863E8-B8F4-43F1-A239-1BCFA9967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92" name="Line 64">
              <a:extLst>
                <a:ext uri="{FF2B5EF4-FFF2-40B4-BE49-F238E27FC236}">
                  <a16:creationId xmlns:a16="http://schemas.microsoft.com/office/drawing/2014/main" id="{93D4ACE5-DD20-4BE0-8712-230FD28A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93" name="Line 65">
              <a:extLst>
                <a:ext uri="{FF2B5EF4-FFF2-40B4-BE49-F238E27FC236}">
                  <a16:creationId xmlns:a16="http://schemas.microsoft.com/office/drawing/2014/main" id="{9AAE490E-9994-40D7-B9AE-02DB6C6F8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94" name="Text Box 66">
              <a:extLst>
                <a:ext uri="{FF2B5EF4-FFF2-40B4-BE49-F238E27FC236}">
                  <a16:creationId xmlns:a16="http://schemas.microsoft.com/office/drawing/2014/main" id="{BCE69628-2D7F-4CC5-8932-087CD740F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3795" name="Text Box 67">
              <a:extLst>
                <a:ext uri="{FF2B5EF4-FFF2-40B4-BE49-F238E27FC236}">
                  <a16:creationId xmlns:a16="http://schemas.microsoft.com/office/drawing/2014/main" id="{5A1F0304-B872-4372-971E-69C34AA3F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3796" name="AutoShape 68">
              <a:extLst>
                <a:ext uri="{FF2B5EF4-FFF2-40B4-BE49-F238E27FC236}">
                  <a16:creationId xmlns:a16="http://schemas.microsoft.com/office/drawing/2014/main" id="{0F08B8D8-3D9F-4377-9D23-F32B870F92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797" name="Text Box 69">
              <a:extLst>
                <a:ext uri="{FF2B5EF4-FFF2-40B4-BE49-F238E27FC236}">
                  <a16:creationId xmlns:a16="http://schemas.microsoft.com/office/drawing/2014/main" id="{C11B7F79-2C82-42D6-8124-3CCD0AC9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3798" name="Text Box 70">
              <a:extLst>
                <a:ext uri="{FF2B5EF4-FFF2-40B4-BE49-F238E27FC236}">
                  <a16:creationId xmlns:a16="http://schemas.microsoft.com/office/drawing/2014/main" id="{A29E4C06-79A1-4DBD-B89D-5E983818D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3799" name="Group 71">
              <a:extLst>
                <a:ext uri="{FF2B5EF4-FFF2-40B4-BE49-F238E27FC236}">
                  <a16:creationId xmlns:a16="http://schemas.microsoft.com/office/drawing/2014/main" id="{885A6887-F62E-409B-8068-EE891D3C70C6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3800" name="Rectangle 72">
                <a:extLst>
                  <a:ext uri="{FF2B5EF4-FFF2-40B4-BE49-F238E27FC236}">
                    <a16:creationId xmlns:a16="http://schemas.microsoft.com/office/drawing/2014/main" id="{B461AA31-91FE-4B29-A898-A4D1A7479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01" name="Rectangle 73">
                <a:extLst>
                  <a:ext uri="{FF2B5EF4-FFF2-40B4-BE49-F238E27FC236}">
                    <a16:creationId xmlns:a16="http://schemas.microsoft.com/office/drawing/2014/main" id="{26B63DC2-4E54-48FA-8FC3-79E08CC7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02" name="Rectangle 74">
                <a:extLst>
                  <a:ext uri="{FF2B5EF4-FFF2-40B4-BE49-F238E27FC236}">
                    <a16:creationId xmlns:a16="http://schemas.microsoft.com/office/drawing/2014/main" id="{803EEB03-F265-4752-9BFF-801C995CE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03" name="Rectangle 75">
                <a:extLst>
                  <a:ext uri="{FF2B5EF4-FFF2-40B4-BE49-F238E27FC236}">
                    <a16:creationId xmlns:a16="http://schemas.microsoft.com/office/drawing/2014/main" id="{AFA199F3-66E0-4679-9446-5CBB373E0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04" name="Rectangle 76">
                <a:extLst>
                  <a:ext uri="{FF2B5EF4-FFF2-40B4-BE49-F238E27FC236}">
                    <a16:creationId xmlns:a16="http://schemas.microsoft.com/office/drawing/2014/main" id="{31C25E5D-7EE3-4A41-99D4-3B3AAD15A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05" name="Rectangle 77">
                <a:extLst>
                  <a:ext uri="{FF2B5EF4-FFF2-40B4-BE49-F238E27FC236}">
                    <a16:creationId xmlns:a16="http://schemas.microsoft.com/office/drawing/2014/main" id="{B5CC20E6-F597-4005-A03B-BD68869BC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3806" name="Text Box 78">
              <a:extLst>
                <a:ext uri="{FF2B5EF4-FFF2-40B4-BE49-F238E27FC236}">
                  <a16:creationId xmlns:a16="http://schemas.microsoft.com/office/drawing/2014/main" id="{315947F2-CF20-4D78-B023-1E5356CE7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3807" name="Line 79">
              <a:extLst>
                <a:ext uri="{FF2B5EF4-FFF2-40B4-BE49-F238E27FC236}">
                  <a16:creationId xmlns:a16="http://schemas.microsoft.com/office/drawing/2014/main" id="{7EB7C9A2-F476-4136-9869-24B2B04D2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3808" name="Group 80">
              <a:extLst>
                <a:ext uri="{FF2B5EF4-FFF2-40B4-BE49-F238E27FC236}">
                  <a16:creationId xmlns:a16="http://schemas.microsoft.com/office/drawing/2014/main" id="{F0386330-9131-4792-9C46-222AA730E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3809" name="Rectangle 81">
                <a:extLst>
                  <a:ext uri="{FF2B5EF4-FFF2-40B4-BE49-F238E27FC236}">
                    <a16:creationId xmlns:a16="http://schemas.microsoft.com/office/drawing/2014/main" id="{341A7415-AB26-4991-AE06-3D0D5A88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810" name="Rectangle 82">
                <a:extLst>
                  <a:ext uri="{FF2B5EF4-FFF2-40B4-BE49-F238E27FC236}">
                    <a16:creationId xmlns:a16="http://schemas.microsoft.com/office/drawing/2014/main" id="{822F5F11-C337-4D6B-B773-B8936BE5C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3811" name="Rectangle 83">
                <a:extLst>
                  <a:ext uri="{FF2B5EF4-FFF2-40B4-BE49-F238E27FC236}">
                    <a16:creationId xmlns:a16="http://schemas.microsoft.com/office/drawing/2014/main" id="{62E2EA01-D983-4237-9711-D4ACE1E3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3812" name="Line 84">
                <a:extLst>
                  <a:ext uri="{FF2B5EF4-FFF2-40B4-BE49-F238E27FC236}">
                    <a16:creationId xmlns:a16="http://schemas.microsoft.com/office/drawing/2014/main" id="{26127F4F-2E8E-4C40-BAF4-5E1D65D4B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3813" name="Text Box 85">
              <a:extLst>
                <a:ext uri="{FF2B5EF4-FFF2-40B4-BE49-F238E27FC236}">
                  <a16:creationId xmlns:a16="http://schemas.microsoft.com/office/drawing/2014/main" id="{D447C837-DE59-4A30-88E8-95C9D2350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3814" name="Text Box 86">
              <a:extLst>
                <a:ext uri="{FF2B5EF4-FFF2-40B4-BE49-F238E27FC236}">
                  <a16:creationId xmlns:a16="http://schemas.microsoft.com/office/drawing/2014/main" id="{95FB20D4-3083-434D-AD18-A7471B26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3815" name="Text Box 87">
              <a:extLst>
                <a:ext uri="{FF2B5EF4-FFF2-40B4-BE49-F238E27FC236}">
                  <a16:creationId xmlns:a16="http://schemas.microsoft.com/office/drawing/2014/main" id="{65018AC1-A4DF-47A3-B0B7-8406CD2C5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3816" name="Line 88">
              <a:extLst>
                <a:ext uri="{FF2B5EF4-FFF2-40B4-BE49-F238E27FC236}">
                  <a16:creationId xmlns:a16="http://schemas.microsoft.com/office/drawing/2014/main" id="{B842357F-2932-4BDF-BAF6-AC94FCA4D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3817" name="Line 89">
              <a:extLst>
                <a:ext uri="{FF2B5EF4-FFF2-40B4-BE49-F238E27FC236}">
                  <a16:creationId xmlns:a16="http://schemas.microsoft.com/office/drawing/2014/main" id="{90C96F18-ABC7-42A2-A990-37F6AC14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3818" name="AutoShape 90">
            <a:extLst>
              <a:ext uri="{FF2B5EF4-FFF2-40B4-BE49-F238E27FC236}">
                <a16:creationId xmlns:a16="http://schemas.microsoft.com/office/drawing/2014/main" id="{B8E1EFE9-9898-4D66-A859-BC437E46CAC7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6278"/>
              <a:gd name="adj5" fmla="val -194093"/>
              <a:gd name="adj6" fmla="val -23035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9CEDC-5D2E-4AEA-954E-7FD28918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FAF13-887B-4D0F-A62B-80C20B7B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F9F-E45F-4E2B-9F54-AC1E937C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5190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789625B-A36E-47FE-8462-A70C3D81C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17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07BC2E4-E155-4C30-9DCB-F7C8AA2E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30AF140F-9877-44A5-95E1-C47B02A48BED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4757" name="Group 5">
              <a:extLst>
                <a:ext uri="{FF2B5EF4-FFF2-40B4-BE49-F238E27FC236}">
                  <a16:creationId xmlns:a16="http://schemas.microsoft.com/office/drawing/2014/main" id="{58110D73-6BFE-4601-97BC-AF205F089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4758" name="Rectangle 6">
                <a:extLst>
                  <a:ext uri="{FF2B5EF4-FFF2-40B4-BE49-F238E27FC236}">
                    <a16:creationId xmlns:a16="http://schemas.microsoft.com/office/drawing/2014/main" id="{85851C99-7A33-44CC-8B8A-79EDE3C0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4759" name="Rectangle 7">
                <a:extLst>
                  <a:ext uri="{FF2B5EF4-FFF2-40B4-BE49-F238E27FC236}">
                    <a16:creationId xmlns:a16="http://schemas.microsoft.com/office/drawing/2014/main" id="{527528A3-ABB2-4DCF-8D70-CA8C48D6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F2*F4,F6       38</a:t>
                </a:r>
              </a:p>
            </p:txBody>
          </p:sp>
          <p:sp>
            <p:nvSpPr>
              <p:cNvPr id="74760" name="Rectangle 8">
                <a:extLst>
                  <a:ext uri="{FF2B5EF4-FFF2-40B4-BE49-F238E27FC236}">
                    <a16:creationId xmlns:a16="http://schemas.microsoft.com/office/drawing/2014/main" id="{E466B625-01A5-4BEE-AC21-4381A3590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4761" name="Rectangle 9">
              <a:extLst>
                <a:ext uri="{FF2B5EF4-FFF2-40B4-BE49-F238E27FC236}">
                  <a16:creationId xmlns:a16="http://schemas.microsoft.com/office/drawing/2014/main" id="{22C76351-402F-4FF8-A7DB-6EAF77E6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4762" name="Rectangle 10">
              <a:extLst>
                <a:ext uri="{FF2B5EF4-FFF2-40B4-BE49-F238E27FC236}">
                  <a16:creationId xmlns:a16="http://schemas.microsoft.com/office/drawing/2014/main" id="{3C723467-CD68-4574-8369-EEA482427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4763" name="Rectangle 11">
              <a:extLst>
                <a:ext uri="{FF2B5EF4-FFF2-40B4-BE49-F238E27FC236}">
                  <a16:creationId xmlns:a16="http://schemas.microsoft.com/office/drawing/2014/main" id="{F9D792AB-DA89-4866-B2FC-419D8047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0A04F257-5F0B-41F6-9E53-A088A412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65" name="Line 13">
              <a:extLst>
                <a:ext uri="{FF2B5EF4-FFF2-40B4-BE49-F238E27FC236}">
                  <a16:creationId xmlns:a16="http://schemas.microsoft.com/office/drawing/2014/main" id="{7FD8DC16-78C3-4BF8-89D8-844DADE24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66" name="Text Box 14">
              <a:extLst>
                <a:ext uri="{FF2B5EF4-FFF2-40B4-BE49-F238E27FC236}">
                  <a16:creationId xmlns:a16="http://schemas.microsoft.com/office/drawing/2014/main" id="{46325602-D7DA-4830-BECE-2A4122FAA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4767" name="Rectangle 15">
              <a:extLst>
                <a:ext uri="{FF2B5EF4-FFF2-40B4-BE49-F238E27FC236}">
                  <a16:creationId xmlns:a16="http://schemas.microsoft.com/office/drawing/2014/main" id="{CECC1874-6570-4329-869B-75A2AA96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B76DA158-A4FC-42EC-9EF0-A032AAA92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4769" name="Line 17">
              <a:extLst>
                <a:ext uri="{FF2B5EF4-FFF2-40B4-BE49-F238E27FC236}">
                  <a16:creationId xmlns:a16="http://schemas.microsoft.com/office/drawing/2014/main" id="{EF1F3C22-6C89-4062-9152-49ED57B8A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0" name="Line 18">
              <a:extLst>
                <a:ext uri="{FF2B5EF4-FFF2-40B4-BE49-F238E27FC236}">
                  <a16:creationId xmlns:a16="http://schemas.microsoft.com/office/drawing/2014/main" id="{6F364461-4591-4DB0-A1C1-6E88CD288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1" name="Line 19">
              <a:extLst>
                <a:ext uri="{FF2B5EF4-FFF2-40B4-BE49-F238E27FC236}">
                  <a16:creationId xmlns:a16="http://schemas.microsoft.com/office/drawing/2014/main" id="{B8C78469-1796-4137-B86A-D2F7A188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2" name="Line 20">
              <a:extLst>
                <a:ext uri="{FF2B5EF4-FFF2-40B4-BE49-F238E27FC236}">
                  <a16:creationId xmlns:a16="http://schemas.microsoft.com/office/drawing/2014/main" id="{21F9DEC6-F7FB-437B-BAFE-E3A29EA5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3" name="Text Box 21">
              <a:extLst>
                <a:ext uri="{FF2B5EF4-FFF2-40B4-BE49-F238E27FC236}">
                  <a16:creationId xmlns:a16="http://schemas.microsoft.com/office/drawing/2014/main" id="{95B43CB1-5BBB-4756-A4D1-7F60C30FE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4774" name="Line 22">
              <a:extLst>
                <a:ext uri="{FF2B5EF4-FFF2-40B4-BE49-F238E27FC236}">
                  <a16:creationId xmlns:a16="http://schemas.microsoft.com/office/drawing/2014/main" id="{A5C7B15B-AE5D-4DAF-85FA-AAA4159A1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5" name="Line 23">
              <a:extLst>
                <a:ext uri="{FF2B5EF4-FFF2-40B4-BE49-F238E27FC236}">
                  <a16:creationId xmlns:a16="http://schemas.microsoft.com/office/drawing/2014/main" id="{8671FBB6-A1E0-49C0-A878-3BF6436F7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76" name="Text Box 24">
              <a:extLst>
                <a:ext uri="{FF2B5EF4-FFF2-40B4-BE49-F238E27FC236}">
                  <a16:creationId xmlns:a16="http://schemas.microsoft.com/office/drawing/2014/main" id="{0B3C0271-D80F-467E-9D32-3DC32C4A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4777" name="Group 25">
              <a:extLst>
                <a:ext uri="{FF2B5EF4-FFF2-40B4-BE49-F238E27FC236}">
                  <a16:creationId xmlns:a16="http://schemas.microsoft.com/office/drawing/2014/main" id="{4DED55F7-A563-4AC6-A5EB-2E82CF289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4778" name="Rectangle 26">
                <a:extLst>
                  <a:ext uri="{FF2B5EF4-FFF2-40B4-BE49-F238E27FC236}">
                    <a16:creationId xmlns:a16="http://schemas.microsoft.com/office/drawing/2014/main" id="{C12AF234-E0AB-4420-812C-29AE47F21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779" name="Rectangle 27">
                <a:extLst>
                  <a:ext uri="{FF2B5EF4-FFF2-40B4-BE49-F238E27FC236}">
                    <a16:creationId xmlns:a16="http://schemas.microsoft.com/office/drawing/2014/main" id="{78C37759-9E99-45C4-8E88-251905A4B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780" name="Rectangle 28">
                <a:extLst>
                  <a:ext uri="{FF2B5EF4-FFF2-40B4-BE49-F238E27FC236}">
                    <a16:creationId xmlns:a16="http://schemas.microsoft.com/office/drawing/2014/main" id="{C42065DC-19D4-4703-8926-B76FEC7DF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781" name="Rectangle 29">
                <a:extLst>
                  <a:ext uri="{FF2B5EF4-FFF2-40B4-BE49-F238E27FC236}">
                    <a16:creationId xmlns:a16="http://schemas.microsoft.com/office/drawing/2014/main" id="{CF907558-ED5E-4D63-8C3E-0CA58D25D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4782" name="未知">
              <a:extLst>
                <a:ext uri="{FF2B5EF4-FFF2-40B4-BE49-F238E27FC236}">
                  <a16:creationId xmlns:a16="http://schemas.microsoft.com/office/drawing/2014/main" id="{788016C5-B20B-4CA4-8AA9-E0C616229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783" name="Text Box 31">
              <a:extLst>
                <a:ext uri="{FF2B5EF4-FFF2-40B4-BE49-F238E27FC236}">
                  <a16:creationId xmlns:a16="http://schemas.microsoft.com/office/drawing/2014/main" id="{A5F27E60-DA2F-44D4-8143-504918631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4784" name="Group 32">
              <a:extLst>
                <a:ext uri="{FF2B5EF4-FFF2-40B4-BE49-F238E27FC236}">
                  <a16:creationId xmlns:a16="http://schemas.microsoft.com/office/drawing/2014/main" id="{42084E86-CDD4-4D6D-8669-0C341BEA6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4785" name="Rectangle 33">
                <a:extLst>
                  <a:ext uri="{FF2B5EF4-FFF2-40B4-BE49-F238E27FC236}">
                    <a16:creationId xmlns:a16="http://schemas.microsoft.com/office/drawing/2014/main" id="{AE1002AB-A65A-4CCF-83AF-5146CE8B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786" name="Rectangle 34">
                <a:extLst>
                  <a:ext uri="{FF2B5EF4-FFF2-40B4-BE49-F238E27FC236}">
                    <a16:creationId xmlns:a16="http://schemas.microsoft.com/office/drawing/2014/main" id="{1AA033CF-BB48-4BFA-B1E1-23C621D68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4787" name="Rectangle 35">
                <a:extLst>
                  <a:ext uri="{FF2B5EF4-FFF2-40B4-BE49-F238E27FC236}">
                    <a16:creationId xmlns:a16="http://schemas.microsoft.com/office/drawing/2014/main" id="{1AF7AEEC-EBBA-43D5-90D1-6DD22B8BF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788" name="Rectangle 36">
                <a:extLst>
                  <a:ext uri="{FF2B5EF4-FFF2-40B4-BE49-F238E27FC236}">
                    <a16:creationId xmlns:a16="http://schemas.microsoft.com/office/drawing/2014/main" id="{A320F1F4-6DBC-4AE7-BB3F-6114F6AF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4789" name="Rectangle 37">
                <a:extLst>
                  <a:ext uri="{FF2B5EF4-FFF2-40B4-BE49-F238E27FC236}">
                    <a16:creationId xmlns:a16="http://schemas.microsoft.com/office/drawing/2014/main" id="{18503B58-EA40-410A-A6AC-116B007E8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790" name="Rectangle 38">
                <a:extLst>
                  <a:ext uri="{FF2B5EF4-FFF2-40B4-BE49-F238E27FC236}">
                    <a16:creationId xmlns:a16="http://schemas.microsoft.com/office/drawing/2014/main" id="{67EEF02F-3123-4241-A122-A94AB5BF7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4791" name="Rectangle 39">
                <a:extLst>
                  <a:ext uri="{FF2B5EF4-FFF2-40B4-BE49-F238E27FC236}">
                    <a16:creationId xmlns:a16="http://schemas.microsoft.com/office/drawing/2014/main" id="{E00D8965-6E76-405F-9138-5DD95495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792" name="Rectangle 40">
                <a:extLst>
                  <a:ext uri="{FF2B5EF4-FFF2-40B4-BE49-F238E27FC236}">
                    <a16:creationId xmlns:a16="http://schemas.microsoft.com/office/drawing/2014/main" id="{230C515F-2EB4-4AFA-AF80-FD97D72DE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4793" name="Rectangle 41">
                <a:extLst>
                  <a:ext uri="{FF2B5EF4-FFF2-40B4-BE49-F238E27FC236}">
                    <a16:creationId xmlns:a16="http://schemas.microsoft.com/office/drawing/2014/main" id="{BC7101C3-26B2-4E9E-A128-FB9779311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4794" name="Rectangle 42">
                <a:extLst>
                  <a:ext uri="{FF2B5EF4-FFF2-40B4-BE49-F238E27FC236}">
                    <a16:creationId xmlns:a16="http://schemas.microsoft.com/office/drawing/2014/main" id="{BC4AD170-A487-4F0B-AE24-10536B031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795" name="Rectangle 43">
                <a:extLst>
                  <a:ext uri="{FF2B5EF4-FFF2-40B4-BE49-F238E27FC236}">
                    <a16:creationId xmlns:a16="http://schemas.microsoft.com/office/drawing/2014/main" id="{D60F56CC-53C1-4858-A4C5-26437174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4796" name="Rectangle 44">
                <a:extLst>
                  <a:ext uri="{FF2B5EF4-FFF2-40B4-BE49-F238E27FC236}">
                    <a16:creationId xmlns:a16="http://schemas.microsoft.com/office/drawing/2014/main" id="{B5AD09F6-B98D-4244-BE64-BC4005B86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4797" name="Rectangle 45">
                <a:extLst>
                  <a:ext uri="{FF2B5EF4-FFF2-40B4-BE49-F238E27FC236}">
                    <a16:creationId xmlns:a16="http://schemas.microsoft.com/office/drawing/2014/main" id="{79B54787-4780-4282-AEC4-81AE04ABF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</a:t>
                </a:r>
              </a:p>
            </p:txBody>
          </p:sp>
          <p:sp>
            <p:nvSpPr>
              <p:cNvPr id="74798" name="Rectangle 46">
                <a:extLst>
                  <a:ext uri="{FF2B5EF4-FFF2-40B4-BE49-F238E27FC236}">
                    <a16:creationId xmlns:a16="http://schemas.microsoft.com/office/drawing/2014/main" id="{676D6EB5-0350-4EAA-AF9D-4B6A4C803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F6-F2</a:t>
                </a:r>
              </a:p>
            </p:txBody>
          </p:sp>
          <p:sp>
            <p:nvSpPr>
              <p:cNvPr id="74799" name="Rectangle 47">
                <a:extLst>
                  <a:ext uri="{FF2B5EF4-FFF2-40B4-BE49-F238E27FC236}">
                    <a16:creationId xmlns:a16="http://schemas.microsoft.com/office/drawing/2014/main" id="{748F3B54-E21D-4824-B81E-EBDF3C1AF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SUB.D F8,F6,F2</a:t>
                </a:r>
              </a:p>
            </p:txBody>
          </p:sp>
          <p:sp>
            <p:nvSpPr>
              <p:cNvPr id="74800" name="Rectangle 48">
                <a:extLst>
                  <a:ext uri="{FF2B5EF4-FFF2-40B4-BE49-F238E27FC236}">
                    <a16:creationId xmlns:a16="http://schemas.microsoft.com/office/drawing/2014/main" id="{E898F494-259C-4135-8BEB-88B6E25FC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</p:grpSp>
        <p:sp>
          <p:nvSpPr>
            <p:cNvPr id="74801" name="Rectangle 49">
              <a:extLst>
                <a:ext uri="{FF2B5EF4-FFF2-40B4-BE49-F238E27FC236}">
                  <a16:creationId xmlns:a16="http://schemas.microsoft.com/office/drawing/2014/main" id="{97EC8F93-56CC-49A4-8B1E-23A19CF2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2" name="Rectangle 50">
              <a:extLst>
                <a:ext uri="{FF2B5EF4-FFF2-40B4-BE49-F238E27FC236}">
                  <a16:creationId xmlns:a16="http://schemas.microsoft.com/office/drawing/2014/main" id="{A10156E5-A041-43B8-9FC1-A694E056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3" name="Rectangle 51">
              <a:extLst>
                <a:ext uri="{FF2B5EF4-FFF2-40B4-BE49-F238E27FC236}">
                  <a16:creationId xmlns:a16="http://schemas.microsoft.com/office/drawing/2014/main" id="{271CA2DA-6EAB-4E67-973E-BF10C65F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4" name="Rectangle 52">
              <a:extLst>
                <a:ext uri="{FF2B5EF4-FFF2-40B4-BE49-F238E27FC236}">
                  <a16:creationId xmlns:a16="http://schemas.microsoft.com/office/drawing/2014/main" id="{62673CB9-9065-4EAC-B8A3-ECD7498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5" name="Rectangle 53">
              <a:extLst>
                <a:ext uri="{FF2B5EF4-FFF2-40B4-BE49-F238E27FC236}">
                  <a16:creationId xmlns:a16="http://schemas.microsoft.com/office/drawing/2014/main" id="{941AB0E3-53AA-4CAE-BE8D-3C6EEC74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6" name="Rectangle 54">
              <a:extLst>
                <a:ext uri="{FF2B5EF4-FFF2-40B4-BE49-F238E27FC236}">
                  <a16:creationId xmlns:a16="http://schemas.microsoft.com/office/drawing/2014/main" id="{CD495BCC-5EBF-4855-B704-7FFEA2A1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7" name="Rectangle 55">
              <a:extLst>
                <a:ext uri="{FF2B5EF4-FFF2-40B4-BE49-F238E27FC236}">
                  <a16:creationId xmlns:a16="http://schemas.microsoft.com/office/drawing/2014/main" id="{E72C1743-B186-4824-9281-D9DB09BF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8" name="Rectangle 56">
              <a:extLst>
                <a:ext uri="{FF2B5EF4-FFF2-40B4-BE49-F238E27FC236}">
                  <a16:creationId xmlns:a16="http://schemas.microsoft.com/office/drawing/2014/main" id="{462DC1B9-2DD9-49C8-AB9C-7F74B6DB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09" name="Rectangle 57">
              <a:extLst>
                <a:ext uri="{FF2B5EF4-FFF2-40B4-BE49-F238E27FC236}">
                  <a16:creationId xmlns:a16="http://schemas.microsoft.com/office/drawing/2014/main" id="{6A1D9DC7-4CF5-4EEE-95CD-BCE38C23C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10" name="Rectangle 58">
              <a:extLst>
                <a:ext uri="{FF2B5EF4-FFF2-40B4-BE49-F238E27FC236}">
                  <a16:creationId xmlns:a16="http://schemas.microsoft.com/office/drawing/2014/main" id="{6FA73F6E-8290-4277-AA8A-76EF29F0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11" name="Rectangle 59">
              <a:extLst>
                <a:ext uri="{FF2B5EF4-FFF2-40B4-BE49-F238E27FC236}">
                  <a16:creationId xmlns:a16="http://schemas.microsoft.com/office/drawing/2014/main" id="{F9A8AA14-1110-42FD-A1B7-851F4D112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12" name="Rectangle 60">
              <a:extLst>
                <a:ext uri="{FF2B5EF4-FFF2-40B4-BE49-F238E27FC236}">
                  <a16:creationId xmlns:a16="http://schemas.microsoft.com/office/drawing/2014/main" id="{D2595849-5861-41DF-92C0-0E549C60F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4813" name="Line 61">
              <a:extLst>
                <a:ext uri="{FF2B5EF4-FFF2-40B4-BE49-F238E27FC236}">
                  <a16:creationId xmlns:a16="http://schemas.microsoft.com/office/drawing/2014/main" id="{507FF583-A43A-450B-9B48-0FCBD6CE4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14" name="Text Box 62">
              <a:extLst>
                <a:ext uri="{FF2B5EF4-FFF2-40B4-BE49-F238E27FC236}">
                  <a16:creationId xmlns:a16="http://schemas.microsoft.com/office/drawing/2014/main" id="{68A20786-75C4-4D1F-B432-00FF8A93D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4815" name="未知">
              <a:extLst>
                <a:ext uri="{FF2B5EF4-FFF2-40B4-BE49-F238E27FC236}">
                  <a16:creationId xmlns:a16="http://schemas.microsoft.com/office/drawing/2014/main" id="{1199E0ED-FF73-45E1-9DD2-85145D7AB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16" name="Line 64">
              <a:extLst>
                <a:ext uri="{FF2B5EF4-FFF2-40B4-BE49-F238E27FC236}">
                  <a16:creationId xmlns:a16="http://schemas.microsoft.com/office/drawing/2014/main" id="{A2AEE6DB-A166-4A5E-8C3C-425349045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17" name="Line 65">
              <a:extLst>
                <a:ext uri="{FF2B5EF4-FFF2-40B4-BE49-F238E27FC236}">
                  <a16:creationId xmlns:a16="http://schemas.microsoft.com/office/drawing/2014/main" id="{143981A8-ADA1-4D3C-A2CB-7EEAE847B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18" name="Text Box 66">
              <a:extLst>
                <a:ext uri="{FF2B5EF4-FFF2-40B4-BE49-F238E27FC236}">
                  <a16:creationId xmlns:a16="http://schemas.microsoft.com/office/drawing/2014/main" id="{110A5381-6B52-4E1E-B882-306B01A0E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4819" name="Text Box 67">
              <a:extLst>
                <a:ext uri="{FF2B5EF4-FFF2-40B4-BE49-F238E27FC236}">
                  <a16:creationId xmlns:a16="http://schemas.microsoft.com/office/drawing/2014/main" id="{249AAFF4-2F33-436C-95E9-B2AE21F46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4820" name="AutoShape 68">
              <a:extLst>
                <a:ext uri="{FF2B5EF4-FFF2-40B4-BE49-F238E27FC236}">
                  <a16:creationId xmlns:a16="http://schemas.microsoft.com/office/drawing/2014/main" id="{3DC4C3E8-CE23-48F6-B52A-41709FC84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21" name="Text Box 69">
              <a:extLst>
                <a:ext uri="{FF2B5EF4-FFF2-40B4-BE49-F238E27FC236}">
                  <a16:creationId xmlns:a16="http://schemas.microsoft.com/office/drawing/2014/main" id="{1A85A9EA-1BCE-408F-B035-9A04B8AF0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4822" name="Text Box 70">
              <a:extLst>
                <a:ext uri="{FF2B5EF4-FFF2-40B4-BE49-F238E27FC236}">
                  <a16:creationId xmlns:a16="http://schemas.microsoft.com/office/drawing/2014/main" id="{CAC85C5F-B953-496C-8E45-5ACC7A0A5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4823" name="Group 71">
              <a:extLst>
                <a:ext uri="{FF2B5EF4-FFF2-40B4-BE49-F238E27FC236}">
                  <a16:creationId xmlns:a16="http://schemas.microsoft.com/office/drawing/2014/main" id="{ECEB9271-CABE-4812-8835-6F68C921902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4824" name="Rectangle 72">
                <a:extLst>
                  <a:ext uri="{FF2B5EF4-FFF2-40B4-BE49-F238E27FC236}">
                    <a16:creationId xmlns:a16="http://schemas.microsoft.com/office/drawing/2014/main" id="{36C6D340-79BC-40A6-AC28-F0A92D54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25" name="Rectangle 73">
                <a:extLst>
                  <a:ext uri="{FF2B5EF4-FFF2-40B4-BE49-F238E27FC236}">
                    <a16:creationId xmlns:a16="http://schemas.microsoft.com/office/drawing/2014/main" id="{B35F7AB2-247B-4187-AC26-AFC592FB1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26" name="Rectangle 74">
                <a:extLst>
                  <a:ext uri="{FF2B5EF4-FFF2-40B4-BE49-F238E27FC236}">
                    <a16:creationId xmlns:a16="http://schemas.microsoft.com/office/drawing/2014/main" id="{2B376128-C034-4062-BAF5-DFC5C437F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27" name="Rectangle 75">
                <a:extLst>
                  <a:ext uri="{FF2B5EF4-FFF2-40B4-BE49-F238E27FC236}">
                    <a16:creationId xmlns:a16="http://schemas.microsoft.com/office/drawing/2014/main" id="{EC17C478-1231-4240-BCBD-9319AE0CD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28" name="Rectangle 76">
                <a:extLst>
                  <a:ext uri="{FF2B5EF4-FFF2-40B4-BE49-F238E27FC236}">
                    <a16:creationId xmlns:a16="http://schemas.microsoft.com/office/drawing/2014/main" id="{BD9BF506-2587-45D4-A409-5D929D48A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29" name="Rectangle 77">
                <a:extLst>
                  <a:ext uri="{FF2B5EF4-FFF2-40B4-BE49-F238E27FC236}">
                    <a16:creationId xmlns:a16="http://schemas.microsoft.com/office/drawing/2014/main" id="{9868B357-3286-4001-9FBE-83A95B80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4830" name="Text Box 78">
              <a:extLst>
                <a:ext uri="{FF2B5EF4-FFF2-40B4-BE49-F238E27FC236}">
                  <a16:creationId xmlns:a16="http://schemas.microsoft.com/office/drawing/2014/main" id="{6A63ED76-6F1D-4441-9A27-1503EA16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4831" name="Line 79">
              <a:extLst>
                <a:ext uri="{FF2B5EF4-FFF2-40B4-BE49-F238E27FC236}">
                  <a16:creationId xmlns:a16="http://schemas.microsoft.com/office/drawing/2014/main" id="{468F7035-1029-4228-ADF2-147AAA03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4832" name="Group 80">
              <a:extLst>
                <a:ext uri="{FF2B5EF4-FFF2-40B4-BE49-F238E27FC236}">
                  <a16:creationId xmlns:a16="http://schemas.microsoft.com/office/drawing/2014/main" id="{B0823A2F-328E-4674-ACA2-7D332E89B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4833" name="Rectangle 81">
                <a:extLst>
                  <a:ext uri="{FF2B5EF4-FFF2-40B4-BE49-F238E27FC236}">
                    <a16:creationId xmlns:a16="http://schemas.microsoft.com/office/drawing/2014/main" id="{EC4EF11C-B673-42C2-83F7-04DC01FD2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834" name="Rectangle 82">
                <a:extLst>
                  <a:ext uri="{FF2B5EF4-FFF2-40B4-BE49-F238E27FC236}">
                    <a16:creationId xmlns:a16="http://schemas.microsoft.com/office/drawing/2014/main" id="{19442E17-F993-4CF8-8889-E54F4CEC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4835" name="Rectangle 83">
                <a:extLst>
                  <a:ext uri="{FF2B5EF4-FFF2-40B4-BE49-F238E27FC236}">
                    <a16:creationId xmlns:a16="http://schemas.microsoft.com/office/drawing/2014/main" id="{5BB052E9-F639-4ACC-A7F8-42704B667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4836" name="Line 84">
                <a:extLst>
                  <a:ext uri="{FF2B5EF4-FFF2-40B4-BE49-F238E27FC236}">
                    <a16:creationId xmlns:a16="http://schemas.microsoft.com/office/drawing/2014/main" id="{7F415FAC-BCE9-4B38-BB6B-FA8F147F6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4837" name="Text Box 85">
              <a:extLst>
                <a:ext uri="{FF2B5EF4-FFF2-40B4-BE49-F238E27FC236}">
                  <a16:creationId xmlns:a16="http://schemas.microsoft.com/office/drawing/2014/main" id="{BADF1B5E-6311-4815-8176-89340B754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4838" name="Text Box 86">
              <a:extLst>
                <a:ext uri="{FF2B5EF4-FFF2-40B4-BE49-F238E27FC236}">
                  <a16:creationId xmlns:a16="http://schemas.microsoft.com/office/drawing/2014/main" id="{A0F21A10-7A44-49C8-9F7F-5BB9E531A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4839" name="Text Box 87">
              <a:extLst>
                <a:ext uri="{FF2B5EF4-FFF2-40B4-BE49-F238E27FC236}">
                  <a16:creationId xmlns:a16="http://schemas.microsoft.com/office/drawing/2014/main" id="{82E81D33-9D43-447F-B171-02F03C14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4840" name="Line 88">
              <a:extLst>
                <a:ext uri="{FF2B5EF4-FFF2-40B4-BE49-F238E27FC236}">
                  <a16:creationId xmlns:a16="http://schemas.microsoft.com/office/drawing/2014/main" id="{A1046AB1-BE8B-4C4F-B817-D738C6EEA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4841" name="Line 89">
              <a:extLst>
                <a:ext uri="{FF2B5EF4-FFF2-40B4-BE49-F238E27FC236}">
                  <a16:creationId xmlns:a16="http://schemas.microsoft.com/office/drawing/2014/main" id="{F4D8D72F-D3D1-43DE-BED1-E15F3B102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4842" name="AutoShape 90">
            <a:extLst>
              <a:ext uri="{FF2B5EF4-FFF2-40B4-BE49-F238E27FC236}">
                <a16:creationId xmlns:a16="http://schemas.microsoft.com/office/drawing/2014/main" id="{E596D8DD-9395-4F13-B1AB-C5428144164D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7750"/>
              <a:gd name="adj5" fmla="val -268111"/>
              <a:gd name="adj6" fmla="val -23341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4E3D0-5EC9-46D9-94EB-FB39B2B0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BC01A-3E10-43F2-B8BD-71885CB8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E4894-9D43-43EF-B379-88C5FCCC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494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CA09C4E-91E1-4D9E-8E9A-FF1073AD2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18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DB1768E-BA0E-4ECE-9B1D-9D867150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CFB2A279-16DD-45D2-BDFA-6E25D8B870ED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5781" name="Group 5">
              <a:extLst>
                <a:ext uri="{FF2B5EF4-FFF2-40B4-BE49-F238E27FC236}">
                  <a16:creationId xmlns:a16="http://schemas.microsoft.com/office/drawing/2014/main" id="{C9D70CC8-4BB8-4A5E-AD99-E98BD29BD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5782" name="Rectangle 6">
                <a:extLst>
                  <a:ext uri="{FF2B5EF4-FFF2-40B4-BE49-F238E27FC236}">
                    <a16:creationId xmlns:a16="http://schemas.microsoft.com/office/drawing/2014/main" id="{CBFB9638-8A46-4426-B78F-9098FF4DA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5783" name="Rectangle 7">
                <a:extLst>
                  <a:ext uri="{FF2B5EF4-FFF2-40B4-BE49-F238E27FC236}">
                    <a16:creationId xmlns:a16="http://schemas.microsoft.com/office/drawing/2014/main" id="{BFDCFDEC-FC1A-4808-B60E-6706C499D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F2*F4,F6       37</a:t>
                </a:r>
              </a:p>
            </p:txBody>
          </p:sp>
          <p:sp>
            <p:nvSpPr>
              <p:cNvPr id="75784" name="Rectangle 8">
                <a:extLst>
                  <a:ext uri="{FF2B5EF4-FFF2-40B4-BE49-F238E27FC236}">
                    <a16:creationId xmlns:a16="http://schemas.microsoft.com/office/drawing/2014/main" id="{E93399B7-41B0-490B-B3F0-CDD6D5B1F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5785" name="Rectangle 9">
              <a:extLst>
                <a:ext uri="{FF2B5EF4-FFF2-40B4-BE49-F238E27FC236}">
                  <a16:creationId xmlns:a16="http://schemas.microsoft.com/office/drawing/2014/main" id="{1016F7E7-C817-4647-B2A1-0C4D9DB6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5786" name="Rectangle 10">
              <a:extLst>
                <a:ext uri="{FF2B5EF4-FFF2-40B4-BE49-F238E27FC236}">
                  <a16:creationId xmlns:a16="http://schemas.microsoft.com/office/drawing/2014/main" id="{8C504381-FC97-4AEB-B66F-9E1E1438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5787" name="Rectangle 11">
              <a:extLst>
                <a:ext uri="{FF2B5EF4-FFF2-40B4-BE49-F238E27FC236}">
                  <a16:creationId xmlns:a16="http://schemas.microsoft.com/office/drawing/2014/main" id="{E2B874E2-CFF6-4B12-93EE-B7496C44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88" name="Rectangle 12">
              <a:extLst>
                <a:ext uri="{FF2B5EF4-FFF2-40B4-BE49-F238E27FC236}">
                  <a16:creationId xmlns:a16="http://schemas.microsoft.com/office/drawing/2014/main" id="{271D4F03-8ED8-4320-80CD-D2BE597D8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89" name="Line 13">
              <a:extLst>
                <a:ext uri="{FF2B5EF4-FFF2-40B4-BE49-F238E27FC236}">
                  <a16:creationId xmlns:a16="http://schemas.microsoft.com/office/drawing/2014/main" id="{95B74CB4-D0C0-4146-9FAF-4F9AC288B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0" name="Text Box 14">
              <a:extLst>
                <a:ext uri="{FF2B5EF4-FFF2-40B4-BE49-F238E27FC236}">
                  <a16:creationId xmlns:a16="http://schemas.microsoft.com/office/drawing/2014/main" id="{213C948B-0AD5-488C-92E9-8D82AECAA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5791" name="Rectangle 15">
              <a:extLst>
                <a:ext uri="{FF2B5EF4-FFF2-40B4-BE49-F238E27FC236}">
                  <a16:creationId xmlns:a16="http://schemas.microsoft.com/office/drawing/2014/main" id="{04A0B82B-AC62-4CD8-86F5-D17BC2FF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5792" name="Rectangle 16">
              <a:extLst>
                <a:ext uri="{FF2B5EF4-FFF2-40B4-BE49-F238E27FC236}">
                  <a16:creationId xmlns:a16="http://schemas.microsoft.com/office/drawing/2014/main" id="{2C26A82F-912F-48FF-8FE3-1A5573FD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5793" name="Line 17">
              <a:extLst>
                <a:ext uri="{FF2B5EF4-FFF2-40B4-BE49-F238E27FC236}">
                  <a16:creationId xmlns:a16="http://schemas.microsoft.com/office/drawing/2014/main" id="{991DFDE1-D36D-4B75-8465-7E24AFE3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4" name="Line 18">
              <a:extLst>
                <a:ext uri="{FF2B5EF4-FFF2-40B4-BE49-F238E27FC236}">
                  <a16:creationId xmlns:a16="http://schemas.microsoft.com/office/drawing/2014/main" id="{D0EEA6D8-9A94-4531-97F1-4D4DF30FB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5" name="Line 19">
              <a:extLst>
                <a:ext uri="{FF2B5EF4-FFF2-40B4-BE49-F238E27FC236}">
                  <a16:creationId xmlns:a16="http://schemas.microsoft.com/office/drawing/2014/main" id="{8B7C3FA5-CA34-489C-8CAE-AA1A0570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6" name="Line 20">
              <a:extLst>
                <a:ext uri="{FF2B5EF4-FFF2-40B4-BE49-F238E27FC236}">
                  <a16:creationId xmlns:a16="http://schemas.microsoft.com/office/drawing/2014/main" id="{9C48CA43-CCC5-4FAD-8C3F-9DA7C4094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7" name="Text Box 21">
              <a:extLst>
                <a:ext uri="{FF2B5EF4-FFF2-40B4-BE49-F238E27FC236}">
                  <a16:creationId xmlns:a16="http://schemas.microsoft.com/office/drawing/2014/main" id="{50A76626-66CC-4594-9EE8-290E00F4E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5798" name="Line 22">
              <a:extLst>
                <a:ext uri="{FF2B5EF4-FFF2-40B4-BE49-F238E27FC236}">
                  <a16:creationId xmlns:a16="http://schemas.microsoft.com/office/drawing/2014/main" id="{5C25ED09-C2B4-4D91-A1E0-B9B26FE37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799" name="Line 23">
              <a:extLst>
                <a:ext uri="{FF2B5EF4-FFF2-40B4-BE49-F238E27FC236}">
                  <a16:creationId xmlns:a16="http://schemas.microsoft.com/office/drawing/2014/main" id="{C4DBE5F3-2F72-45B7-9142-47C6C9748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00" name="Text Box 24">
              <a:extLst>
                <a:ext uri="{FF2B5EF4-FFF2-40B4-BE49-F238E27FC236}">
                  <a16:creationId xmlns:a16="http://schemas.microsoft.com/office/drawing/2014/main" id="{807616C1-F74E-4B37-8872-B52762F11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5801" name="Group 25">
              <a:extLst>
                <a:ext uri="{FF2B5EF4-FFF2-40B4-BE49-F238E27FC236}">
                  <a16:creationId xmlns:a16="http://schemas.microsoft.com/office/drawing/2014/main" id="{829F9A29-E964-426C-9524-E20122DC2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5802" name="Rectangle 26">
                <a:extLst>
                  <a:ext uri="{FF2B5EF4-FFF2-40B4-BE49-F238E27FC236}">
                    <a16:creationId xmlns:a16="http://schemas.microsoft.com/office/drawing/2014/main" id="{CE71340E-01FB-4F5C-B750-00394366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03" name="Rectangle 27">
                <a:extLst>
                  <a:ext uri="{FF2B5EF4-FFF2-40B4-BE49-F238E27FC236}">
                    <a16:creationId xmlns:a16="http://schemas.microsoft.com/office/drawing/2014/main" id="{9AAB70C0-D581-45BC-A422-83A837C5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04" name="Rectangle 28">
                <a:extLst>
                  <a:ext uri="{FF2B5EF4-FFF2-40B4-BE49-F238E27FC236}">
                    <a16:creationId xmlns:a16="http://schemas.microsoft.com/office/drawing/2014/main" id="{8FFA46AD-7A14-4DA6-BCFA-ED2D3EBA9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05" name="Rectangle 29">
                <a:extLst>
                  <a:ext uri="{FF2B5EF4-FFF2-40B4-BE49-F238E27FC236}">
                    <a16:creationId xmlns:a16="http://schemas.microsoft.com/office/drawing/2014/main" id="{89C988D8-58F8-4899-9B82-916A534B1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5806" name="未知">
              <a:extLst>
                <a:ext uri="{FF2B5EF4-FFF2-40B4-BE49-F238E27FC236}">
                  <a16:creationId xmlns:a16="http://schemas.microsoft.com/office/drawing/2014/main" id="{40293A43-C49E-4180-B5B6-320793F4C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07" name="Text Box 31">
              <a:extLst>
                <a:ext uri="{FF2B5EF4-FFF2-40B4-BE49-F238E27FC236}">
                  <a16:creationId xmlns:a16="http://schemas.microsoft.com/office/drawing/2014/main" id="{707EBAFC-DF8A-45A8-AE8F-1F590FD11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5808" name="Group 32">
              <a:extLst>
                <a:ext uri="{FF2B5EF4-FFF2-40B4-BE49-F238E27FC236}">
                  <a16:creationId xmlns:a16="http://schemas.microsoft.com/office/drawing/2014/main" id="{B950A736-0455-443D-8960-C9F22B80C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5809" name="Rectangle 33">
                <a:extLst>
                  <a:ext uri="{FF2B5EF4-FFF2-40B4-BE49-F238E27FC236}">
                    <a16:creationId xmlns:a16="http://schemas.microsoft.com/office/drawing/2014/main" id="{7D297108-A3AE-4EE2-AC86-9811E3CCE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10" name="Rectangle 34">
                <a:extLst>
                  <a:ext uri="{FF2B5EF4-FFF2-40B4-BE49-F238E27FC236}">
                    <a16:creationId xmlns:a16="http://schemas.microsoft.com/office/drawing/2014/main" id="{E08EBFDF-B5D9-4087-BC30-313F5F29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5811" name="Rectangle 35">
                <a:extLst>
                  <a:ext uri="{FF2B5EF4-FFF2-40B4-BE49-F238E27FC236}">
                    <a16:creationId xmlns:a16="http://schemas.microsoft.com/office/drawing/2014/main" id="{97D13435-D0D9-4E53-959A-652C6490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12" name="Rectangle 36">
                <a:extLst>
                  <a:ext uri="{FF2B5EF4-FFF2-40B4-BE49-F238E27FC236}">
                    <a16:creationId xmlns:a16="http://schemas.microsoft.com/office/drawing/2014/main" id="{97318344-FC15-45DB-9347-0957E652E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5813" name="Rectangle 37">
                <a:extLst>
                  <a:ext uri="{FF2B5EF4-FFF2-40B4-BE49-F238E27FC236}">
                    <a16:creationId xmlns:a16="http://schemas.microsoft.com/office/drawing/2014/main" id="{96DD7A30-63FB-4703-A352-BD6A3095E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14" name="Rectangle 38">
                <a:extLst>
                  <a:ext uri="{FF2B5EF4-FFF2-40B4-BE49-F238E27FC236}">
                    <a16:creationId xmlns:a16="http://schemas.microsoft.com/office/drawing/2014/main" id="{7700ACCF-AC8E-4334-9796-582CA076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5815" name="Rectangle 39">
                <a:extLst>
                  <a:ext uri="{FF2B5EF4-FFF2-40B4-BE49-F238E27FC236}">
                    <a16:creationId xmlns:a16="http://schemas.microsoft.com/office/drawing/2014/main" id="{D4693E6B-EA95-4AA5-A7D7-B296C4941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16" name="Rectangle 40">
                <a:extLst>
                  <a:ext uri="{FF2B5EF4-FFF2-40B4-BE49-F238E27FC236}">
                    <a16:creationId xmlns:a16="http://schemas.microsoft.com/office/drawing/2014/main" id="{97D3AF0B-27BA-4AB0-9C7C-F29462EB2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5817" name="Rectangle 41">
                <a:extLst>
                  <a:ext uri="{FF2B5EF4-FFF2-40B4-BE49-F238E27FC236}">
                    <a16:creationId xmlns:a16="http://schemas.microsoft.com/office/drawing/2014/main" id="{29D2A889-7219-4A61-9F5C-DA7091847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5818" name="Rectangle 42">
                <a:extLst>
                  <a:ext uri="{FF2B5EF4-FFF2-40B4-BE49-F238E27FC236}">
                    <a16:creationId xmlns:a16="http://schemas.microsoft.com/office/drawing/2014/main" id="{B077D39A-5D4E-41AA-890E-CF62FE2F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19" name="Rectangle 43">
                <a:extLst>
                  <a:ext uri="{FF2B5EF4-FFF2-40B4-BE49-F238E27FC236}">
                    <a16:creationId xmlns:a16="http://schemas.microsoft.com/office/drawing/2014/main" id="{A541AF5F-71D0-4C01-8A93-6B858D85E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5820" name="Rectangle 44">
                <a:extLst>
                  <a:ext uri="{FF2B5EF4-FFF2-40B4-BE49-F238E27FC236}">
                    <a16:creationId xmlns:a16="http://schemas.microsoft.com/office/drawing/2014/main" id="{AF7AE8DC-EFD9-4765-BE37-6805D8D41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5821" name="Rectangle 45">
                <a:extLst>
                  <a:ext uri="{FF2B5EF4-FFF2-40B4-BE49-F238E27FC236}">
                    <a16:creationId xmlns:a16="http://schemas.microsoft.com/office/drawing/2014/main" id="{3F7B4AC0-2A76-4953-99B1-F1686CDA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22" name="Rectangle 46">
                <a:extLst>
                  <a:ext uri="{FF2B5EF4-FFF2-40B4-BE49-F238E27FC236}">
                    <a16:creationId xmlns:a16="http://schemas.microsoft.com/office/drawing/2014/main" id="{EEAD2E9F-27CA-459E-AC1F-C979FBED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23" name="Rectangle 47">
                <a:extLst>
                  <a:ext uri="{FF2B5EF4-FFF2-40B4-BE49-F238E27FC236}">
                    <a16:creationId xmlns:a16="http://schemas.microsoft.com/office/drawing/2014/main" id="{881FAEA4-3E8E-4B0D-BF60-A3CFE5FE9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24" name="Rectangle 48">
                <a:extLst>
                  <a:ext uri="{FF2B5EF4-FFF2-40B4-BE49-F238E27FC236}">
                    <a16:creationId xmlns:a16="http://schemas.microsoft.com/office/drawing/2014/main" id="{7F53F9DC-6897-4D5E-A8D5-53FE0AA7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5825" name="Rectangle 49">
              <a:extLst>
                <a:ext uri="{FF2B5EF4-FFF2-40B4-BE49-F238E27FC236}">
                  <a16:creationId xmlns:a16="http://schemas.microsoft.com/office/drawing/2014/main" id="{BEB9D667-F26B-48D3-866D-0EBDED90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26" name="Rectangle 50">
              <a:extLst>
                <a:ext uri="{FF2B5EF4-FFF2-40B4-BE49-F238E27FC236}">
                  <a16:creationId xmlns:a16="http://schemas.microsoft.com/office/drawing/2014/main" id="{B9E3202C-10E7-42FB-99CA-38DA052C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27" name="Rectangle 51">
              <a:extLst>
                <a:ext uri="{FF2B5EF4-FFF2-40B4-BE49-F238E27FC236}">
                  <a16:creationId xmlns:a16="http://schemas.microsoft.com/office/drawing/2014/main" id="{35945000-1356-4467-BF88-A466370D6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28" name="Rectangle 52">
              <a:extLst>
                <a:ext uri="{FF2B5EF4-FFF2-40B4-BE49-F238E27FC236}">
                  <a16:creationId xmlns:a16="http://schemas.microsoft.com/office/drawing/2014/main" id="{737B0417-F0AA-411D-BF90-1E80927B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CA3245D9-3E7F-4750-992D-929D628F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0" name="Rectangle 54">
              <a:extLst>
                <a:ext uri="{FF2B5EF4-FFF2-40B4-BE49-F238E27FC236}">
                  <a16:creationId xmlns:a16="http://schemas.microsoft.com/office/drawing/2014/main" id="{49BDE6B8-41A1-4092-BB1F-58EC3C951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1" name="Rectangle 55">
              <a:extLst>
                <a:ext uri="{FF2B5EF4-FFF2-40B4-BE49-F238E27FC236}">
                  <a16:creationId xmlns:a16="http://schemas.microsoft.com/office/drawing/2014/main" id="{2207FBAC-7A06-4D49-AEB8-EE5B0B741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2" name="Rectangle 56">
              <a:extLst>
                <a:ext uri="{FF2B5EF4-FFF2-40B4-BE49-F238E27FC236}">
                  <a16:creationId xmlns:a16="http://schemas.microsoft.com/office/drawing/2014/main" id="{315F5A19-990E-42F9-8D60-3837E25E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3" name="Rectangle 57">
              <a:extLst>
                <a:ext uri="{FF2B5EF4-FFF2-40B4-BE49-F238E27FC236}">
                  <a16:creationId xmlns:a16="http://schemas.microsoft.com/office/drawing/2014/main" id="{300BC065-B388-432D-B4D2-9EC76E4CE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4" name="Rectangle 58">
              <a:extLst>
                <a:ext uri="{FF2B5EF4-FFF2-40B4-BE49-F238E27FC236}">
                  <a16:creationId xmlns:a16="http://schemas.microsoft.com/office/drawing/2014/main" id="{0E04453B-0C57-4AD8-9836-5BEE4D0F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5" name="Rectangle 59">
              <a:extLst>
                <a:ext uri="{FF2B5EF4-FFF2-40B4-BE49-F238E27FC236}">
                  <a16:creationId xmlns:a16="http://schemas.microsoft.com/office/drawing/2014/main" id="{F5C09CEA-88FB-4267-973A-121E9556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6" name="Rectangle 60">
              <a:extLst>
                <a:ext uri="{FF2B5EF4-FFF2-40B4-BE49-F238E27FC236}">
                  <a16:creationId xmlns:a16="http://schemas.microsoft.com/office/drawing/2014/main" id="{62D73094-41AC-4685-9F96-E7D9279E6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5837" name="Line 61">
              <a:extLst>
                <a:ext uri="{FF2B5EF4-FFF2-40B4-BE49-F238E27FC236}">
                  <a16:creationId xmlns:a16="http://schemas.microsoft.com/office/drawing/2014/main" id="{33FC04CD-39CA-4909-98D3-7BC1B6F9E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38" name="Text Box 62">
              <a:extLst>
                <a:ext uri="{FF2B5EF4-FFF2-40B4-BE49-F238E27FC236}">
                  <a16:creationId xmlns:a16="http://schemas.microsoft.com/office/drawing/2014/main" id="{1E956597-8A03-4B1C-A5A5-AA749D045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5839" name="未知">
              <a:extLst>
                <a:ext uri="{FF2B5EF4-FFF2-40B4-BE49-F238E27FC236}">
                  <a16:creationId xmlns:a16="http://schemas.microsoft.com/office/drawing/2014/main" id="{42A859BD-4DAA-4495-876A-5E11CC9B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40" name="Line 64">
              <a:extLst>
                <a:ext uri="{FF2B5EF4-FFF2-40B4-BE49-F238E27FC236}">
                  <a16:creationId xmlns:a16="http://schemas.microsoft.com/office/drawing/2014/main" id="{3AC7022C-DB71-4307-921E-DD2616BB6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41" name="Line 65">
              <a:extLst>
                <a:ext uri="{FF2B5EF4-FFF2-40B4-BE49-F238E27FC236}">
                  <a16:creationId xmlns:a16="http://schemas.microsoft.com/office/drawing/2014/main" id="{8FF4478F-3476-4D04-8493-9E70DC8EC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42" name="Text Box 66">
              <a:extLst>
                <a:ext uri="{FF2B5EF4-FFF2-40B4-BE49-F238E27FC236}">
                  <a16:creationId xmlns:a16="http://schemas.microsoft.com/office/drawing/2014/main" id="{8CCADADD-F07D-437E-8F49-B73592950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5843" name="Text Box 67">
              <a:extLst>
                <a:ext uri="{FF2B5EF4-FFF2-40B4-BE49-F238E27FC236}">
                  <a16:creationId xmlns:a16="http://schemas.microsoft.com/office/drawing/2014/main" id="{156901B6-594A-4830-8C8C-295424792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5844" name="AutoShape 68">
              <a:extLst>
                <a:ext uri="{FF2B5EF4-FFF2-40B4-BE49-F238E27FC236}">
                  <a16:creationId xmlns:a16="http://schemas.microsoft.com/office/drawing/2014/main" id="{A89FB547-9B1B-427F-8F96-3FF5F15C0D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45" name="Text Box 69">
              <a:extLst>
                <a:ext uri="{FF2B5EF4-FFF2-40B4-BE49-F238E27FC236}">
                  <a16:creationId xmlns:a16="http://schemas.microsoft.com/office/drawing/2014/main" id="{F397B4CA-1E51-4A75-8B56-1E77F607B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5846" name="Text Box 70">
              <a:extLst>
                <a:ext uri="{FF2B5EF4-FFF2-40B4-BE49-F238E27FC236}">
                  <a16:creationId xmlns:a16="http://schemas.microsoft.com/office/drawing/2014/main" id="{CF8A1106-8501-4FEC-BF98-B21737027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5847" name="Group 71">
              <a:extLst>
                <a:ext uri="{FF2B5EF4-FFF2-40B4-BE49-F238E27FC236}">
                  <a16:creationId xmlns:a16="http://schemas.microsoft.com/office/drawing/2014/main" id="{A147CE9E-47EF-45A4-933E-445E0C0C80D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5848" name="Rectangle 72">
                <a:extLst>
                  <a:ext uri="{FF2B5EF4-FFF2-40B4-BE49-F238E27FC236}">
                    <a16:creationId xmlns:a16="http://schemas.microsoft.com/office/drawing/2014/main" id="{145C4A9D-D0B2-4A89-B591-3B33C3733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49" name="Rectangle 73">
                <a:extLst>
                  <a:ext uri="{FF2B5EF4-FFF2-40B4-BE49-F238E27FC236}">
                    <a16:creationId xmlns:a16="http://schemas.microsoft.com/office/drawing/2014/main" id="{DBC27322-9709-406B-A4BE-E9E2F5B64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50" name="Rectangle 74">
                <a:extLst>
                  <a:ext uri="{FF2B5EF4-FFF2-40B4-BE49-F238E27FC236}">
                    <a16:creationId xmlns:a16="http://schemas.microsoft.com/office/drawing/2014/main" id="{AE235C0C-F9C7-4252-B18D-2E8D32CC3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51" name="Rectangle 75">
                <a:extLst>
                  <a:ext uri="{FF2B5EF4-FFF2-40B4-BE49-F238E27FC236}">
                    <a16:creationId xmlns:a16="http://schemas.microsoft.com/office/drawing/2014/main" id="{F83DE0E5-C6C1-4407-81C0-680F93F8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52" name="Rectangle 76">
                <a:extLst>
                  <a:ext uri="{FF2B5EF4-FFF2-40B4-BE49-F238E27FC236}">
                    <a16:creationId xmlns:a16="http://schemas.microsoft.com/office/drawing/2014/main" id="{548AC3F7-BE50-4A0B-8E13-C6B3EF9DF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53" name="Rectangle 77">
                <a:extLst>
                  <a:ext uri="{FF2B5EF4-FFF2-40B4-BE49-F238E27FC236}">
                    <a16:creationId xmlns:a16="http://schemas.microsoft.com/office/drawing/2014/main" id="{1CDA41B4-AE4A-48C1-B174-D178901E3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5854" name="Text Box 78">
              <a:extLst>
                <a:ext uri="{FF2B5EF4-FFF2-40B4-BE49-F238E27FC236}">
                  <a16:creationId xmlns:a16="http://schemas.microsoft.com/office/drawing/2014/main" id="{8ABDD83B-A4CB-4E2C-89E2-4D237624D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5855" name="Line 79">
              <a:extLst>
                <a:ext uri="{FF2B5EF4-FFF2-40B4-BE49-F238E27FC236}">
                  <a16:creationId xmlns:a16="http://schemas.microsoft.com/office/drawing/2014/main" id="{9028E998-CB95-4FFF-941F-F185E0349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5856" name="Group 80">
              <a:extLst>
                <a:ext uri="{FF2B5EF4-FFF2-40B4-BE49-F238E27FC236}">
                  <a16:creationId xmlns:a16="http://schemas.microsoft.com/office/drawing/2014/main" id="{7DB96C62-CB4E-4D32-826E-50EDBF773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5857" name="Rectangle 81">
                <a:extLst>
                  <a:ext uri="{FF2B5EF4-FFF2-40B4-BE49-F238E27FC236}">
                    <a16:creationId xmlns:a16="http://schemas.microsoft.com/office/drawing/2014/main" id="{7006038E-43EC-49CB-9ABC-22D7D4F0B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58" name="Rectangle 82">
                <a:extLst>
                  <a:ext uri="{FF2B5EF4-FFF2-40B4-BE49-F238E27FC236}">
                    <a16:creationId xmlns:a16="http://schemas.microsoft.com/office/drawing/2014/main" id="{3B927266-5050-49C1-A13E-F4EA6CE1C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5859" name="Rectangle 83">
                <a:extLst>
                  <a:ext uri="{FF2B5EF4-FFF2-40B4-BE49-F238E27FC236}">
                    <a16:creationId xmlns:a16="http://schemas.microsoft.com/office/drawing/2014/main" id="{8491A9B2-455A-472E-9F2D-210AA8E46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5860" name="Line 84">
                <a:extLst>
                  <a:ext uri="{FF2B5EF4-FFF2-40B4-BE49-F238E27FC236}">
                    <a16:creationId xmlns:a16="http://schemas.microsoft.com/office/drawing/2014/main" id="{A687563E-7AFD-4E3A-BDBC-DF4B90B60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5861" name="Text Box 85">
              <a:extLst>
                <a:ext uri="{FF2B5EF4-FFF2-40B4-BE49-F238E27FC236}">
                  <a16:creationId xmlns:a16="http://schemas.microsoft.com/office/drawing/2014/main" id="{CE281A4D-FB1F-4E63-A661-0F8AA250E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5862" name="Text Box 86">
              <a:extLst>
                <a:ext uri="{FF2B5EF4-FFF2-40B4-BE49-F238E27FC236}">
                  <a16:creationId xmlns:a16="http://schemas.microsoft.com/office/drawing/2014/main" id="{1C650032-A821-4CEF-8028-680491567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5863" name="Text Box 87">
              <a:extLst>
                <a:ext uri="{FF2B5EF4-FFF2-40B4-BE49-F238E27FC236}">
                  <a16:creationId xmlns:a16="http://schemas.microsoft.com/office/drawing/2014/main" id="{CBC20EEF-F42B-47A6-9108-76F544C7E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5864" name="Line 88">
              <a:extLst>
                <a:ext uri="{FF2B5EF4-FFF2-40B4-BE49-F238E27FC236}">
                  <a16:creationId xmlns:a16="http://schemas.microsoft.com/office/drawing/2014/main" id="{B9BCDE9C-BC75-4D63-B7A0-584525AAA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5865" name="Line 89">
              <a:extLst>
                <a:ext uri="{FF2B5EF4-FFF2-40B4-BE49-F238E27FC236}">
                  <a16:creationId xmlns:a16="http://schemas.microsoft.com/office/drawing/2014/main" id="{3254DD2C-BC91-4ACA-8B62-B2850F60E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9E5EF-AB48-489F-BED4-FCB31AA1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DB1EA-C256-47F0-A38E-CDA88D63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7E5A9-52B1-43EE-9554-76E6452C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93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51B36E-EB30-41E8-8403-B6315DA56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about Precise Exceptions/Interrupts?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C7EC879-10F8-46AE-9FD9-621BC0133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Recall: </a:t>
            </a:r>
            <a:r>
              <a:rPr lang="en-US" altLang="zh-CN"/>
              <a:t>a</a:t>
            </a:r>
            <a:r>
              <a:rPr lang="zh-CN" altLang="en-US"/>
              <a:t>n interrupt or exception is precise if there is a single instruction for which:</a:t>
            </a:r>
          </a:p>
          <a:p>
            <a:pPr lvl="1"/>
            <a:r>
              <a:rPr lang="zh-CN" altLang="en-US"/>
              <a:t>All instructions before that have committed</a:t>
            </a:r>
            <a:r>
              <a:rPr lang="en-US" altLang="zh-CN"/>
              <a:t> (finished)</a:t>
            </a:r>
            <a:r>
              <a:rPr lang="zh-CN" altLang="en-US"/>
              <a:t> their state</a:t>
            </a:r>
          </a:p>
          <a:p>
            <a:pPr lvl="1"/>
            <a:r>
              <a:rPr lang="zh-CN" altLang="en-US"/>
              <a:t>No following instructions (including the interrupting instruction) have modified any state</a:t>
            </a:r>
          </a:p>
          <a:p>
            <a:r>
              <a:rPr lang="zh-CN" altLang="en-US"/>
              <a:t>Both Scoreboard and Tomasulo have</a:t>
            </a:r>
          </a:p>
          <a:p>
            <a:pPr lvl="1"/>
            <a:r>
              <a:rPr lang="zh-CN" altLang="en-US"/>
              <a:t>In-order issue</a:t>
            </a:r>
          </a:p>
          <a:p>
            <a:pPr lvl="1"/>
            <a:r>
              <a:rPr lang="zh-CN" altLang="en-US"/>
              <a:t>out-of-order execution</a:t>
            </a:r>
          </a:p>
          <a:p>
            <a:pPr lvl="1"/>
            <a:r>
              <a:rPr lang="zh-CN" altLang="en-US"/>
              <a:t>out-of-order completion</a:t>
            </a:r>
            <a:r>
              <a:rPr lang="en-US" altLang="zh-CN"/>
              <a:t> --&gt; we need order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55645-DF3C-4AE1-8B91-A5047348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F1980-541F-47C3-BB09-567521D0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8D4F5-8564-4ACB-BC0C-F13408B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762D-441D-4A6F-8F77-2398A36D5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F911689-17C8-4FAB-8063-6AA6B3C16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55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D9825CA-2339-408E-A8B2-222409BC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E2A5ACC1-219D-4763-96A8-3CC84CEF7F54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6805" name="Group 5">
              <a:extLst>
                <a:ext uri="{FF2B5EF4-FFF2-40B4-BE49-F238E27FC236}">
                  <a16:creationId xmlns:a16="http://schemas.microsoft.com/office/drawing/2014/main" id="{B792DD7F-B6A9-4F17-9CB0-C821CDC96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6806" name="Rectangle 6">
                <a:extLst>
                  <a:ext uri="{FF2B5EF4-FFF2-40B4-BE49-F238E27FC236}">
                    <a16:creationId xmlns:a16="http://schemas.microsoft.com/office/drawing/2014/main" id="{C2A150FF-E679-4E89-8564-C7D24ACE3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6807" name="Rectangle 7">
                <a:extLst>
                  <a:ext uri="{FF2B5EF4-FFF2-40B4-BE49-F238E27FC236}">
                    <a16:creationId xmlns:a16="http://schemas.microsoft.com/office/drawing/2014/main" id="{1F4A3583-38BE-4E20-8805-C2946D99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F2*F4,F6       </a:t>
                </a:r>
                <a:r>
                  <a:rPr lang="zh-CN" altLang="zh-CN" sz="1270" b="1">
                    <a:solidFill>
                      <a:schemeClr val="hlink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76808" name="Rectangle 8">
                <a:extLst>
                  <a:ext uri="{FF2B5EF4-FFF2-40B4-BE49-F238E27FC236}">
                    <a16:creationId xmlns:a16="http://schemas.microsoft.com/office/drawing/2014/main" id="{39884E07-C529-40B3-9E31-1FAFCE84D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6809" name="Rectangle 9">
              <a:extLst>
                <a:ext uri="{FF2B5EF4-FFF2-40B4-BE49-F238E27FC236}">
                  <a16:creationId xmlns:a16="http://schemas.microsoft.com/office/drawing/2014/main" id="{B12F9D6A-3021-411F-9EB3-527A032A1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6810" name="Rectangle 10">
              <a:extLst>
                <a:ext uri="{FF2B5EF4-FFF2-40B4-BE49-F238E27FC236}">
                  <a16:creationId xmlns:a16="http://schemas.microsoft.com/office/drawing/2014/main" id="{40629103-71C8-426A-BE56-B03DA0BC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6811" name="Rectangle 11">
              <a:extLst>
                <a:ext uri="{FF2B5EF4-FFF2-40B4-BE49-F238E27FC236}">
                  <a16:creationId xmlns:a16="http://schemas.microsoft.com/office/drawing/2014/main" id="{5A6D0755-FC76-406A-BF4A-4E499EFB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12" name="Rectangle 12">
              <a:extLst>
                <a:ext uri="{FF2B5EF4-FFF2-40B4-BE49-F238E27FC236}">
                  <a16:creationId xmlns:a16="http://schemas.microsoft.com/office/drawing/2014/main" id="{44870B38-C741-4E54-AD05-BEE3BFC7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E4FF98DF-81C2-40DD-8CCE-6046F782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14" name="Text Box 14">
              <a:extLst>
                <a:ext uri="{FF2B5EF4-FFF2-40B4-BE49-F238E27FC236}">
                  <a16:creationId xmlns:a16="http://schemas.microsoft.com/office/drawing/2014/main" id="{EC27C7C4-F153-4A64-A350-521EC4A69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6815" name="Rectangle 15">
              <a:extLst>
                <a:ext uri="{FF2B5EF4-FFF2-40B4-BE49-F238E27FC236}">
                  <a16:creationId xmlns:a16="http://schemas.microsoft.com/office/drawing/2014/main" id="{84F4E05A-92D0-4D9D-985E-651157ED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6816" name="Rectangle 16">
              <a:extLst>
                <a:ext uri="{FF2B5EF4-FFF2-40B4-BE49-F238E27FC236}">
                  <a16:creationId xmlns:a16="http://schemas.microsoft.com/office/drawing/2014/main" id="{1C42AF81-AAF1-418E-9E70-4AF35A956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6817" name="Line 17">
              <a:extLst>
                <a:ext uri="{FF2B5EF4-FFF2-40B4-BE49-F238E27FC236}">
                  <a16:creationId xmlns:a16="http://schemas.microsoft.com/office/drawing/2014/main" id="{3587A63F-815F-4B7A-B845-7EDF1A555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18" name="Line 18">
              <a:extLst>
                <a:ext uri="{FF2B5EF4-FFF2-40B4-BE49-F238E27FC236}">
                  <a16:creationId xmlns:a16="http://schemas.microsoft.com/office/drawing/2014/main" id="{9C0B45CA-6EC1-4D88-A883-4F89C1BD5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19" name="Line 19">
              <a:extLst>
                <a:ext uri="{FF2B5EF4-FFF2-40B4-BE49-F238E27FC236}">
                  <a16:creationId xmlns:a16="http://schemas.microsoft.com/office/drawing/2014/main" id="{E125BDC7-84AC-4764-B202-6384C1898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20" name="Line 20">
              <a:extLst>
                <a:ext uri="{FF2B5EF4-FFF2-40B4-BE49-F238E27FC236}">
                  <a16:creationId xmlns:a16="http://schemas.microsoft.com/office/drawing/2014/main" id="{7CDF428E-56D9-42F9-AEE5-6DFAEEBC9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21" name="Text Box 21">
              <a:extLst>
                <a:ext uri="{FF2B5EF4-FFF2-40B4-BE49-F238E27FC236}">
                  <a16:creationId xmlns:a16="http://schemas.microsoft.com/office/drawing/2014/main" id="{93A49114-BB10-44E3-B36C-F5A61F8C6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6822" name="Line 22">
              <a:extLst>
                <a:ext uri="{FF2B5EF4-FFF2-40B4-BE49-F238E27FC236}">
                  <a16:creationId xmlns:a16="http://schemas.microsoft.com/office/drawing/2014/main" id="{1F63B903-0DA0-40F9-8342-C5DA1159E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23" name="Line 23">
              <a:extLst>
                <a:ext uri="{FF2B5EF4-FFF2-40B4-BE49-F238E27FC236}">
                  <a16:creationId xmlns:a16="http://schemas.microsoft.com/office/drawing/2014/main" id="{AD82CC5A-202A-4E43-8751-E18E0D0A8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24" name="Text Box 24">
              <a:extLst>
                <a:ext uri="{FF2B5EF4-FFF2-40B4-BE49-F238E27FC236}">
                  <a16:creationId xmlns:a16="http://schemas.microsoft.com/office/drawing/2014/main" id="{078871F0-A6AA-4F1A-8226-9C697ED67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6825" name="Group 25">
              <a:extLst>
                <a:ext uri="{FF2B5EF4-FFF2-40B4-BE49-F238E27FC236}">
                  <a16:creationId xmlns:a16="http://schemas.microsoft.com/office/drawing/2014/main" id="{D70C4DBF-D348-44C5-93B0-6214C3A3C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6826" name="Rectangle 26">
                <a:extLst>
                  <a:ext uri="{FF2B5EF4-FFF2-40B4-BE49-F238E27FC236}">
                    <a16:creationId xmlns:a16="http://schemas.microsoft.com/office/drawing/2014/main" id="{114D6A66-60A3-497B-A6B3-836D41A5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27" name="Rectangle 27">
                <a:extLst>
                  <a:ext uri="{FF2B5EF4-FFF2-40B4-BE49-F238E27FC236}">
                    <a16:creationId xmlns:a16="http://schemas.microsoft.com/office/drawing/2014/main" id="{1650C1F5-17FA-4C78-9CCE-2B8E0F660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28" name="Rectangle 28">
                <a:extLst>
                  <a:ext uri="{FF2B5EF4-FFF2-40B4-BE49-F238E27FC236}">
                    <a16:creationId xmlns:a16="http://schemas.microsoft.com/office/drawing/2014/main" id="{68C831C6-DAC0-40B8-8C5F-F5555C02A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29" name="Rectangle 29">
                <a:extLst>
                  <a:ext uri="{FF2B5EF4-FFF2-40B4-BE49-F238E27FC236}">
                    <a16:creationId xmlns:a16="http://schemas.microsoft.com/office/drawing/2014/main" id="{4DF41394-FAE8-4948-8598-386C8CAC2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6830" name="未知">
              <a:extLst>
                <a:ext uri="{FF2B5EF4-FFF2-40B4-BE49-F238E27FC236}">
                  <a16:creationId xmlns:a16="http://schemas.microsoft.com/office/drawing/2014/main" id="{3D7924D6-02D3-4177-96E1-8494020A8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31" name="Text Box 31">
              <a:extLst>
                <a:ext uri="{FF2B5EF4-FFF2-40B4-BE49-F238E27FC236}">
                  <a16:creationId xmlns:a16="http://schemas.microsoft.com/office/drawing/2014/main" id="{EB40DE9D-4051-4C07-83FC-57A31590C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6832" name="Group 32">
              <a:extLst>
                <a:ext uri="{FF2B5EF4-FFF2-40B4-BE49-F238E27FC236}">
                  <a16:creationId xmlns:a16="http://schemas.microsoft.com/office/drawing/2014/main" id="{23743081-9271-4B85-90DF-F061283F2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6833" name="Rectangle 33">
                <a:extLst>
                  <a:ext uri="{FF2B5EF4-FFF2-40B4-BE49-F238E27FC236}">
                    <a16:creationId xmlns:a16="http://schemas.microsoft.com/office/drawing/2014/main" id="{09537C39-4618-492B-B172-6C4C5549B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34" name="Rectangle 34">
                <a:extLst>
                  <a:ext uri="{FF2B5EF4-FFF2-40B4-BE49-F238E27FC236}">
                    <a16:creationId xmlns:a16="http://schemas.microsoft.com/office/drawing/2014/main" id="{69DEB450-1644-427D-82FD-6018987A1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6835" name="Rectangle 35">
                <a:extLst>
                  <a:ext uri="{FF2B5EF4-FFF2-40B4-BE49-F238E27FC236}">
                    <a16:creationId xmlns:a16="http://schemas.microsoft.com/office/drawing/2014/main" id="{4697ACD7-8965-43FA-963D-ABD1B40AD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36" name="Rectangle 36">
                <a:extLst>
                  <a:ext uri="{FF2B5EF4-FFF2-40B4-BE49-F238E27FC236}">
                    <a16:creationId xmlns:a16="http://schemas.microsoft.com/office/drawing/2014/main" id="{CB09855F-891F-47DF-852D-6C74F353A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6837" name="Rectangle 37">
                <a:extLst>
                  <a:ext uri="{FF2B5EF4-FFF2-40B4-BE49-F238E27FC236}">
                    <a16:creationId xmlns:a16="http://schemas.microsoft.com/office/drawing/2014/main" id="{5927D624-FFDA-4B8C-95AD-74D0F80DB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38" name="Rectangle 38">
                <a:extLst>
                  <a:ext uri="{FF2B5EF4-FFF2-40B4-BE49-F238E27FC236}">
                    <a16:creationId xmlns:a16="http://schemas.microsoft.com/office/drawing/2014/main" id="{4F31A05A-5A8E-4F2B-B1E5-0E5513B7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6839" name="Rectangle 39">
                <a:extLst>
                  <a:ext uri="{FF2B5EF4-FFF2-40B4-BE49-F238E27FC236}">
                    <a16:creationId xmlns:a16="http://schemas.microsoft.com/office/drawing/2014/main" id="{C4F296D2-BCBE-42A8-93BC-171C095BF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40" name="Rectangle 40">
                <a:extLst>
                  <a:ext uri="{FF2B5EF4-FFF2-40B4-BE49-F238E27FC236}">
                    <a16:creationId xmlns:a16="http://schemas.microsoft.com/office/drawing/2014/main" id="{D5692D76-84E9-46E7-9B97-289892D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6841" name="Rectangle 41">
                <a:extLst>
                  <a:ext uri="{FF2B5EF4-FFF2-40B4-BE49-F238E27FC236}">
                    <a16:creationId xmlns:a16="http://schemas.microsoft.com/office/drawing/2014/main" id="{5DBDB068-8FBE-44B4-BC16-8D0C03E73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6842" name="Rectangle 42">
                <a:extLst>
                  <a:ext uri="{FF2B5EF4-FFF2-40B4-BE49-F238E27FC236}">
                    <a16:creationId xmlns:a16="http://schemas.microsoft.com/office/drawing/2014/main" id="{EDE83A02-4A17-4BF0-942F-8014E989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43" name="Rectangle 43">
                <a:extLst>
                  <a:ext uri="{FF2B5EF4-FFF2-40B4-BE49-F238E27FC236}">
                    <a16:creationId xmlns:a16="http://schemas.microsoft.com/office/drawing/2014/main" id="{C3F7B7F4-A5CB-4BC3-B596-6301F45AA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6844" name="Rectangle 44">
                <a:extLst>
                  <a:ext uri="{FF2B5EF4-FFF2-40B4-BE49-F238E27FC236}">
                    <a16:creationId xmlns:a16="http://schemas.microsoft.com/office/drawing/2014/main" id="{819FB1C1-40BB-46C5-A0B1-03A5AAD0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6845" name="Rectangle 45">
                <a:extLst>
                  <a:ext uri="{FF2B5EF4-FFF2-40B4-BE49-F238E27FC236}">
                    <a16:creationId xmlns:a16="http://schemas.microsoft.com/office/drawing/2014/main" id="{024F094B-1A3A-4C3F-9C40-CBD58EEEC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46" name="Rectangle 46">
                <a:extLst>
                  <a:ext uri="{FF2B5EF4-FFF2-40B4-BE49-F238E27FC236}">
                    <a16:creationId xmlns:a16="http://schemas.microsoft.com/office/drawing/2014/main" id="{4D9E8442-032C-4663-AC8F-655A053A2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47" name="Rectangle 47">
                <a:extLst>
                  <a:ext uri="{FF2B5EF4-FFF2-40B4-BE49-F238E27FC236}">
                    <a16:creationId xmlns:a16="http://schemas.microsoft.com/office/drawing/2014/main" id="{99E6815B-5436-4CED-A33E-37AF7D35A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48" name="Rectangle 48">
                <a:extLst>
                  <a:ext uri="{FF2B5EF4-FFF2-40B4-BE49-F238E27FC236}">
                    <a16:creationId xmlns:a16="http://schemas.microsoft.com/office/drawing/2014/main" id="{E369008A-3C52-4705-B02E-0ABE43D9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6849" name="Rectangle 49">
              <a:extLst>
                <a:ext uri="{FF2B5EF4-FFF2-40B4-BE49-F238E27FC236}">
                  <a16:creationId xmlns:a16="http://schemas.microsoft.com/office/drawing/2014/main" id="{48D0CB62-9A8F-43CE-AC01-1598789C6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0" name="Rectangle 50">
              <a:extLst>
                <a:ext uri="{FF2B5EF4-FFF2-40B4-BE49-F238E27FC236}">
                  <a16:creationId xmlns:a16="http://schemas.microsoft.com/office/drawing/2014/main" id="{6B4EAC9B-7F0B-4760-9CE4-086E9FBE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1" name="Rectangle 51">
              <a:extLst>
                <a:ext uri="{FF2B5EF4-FFF2-40B4-BE49-F238E27FC236}">
                  <a16:creationId xmlns:a16="http://schemas.microsoft.com/office/drawing/2014/main" id="{C850A7B4-82A9-45B5-8980-756277DF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2" name="Rectangle 52">
              <a:extLst>
                <a:ext uri="{FF2B5EF4-FFF2-40B4-BE49-F238E27FC236}">
                  <a16:creationId xmlns:a16="http://schemas.microsoft.com/office/drawing/2014/main" id="{E199A67F-E834-41DD-A635-EA47EED9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3" name="Rectangle 53">
              <a:extLst>
                <a:ext uri="{FF2B5EF4-FFF2-40B4-BE49-F238E27FC236}">
                  <a16:creationId xmlns:a16="http://schemas.microsoft.com/office/drawing/2014/main" id="{F4B07F4A-DDEB-418A-BE12-E0B47F9B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4" name="Rectangle 54">
              <a:extLst>
                <a:ext uri="{FF2B5EF4-FFF2-40B4-BE49-F238E27FC236}">
                  <a16:creationId xmlns:a16="http://schemas.microsoft.com/office/drawing/2014/main" id="{ABB31BD3-6022-4A21-AF33-6E680B3F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5" name="Rectangle 55">
              <a:extLst>
                <a:ext uri="{FF2B5EF4-FFF2-40B4-BE49-F238E27FC236}">
                  <a16:creationId xmlns:a16="http://schemas.microsoft.com/office/drawing/2014/main" id="{820F1F7C-8687-4E25-9617-AB86B5668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6" name="Rectangle 56">
              <a:extLst>
                <a:ext uri="{FF2B5EF4-FFF2-40B4-BE49-F238E27FC236}">
                  <a16:creationId xmlns:a16="http://schemas.microsoft.com/office/drawing/2014/main" id="{7C410817-E626-41CE-9058-A1A621E3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7" name="Rectangle 57">
              <a:extLst>
                <a:ext uri="{FF2B5EF4-FFF2-40B4-BE49-F238E27FC236}">
                  <a16:creationId xmlns:a16="http://schemas.microsoft.com/office/drawing/2014/main" id="{1712502C-2B12-48DF-A646-60FC27FE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8" name="Rectangle 58">
              <a:extLst>
                <a:ext uri="{FF2B5EF4-FFF2-40B4-BE49-F238E27FC236}">
                  <a16:creationId xmlns:a16="http://schemas.microsoft.com/office/drawing/2014/main" id="{29956966-41AB-40FF-80E6-6E96C80A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59" name="Rectangle 59">
              <a:extLst>
                <a:ext uri="{FF2B5EF4-FFF2-40B4-BE49-F238E27FC236}">
                  <a16:creationId xmlns:a16="http://schemas.microsoft.com/office/drawing/2014/main" id="{4DA6A65A-5D89-4826-BBF2-9797A7D7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60" name="Rectangle 60">
              <a:extLst>
                <a:ext uri="{FF2B5EF4-FFF2-40B4-BE49-F238E27FC236}">
                  <a16:creationId xmlns:a16="http://schemas.microsoft.com/office/drawing/2014/main" id="{B06E7040-4140-4B5A-A788-6CFE66D3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6861" name="Line 61">
              <a:extLst>
                <a:ext uri="{FF2B5EF4-FFF2-40B4-BE49-F238E27FC236}">
                  <a16:creationId xmlns:a16="http://schemas.microsoft.com/office/drawing/2014/main" id="{F7770170-1CE6-4C63-88F3-012C1F2E5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62" name="Text Box 62">
              <a:extLst>
                <a:ext uri="{FF2B5EF4-FFF2-40B4-BE49-F238E27FC236}">
                  <a16:creationId xmlns:a16="http://schemas.microsoft.com/office/drawing/2014/main" id="{FEA10055-59F9-4BA9-A38E-B5824F170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6863" name="未知">
              <a:extLst>
                <a:ext uri="{FF2B5EF4-FFF2-40B4-BE49-F238E27FC236}">
                  <a16:creationId xmlns:a16="http://schemas.microsoft.com/office/drawing/2014/main" id="{E8106AF2-30D1-4B5D-A467-B85901F7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64" name="Line 64">
              <a:extLst>
                <a:ext uri="{FF2B5EF4-FFF2-40B4-BE49-F238E27FC236}">
                  <a16:creationId xmlns:a16="http://schemas.microsoft.com/office/drawing/2014/main" id="{3B6F2630-D057-4BE5-9872-5530299E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65" name="Line 65">
              <a:extLst>
                <a:ext uri="{FF2B5EF4-FFF2-40B4-BE49-F238E27FC236}">
                  <a16:creationId xmlns:a16="http://schemas.microsoft.com/office/drawing/2014/main" id="{DBCD276E-EC21-4FDC-9D47-ED912B24A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66" name="Text Box 66">
              <a:extLst>
                <a:ext uri="{FF2B5EF4-FFF2-40B4-BE49-F238E27FC236}">
                  <a16:creationId xmlns:a16="http://schemas.microsoft.com/office/drawing/2014/main" id="{BBCEC835-CFD9-489C-A0DC-EB8DA2F53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6867" name="Text Box 67">
              <a:extLst>
                <a:ext uri="{FF2B5EF4-FFF2-40B4-BE49-F238E27FC236}">
                  <a16:creationId xmlns:a16="http://schemas.microsoft.com/office/drawing/2014/main" id="{CC6B2863-9F7B-4015-B39D-98FE8BEE5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6868" name="AutoShape 68">
              <a:extLst>
                <a:ext uri="{FF2B5EF4-FFF2-40B4-BE49-F238E27FC236}">
                  <a16:creationId xmlns:a16="http://schemas.microsoft.com/office/drawing/2014/main" id="{CF472769-E04C-4C41-9AA7-6C7F5BAAD5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69" name="Text Box 69">
              <a:extLst>
                <a:ext uri="{FF2B5EF4-FFF2-40B4-BE49-F238E27FC236}">
                  <a16:creationId xmlns:a16="http://schemas.microsoft.com/office/drawing/2014/main" id="{2A84B9B7-F54D-46C3-BB86-C4E20E61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6870" name="Text Box 70">
              <a:extLst>
                <a:ext uri="{FF2B5EF4-FFF2-40B4-BE49-F238E27FC236}">
                  <a16:creationId xmlns:a16="http://schemas.microsoft.com/office/drawing/2014/main" id="{F268EDD5-1005-4B58-8F96-8BC52B203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6871" name="Group 71">
              <a:extLst>
                <a:ext uri="{FF2B5EF4-FFF2-40B4-BE49-F238E27FC236}">
                  <a16:creationId xmlns:a16="http://schemas.microsoft.com/office/drawing/2014/main" id="{4415715B-E30F-44DA-A8B3-E94C74569C1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6872" name="Rectangle 72">
                <a:extLst>
                  <a:ext uri="{FF2B5EF4-FFF2-40B4-BE49-F238E27FC236}">
                    <a16:creationId xmlns:a16="http://schemas.microsoft.com/office/drawing/2014/main" id="{CA7049D4-4268-475E-A828-28331954C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73" name="Rectangle 73">
                <a:extLst>
                  <a:ext uri="{FF2B5EF4-FFF2-40B4-BE49-F238E27FC236}">
                    <a16:creationId xmlns:a16="http://schemas.microsoft.com/office/drawing/2014/main" id="{89D0E268-FEF1-437F-A030-7E012771D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74" name="Rectangle 74">
                <a:extLst>
                  <a:ext uri="{FF2B5EF4-FFF2-40B4-BE49-F238E27FC236}">
                    <a16:creationId xmlns:a16="http://schemas.microsoft.com/office/drawing/2014/main" id="{74C6B054-F1BC-48AE-A986-09C937DE6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75" name="Rectangle 75">
                <a:extLst>
                  <a:ext uri="{FF2B5EF4-FFF2-40B4-BE49-F238E27FC236}">
                    <a16:creationId xmlns:a16="http://schemas.microsoft.com/office/drawing/2014/main" id="{B54A16C3-A0F3-4C7A-8E81-D8C64679A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76" name="Rectangle 76">
                <a:extLst>
                  <a:ext uri="{FF2B5EF4-FFF2-40B4-BE49-F238E27FC236}">
                    <a16:creationId xmlns:a16="http://schemas.microsoft.com/office/drawing/2014/main" id="{947B9ABF-7C7D-400E-BA05-628A8D4F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77" name="Rectangle 77">
                <a:extLst>
                  <a:ext uri="{FF2B5EF4-FFF2-40B4-BE49-F238E27FC236}">
                    <a16:creationId xmlns:a16="http://schemas.microsoft.com/office/drawing/2014/main" id="{F32218D7-7618-4FCC-BA24-6523C2D57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6878" name="Text Box 78">
              <a:extLst>
                <a:ext uri="{FF2B5EF4-FFF2-40B4-BE49-F238E27FC236}">
                  <a16:creationId xmlns:a16="http://schemas.microsoft.com/office/drawing/2014/main" id="{CACC7671-3AD6-4C85-BE91-0834E4D99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6879" name="Line 79">
              <a:extLst>
                <a:ext uri="{FF2B5EF4-FFF2-40B4-BE49-F238E27FC236}">
                  <a16:creationId xmlns:a16="http://schemas.microsoft.com/office/drawing/2014/main" id="{6A9BC179-E9DF-438A-B0F6-FBE24BF7D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6880" name="Group 80">
              <a:extLst>
                <a:ext uri="{FF2B5EF4-FFF2-40B4-BE49-F238E27FC236}">
                  <a16:creationId xmlns:a16="http://schemas.microsoft.com/office/drawing/2014/main" id="{44D7B57C-A681-4B2B-A6B7-51B7D0FFF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6881" name="Rectangle 81">
                <a:extLst>
                  <a:ext uri="{FF2B5EF4-FFF2-40B4-BE49-F238E27FC236}">
                    <a16:creationId xmlns:a16="http://schemas.microsoft.com/office/drawing/2014/main" id="{30616F67-1E9A-4843-BCA3-05F94FD9F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82" name="Rectangle 82">
                <a:extLst>
                  <a:ext uri="{FF2B5EF4-FFF2-40B4-BE49-F238E27FC236}">
                    <a16:creationId xmlns:a16="http://schemas.microsoft.com/office/drawing/2014/main" id="{B94B7AA9-8E3C-4312-BA1A-D6877F1A9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6883" name="Rectangle 83">
                <a:extLst>
                  <a:ext uri="{FF2B5EF4-FFF2-40B4-BE49-F238E27FC236}">
                    <a16:creationId xmlns:a16="http://schemas.microsoft.com/office/drawing/2014/main" id="{840304BE-191E-4821-BD04-3588E626A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6884" name="Line 84">
                <a:extLst>
                  <a:ext uri="{FF2B5EF4-FFF2-40B4-BE49-F238E27FC236}">
                    <a16:creationId xmlns:a16="http://schemas.microsoft.com/office/drawing/2014/main" id="{C26C01D5-48CD-4710-9585-BEC7B4B1F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6885" name="Text Box 85">
              <a:extLst>
                <a:ext uri="{FF2B5EF4-FFF2-40B4-BE49-F238E27FC236}">
                  <a16:creationId xmlns:a16="http://schemas.microsoft.com/office/drawing/2014/main" id="{E5A83850-89C7-4608-8A61-5DEF7B2EC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6886" name="Text Box 86">
              <a:extLst>
                <a:ext uri="{FF2B5EF4-FFF2-40B4-BE49-F238E27FC236}">
                  <a16:creationId xmlns:a16="http://schemas.microsoft.com/office/drawing/2014/main" id="{A23BF2DF-9C58-4FC5-96D5-3EEA182E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6887" name="Text Box 87">
              <a:extLst>
                <a:ext uri="{FF2B5EF4-FFF2-40B4-BE49-F238E27FC236}">
                  <a16:creationId xmlns:a16="http://schemas.microsoft.com/office/drawing/2014/main" id="{BE28B132-456D-439B-A173-173E2CD8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6888" name="Line 88">
              <a:extLst>
                <a:ext uri="{FF2B5EF4-FFF2-40B4-BE49-F238E27FC236}">
                  <a16:creationId xmlns:a16="http://schemas.microsoft.com/office/drawing/2014/main" id="{D3E9CEDD-2438-4B72-90FD-E72E046A2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6889" name="Line 89">
              <a:extLst>
                <a:ext uri="{FF2B5EF4-FFF2-40B4-BE49-F238E27FC236}">
                  <a16:creationId xmlns:a16="http://schemas.microsoft.com/office/drawing/2014/main" id="{398ECAFB-C5E4-424F-808C-24C6B59A5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E59C5-2480-4F88-A179-69F8EEBB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11646-3D10-4F6D-8AFB-CE462E02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6946-44FD-4569-A8BC-30B92F8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222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12F41AA-D583-464D-8079-F87A38F4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56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9F81F79-AB26-4DBE-9B2D-162C328E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305FF79D-CD45-49F1-A2C6-F74D891A6E7D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7829" name="Group 5">
              <a:extLst>
                <a:ext uri="{FF2B5EF4-FFF2-40B4-BE49-F238E27FC236}">
                  <a16:creationId xmlns:a16="http://schemas.microsoft.com/office/drawing/2014/main" id="{C197546A-67CE-45F8-8640-527FD37DA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7830" name="Rectangle 6">
                <a:extLst>
                  <a:ext uri="{FF2B5EF4-FFF2-40B4-BE49-F238E27FC236}">
                    <a16:creationId xmlns:a16="http://schemas.microsoft.com/office/drawing/2014/main" id="{A5A69014-2102-4436-9BD8-70599EF6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7831" name="Rectangle 7">
                <a:extLst>
                  <a:ext uri="{FF2B5EF4-FFF2-40B4-BE49-F238E27FC236}">
                    <a16:creationId xmlns:a16="http://schemas.microsoft.com/office/drawing/2014/main" id="{5475132B-EA94-497A-87A9-2D1332FAC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70" b="1">
                    <a:latin typeface="Tahoma" panose="020B0604030504040204" pitchFamily="34" charset="0"/>
                  </a:rPr>
                  <a:t>5 DIV.D F2*F4,F6</a:t>
                </a:r>
              </a:p>
            </p:txBody>
          </p:sp>
          <p:sp>
            <p:nvSpPr>
              <p:cNvPr id="77832" name="Rectangle 8">
                <a:extLst>
                  <a:ext uri="{FF2B5EF4-FFF2-40B4-BE49-F238E27FC236}">
                    <a16:creationId xmlns:a16="http://schemas.microsoft.com/office/drawing/2014/main" id="{B153E617-A7B7-4F1C-B3D9-30D429577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7833" name="Rectangle 9">
              <a:extLst>
                <a:ext uri="{FF2B5EF4-FFF2-40B4-BE49-F238E27FC236}">
                  <a16:creationId xmlns:a16="http://schemas.microsoft.com/office/drawing/2014/main" id="{1068549C-37FD-4A49-938B-558633230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7834" name="Rectangle 10">
              <a:extLst>
                <a:ext uri="{FF2B5EF4-FFF2-40B4-BE49-F238E27FC236}">
                  <a16:creationId xmlns:a16="http://schemas.microsoft.com/office/drawing/2014/main" id="{54EE06B1-6653-4428-8567-115CA308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7835" name="Rectangle 11">
              <a:extLst>
                <a:ext uri="{FF2B5EF4-FFF2-40B4-BE49-F238E27FC236}">
                  <a16:creationId xmlns:a16="http://schemas.microsoft.com/office/drawing/2014/main" id="{7C39F7AC-ABF7-4368-AA88-350E54905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36" name="Rectangle 12">
              <a:extLst>
                <a:ext uri="{FF2B5EF4-FFF2-40B4-BE49-F238E27FC236}">
                  <a16:creationId xmlns:a16="http://schemas.microsoft.com/office/drawing/2014/main" id="{FFA6AC8B-22F9-4DF9-BE6B-AFFC0572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37" name="Line 13">
              <a:extLst>
                <a:ext uri="{FF2B5EF4-FFF2-40B4-BE49-F238E27FC236}">
                  <a16:creationId xmlns:a16="http://schemas.microsoft.com/office/drawing/2014/main" id="{FCEB82E6-887E-490F-8788-7C4E60ED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38" name="Text Box 14">
              <a:extLst>
                <a:ext uri="{FF2B5EF4-FFF2-40B4-BE49-F238E27FC236}">
                  <a16:creationId xmlns:a16="http://schemas.microsoft.com/office/drawing/2014/main" id="{3EF52C5F-B592-4082-A2A4-CF09167A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7839" name="Rectangle 15">
              <a:extLst>
                <a:ext uri="{FF2B5EF4-FFF2-40B4-BE49-F238E27FC236}">
                  <a16:creationId xmlns:a16="http://schemas.microsoft.com/office/drawing/2014/main" id="{584727E8-2276-47C6-B206-AE8E6DC0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7840" name="Rectangle 16">
              <a:extLst>
                <a:ext uri="{FF2B5EF4-FFF2-40B4-BE49-F238E27FC236}">
                  <a16:creationId xmlns:a16="http://schemas.microsoft.com/office/drawing/2014/main" id="{EE401392-B19D-4974-93FF-68B12A97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7841" name="Line 17">
              <a:extLst>
                <a:ext uri="{FF2B5EF4-FFF2-40B4-BE49-F238E27FC236}">
                  <a16:creationId xmlns:a16="http://schemas.microsoft.com/office/drawing/2014/main" id="{7BBC15EE-F711-4FFC-B42D-D605BD21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2" name="Line 18">
              <a:extLst>
                <a:ext uri="{FF2B5EF4-FFF2-40B4-BE49-F238E27FC236}">
                  <a16:creationId xmlns:a16="http://schemas.microsoft.com/office/drawing/2014/main" id="{3658BBCF-835E-48CD-99F8-0FA7BCEFA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3" name="Line 19">
              <a:extLst>
                <a:ext uri="{FF2B5EF4-FFF2-40B4-BE49-F238E27FC236}">
                  <a16:creationId xmlns:a16="http://schemas.microsoft.com/office/drawing/2014/main" id="{AFDBEF4E-343B-49C7-AC97-154D26255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4" name="Line 20">
              <a:extLst>
                <a:ext uri="{FF2B5EF4-FFF2-40B4-BE49-F238E27FC236}">
                  <a16:creationId xmlns:a16="http://schemas.microsoft.com/office/drawing/2014/main" id="{CCCEEA49-E1AF-40B9-9776-15918F97B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5" name="Text Box 21">
              <a:extLst>
                <a:ext uri="{FF2B5EF4-FFF2-40B4-BE49-F238E27FC236}">
                  <a16:creationId xmlns:a16="http://schemas.microsoft.com/office/drawing/2014/main" id="{9DDAD976-CBB0-4398-B534-3FADEA506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7846" name="Line 22">
              <a:extLst>
                <a:ext uri="{FF2B5EF4-FFF2-40B4-BE49-F238E27FC236}">
                  <a16:creationId xmlns:a16="http://schemas.microsoft.com/office/drawing/2014/main" id="{7DA0561A-31D2-4072-9BCE-C5C3F8EC7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7" name="Line 23">
              <a:extLst>
                <a:ext uri="{FF2B5EF4-FFF2-40B4-BE49-F238E27FC236}">
                  <a16:creationId xmlns:a16="http://schemas.microsoft.com/office/drawing/2014/main" id="{125C311C-B190-46C5-8D54-07768573D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48" name="Text Box 24">
              <a:extLst>
                <a:ext uri="{FF2B5EF4-FFF2-40B4-BE49-F238E27FC236}">
                  <a16:creationId xmlns:a16="http://schemas.microsoft.com/office/drawing/2014/main" id="{B2A08DD4-B2E3-484C-9FA0-F12374516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7849" name="Group 25">
              <a:extLst>
                <a:ext uri="{FF2B5EF4-FFF2-40B4-BE49-F238E27FC236}">
                  <a16:creationId xmlns:a16="http://schemas.microsoft.com/office/drawing/2014/main" id="{F3B668CE-638B-485B-A4C9-CC8086D1D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7850" name="Rectangle 26">
                <a:extLst>
                  <a:ext uri="{FF2B5EF4-FFF2-40B4-BE49-F238E27FC236}">
                    <a16:creationId xmlns:a16="http://schemas.microsoft.com/office/drawing/2014/main" id="{D86E2A48-0797-4875-8221-4D63B402B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51" name="Rectangle 27">
                <a:extLst>
                  <a:ext uri="{FF2B5EF4-FFF2-40B4-BE49-F238E27FC236}">
                    <a16:creationId xmlns:a16="http://schemas.microsoft.com/office/drawing/2014/main" id="{1A1F3540-817A-4C5B-B786-7363C9A55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52" name="Rectangle 28">
                <a:extLst>
                  <a:ext uri="{FF2B5EF4-FFF2-40B4-BE49-F238E27FC236}">
                    <a16:creationId xmlns:a16="http://schemas.microsoft.com/office/drawing/2014/main" id="{A32C53D6-FB69-4A89-BD06-49DD6E1A7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53" name="Rectangle 29">
                <a:extLst>
                  <a:ext uri="{FF2B5EF4-FFF2-40B4-BE49-F238E27FC236}">
                    <a16:creationId xmlns:a16="http://schemas.microsoft.com/office/drawing/2014/main" id="{91FA0174-149D-45DC-AFA1-E8E6BBED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7854" name="未知">
              <a:extLst>
                <a:ext uri="{FF2B5EF4-FFF2-40B4-BE49-F238E27FC236}">
                  <a16:creationId xmlns:a16="http://schemas.microsoft.com/office/drawing/2014/main" id="{897B0BCD-0B98-4622-A369-E94F6D619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55" name="Text Box 31">
              <a:extLst>
                <a:ext uri="{FF2B5EF4-FFF2-40B4-BE49-F238E27FC236}">
                  <a16:creationId xmlns:a16="http://schemas.microsoft.com/office/drawing/2014/main" id="{D3BBAD1C-0216-4959-908A-F91F7DCC7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7856" name="Group 32">
              <a:extLst>
                <a:ext uri="{FF2B5EF4-FFF2-40B4-BE49-F238E27FC236}">
                  <a16:creationId xmlns:a16="http://schemas.microsoft.com/office/drawing/2014/main" id="{F0940171-A5FA-4A88-A9DB-5D2CA4F5E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7857" name="Rectangle 33">
                <a:extLst>
                  <a:ext uri="{FF2B5EF4-FFF2-40B4-BE49-F238E27FC236}">
                    <a16:creationId xmlns:a16="http://schemas.microsoft.com/office/drawing/2014/main" id="{14B00C7E-6EF0-4C11-BAD9-397AFF6B0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58" name="Rectangle 34">
                <a:extLst>
                  <a:ext uri="{FF2B5EF4-FFF2-40B4-BE49-F238E27FC236}">
                    <a16:creationId xmlns:a16="http://schemas.microsoft.com/office/drawing/2014/main" id="{1424C8B2-7BFF-46B8-AB42-C5B3B9F6C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7859" name="Rectangle 35">
                <a:extLst>
                  <a:ext uri="{FF2B5EF4-FFF2-40B4-BE49-F238E27FC236}">
                    <a16:creationId xmlns:a16="http://schemas.microsoft.com/office/drawing/2014/main" id="{37626D71-33B4-4DD0-A35D-2DE7180BA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60" name="Rectangle 36">
                <a:extLst>
                  <a:ext uri="{FF2B5EF4-FFF2-40B4-BE49-F238E27FC236}">
                    <a16:creationId xmlns:a16="http://schemas.microsoft.com/office/drawing/2014/main" id="{AF8CF2AF-7C61-4AE1-9955-9B0EF4ED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7861" name="Rectangle 37">
                <a:extLst>
                  <a:ext uri="{FF2B5EF4-FFF2-40B4-BE49-F238E27FC236}">
                    <a16:creationId xmlns:a16="http://schemas.microsoft.com/office/drawing/2014/main" id="{AE31ADAE-9663-43FD-9ED1-D5C2ECB04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62" name="Rectangle 38">
                <a:extLst>
                  <a:ext uri="{FF2B5EF4-FFF2-40B4-BE49-F238E27FC236}">
                    <a16:creationId xmlns:a16="http://schemas.microsoft.com/office/drawing/2014/main" id="{5DCAA1FF-2337-4107-B0EA-F5C2009E8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7863" name="Rectangle 39">
                <a:extLst>
                  <a:ext uri="{FF2B5EF4-FFF2-40B4-BE49-F238E27FC236}">
                    <a16:creationId xmlns:a16="http://schemas.microsoft.com/office/drawing/2014/main" id="{469438CF-CDB0-4CE1-97B6-8E9A19A6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64" name="Rectangle 40">
                <a:extLst>
                  <a:ext uri="{FF2B5EF4-FFF2-40B4-BE49-F238E27FC236}">
                    <a16:creationId xmlns:a16="http://schemas.microsoft.com/office/drawing/2014/main" id="{E35FE23D-619B-4486-B330-1A62C5D9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7865" name="Rectangle 41">
                <a:extLst>
                  <a:ext uri="{FF2B5EF4-FFF2-40B4-BE49-F238E27FC236}">
                    <a16:creationId xmlns:a16="http://schemas.microsoft.com/office/drawing/2014/main" id="{CC26F333-DB38-4AF6-9DFD-E912F4DD9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7866" name="Rectangle 42">
                <a:extLst>
                  <a:ext uri="{FF2B5EF4-FFF2-40B4-BE49-F238E27FC236}">
                    <a16:creationId xmlns:a16="http://schemas.microsoft.com/office/drawing/2014/main" id="{C7A1CCD1-075A-4E0D-A840-B45F83665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solidFill>
                      <a:schemeClr val="hlink"/>
                    </a:solidFill>
                    <a:latin typeface="Tahoma" panose="020B0604030504040204" pitchFamily="34" charset="0"/>
                  </a:rPr>
                  <a:t>F0/F6</a:t>
                </a:r>
              </a:p>
            </p:txBody>
          </p:sp>
          <p:sp>
            <p:nvSpPr>
              <p:cNvPr id="77867" name="Rectangle 43">
                <a:extLst>
                  <a:ext uri="{FF2B5EF4-FFF2-40B4-BE49-F238E27FC236}">
                    <a16:creationId xmlns:a16="http://schemas.microsoft.com/office/drawing/2014/main" id="{8EC7E48F-7F05-4A68-ABA8-7230C352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7868" name="Rectangle 44">
                <a:extLst>
                  <a:ext uri="{FF2B5EF4-FFF2-40B4-BE49-F238E27FC236}">
                    <a16:creationId xmlns:a16="http://schemas.microsoft.com/office/drawing/2014/main" id="{13D3DCA4-95E5-425D-AEFB-311D735FF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7869" name="Rectangle 45">
                <a:extLst>
                  <a:ext uri="{FF2B5EF4-FFF2-40B4-BE49-F238E27FC236}">
                    <a16:creationId xmlns:a16="http://schemas.microsoft.com/office/drawing/2014/main" id="{173A1415-D2BF-4CA2-9863-939C9990F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70" name="Rectangle 46">
                <a:extLst>
                  <a:ext uri="{FF2B5EF4-FFF2-40B4-BE49-F238E27FC236}">
                    <a16:creationId xmlns:a16="http://schemas.microsoft.com/office/drawing/2014/main" id="{D6B2DA61-1387-46A7-9DB6-BBD6EF4A0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71" name="Rectangle 47">
                <a:extLst>
                  <a:ext uri="{FF2B5EF4-FFF2-40B4-BE49-F238E27FC236}">
                    <a16:creationId xmlns:a16="http://schemas.microsoft.com/office/drawing/2014/main" id="{9484B6F4-1536-47E9-AF2E-90247D419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872" name="Rectangle 48">
                <a:extLst>
                  <a:ext uri="{FF2B5EF4-FFF2-40B4-BE49-F238E27FC236}">
                    <a16:creationId xmlns:a16="http://schemas.microsoft.com/office/drawing/2014/main" id="{708280F6-EF35-47F1-8FAD-1ADFE834A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7873" name="Rectangle 49">
              <a:extLst>
                <a:ext uri="{FF2B5EF4-FFF2-40B4-BE49-F238E27FC236}">
                  <a16:creationId xmlns:a16="http://schemas.microsoft.com/office/drawing/2014/main" id="{8CA8F8B3-41E5-4855-9305-F4DD8E1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4" name="Rectangle 50">
              <a:extLst>
                <a:ext uri="{FF2B5EF4-FFF2-40B4-BE49-F238E27FC236}">
                  <a16:creationId xmlns:a16="http://schemas.microsoft.com/office/drawing/2014/main" id="{C4BA3C53-8CFC-4C59-859A-09B8A058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5" name="Rectangle 51">
              <a:extLst>
                <a:ext uri="{FF2B5EF4-FFF2-40B4-BE49-F238E27FC236}">
                  <a16:creationId xmlns:a16="http://schemas.microsoft.com/office/drawing/2014/main" id="{E1DBB432-9B7A-404F-82FF-EC135AEA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6" name="Rectangle 52">
              <a:extLst>
                <a:ext uri="{FF2B5EF4-FFF2-40B4-BE49-F238E27FC236}">
                  <a16:creationId xmlns:a16="http://schemas.microsoft.com/office/drawing/2014/main" id="{CDF18641-4434-4EBF-B74A-FCA171E04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7" name="Rectangle 53">
              <a:extLst>
                <a:ext uri="{FF2B5EF4-FFF2-40B4-BE49-F238E27FC236}">
                  <a16:creationId xmlns:a16="http://schemas.microsoft.com/office/drawing/2014/main" id="{79A52B4A-2D39-449A-B36E-EA7CC5220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8" name="Rectangle 54">
              <a:extLst>
                <a:ext uri="{FF2B5EF4-FFF2-40B4-BE49-F238E27FC236}">
                  <a16:creationId xmlns:a16="http://schemas.microsoft.com/office/drawing/2014/main" id="{C081CB0E-5F27-4E1C-97BC-04104A81C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79" name="Rectangle 55">
              <a:extLst>
                <a:ext uri="{FF2B5EF4-FFF2-40B4-BE49-F238E27FC236}">
                  <a16:creationId xmlns:a16="http://schemas.microsoft.com/office/drawing/2014/main" id="{C0192AB4-6914-4E97-B212-84CEDAEE3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0" name="Rectangle 56">
              <a:extLst>
                <a:ext uri="{FF2B5EF4-FFF2-40B4-BE49-F238E27FC236}">
                  <a16:creationId xmlns:a16="http://schemas.microsoft.com/office/drawing/2014/main" id="{88BB827D-A556-40C6-94C5-7C67A393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1" name="Rectangle 57">
              <a:extLst>
                <a:ext uri="{FF2B5EF4-FFF2-40B4-BE49-F238E27FC236}">
                  <a16:creationId xmlns:a16="http://schemas.microsoft.com/office/drawing/2014/main" id="{5F6946DC-44B5-4266-B8B1-7509D344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2" name="Rectangle 58">
              <a:extLst>
                <a:ext uri="{FF2B5EF4-FFF2-40B4-BE49-F238E27FC236}">
                  <a16:creationId xmlns:a16="http://schemas.microsoft.com/office/drawing/2014/main" id="{BCCA1DA1-3603-4E93-AC7B-C54DFEF5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3" name="Rectangle 59">
              <a:extLst>
                <a:ext uri="{FF2B5EF4-FFF2-40B4-BE49-F238E27FC236}">
                  <a16:creationId xmlns:a16="http://schemas.microsoft.com/office/drawing/2014/main" id="{2A53525F-C392-4767-95AE-E91972A2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4" name="Rectangle 60">
              <a:extLst>
                <a:ext uri="{FF2B5EF4-FFF2-40B4-BE49-F238E27FC236}">
                  <a16:creationId xmlns:a16="http://schemas.microsoft.com/office/drawing/2014/main" id="{8CBA9074-90A1-47E1-9C77-BCC4E4DF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7885" name="Line 61">
              <a:extLst>
                <a:ext uri="{FF2B5EF4-FFF2-40B4-BE49-F238E27FC236}">
                  <a16:creationId xmlns:a16="http://schemas.microsoft.com/office/drawing/2014/main" id="{7ABDBC5B-08E2-4C94-85F9-934E33819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86" name="Text Box 62">
              <a:extLst>
                <a:ext uri="{FF2B5EF4-FFF2-40B4-BE49-F238E27FC236}">
                  <a16:creationId xmlns:a16="http://schemas.microsoft.com/office/drawing/2014/main" id="{5EC624C7-BD9B-43CA-A892-A7832C687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7887" name="未知">
              <a:extLst>
                <a:ext uri="{FF2B5EF4-FFF2-40B4-BE49-F238E27FC236}">
                  <a16:creationId xmlns:a16="http://schemas.microsoft.com/office/drawing/2014/main" id="{20742239-753B-49DB-9F17-BCEDB27B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88" name="Line 64">
              <a:extLst>
                <a:ext uri="{FF2B5EF4-FFF2-40B4-BE49-F238E27FC236}">
                  <a16:creationId xmlns:a16="http://schemas.microsoft.com/office/drawing/2014/main" id="{6B8EA2DB-53A1-4D7C-8DD3-9ECE26188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89" name="Line 65">
              <a:extLst>
                <a:ext uri="{FF2B5EF4-FFF2-40B4-BE49-F238E27FC236}">
                  <a16:creationId xmlns:a16="http://schemas.microsoft.com/office/drawing/2014/main" id="{254CBF6B-52F9-4249-86B8-C6ED73C94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90" name="Text Box 66">
              <a:extLst>
                <a:ext uri="{FF2B5EF4-FFF2-40B4-BE49-F238E27FC236}">
                  <a16:creationId xmlns:a16="http://schemas.microsoft.com/office/drawing/2014/main" id="{8AF649B1-32EE-4ECE-B5E4-27A30EE15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7891" name="Text Box 67">
              <a:extLst>
                <a:ext uri="{FF2B5EF4-FFF2-40B4-BE49-F238E27FC236}">
                  <a16:creationId xmlns:a16="http://schemas.microsoft.com/office/drawing/2014/main" id="{FD135BB1-6E5F-41E1-B9CB-9DF3419FA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7892" name="AutoShape 68">
              <a:extLst>
                <a:ext uri="{FF2B5EF4-FFF2-40B4-BE49-F238E27FC236}">
                  <a16:creationId xmlns:a16="http://schemas.microsoft.com/office/drawing/2014/main" id="{5A3F2B47-24FA-4DD5-9747-D530F7E41D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893" name="Text Box 69">
              <a:extLst>
                <a:ext uri="{FF2B5EF4-FFF2-40B4-BE49-F238E27FC236}">
                  <a16:creationId xmlns:a16="http://schemas.microsoft.com/office/drawing/2014/main" id="{85EC93F4-B253-4F8E-9DDB-E4F1CF11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7894" name="Text Box 70">
              <a:extLst>
                <a:ext uri="{FF2B5EF4-FFF2-40B4-BE49-F238E27FC236}">
                  <a16:creationId xmlns:a16="http://schemas.microsoft.com/office/drawing/2014/main" id="{D166EA9E-8EED-4E6D-89A5-B380B78E3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7895" name="Group 71">
              <a:extLst>
                <a:ext uri="{FF2B5EF4-FFF2-40B4-BE49-F238E27FC236}">
                  <a16:creationId xmlns:a16="http://schemas.microsoft.com/office/drawing/2014/main" id="{F54187D4-FA9C-4483-A2AA-C4B041B9626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7896" name="Rectangle 72">
                <a:extLst>
                  <a:ext uri="{FF2B5EF4-FFF2-40B4-BE49-F238E27FC236}">
                    <a16:creationId xmlns:a16="http://schemas.microsoft.com/office/drawing/2014/main" id="{10023089-BF3D-4E67-AB7A-0257EC47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97" name="Rectangle 73">
                <a:extLst>
                  <a:ext uri="{FF2B5EF4-FFF2-40B4-BE49-F238E27FC236}">
                    <a16:creationId xmlns:a16="http://schemas.microsoft.com/office/drawing/2014/main" id="{C095B081-D4F4-4366-B603-339255FB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98" name="Rectangle 74">
                <a:extLst>
                  <a:ext uri="{FF2B5EF4-FFF2-40B4-BE49-F238E27FC236}">
                    <a16:creationId xmlns:a16="http://schemas.microsoft.com/office/drawing/2014/main" id="{D8590310-ECD4-4115-AA3B-4693B6E05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899" name="Rectangle 75">
                <a:extLst>
                  <a:ext uri="{FF2B5EF4-FFF2-40B4-BE49-F238E27FC236}">
                    <a16:creationId xmlns:a16="http://schemas.microsoft.com/office/drawing/2014/main" id="{9A4C775F-9A1E-45E9-A0BB-2047042D4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900" name="Rectangle 76">
                <a:extLst>
                  <a:ext uri="{FF2B5EF4-FFF2-40B4-BE49-F238E27FC236}">
                    <a16:creationId xmlns:a16="http://schemas.microsoft.com/office/drawing/2014/main" id="{8747677F-7F93-4205-B266-F0DBA39A5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901" name="Rectangle 77">
                <a:extLst>
                  <a:ext uri="{FF2B5EF4-FFF2-40B4-BE49-F238E27FC236}">
                    <a16:creationId xmlns:a16="http://schemas.microsoft.com/office/drawing/2014/main" id="{505321F1-1451-4F8D-A8FA-2C00D130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7902" name="Text Box 78">
              <a:extLst>
                <a:ext uri="{FF2B5EF4-FFF2-40B4-BE49-F238E27FC236}">
                  <a16:creationId xmlns:a16="http://schemas.microsoft.com/office/drawing/2014/main" id="{EB2C3EA0-4AD1-4221-A0B6-8863E39EF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7903" name="Line 79">
              <a:extLst>
                <a:ext uri="{FF2B5EF4-FFF2-40B4-BE49-F238E27FC236}">
                  <a16:creationId xmlns:a16="http://schemas.microsoft.com/office/drawing/2014/main" id="{056396D6-B89A-4ECD-8AC9-2127A68DF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7904" name="Group 80">
              <a:extLst>
                <a:ext uri="{FF2B5EF4-FFF2-40B4-BE49-F238E27FC236}">
                  <a16:creationId xmlns:a16="http://schemas.microsoft.com/office/drawing/2014/main" id="{6E5E7E8D-E1E0-4D0D-9D38-42697C106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7905" name="Rectangle 81">
                <a:extLst>
                  <a:ext uri="{FF2B5EF4-FFF2-40B4-BE49-F238E27FC236}">
                    <a16:creationId xmlns:a16="http://schemas.microsoft.com/office/drawing/2014/main" id="{523154A6-BB2B-4FBA-B5E7-0F433323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906" name="Rectangle 82">
                <a:extLst>
                  <a:ext uri="{FF2B5EF4-FFF2-40B4-BE49-F238E27FC236}">
                    <a16:creationId xmlns:a16="http://schemas.microsoft.com/office/drawing/2014/main" id="{F9C5677C-8482-4ECE-88D7-CACCEA0B4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7907" name="Rectangle 83">
                <a:extLst>
                  <a:ext uri="{FF2B5EF4-FFF2-40B4-BE49-F238E27FC236}">
                    <a16:creationId xmlns:a16="http://schemas.microsoft.com/office/drawing/2014/main" id="{2F67F2CC-EFA2-4F41-B04E-6879F008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7908" name="Line 84">
                <a:extLst>
                  <a:ext uri="{FF2B5EF4-FFF2-40B4-BE49-F238E27FC236}">
                    <a16:creationId xmlns:a16="http://schemas.microsoft.com/office/drawing/2014/main" id="{64E73AC3-324D-4DBD-86E2-1C86456A3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7909" name="Text Box 85">
              <a:extLst>
                <a:ext uri="{FF2B5EF4-FFF2-40B4-BE49-F238E27FC236}">
                  <a16:creationId xmlns:a16="http://schemas.microsoft.com/office/drawing/2014/main" id="{C01B507D-6653-4941-8937-0E5D7B8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7910" name="Text Box 86">
              <a:extLst>
                <a:ext uri="{FF2B5EF4-FFF2-40B4-BE49-F238E27FC236}">
                  <a16:creationId xmlns:a16="http://schemas.microsoft.com/office/drawing/2014/main" id="{51BBD1B0-A674-4768-A446-F085E4F31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7911" name="Text Box 87">
              <a:extLst>
                <a:ext uri="{FF2B5EF4-FFF2-40B4-BE49-F238E27FC236}">
                  <a16:creationId xmlns:a16="http://schemas.microsoft.com/office/drawing/2014/main" id="{E63AFCCB-BC00-4C88-BC7D-A35B3323B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7912" name="Line 88">
              <a:extLst>
                <a:ext uri="{FF2B5EF4-FFF2-40B4-BE49-F238E27FC236}">
                  <a16:creationId xmlns:a16="http://schemas.microsoft.com/office/drawing/2014/main" id="{EC5391F0-CE4F-423E-AC7A-70D70F8F9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7913" name="Line 89">
              <a:extLst>
                <a:ext uri="{FF2B5EF4-FFF2-40B4-BE49-F238E27FC236}">
                  <a16:creationId xmlns:a16="http://schemas.microsoft.com/office/drawing/2014/main" id="{B6DF35A5-65AF-4E30-9630-10A15A879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7914" name="Line 90">
            <a:extLst>
              <a:ext uri="{FF2B5EF4-FFF2-40B4-BE49-F238E27FC236}">
                <a16:creationId xmlns:a16="http://schemas.microsoft.com/office/drawing/2014/main" id="{ED54DC1C-622D-4077-B402-B26159880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166" y="2672882"/>
            <a:ext cx="288586" cy="189155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2C169-B0C5-4195-93B7-07889B74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9836AF-BDC0-4C0B-9B41-DE87C266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E0F10-FF65-4559-A904-60AD0EBD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516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906E23D-DD19-4C62-B3FB-0FDAA0C08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57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7DA0DC8-13E2-4618-820C-1052DCF6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3EBEE753-01B1-4F89-8F88-085629B15500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8853" name="Group 5">
              <a:extLst>
                <a:ext uri="{FF2B5EF4-FFF2-40B4-BE49-F238E27FC236}">
                  <a16:creationId xmlns:a16="http://schemas.microsoft.com/office/drawing/2014/main" id="{25EB95F7-915B-4D83-96C7-9BB891348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8854" name="Rectangle 6">
                <a:extLst>
                  <a:ext uri="{FF2B5EF4-FFF2-40B4-BE49-F238E27FC236}">
                    <a16:creationId xmlns:a16="http://schemas.microsoft.com/office/drawing/2014/main" id="{2F3AA14B-3216-4146-86CE-60F6B1F3D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8855" name="Rectangle 7">
                <a:extLst>
                  <a:ext uri="{FF2B5EF4-FFF2-40B4-BE49-F238E27FC236}">
                    <a16:creationId xmlns:a16="http://schemas.microsoft.com/office/drawing/2014/main" id="{CF15DE6D-0B16-4FCA-A4D2-3420BE473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8856" name="Rectangle 8">
                <a:extLst>
                  <a:ext uri="{FF2B5EF4-FFF2-40B4-BE49-F238E27FC236}">
                    <a16:creationId xmlns:a16="http://schemas.microsoft.com/office/drawing/2014/main" id="{77F04A49-C742-41A9-B0FB-65636A288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8857" name="Rectangle 9">
              <a:extLst>
                <a:ext uri="{FF2B5EF4-FFF2-40B4-BE49-F238E27FC236}">
                  <a16:creationId xmlns:a16="http://schemas.microsoft.com/office/drawing/2014/main" id="{C36506D9-D55A-43B8-8CE7-12AD5D40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8858" name="Rectangle 10">
              <a:extLst>
                <a:ext uri="{FF2B5EF4-FFF2-40B4-BE49-F238E27FC236}">
                  <a16:creationId xmlns:a16="http://schemas.microsoft.com/office/drawing/2014/main" id="{F58B909A-59C3-43AF-A363-2DCBE7A6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id="{D46902F4-7685-43C6-9643-215A65179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0" name="Rectangle 12">
              <a:extLst>
                <a:ext uri="{FF2B5EF4-FFF2-40B4-BE49-F238E27FC236}">
                  <a16:creationId xmlns:a16="http://schemas.microsoft.com/office/drawing/2014/main" id="{4E2E14A7-67B5-4543-95B5-BA3195E6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CE1E044B-6AC2-4C32-BA2E-42A126D1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2" name="Text Box 14">
              <a:extLst>
                <a:ext uri="{FF2B5EF4-FFF2-40B4-BE49-F238E27FC236}">
                  <a16:creationId xmlns:a16="http://schemas.microsoft.com/office/drawing/2014/main" id="{051159DB-6EFC-42F3-B36D-AFC3A4F93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id="{91BD6A87-C347-4814-BF19-B3B3753F2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8864" name="Rectangle 16">
              <a:extLst>
                <a:ext uri="{FF2B5EF4-FFF2-40B4-BE49-F238E27FC236}">
                  <a16:creationId xmlns:a16="http://schemas.microsoft.com/office/drawing/2014/main" id="{07B3D7E2-C849-4ED9-8361-CE0FB97FA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D2676037-FBD5-4C5C-972F-B4A288C2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6" name="Line 18">
              <a:extLst>
                <a:ext uri="{FF2B5EF4-FFF2-40B4-BE49-F238E27FC236}">
                  <a16:creationId xmlns:a16="http://schemas.microsoft.com/office/drawing/2014/main" id="{6A756F38-B2E6-4AB4-AD72-CA23DA451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BD5EBC24-8C85-4418-BED0-CCC48958B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D62E3DEF-FA2D-4374-B853-9E91D2F65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69" name="Text Box 21">
              <a:extLst>
                <a:ext uri="{FF2B5EF4-FFF2-40B4-BE49-F238E27FC236}">
                  <a16:creationId xmlns:a16="http://schemas.microsoft.com/office/drawing/2014/main" id="{76E5217A-202E-4D3E-AB20-1F42EF44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3E188C48-C2A7-4AD1-9BC9-551EF1EA9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FEAB1ACF-04F6-4D1C-A0B7-58F57FEFA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72" name="Text Box 24">
              <a:extLst>
                <a:ext uri="{FF2B5EF4-FFF2-40B4-BE49-F238E27FC236}">
                  <a16:creationId xmlns:a16="http://schemas.microsoft.com/office/drawing/2014/main" id="{1C8FC316-A21D-4D16-918C-EF42200A0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8873" name="Group 25">
              <a:extLst>
                <a:ext uri="{FF2B5EF4-FFF2-40B4-BE49-F238E27FC236}">
                  <a16:creationId xmlns:a16="http://schemas.microsoft.com/office/drawing/2014/main" id="{13F3362C-9D65-4D86-BD88-A2C826A4E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8874" name="Rectangle 26">
                <a:extLst>
                  <a:ext uri="{FF2B5EF4-FFF2-40B4-BE49-F238E27FC236}">
                    <a16:creationId xmlns:a16="http://schemas.microsoft.com/office/drawing/2014/main" id="{F5D531D2-C041-4351-87AE-D45D2E20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875" name="Rectangle 27">
                <a:extLst>
                  <a:ext uri="{FF2B5EF4-FFF2-40B4-BE49-F238E27FC236}">
                    <a16:creationId xmlns:a16="http://schemas.microsoft.com/office/drawing/2014/main" id="{9C954896-6BA8-4CAE-B51F-86E9A8F63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876" name="Rectangle 28">
                <a:extLst>
                  <a:ext uri="{FF2B5EF4-FFF2-40B4-BE49-F238E27FC236}">
                    <a16:creationId xmlns:a16="http://schemas.microsoft.com/office/drawing/2014/main" id="{F490161C-2CC9-4F1D-A131-EFD4723D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877" name="Rectangle 29">
                <a:extLst>
                  <a:ext uri="{FF2B5EF4-FFF2-40B4-BE49-F238E27FC236}">
                    <a16:creationId xmlns:a16="http://schemas.microsoft.com/office/drawing/2014/main" id="{242752E2-2466-441C-AC36-0B635A4F2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8878" name="未知">
              <a:extLst>
                <a:ext uri="{FF2B5EF4-FFF2-40B4-BE49-F238E27FC236}">
                  <a16:creationId xmlns:a16="http://schemas.microsoft.com/office/drawing/2014/main" id="{8A9875B9-1C85-4A25-965A-4DBB14BB1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879" name="Text Box 31">
              <a:extLst>
                <a:ext uri="{FF2B5EF4-FFF2-40B4-BE49-F238E27FC236}">
                  <a16:creationId xmlns:a16="http://schemas.microsoft.com/office/drawing/2014/main" id="{E7DA5BD9-5F93-48EE-96C2-D46E810AB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8880" name="Group 32">
              <a:extLst>
                <a:ext uri="{FF2B5EF4-FFF2-40B4-BE49-F238E27FC236}">
                  <a16:creationId xmlns:a16="http://schemas.microsoft.com/office/drawing/2014/main" id="{079E0717-713E-4295-84B7-BEFC38262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8881" name="Rectangle 33">
                <a:extLst>
                  <a:ext uri="{FF2B5EF4-FFF2-40B4-BE49-F238E27FC236}">
                    <a16:creationId xmlns:a16="http://schemas.microsoft.com/office/drawing/2014/main" id="{FD586E02-3C3F-4543-82A9-CA589630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82" name="Rectangle 34">
                <a:extLst>
                  <a:ext uri="{FF2B5EF4-FFF2-40B4-BE49-F238E27FC236}">
                    <a16:creationId xmlns:a16="http://schemas.microsoft.com/office/drawing/2014/main" id="{3C712D39-5CD2-41F6-AE73-84D8B56BB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8883" name="Rectangle 35">
                <a:extLst>
                  <a:ext uri="{FF2B5EF4-FFF2-40B4-BE49-F238E27FC236}">
                    <a16:creationId xmlns:a16="http://schemas.microsoft.com/office/drawing/2014/main" id="{267A2627-0C4C-43B6-887F-5AECBB2FD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84" name="Rectangle 36">
                <a:extLst>
                  <a:ext uri="{FF2B5EF4-FFF2-40B4-BE49-F238E27FC236}">
                    <a16:creationId xmlns:a16="http://schemas.microsoft.com/office/drawing/2014/main" id="{17085D1F-A5F7-4339-8C28-C867B16D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8885" name="Rectangle 37">
                <a:extLst>
                  <a:ext uri="{FF2B5EF4-FFF2-40B4-BE49-F238E27FC236}">
                    <a16:creationId xmlns:a16="http://schemas.microsoft.com/office/drawing/2014/main" id="{CA32A886-131D-4ED0-A989-6397FE1B0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86" name="Rectangle 38">
                <a:extLst>
                  <a:ext uri="{FF2B5EF4-FFF2-40B4-BE49-F238E27FC236}">
                    <a16:creationId xmlns:a16="http://schemas.microsoft.com/office/drawing/2014/main" id="{115D4FC6-4A50-4AF2-8579-AB709A183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8887" name="Rectangle 39">
                <a:extLst>
                  <a:ext uri="{FF2B5EF4-FFF2-40B4-BE49-F238E27FC236}">
                    <a16:creationId xmlns:a16="http://schemas.microsoft.com/office/drawing/2014/main" id="{27CDD2EB-A1CF-4A5C-8A5E-655B7031A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88" name="Rectangle 40">
                <a:extLst>
                  <a:ext uri="{FF2B5EF4-FFF2-40B4-BE49-F238E27FC236}">
                    <a16:creationId xmlns:a16="http://schemas.microsoft.com/office/drawing/2014/main" id="{5F391E5A-C4CC-421C-9FC4-F542EEA5A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8889" name="Rectangle 41">
                <a:extLst>
                  <a:ext uri="{FF2B5EF4-FFF2-40B4-BE49-F238E27FC236}">
                    <a16:creationId xmlns:a16="http://schemas.microsoft.com/office/drawing/2014/main" id="{261F659A-526E-4E25-93FF-CC1260E6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F10</a:t>
                </a:r>
              </a:p>
            </p:txBody>
          </p:sp>
          <p:sp>
            <p:nvSpPr>
              <p:cNvPr id="78890" name="Rectangle 42">
                <a:extLst>
                  <a:ext uri="{FF2B5EF4-FFF2-40B4-BE49-F238E27FC236}">
                    <a16:creationId xmlns:a16="http://schemas.microsoft.com/office/drawing/2014/main" id="{3886A4E5-EE50-47F8-9A4A-2C45E19B4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F0/F6</a:t>
                </a:r>
              </a:p>
            </p:txBody>
          </p:sp>
          <p:sp>
            <p:nvSpPr>
              <p:cNvPr id="78891" name="Rectangle 43">
                <a:extLst>
                  <a:ext uri="{FF2B5EF4-FFF2-40B4-BE49-F238E27FC236}">
                    <a16:creationId xmlns:a16="http://schemas.microsoft.com/office/drawing/2014/main" id="{68DE225D-D7A5-40DA-9915-0C49FAADE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DIV.D F10,F0,F6</a:t>
                </a:r>
              </a:p>
            </p:txBody>
          </p:sp>
          <p:sp>
            <p:nvSpPr>
              <p:cNvPr id="78892" name="Rectangle 44">
                <a:extLst>
                  <a:ext uri="{FF2B5EF4-FFF2-40B4-BE49-F238E27FC236}">
                    <a16:creationId xmlns:a16="http://schemas.microsoft.com/office/drawing/2014/main" id="{5707BEB4-C89A-45A8-B921-8D6E9560C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8893" name="Rectangle 45">
                <a:extLst>
                  <a:ext uri="{FF2B5EF4-FFF2-40B4-BE49-F238E27FC236}">
                    <a16:creationId xmlns:a16="http://schemas.microsoft.com/office/drawing/2014/main" id="{E6AD6443-B479-46A0-B962-2CBA5E743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94" name="Rectangle 46">
                <a:extLst>
                  <a:ext uri="{FF2B5EF4-FFF2-40B4-BE49-F238E27FC236}">
                    <a16:creationId xmlns:a16="http://schemas.microsoft.com/office/drawing/2014/main" id="{964DFE50-E4B7-4AF2-B7F5-13AED1E3E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95" name="Rectangle 47">
                <a:extLst>
                  <a:ext uri="{FF2B5EF4-FFF2-40B4-BE49-F238E27FC236}">
                    <a16:creationId xmlns:a16="http://schemas.microsoft.com/office/drawing/2014/main" id="{AF9CA32D-051A-4F60-94C5-44FC4BD2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896" name="Rectangle 48">
                <a:extLst>
                  <a:ext uri="{FF2B5EF4-FFF2-40B4-BE49-F238E27FC236}">
                    <a16:creationId xmlns:a16="http://schemas.microsoft.com/office/drawing/2014/main" id="{CDB3D889-EBC7-42E1-8352-4190035B9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8897" name="Rectangle 49">
              <a:extLst>
                <a:ext uri="{FF2B5EF4-FFF2-40B4-BE49-F238E27FC236}">
                  <a16:creationId xmlns:a16="http://schemas.microsoft.com/office/drawing/2014/main" id="{6614E9B5-0E90-4BF6-B0E9-5C8A5CB6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898" name="Rectangle 50">
              <a:extLst>
                <a:ext uri="{FF2B5EF4-FFF2-40B4-BE49-F238E27FC236}">
                  <a16:creationId xmlns:a16="http://schemas.microsoft.com/office/drawing/2014/main" id="{6AAB88E2-A681-4068-8813-A698807B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899" name="Rectangle 51">
              <a:extLst>
                <a:ext uri="{FF2B5EF4-FFF2-40B4-BE49-F238E27FC236}">
                  <a16:creationId xmlns:a16="http://schemas.microsoft.com/office/drawing/2014/main" id="{B568C4E9-DA37-41BC-B675-C5A77986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0" name="Rectangle 52">
              <a:extLst>
                <a:ext uri="{FF2B5EF4-FFF2-40B4-BE49-F238E27FC236}">
                  <a16:creationId xmlns:a16="http://schemas.microsoft.com/office/drawing/2014/main" id="{AED5EFAF-5112-40A3-BA96-F5BBC43C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1" name="Rectangle 53">
              <a:extLst>
                <a:ext uri="{FF2B5EF4-FFF2-40B4-BE49-F238E27FC236}">
                  <a16:creationId xmlns:a16="http://schemas.microsoft.com/office/drawing/2014/main" id="{D38B485E-9CE2-4104-9E89-DA509D0B2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2" name="Rectangle 54">
              <a:extLst>
                <a:ext uri="{FF2B5EF4-FFF2-40B4-BE49-F238E27FC236}">
                  <a16:creationId xmlns:a16="http://schemas.microsoft.com/office/drawing/2014/main" id="{31399D97-8CFD-4FA3-AC6F-0362E022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3" name="Rectangle 55">
              <a:extLst>
                <a:ext uri="{FF2B5EF4-FFF2-40B4-BE49-F238E27FC236}">
                  <a16:creationId xmlns:a16="http://schemas.microsoft.com/office/drawing/2014/main" id="{277DD719-B445-4AC7-BA27-2776593B4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4" name="Rectangle 56">
              <a:extLst>
                <a:ext uri="{FF2B5EF4-FFF2-40B4-BE49-F238E27FC236}">
                  <a16:creationId xmlns:a16="http://schemas.microsoft.com/office/drawing/2014/main" id="{77CB2204-21EA-43E4-918E-57A74E66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5" name="Rectangle 57">
              <a:extLst>
                <a:ext uri="{FF2B5EF4-FFF2-40B4-BE49-F238E27FC236}">
                  <a16:creationId xmlns:a16="http://schemas.microsoft.com/office/drawing/2014/main" id="{D4A0A9A2-71E0-4490-A985-C51C8CD3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6" name="Rectangle 58">
              <a:extLst>
                <a:ext uri="{FF2B5EF4-FFF2-40B4-BE49-F238E27FC236}">
                  <a16:creationId xmlns:a16="http://schemas.microsoft.com/office/drawing/2014/main" id="{0FB2C304-55A0-4D9D-903A-4B61AC28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7" name="Rectangle 59">
              <a:extLst>
                <a:ext uri="{FF2B5EF4-FFF2-40B4-BE49-F238E27FC236}">
                  <a16:creationId xmlns:a16="http://schemas.microsoft.com/office/drawing/2014/main" id="{B4457376-980D-42BF-AA20-152DCB0D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8" name="Rectangle 60">
              <a:extLst>
                <a:ext uri="{FF2B5EF4-FFF2-40B4-BE49-F238E27FC236}">
                  <a16:creationId xmlns:a16="http://schemas.microsoft.com/office/drawing/2014/main" id="{90D8D1E8-3E1C-4BFC-A886-390907CDC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8909" name="Line 61">
              <a:extLst>
                <a:ext uri="{FF2B5EF4-FFF2-40B4-BE49-F238E27FC236}">
                  <a16:creationId xmlns:a16="http://schemas.microsoft.com/office/drawing/2014/main" id="{337AD5C1-B83A-4B8C-ACDB-9596994CE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10" name="Text Box 62">
              <a:extLst>
                <a:ext uri="{FF2B5EF4-FFF2-40B4-BE49-F238E27FC236}">
                  <a16:creationId xmlns:a16="http://schemas.microsoft.com/office/drawing/2014/main" id="{C58497FB-1E9E-44BB-9E14-B9FB18589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8911" name="未知">
              <a:extLst>
                <a:ext uri="{FF2B5EF4-FFF2-40B4-BE49-F238E27FC236}">
                  <a16:creationId xmlns:a16="http://schemas.microsoft.com/office/drawing/2014/main" id="{BF00D22E-AC06-4E88-B002-58FBAE00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12" name="Line 64">
              <a:extLst>
                <a:ext uri="{FF2B5EF4-FFF2-40B4-BE49-F238E27FC236}">
                  <a16:creationId xmlns:a16="http://schemas.microsoft.com/office/drawing/2014/main" id="{977E1B8E-2F02-4E7B-B2E6-C27717DF0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13" name="Line 65">
              <a:extLst>
                <a:ext uri="{FF2B5EF4-FFF2-40B4-BE49-F238E27FC236}">
                  <a16:creationId xmlns:a16="http://schemas.microsoft.com/office/drawing/2014/main" id="{3A542D3F-454C-43AA-89C6-32E2C3F35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14" name="Text Box 66">
              <a:extLst>
                <a:ext uri="{FF2B5EF4-FFF2-40B4-BE49-F238E27FC236}">
                  <a16:creationId xmlns:a16="http://schemas.microsoft.com/office/drawing/2014/main" id="{277994D7-0610-4F03-8695-35ED2B0B9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8915" name="Text Box 67">
              <a:extLst>
                <a:ext uri="{FF2B5EF4-FFF2-40B4-BE49-F238E27FC236}">
                  <a16:creationId xmlns:a16="http://schemas.microsoft.com/office/drawing/2014/main" id="{1B931797-4D89-4D87-A75D-42D498C70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8916" name="AutoShape 68">
              <a:extLst>
                <a:ext uri="{FF2B5EF4-FFF2-40B4-BE49-F238E27FC236}">
                  <a16:creationId xmlns:a16="http://schemas.microsoft.com/office/drawing/2014/main" id="{2CAC308E-2AB7-45AF-AB21-99684F8A1C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17" name="Text Box 69">
              <a:extLst>
                <a:ext uri="{FF2B5EF4-FFF2-40B4-BE49-F238E27FC236}">
                  <a16:creationId xmlns:a16="http://schemas.microsoft.com/office/drawing/2014/main" id="{546AD1C9-DD32-46AF-8FF4-2EB1E5035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8918" name="Text Box 70">
              <a:extLst>
                <a:ext uri="{FF2B5EF4-FFF2-40B4-BE49-F238E27FC236}">
                  <a16:creationId xmlns:a16="http://schemas.microsoft.com/office/drawing/2014/main" id="{30FF9868-3FC7-4F19-8932-A1468B096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8919" name="Group 71">
              <a:extLst>
                <a:ext uri="{FF2B5EF4-FFF2-40B4-BE49-F238E27FC236}">
                  <a16:creationId xmlns:a16="http://schemas.microsoft.com/office/drawing/2014/main" id="{52CCC48D-EDBB-46AA-BEBE-10C79EA0B0E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8920" name="Rectangle 72">
                <a:extLst>
                  <a:ext uri="{FF2B5EF4-FFF2-40B4-BE49-F238E27FC236}">
                    <a16:creationId xmlns:a16="http://schemas.microsoft.com/office/drawing/2014/main" id="{A6B176A2-777A-4035-842A-EAB24D0E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21" name="Rectangle 73">
                <a:extLst>
                  <a:ext uri="{FF2B5EF4-FFF2-40B4-BE49-F238E27FC236}">
                    <a16:creationId xmlns:a16="http://schemas.microsoft.com/office/drawing/2014/main" id="{4281177A-A72C-4632-9ADE-1AA4C635E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22" name="Rectangle 74">
                <a:extLst>
                  <a:ext uri="{FF2B5EF4-FFF2-40B4-BE49-F238E27FC236}">
                    <a16:creationId xmlns:a16="http://schemas.microsoft.com/office/drawing/2014/main" id="{2C15015C-EBE2-436A-A266-49CAC1CE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23" name="Rectangle 75">
                <a:extLst>
                  <a:ext uri="{FF2B5EF4-FFF2-40B4-BE49-F238E27FC236}">
                    <a16:creationId xmlns:a16="http://schemas.microsoft.com/office/drawing/2014/main" id="{CD5BC451-C1FC-42BA-8BD0-25F6CDF51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24" name="Rectangle 76">
                <a:extLst>
                  <a:ext uri="{FF2B5EF4-FFF2-40B4-BE49-F238E27FC236}">
                    <a16:creationId xmlns:a16="http://schemas.microsoft.com/office/drawing/2014/main" id="{2686AF56-DBFE-491C-9CF2-1EBC7854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25" name="Rectangle 77">
                <a:extLst>
                  <a:ext uri="{FF2B5EF4-FFF2-40B4-BE49-F238E27FC236}">
                    <a16:creationId xmlns:a16="http://schemas.microsoft.com/office/drawing/2014/main" id="{4E8F5F5A-D8DA-4BED-A98A-83EFBB1F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8926" name="Text Box 78">
              <a:extLst>
                <a:ext uri="{FF2B5EF4-FFF2-40B4-BE49-F238E27FC236}">
                  <a16:creationId xmlns:a16="http://schemas.microsoft.com/office/drawing/2014/main" id="{2CD7E269-C322-4EF5-8725-647FC4E5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8927" name="Line 79">
              <a:extLst>
                <a:ext uri="{FF2B5EF4-FFF2-40B4-BE49-F238E27FC236}">
                  <a16:creationId xmlns:a16="http://schemas.microsoft.com/office/drawing/2014/main" id="{5132C683-2E8D-40F3-8A6D-76F0F2338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8928" name="Group 80">
              <a:extLst>
                <a:ext uri="{FF2B5EF4-FFF2-40B4-BE49-F238E27FC236}">
                  <a16:creationId xmlns:a16="http://schemas.microsoft.com/office/drawing/2014/main" id="{4966FA3C-BAED-48F4-9617-E50C221F1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8929" name="Rectangle 81">
                <a:extLst>
                  <a:ext uri="{FF2B5EF4-FFF2-40B4-BE49-F238E27FC236}">
                    <a16:creationId xmlns:a16="http://schemas.microsoft.com/office/drawing/2014/main" id="{F3F6B9DF-FB84-464C-A5D8-759AB3474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930" name="Rectangle 82">
                <a:extLst>
                  <a:ext uri="{FF2B5EF4-FFF2-40B4-BE49-F238E27FC236}">
                    <a16:creationId xmlns:a16="http://schemas.microsoft.com/office/drawing/2014/main" id="{AFDAEB65-5985-4F4F-9A0B-651DC305A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8931" name="Rectangle 83">
                <a:extLst>
                  <a:ext uri="{FF2B5EF4-FFF2-40B4-BE49-F238E27FC236}">
                    <a16:creationId xmlns:a16="http://schemas.microsoft.com/office/drawing/2014/main" id="{3627251F-BD8F-48E4-8813-C68E34615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8932" name="Line 84">
                <a:extLst>
                  <a:ext uri="{FF2B5EF4-FFF2-40B4-BE49-F238E27FC236}">
                    <a16:creationId xmlns:a16="http://schemas.microsoft.com/office/drawing/2014/main" id="{D6D07C65-123D-4F10-B32D-A2057E6D4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8933" name="Text Box 85">
              <a:extLst>
                <a:ext uri="{FF2B5EF4-FFF2-40B4-BE49-F238E27FC236}">
                  <a16:creationId xmlns:a16="http://schemas.microsoft.com/office/drawing/2014/main" id="{EAA2A8C1-6220-49BD-A1A8-DAF078A9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8934" name="Text Box 86">
              <a:extLst>
                <a:ext uri="{FF2B5EF4-FFF2-40B4-BE49-F238E27FC236}">
                  <a16:creationId xmlns:a16="http://schemas.microsoft.com/office/drawing/2014/main" id="{CC369B9D-F817-439C-BFB9-1E1192FD7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8935" name="Text Box 87">
              <a:extLst>
                <a:ext uri="{FF2B5EF4-FFF2-40B4-BE49-F238E27FC236}">
                  <a16:creationId xmlns:a16="http://schemas.microsoft.com/office/drawing/2014/main" id="{306A8D57-AB14-4F86-A0BC-2144C3B4C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8936" name="Line 88">
              <a:extLst>
                <a:ext uri="{FF2B5EF4-FFF2-40B4-BE49-F238E27FC236}">
                  <a16:creationId xmlns:a16="http://schemas.microsoft.com/office/drawing/2014/main" id="{D35B0DAB-42C0-4648-91CD-D8C4FC10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8937" name="Line 89">
              <a:extLst>
                <a:ext uri="{FF2B5EF4-FFF2-40B4-BE49-F238E27FC236}">
                  <a16:creationId xmlns:a16="http://schemas.microsoft.com/office/drawing/2014/main" id="{042C905C-1522-4CB5-8D4C-6F83A1AE9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8938" name="AutoShape 90">
            <a:extLst>
              <a:ext uri="{FF2B5EF4-FFF2-40B4-BE49-F238E27FC236}">
                <a16:creationId xmlns:a16="http://schemas.microsoft.com/office/drawing/2014/main" id="{574751AB-B652-450C-9DF9-E7F523C461C5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6278"/>
              <a:gd name="adj5" fmla="val -342125"/>
              <a:gd name="adj6" fmla="val -23035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A00D8-AEE7-4328-98E4-5F68B865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DCCD5-C41A-4CED-9CAD-E2F004C2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F708F-FAB0-4241-8CEB-1835838E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7017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0CBFD56-A87B-4ED3-A6AD-4A46EDEE5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58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125E11C-CD50-411E-869A-88A3FFF8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F23EF729-D58D-4C2E-A405-050ACED9D572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79877" name="Group 5">
              <a:extLst>
                <a:ext uri="{FF2B5EF4-FFF2-40B4-BE49-F238E27FC236}">
                  <a16:creationId xmlns:a16="http://schemas.microsoft.com/office/drawing/2014/main" id="{B77A3443-D971-49C0-AF5F-C4FA22779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79878" name="Rectangle 6">
                <a:extLst>
                  <a:ext uri="{FF2B5EF4-FFF2-40B4-BE49-F238E27FC236}">
                    <a16:creationId xmlns:a16="http://schemas.microsoft.com/office/drawing/2014/main" id="{4E585BF1-F42B-42D9-B275-27154DC58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9879" name="Rectangle 7">
                <a:extLst>
                  <a:ext uri="{FF2B5EF4-FFF2-40B4-BE49-F238E27FC236}">
                    <a16:creationId xmlns:a16="http://schemas.microsoft.com/office/drawing/2014/main" id="{073292DA-A7B6-45F6-80AC-3B3904115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79880" name="Rectangle 8">
                <a:extLst>
                  <a:ext uri="{FF2B5EF4-FFF2-40B4-BE49-F238E27FC236}">
                    <a16:creationId xmlns:a16="http://schemas.microsoft.com/office/drawing/2014/main" id="{70886775-3E4B-4F9C-961F-82CD554E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9881" name="Rectangle 9">
              <a:extLst>
                <a:ext uri="{FF2B5EF4-FFF2-40B4-BE49-F238E27FC236}">
                  <a16:creationId xmlns:a16="http://schemas.microsoft.com/office/drawing/2014/main" id="{36AF94A5-3CC3-4FFA-908B-3344DB04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9882" name="Rectangle 10">
              <a:extLst>
                <a:ext uri="{FF2B5EF4-FFF2-40B4-BE49-F238E27FC236}">
                  <a16:creationId xmlns:a16="http://schemas.microsoft.com/office/drawing/2014/main" id="{5B035265-2993-499A-8435-EADE7C02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79883" name="Rectangle 11">
              <a:extLst>
                <a:ext uri="{FF2B5EF4-FFF2-40B4-BE49-F238E27FC236}">
                  <a16:creationId xmlns:a16="http://schemas.microsoft.com/office/drawing/2014/main" id="{362FD534-2611-4143-85CE-B85281E0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84" name="Rectangle 12">
              <a:extLst>
                <a:ext uri="{FF2B5EF4-FFF2-40B4-BE49-F238E27FC236}">
                  <a16:creationId xmlns:a16="http://schemas.microsoft.com/office/drawing/2014/main" id="{F1D93A20-93B2-4D50-8C68-34181CF8F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85" name="Line 13">
              <a:extLst>
                <a:ext uri="{FF2B5EF4-FFF2-40B4-BE49-F238E27FC236}">
                  <a16:creationId xmlns:a16="http://schemas.microsoft.com/office/drawing/2014/main" id="{5B26BDD2-493E-4625-BFFD-9D766096E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86" name="Text Box 14">
              <a:extLst>
                <a:ext uri="{FF2B5EF4-FFF2-40B4-BE49-F238E27FC236}">
                  <a16:creationId xmlns:a16="http://schemas.microsoft.com/office/drawing/2014/main" id="{1DC5E5D3-35F3-4939-AD53-C253644F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9887" name="Rectangle 15">
              <a:extLst>
                <a:ext uri="{FF2B5EF4-FFF2-40B4-BE49-F238E27FC236}">
                  <a16:creationId xmlns:a16="http://schemas.microsoft.com/office/drawing/2014/main" id="{15AAE916-10E0-46AB-932C-7FA634D1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79888" name="Rectangle 16">
              <a:extLst>
                <a:ext uri="{FF2B5EF4-FFF2-40B4-BE49-F238E27FC236}">
                  <a16:creationId xmlns:a16="http://schemas.microsoft.com/office/drawing/2014/main" id="{52DAF53C-CEB4-40F2-BF21-3DE149B3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79889" name="Line 17">
              <a:extLst>
                <a:ext uri="{FF2B5EF4-FFF2-40B4-BE49-F238E27FC236}">
                  <a16:creationId xmlns:a16="http://schemas.microsoft.com/office/drawing/2014/main" id="{E8EEFB5F-65C2-4AE3-AE32-C85EFE8D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0" name="Line 18">
              <a:extLst>
                <a:ext uri="{FF2B5EF4-FFF2-40B4-BE49-F238E27FC236}">
                  <a16:creationId xmlns:a16="http://schemas.microsoft.com/office/drawing/2014/main" id="{CE7EB2E7-03A1-4220-B0C7-C22C4D3E6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1" name="Line 19">
              <a:extLst>
                <a:ext uri="{FF2B5EF4-FFF2-40B4-BE49-F238E27FC236}">
                  <a16:creationId xmlns:a16="http://schemas.microsoft.com/office/drawing/2014/main" id="{24924B00-0A9C-4B61-BA57-F5AC9F2E9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2" name="Line 20">
              <a:extLst>
                <a:ext uri="{FF2B5EF4-FFF2-40B4-BE49-F238E27FC236}">
                  <a16:creationId xmlns:a16="http://schemas.microsoft.com/office/drawing/2014/main" id="{9D510C87-B9CE-4815-BCD5-8500F2FC5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3" name="Text Box 21">
              <a:extLst>
                <a:ext uri="{FF2B5EF4-FFF2-40B4-BE49-F238E27FC236}">
                  <a16:creationId xmlns:a16="http://schemas.microsoft.com/office/drawing/2014/main" id="{19B28952-7DBB-4ADC-A4DB-3C81D0347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79894" name="Line 22">
              <a:extLst>
                <a:ext uri="{FF2B5EF4-FFF2-40B4-BE49-F238E27FC236}">
                  <a16:creationId xmlns:a16="http://schemas.microsoft.com/office/drawing/2014/main" id="{47EAD2AB-4FB2-4A1D-A0D7-A65A2CE47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5" name="Line 23">
              <a:extLst>
                <a:ext uri="{FF2B5EF4-FFF2-40B4-BE49-F238E27FC236}">
                  <a16:creationId xmlns:a16="http://schemas.microsoft.com/office/drawing/2014/main" id="{425B3171-7B35-42C6-9909-C43AF4BA7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896" name="Text Box 24">
              <a:extLst>
                <a:ext uri="{FF2B5EF4-FFF2-40B4-BE49-F238E27FC236}">
                  <a16:creationId xmlns:a16="http://schemas.microsoft.com/office/drawing/2014/main" id="{62584922-DE93-4E1A-994C-70CEB2C0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79897" name="Group 25">
              <a:extLst>
                <a:ext uri="{FF2B5EF4-FFF2-40B4-BE49-F238E27FC236}">
                  <a16:creationId xmlns:a16="http://schemas.microsoft.com/office/drawing/2014/main" id="{574F9089-4733-4765-83FF-17401843F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79898" name="Rectangle 26">
                <a:extLst>
                  <a:ext uri="{FF2B5EF4-FFF2-40B4-BE49-F238E27FC236}">
                    <a16:creationId xmlns:a16="http://schemas.microsoft.com/office/drawing/2014/main" id="{3D001F5B-50B8-4CEE-A9A0-478D2C73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899" name="Rectangle 27">
                <a:extLst>
                  <a:ext uri="{FF2B5EF4-FFF2-40B4-BE49-F238E27FC236}">
                    <a16:creationId xmlns:a16="http://schemas.microsoft.com/office/drawing/2014/main" id="{1C671773-1D89-43C6-B3C4-C518B0B6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00" name="Rectangle 28">
                <a:extLst>
                  <a:ext uri="{FF2B5EF4-FFF2-40B4-BE49-F238E27FC236}">
                    <a16:creationId xmlns:a16="http://schemas.microsoft.com/office/drawing/2014/main" id="{2134D4A9-5392-49B9-B29C-B702C67C0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01" name="Rectangle 29">
                <a:extLst>
                  <a:ext uri="{FF2B5EF4-FFF2-40B4-BE49-F238E27FC236}">
                    <a16:creationId xmlns:a16="http://schemas.microsoft.com/office/drawing/2014/main" id="{5F7A0A7D-2BBD-4AC7-88BC-E626B82AA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9902" name="未知">
              <a:extLst>
                <a:ext uri="{FF2B5EF4-FFF2-40B4-BE49-F238E27FC236}">
                  <a16:creationId xmlns:a16="http://schemas.microsoft.com/office/drawing/2014/main" id="{72B11006-22C4-4F49-88FE-BD16C4467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03" name="Text Box 31">
              <a:extLst>
                <a:ext uri="{FF2B5EF4-FFF2-40B4-BE49-F238E27FC236}">
                  <a16:creationId xmlns:a16="http://schemas.microsoft.com/office/drawing/2014/main" id="{4AE94B8D-8611-4BC5-967A-9053B722F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79904" name="Group 32">
              <a:extLst>
                <a:ext uri="{FF2B5EF4-FFF2-40B4-BE49-F238E27FC236}">
                  <a16:creationId xmlns:a16="http://schemas.microsoft.com/office/drawing/2014/main" id="{A746269D-9BAA-4AEB-968F-3D6A88158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79905" name="Rectangle 33">
                <a:extLst>
                  <a:ext uri="{FF2B5EF4-FFF2-40B4-BE49-F238E27FC236}">
                    <a16:creationId xmlns:a16="http://schemas.microsoft.com/office/drawing/2014/main" id="{E964C731-5AC1-4D26-A7CB-D01913ADC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06" name="Rectangle 34">
                <a:extLst>
                  <a:ext uri="{FF2B5EF4-FFF2-40B4-BE49-F238E27FC236}">
                    <a16:creationId xmlns:a16="http://schemas.microsoft.com/office/drawing/2014/main" id="{2B34EB7B-F49B-4263-9FF1-9A8AB05E4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F6</a:t>
                </a:r>
              </a:p>
            </p:txBody>
          </p:sp>
          <p:sp>
            <p:nvSpPr>
              <p:cNvPr id="79907" name="Rectangle 35">
                <a:extLst>
                  <a:ext uri="{FF2B5EF4-FFF2-40B4-BE49-F238E27FC236}">
                    <a16:creationId xmlns:a16="http://schemas.microsoft.com/office/drawing/2014/main" id="{62A00F9D-75D8-45C9-9260-D901A4E9B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08" name="Rectangle 36">
                <a:extLst>
                  <a:ext uri="{FF2B5EF4-FFF2-40B4-BE49-F238E27FC236}">
                    <a16:creationId xmlns:a16="http://schemas.microsoft.com/office/drawing/2014/main" id="{E2B1FD91-AF79-4A1C-A0BD-244002EBD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F8+F2</a:t>
                </a:r>
              </a:p>
            </p:txBody>
          </p:sp>
          <p:sp>
            <p:nvSpPr>
              <p:cNvPr id="79909" name="Rectangle 37">
                <a:extLst>
                  <a:ext uri="{FF2B5EF4-FFF2-40B4-BE49-F238E27FC236}">
                    <a16:creationId xmlns:a16="http://schemas.microsoft.com/office/drawing/2014/main" id="{ED0DD839-5B8C-4B16-80FA-0F087223E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0" name="Rectangle 38">
                <a:extLst>
                  <a:ext uri="{FF2B5EF4-FFF2-40B4-BE49-F238E27FC236}">
                    <a16:creationId xmlns:a16="http://schemas.microsoft.com/office/drawing/2014/main" id="{5B68E4B0-918A-46F4-9B58-3B944E35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429">
                    <a:latin typeface="Tahoma" panose="020B0604030504040204" pitchFamily="34" charset="0"/>
                  </a:rPr>
                  <a:t>ADD.D F6,F8,F2</a:t>
                </a:r>
              </a:p>
            </p:txBody>
          </p:sp>
          <p:sp>
            <p:nvSpPr>
              <p:cNvPr id="79911" name="Rectangle 39">
                <a:extLst>
                  <a:ext uri="{FF2B5EF4-FFF2-40B4-BE49-F238E27FC236}">
                    <a16:creationId xmlns:a16="http://schemas.microsoft.com/office/drawing/2014/main" id="{FE902DD8-19FA-4AD9-AE02-C4B6C778A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2" name="Rectangle 40">
                <a:extLst>
                  <a:ext uri="{FF2B5EF4-FFF2-40B4-BE49-F238E27FC236}">
                    <a16:creationId xmlns:a16="http://schemas.microsoft.com/office/drawing/2014/main" id="{9A3D6838-E00D-4626-B755-111A1977C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29"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79913" name="Rectangle 41">
                <a:extLst>
                  <a:ext uri="{FF2B5EF4-FFF2-40B4-BE49-F238E27FC236}">
                    <a16:creationId xmlns:a16="http://schemas.microsoft.com/office/drawing/2014/main" id="{1A03AC46-1CBD-40D9-87D7-BA1D0E239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4" name="Rectangle 42">
                <a:extLst>
                  <a:ext uri="{FF2B5EF4-FFF2-40B4-BE49-F238E27FC236}">
                    <a16:creationId xmlns:a16="http://schemas.microsoft.com/office/drawing/2014/main" id="{FAF70FDC-E1C7-4FD9-85F3-314292D09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5" name="Rectangle 43">
                <a:extLst>
                  <a:ext uri="{FF2B5EF4-FFF2-40B4-BE49-F238E27FC236}">
                    <a16:creationId xmlns:a16="http://schemas.microsoft.com/office/drawing/2014/main" id="{1B328EA4-8BAA-44B0-8DAD-BC70465BE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6" name="Rectangle 44">
                <a:extLst>
                  <a:ext uri="{FF2B5EF4-FFF2-40B4-BE49-F238E27FC236}">
                    <a16:creationId xmlns:a16="http://schemas.microsoft.com/office/drawing/2014/main" id="{7E6385AE-020D-4460-A161-69D616731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7" name="Rectangle 45">
                <a:extLst>
                  <a:ext uri="{FF2B5EF4-FFF2-40B4-BE49-F238E27FC236}">
                    <a16:creationId xmlns:a16="http://schemas.microsoft.com/office/drawing/2014/main" id="{CA10049D-DC2D-40F5-9F5B-E54C6376B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8" name="Rectangle 46">
                <a:extLst>
                  <a:ext uri="{FF2B5EF4-FFF2-40B4-BE49-F238E27FC236}">
                    <a16:creationId xmlns:a16="http://schemas.microsoft.com/office/drawing/2014/main" id="{C6D1FFBB-0EBF-4C9C-9781-5922045ED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19" name="Rectangle 47">
                <a:extLst>
                  <a:ext uri="{FF2B5EF4-FFF2-40B4-BE49-F238E27FC236}">
                    <a16:creationId xmlns:a16="http://schemas.microsoft.com/office/drawing/2014/main" id="{8810871C-A59B-409A-9F5D-615D5670E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20" name="Rectangle 48">
                <a:extLst>
                  <a:ext uri="{FF2B5EF4-FFF2-40B4-BE49-F238E27FC236}">
                    <a16:creationId xmlns:a16="http://schemas.microsoft.com/office/drawing/2014/main" id="{D9C48961-35EE-4B16-9305-27E7CECAD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9921" name="Rectangle 49">
              <a:extLst>
                <a:ext uri="{FF2B5EF4-FFF2-40B4-BE49-F238E27FC236}">
                  <a16:creationId xmlns:a16="http://schemas.microsoft.com/office/drawing/2014/main" id="{5D9706D3-4C49-4E4D-BECA-63A0B2D2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2" name="Rectangle 50">
              <a:extLst>
                <a:ext uri="{FF2B5EF4-FFF2-40B4-BE49-F238E27FC236}">
                  <a16:creationId xmlns:a16="http://schemas.microsoft.com/office/drawing/2014/main" id="{9679D5E6-1D78-4B5A-9F2B-36369D0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3" name="Rectangle 51">
              <a:extLst>
                <a:ext uri="{FF2B5EF4-FFF2-40B4-BE49-F238E27FC236}">
                  <a16:creationId xmlns:a16="http://schemas.microsoft.com/office/drawing/2014/main" id="{B199CD0A-E1E3-48AF-A961-9732A79CA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4" name="Rectangle 52">
              <a:extLst>
                <a:ext uri="{FF2B5EF4-FFF2-40B4-BE49-F238E27FC236}">
                  <a16:creationId xmlns:a16="http://schemas.microsoft.com/office/drawing/2014/main" id="{5756993F-1A8D-4A91-9D47-BE279A55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5" name="Rectangle 53">
              <a:extLst>
                <a:ext uri="{FF2B5EF4-FFF2-40B4-BE49-F238E27FC236}">
                  <a16:creationId xmlns:a16="http://schemas.microsoft.com/office/drawing/2014/main" id="{35816E03-633E-4A6A-907A-EFDD46FF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6" name="Rectangle 54">
              <a:extLst>
                <a:ext uri="{FF2B5EF4-FFF2-40B4-BE49-F238E27FC236}">
                  <a16:creationId xmlns:a16="http://schemas.microsoft.com/office/drawing/2014/main" id="{56AD29A4-5C7D-4683-BB41-F8720423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7" name="Rectangle 55">
              <a:extLst>
                <a:ext uri="{FF2B5EF4-FFF2-40B4-BE49-F238E27FC236}">
                  <a16:creationId xmlns:a16="http://schemas.microsoft.com/office/drawing/2014/main" id="{75545A16-4E81-4AE1-8EE7-9F127658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8" name="Rectangle 56">
              <a:extLst>
                <a:ext uri="{FF2B5EF4-FFF2-40B4-BE49-F238E27FC236}">
                  <a16:creationId xmlns:a16="http://schemas.microsoft.com/office/drawing/2014/main" id="{74F9B072-36B3-4DF8-88D0-861C13CB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29" name="Rectangle 57">
              <a:extLst>
                <a:ext uri="{FF2B5EF4-FFF2-40B4-BE49-F238E27FC236}">
                  <a16:creationId xmlns:a16="http://schemas.microsoft.com/office/drawing/2014/main" id="{58272436-2029-47D5-8D24-5BAC8097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30" name="Rectangle 58">
              <a:extLst>
                <a:ext uri="{FF2B5EF4-FFF2-40B4-BE49-F238E27FC236}">
                  <a16:creationId xmlns:a16="http://schemas.microsoft.com/office/drawing/2014/main" id="{D8117017-E245-45A7-B21B-F8B5793EA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31" name="Rectangle 59">
              <a:extLst>
                <a:ext uri="{FF2B5EF4-FFF2-40B4-BE49-F238E27FC236}">
                  <a16:creationId xmlns:a16="http://schemas.microsoft.com/office/drawing/2014/main" id="{C699A38D-6839-4EA8-9771-4E5B2AB4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32" name="Rectangle 60">
              <a:extLst>
                <a:ext uri="{FF2B5EF4-FFF2-40B4-BE49-F238E27FC236}">
                  <a16:creationId xmlns:a16="http://schemas.microsoft.com/office/drawing/2014/main" id="{CEDBBCCE-FF33-4491-A113-B871882F7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79933" name="Line 61">
              <a:extLst>
                <a:ext uri="{FF2B5EF4-FFF2-40B4-BE49-F238E27FC236}">
                  <a16:creationId xmlns:a16="http://schemas.microsoft.com/office/drawing/2014/main" id="{49675FDB-A5F1-4CD7-9F8A-CAA629154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34" name="Text Box 62">
              <a:extLst>
                <a:ext uri="{FF2B5EF4-FFF2-40B4-BE49-F238E27FC236}">
                  <a16:creationId xmlns:a16="http://schemas.microsoft.com/office/drawing/2014/main" id="{4EF1714C-CCFB-4DA1-8185-EC4DCCB2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79935" name="未知">
              <a:extLst>
                <a:ext uri="{FF2B5EF4-FFF2-40B4-BE49-F238E27FC236}">
                  <a16:creationId xmlns:a16="http://schemas.microsoft.com/office/drawing/2014/main" id="{C1D8E18E-F13F-4215-93E3-309C9EAB5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36" name="Line 64">
              <a:extLst>
                <a:ext uri="{FF2B5EF4-FFF2-40B4-BE49-F238E27FC236}">
                  <a16:creationId xmlns:a16="http://schemas.microsoft.com/office/drawing/2014/main" id="{C5008E7E-814C-4C9B-A468-468C8636A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37" name="Line 65">
              <a:extLst>
                <a:ext uri="{FF2B5EF4-FFF2-40B4-BE49-F238E27FC236}">
                  <a16:creationId xmlns:a16="http://schemas.microsoft.com/office/drawing/2014/main" id="{19B5AB71-D6BE-4765-83D1-839E591F3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38" name="Text Box 66">
              <a:extLst>
                <a:ext uri="{FF2B5EF4-FFF2-40B4-BE49-F238E27FC236}">
                  <a16:creationId xmlns:a16="http://schemas.microsoft.com/office/drawing/2014/main" id="{C82F4900-8FCA-49F3-AF1E-E672A9C5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9939" name="Text Box 67">
              <a:extLst>
                <a:ext uri="{FF2B5EF4-FFF2-40B4-BE49-F238E27FC236}">
                  <a16:creationId xmlns:a16="http://schemas.microsoft.com/office/drawing/2014/main" id="{7B4807A1-D151-466B-B999-60F1013AD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9940" name="AutoShape 68">
              <a:extLst>
                <a:ext uri="{FF2B5EF4-FFF2-40B4-BE49-F238E27FC236}">
                  <a16:creationId xmlns:a16="http://schemas.microsoft.com/office/drawing/2014/main" id="{4BC256A5-4DF6-4489-B4C2-4015621925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41" name="Text Box 69">
              <a:extLst>
                <a:ext uri="{FF2B5EF4-FFF2-40B4-BE49-F238E27FC236}">
                  <a16:creationId xmlns:a16="http://schemas.microsoft.com/office/drawing/2014/main" id="{7BC49D1E-36A9-4486-889E-B1216B6C1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79942" name="Text Box 70">
              <a:extLst>
                <a:ext uri="{FF2B5EF4-FFF2-40B4-BE49-F238E27FC236}">
                  <a16:creationId xmlns:a16="http://schemas.microsoft.com/office/drawing/2014/main" id="{BEB45CC5-8F47-4536-A840-98BFD5EF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79943" name="Group 71">
              <a:extLst>
                <a:ext uri="{FF2B5EF4-FFF2-40B4-BE49-F238E27FC236}">
                  <a16:creationId xmlns:a16="http://schemas.microsoft.com/office/drawing/2014/main" id="{59BF2526-BA48-4DFD-B5FE-B4DB2D098D1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79944" name="Rectangle 72">
                <a:extLst>
                  <a:ext uri="{FF2B5EF4-FFF2-40B4-BE49-F238E27FC236}">
                    <a16:creationId xmlns:a16="http://schemas.microsoft.com/office/drawing/2014/main" id="{F48751A5-8DC7-463B-A84F-EA02D21D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45" name="Rectangle 73">
                <a:extLst>
                  <a:ext uri="{FF2B5EF4-FFF2-40B4-BE49-F238E27FC236}">
                    <a16:creationId xmlns:a16="http://schemas.microsoft.com/office/drawing/2014/main" id="{2086CF19-F7B2-4E33-8AE7-84A774A3C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46" name="Rectangle 74">
                <a:extLst>
                  <a:ext uri="{FF2B5EF4-FFF2-40B4-BE49-F238E27FC236}">
                    <a16:creationId xmlns:a16="http://schemas.microsoft.com/office/drawing/2014/main" id="{458034FE-8E6E-4EE8-A224-E8A42DBAF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47" name="Rectangle 75">
                <a:extLst>
                  <a:ext uri="{FF2B5EF4-FFF2-40B4-BE49-F238E27FC236}">
                    <a16:creationId xmlns:a16="http://schemas.microsoft.com/office/drawing/2014/main" id="{2B8EB9DD-4A92-42B8-9602-1A3FA842B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48" name="Rectangle 76">
                <a:extLst>
                  <a:ext uri="{FF2B5EF4-FFF2-40B4-BE49-F238E27FC236}">
                    <a16:creationId xmlns:a16="http://schemas.microsoft.com/office/drawing/2014/main" id="{FC5542D2-9E4A-4064-9AE1-DFEBEBE70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49" name="Rectangle 77">
                <a:extLst>
                  <a:ext uri="{FF2B5EF4-FFF2-40B4-BE49-F238E27FC236}">
                    <a16:creationId xmlns:a16="http://schemas.microsoft.com/office/drawing/2014/main" id="{8BE32775-4E66-4C36-9FEF-DD9CB2FD0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9950" name="Text Box 78">
              <a:extLst>
                <a:ext uri="{FF2B5EF4-FFF2-40B4-BE49-F238E27FC236}">
                  <a16:creationId xmlns:a16="http://schemas.microsoft.com/office/drawing/2014/main" id="{4EA4F24F-E2E5-4129-A433-BA039C9E0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79951" name="Line 79">
              <a:extLst>
                <a:ext uri="{FF2B5EF4-FFF2-40B4-BE49-F238E27FC236}">
                  <a16:creationId xmlns:a16="http://schemas.microsoft.com/office/drawing/2014/main" id="{6DC00D6C-1101-4972-BDED-DC056992B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79952" name="Group 80">
              <a:extLst>
                <a:ext uri="{FF2B5EF4-FFF2-40B4-BE49-F238E27FC236}">
                  <a16:creationId xmlns:a16="http://schemas.microsoft.com/office/drawing/2014/main" id="{BB32CD0F-B845-428C-9271-F80C38101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79953" name="Rectangle 81">
                <a:extLst>
                  <a:ext uri="{FF2B5EF4-FFF2-40B4-BE49-F238E27FC236}">
                    <a16:creationId xmlns:a16="http://schemas.microsoft.com/office/drawing/2014/main" id="{ACB3FBD8-6114-43DF-9D0D-B365E8B80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54" name="Rectangle 82">
                <a:extLst>
                  <a:ext uri="{FF2B5EF4-FFF2-40B4-BE49-F238E27FC236}">
                    <a16:creationId xmlns:a16="http://schemas.microsoft.com/office/drawing/2014/main" id="{D00522FC-97F3-49AB-AB07-B537BBF7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79955" name="Rectangle 83">
                <a:extLst>
                  <a:ext uri="{FF2B5EF4-FFF2-40B4-BE49-F238E27FC236}">
                    <a16:creationId xmlns:a16="http://schemas.microsoft.com/office/drawing/2014/main" id="{B878B86B-2833-4ECB-B2D5-E3C491463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79956" name="Line 84">
                <a:extLst>
                  <a:ext uri="{FF2B5EF4-FFF2-40B4-BE49-F238E27FC236}">
                    <a16:creationId xmlns:a16="http://schemas.microsoft.com/office/drawing/2014/main" id="{553B404B-9873-42EC-B08D-A45ACBBD6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79957" name="Text Box 85">
              <a:extLst>
                <a:ext uri="{FF2B5EF4-FFF2-40B4-BE49-F238E27FC236}">
                  <a16:creationId xmlns:a16="http://schemas.microsoft.com/office/drawing/2014/main" id="{D2373860-396D-428C-8CD1-8740A4702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79958" name="Text Box 86">
              <a:extLst>
                <a:ext uri="{FF2B5EF4-FFF2-40B4-BE49-F238E27FC236}">
                  <a16:creationId xmlns:a16="http://schemas.microsoft.com/office/drawing/2014/main" id="{EE990A03-2C7F-4BE9-A60E-BEF47F906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79959" name="Text Box 87">
              <a:extLst>
                <a:ext uri="{FF2B5EF4-FFF2-40B4-BE49-F238E27FC236}">
                  <a16:creationId xmlns:a16="http://schemas.microsoft.com/office/drawing/2014/main" id="{E4D13C08-11CC-4E31-AB3F-8A0CFE357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79960" name="Line 88">
              <a:extLst>
                <a:ext uri="{FF2B5EF4-FFF2-40B4-BE49-F238E27FC236}">
                  <a16:creationId xmlns:a16="http://schemas.microsoft.com/office/drawing/2014/main" id="{31E9CB47-D1BC-47E7-9B15-AEEC15E1D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79961" name="Line 89">
              <a:extLst>
                <a:ext uri="{FF2B5EF4-FFF2-40B4-BE49-F238E27FC236}">
                  <a16:creationId xmlns:a16="http://schemas.microsoft.com/office/drawing/2014/main" id="{BB8CE91C-4581-443C-BDA3-45E3B409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79962" name="AutoShape 90">
            <a:extLst>
              <a:ext uri="{FF2B5EF4-FFF2-40B4-BE49-F238E27FC236}">
                <a16:creationId xmlns:a16="http://schemas.microsoft.com/office/drawing/2014/main" id="{190A877A-3D6F-40FB-9787-7192F6B9765A}"/>
              </a:ext>
            </a:extLst>
          </p:cNvPr>
          <p:cNvSpPr>
            <a:spLocks/>
          </p:cNvSpPr>
          <p:nvPr/>
        </p:nvSpPr>
        <p:spPr bwMode="auto">
          <a:xfrm>
            <a:off x="7020566" y="3644494"/>
            <a:ext cx="1296744" cy="302448"/>
          </a:xfrm>
          <a:prstGeom prst="borderCallout2">
            <a:avLst>
              <a:gd name="adj1" fmla="val 28347"/>
              <a:gd name="adj2" fmla="val -5875"/>
              <a:gd name="adj3" fmla="val 28347"/>
              <a:gd name="adj4" fmla="val -116278"/>
              <a:gd name="adj5" fmla="val -406301"/>
              <a:gd name="adj6" fmla="val -23035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429">
                <a:latin typeface="Tahoma" panose="020B0604030504040204" pitchFamily="34" charset="0"/>
              </a:rPr>
              <a:t>Committed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4FC48-1FC0-4547-B8BD-0C7A1657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187F3C-4102-461F-8A29-15A3074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EA390-45E7-4DA6-B612-D075226F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2122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DF4BEB8-99EA-4FB9-A660-80628B4BD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Clock 59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5D9217C-CC75-4DE3-9358-A809F6E6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4A34C5D5-ACBF-4ADF-9966-2A372BFCCE0D}"/>
              </a:ext>
            </a:extLst>
          </p:cNvPr>
          <p:cNvGrpSpPr>
            <a:grpSpLocks/>
          </p:cNvGrpSpPr>
          <p:nvPr/>
        </p:nvGrpSpPr>
        <p:grpSpPr bwMode="auto">
          <a:xfrm>
            <a:off x="670166" y="1867676"/>
            <a:ext cx="8009487" cy="3668377"/>
            <a:chOff x="30" y="-19"/>
            <a:chExt cx="5045" cy="3081"/>
          </a:xfrm>
        </p:grpSpPr>
        <p:grpSp>
          <p:nvGrpSpPr>
            <p:cNvPr id="80901" name="Group 5">
              <a:extLst>
                <a:ext uri="{FF2B5EF4-FFF2-40B4-BE49-F238E27FC236}">
                  <a16:creationId xmlns:a16="http://schemas.microsoft.com/office/drawing/2014/main" id="{80AC3E56-4DCC-4D56-9878-F423E3C2E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5"/>
              <a:ext cx="1422" cy="208"/>
              <a:chOff x="0" y="0"/>
              <a:chExt cx="1422" cy="208"/>
            </a:xfrm>
          </p:grpSpPr>
          <p:sp>
            <p:nvSpPr>
              <p:cNvPr id="80902" name="Rectangle 6">
                <a:extLst>
                  <a:ext uri="{FF2B5EF4-FFF2-40B4-BE49-F238E27FC236}">
                    <a16:creationId xmlns:a16="http://schemas.microsoft.com/office/drawing/2014/main" id="{BF9E78AB-DDC1-4F8A-A066-CBB18CE6E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80903" name="Rectangle 7">
                <a:extLst>
                  <a:ext uri="{FF2B5EF4-FFF2-40B4-BE49-F238E27FC236}">
                    <a16:creationId xmlns:a16="http://schemas.microsoft.com/office/drawing/2014/main" id="{4F8C35C9-E8C9-4601-8CA7-E47C5EAE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422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270" b="1">
                  <a:latin typeface="Tahoma" panose="020B0604030504040204" pitchFamily="34" charset="0"/>
                </a:endParaRPr>
              </a:p>
            </p:txBody>
          </p:sp>
          <p:sp>
            <p:nvSpPr>
              <p:cNvPr id="80904" name="Rectangle 8">
                <a:extLst>
                  <a:ext uri="{FF2B5EF4-FFF2-40B4-BE49-F238E27FC236}">
                    <a16:creationId xmlns:a16="http://schemas.microsoft.com/office/drawing/2014/main" id="{CB08C37A-35DF-40B8-A8A0-1DF969583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0"/>
                <a:ext cx="381" cy="20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80905" name="Rectangle 9">
              <a:extLst>
                <a:ext uri="{FF2B5EF4-FFF2-40B4-BE49-F238E27FC236}">
                  <a16:creationId xmlns:a16="http://schemas.microsoft.com/office/drawing/2014/main" id="{ECCBAD41-C84D-494E-BF7F-5037FE80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87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80906" name="Rectangle 10">
              <a:extLst>
                <a:ext uri="{FF2B5EF4-FFF2-40B4-BE49-F238E27FC236}">
                  <a16:creationId xmlns:a16="http://schemas.microsoft.com/office/drawing/2014/main" id="{7466CD57-E10C-441A-AC10-E974B3A74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191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270" b="1">
                <a:latin typeface="Tahoma" panose="020B0604030504040204" pitchFamily="34" charset="0"/>
              </a:endParaRPr>
            </a:p>
          </p:txBody>
        </p:sp>
        <p:sp>
          <p:nvSpPr>
            <p:cNvPr id="80907" name="Rectangle 11">
              <a:extLst>
                <a:ext uri="{FF2B5EF4-FFF2-40B4-BE49-F238E27FC236}">
                  <a16:creationId xmlns:a16="http://schemas.microsoft.com/office/drawing/2014/main" id="{2EEE807D-1CCF-494E-90D1-3F54FB6CF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295"/>
              <a:ext cx="1466" cy="10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08" name="Rectangle 12">
              <a:extLst>
                <a:ext uri="{FF2B5EF4-FFF2-40B4-BE49-F238E27FC236}">
                  <a16:creationId xmlns:a16="http://schemas.microsoft.com/office/drawing/2014/main" id="{7F11E2B3-0EA7-479B-BEEF-F4298731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087"/>
              <a:ext cx="359" cy="31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D1A1D24B-33DD-47B1-9C15-0602096D7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" y="3023"/>
              <a:ext cx="4828" cy="0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0" name="Text Box 14">
              <a:extLst>
                <a:ext uri="{FF2B5EF4-FFF2-40B4-BE49-F238E27FC236}">
                  <a16:creationId xmlns:a16="http://schemas.microsoft.com/office/drawing/2014/main" id="{7C2C6074-1A77-49C1-8722-4EDC2EC0F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568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To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80911" name="Rectangle 15">
              <a:extLst>
                <a:ext uri="{FF2B5EF4-FFF2-40B4-BE49-F238E27FC236}">
                  <a16:creationId xmlns:a16="http://schemas.microsoft.com/office/drawing/2014/main" id="{932253C8-34C0-4E9A-87F4-59B0BA3D9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72"/>
              <a:ext cx="604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adders</a:t>
              </a:r>
            </a:p>
          </p:txBody>
        </p:sp>
        <p:sp>
          <p:nvSpPr>
            <p:cNvPr id="80912" name="Rectangle 16">
              <a:extLst>
                <a:ext uri="{FF2B5EF4-FFF2-40B4-BE49-F238E27FC236}">
                  <a16:creationId xmlns:a16="http://schemas.microsoft.com/office/drawing/2014/main" id="{9C7CE1F0-2542-4DC5-B28B-5FE5F864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72"/>
              <a:ext cx="819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270">
                  <a:latin typeface="Tahoma" panose="020B0604030504040204" pitchFamily="34" charset="0"/>
                </a:rPr>
                <a:t>FP multipliers</a:t>
              </a:r>
            </a:p>
          </p:txBody>
        </p:sp>
        <p:sp>
          <p:nvSpPr>
            <p:cNvPr id="80913" name="Line 17">
              <a:extLst>
                <a:ext uri="{FF2B5EF4-FFF2-40B4-BE49-F238E27FC236}">
                  <a16:creationId xmlns:a16="http://schemas.microsoft.com/office/drawing/2014/main" id="{6FE2F970-03F3-46C5-875A-D46D11092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4" name="Line 18">
              <a:extLst>
                <a:ext uri="{FF2B5EF4-FFF2-40B4-BE49-F238E27FC236}">
                  <a16:creationId xmlns:a16="http://schemas.microsoft.com/office/drawing/2014/main" id="{811A553E-5F5C-4260-A43A-0A344BDA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399"/>
              <a:ext cx="0" cy="27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5" name="Line 19">
              <a:extLst>
                <a:ext uri="{FF2B5EF4-FFF2-40B4-BE49-F238E27FC236}">
                  <a16:creationId xmlns:a16="http://schemas.microsoft.com/office/drawing/2014/main" id="{47E14D65-5916-4457-95FA-E6E79D0B7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6" name="Line 20">
              <a:extLst>
                <a:ext uri="{FF2B5EF4-FFF2-40B4-BE49-F238E27FC236}">
                  <a16:creationId xmlns:a16="http://schemas.microsoft.com/office/drawing/2014/main" id="{61A8C5B0-FC61-460B-8A84-9C833EE8D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2360"/>
              <a:ext cx="0" cy="31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7" name="Text Box 21">
              <a:extLst>
                <a:ext uri="{FF2B5EF4-FFF2-40B4-BE49-F238E27FC236}">
                  <a16:creationId xmlns:a16="http://schemas.microsoft.com/office/drawing/2014/main" id="{549559C8-2E2E-4A90-BB2B-2802481AE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355"/>
              <a:ext cx="74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Reservation 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Stations</a:t>
              </a:r>
            </a:p>
          </p:txBody>
        </p:sp>
        <p:sp>
          <p:nvSpPr>
            <p:cNvPr id="80918" name="Line 22">
              <a:extLst>
                <a:ext uri="{FF2B5EF4-FFF2-40B4-BE49-F238E27FC236}">
                  <a16:creationId xmlns:a16="http://schemas.microsoft.com/office/drawing/2014/main" id="{64D877F8-7029-4DCB-AA02-4396A411F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99"/>
              <a:ext cx="0" cy="62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19" name="Line 23">
              <a:extLst>
                <a:ext uri="{FF2B5EF4-FFF2-40B4-BE49-F238E27FC236}">
                  <a16:creationId xmlns:a16="http://schemas.microsoft.com/office/drawing/2014/main" id="{6881F34A-41FF-410D-831E-141CB771F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" y="2360"/>
              <a:ext cx="0" cy="663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20" name="Text Box 24">
              <a:extLst>
                <a:ext uri="{FF2B5EF4-FFF2-40B4-BE49-F238E27FC236}">
                  <a16:creationId xmlns:a16="http://schemas.microsoft.com/office/drawing/2014/main" id="{FC0D712A-C141-4AC9-BDAC-12B100BC1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" y="113"/>
              <a:ext cx="449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FP Op</a:t>
              </a:r>
            </a:p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Queue</a:t>
              </a:r>
            </a:p>
          </p:txBody>
        </p:sp>
        <p:grpSp>
          <p:nvGrpSpPr>
            <p:cNvPr id="80921" name="Group 25">
              <a:extLst>
                <a:ext uri="{FF2B5EF4-FFF2-40B4-BE49-F238E27FC236}">
                  <a16:creationId xmlns:a16="http://schemas.microsoft.com/office/drawing/2014/main" id="{F948CBBE-11EC-4870-98EA-02A57F736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503"/>
              <a:ext cx="1250" cy="415"/>
              <a:chOff x="0" y="0"/>
              <a:chExt cx="1250" cy="415"/>
            </a:xfrm>
          </p:grpSpPr>
          <p:sp>
            <p:nvSpPr>
              <p:cNvPr id="80922" name="Rectangle 26">
                <a:extLst>
                  <a:ext uri="{FF2B5EF4-FFF2-40B4-BE49-F238E27FC236}">
                    <a16:creationId xmlns:a16="http://schemas.microsoft.com/office/drawing/2014/main" id="{940B5A7D-1A67-481D-91E5-E5EB1AED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23" name="Rectangle 27">
                <a:extLst>
                  <a:ext uri="{FF2B5EF4-FFF2-40B4-BE49-F238E27FC236}">
                    <a16:creationId xmlns:a16="http://schemas.microsoft.com/office/drawing/2014/main" id="{F35B46CC-B85E-4E23-8361-5F4258A27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24" name="Rectangle 28">
                <a:extLst>
                  <a:ext uri="{FF2B5EF4-FFF2-40B4-BE49-F238E27FC236}">
                    <a16:creationId xmlns:a16="http://schemas.microsoft.com/office/drawing/2014/main" id="{0FA7987B-BE62-43CF-95B0-630B1769E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8"/>
                <a:ext cx="1250" cy="103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25" name="Rectangle 29">
                <a:extLst>
                  <a:ext uri="{FF2B5EF4-FFF2-40B4-BE49-F238E27FC236}">
                    <a16:creationId xmlns:a16="http://schemas.microsoft.com/office/drawing/2014/main" id="{294DF837-08BB-464B-8454-478C2AEF8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1"/>
                <a:ext cx="1250" cy="10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80926" name="未知">
              <a:extLst>
                <a:ext uri="{FF2B5EF4-FFF2-40B4-BE49-F238E27FC236}">
                  <a16:creationId xmlns:a16="http://schemas.microsoft.com/office/drawing/2014/main" id="{593BD4DD-E2EF-4297-9BBE-5F2B83BD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386"/>
              <a:ext cx="1164" cy="273"/>
            </a:xfrm>
            <a:custGeom>
              <a:avLst/>
              <a:gdLst>
                <a:gd name="T0" fmla="*/ 0 w 2909"/>
                <a:gd name="T1" fmla="*/ 0 h 682"/>
                <a:gd name="T2" fmla="*/ 2909 w 2909"/>
                <a:gd name="T3" fmla="*/ 0 h 682"/>
                <a:gd name="T4" fmla="*/ 2909 w 2909"/>
                <a:gd name="T5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9" h="682">
                  <a:moveTo>
                    <a:pt x="0" y="0"/>
                  </a:moveTo>
                  <a:lnTo>
                    <a:pt x="2909" y="0"/>
                  </a:lnTo>
                  <a:lnTo>
                    <a:pt x="2909" y="682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27" name="Text Box 31">
              <a:extLst>
                <a:ext uri="{FF2B5EF4-FFF2-40B4-BE49-F238E27FC236}">
                  <a16:creationId xmlns:a16="http://schemas.microsoft.com/office/drawing/2014/main" id="{D83E10B6-8FD3-4A65-8956-E2AF9815F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10"/>
              <a:ext cx="370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ROB7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ROB6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ROB5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ROB4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ROB3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ROB2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zh-CN" sz="1111" b="1">
                  <a:latin typeface="Tahoma" panose="020B0604030504040204" pitchFamily="34" charset="0"/>
                </a:rPr>
                <a:t>ROB1</a:t>
              </a:r>
            </a:p>
          </p:txBody>
        </p:sp>
        <p:grpSp>
          <p:nvGrpSpPr>
            <p:cNvPr id="80928" name="Group 32">
              <a:extLst>
                <a:ext uri="{FF2B5EF4-FFF2-40B4-BE49-F238E27FC236}">
                  <a16:creationId xmlns:a16="http://schemas.microsoft.com/office/drawing/2014/main" id="{1B3CA075-57B9-44AA-95B7-F455C498C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6"/>
              <a:ext cx="2198" cy="624"/>
              <a:chOff x="0" y="0"/>
              <a:chExt cx="2198" cy="624"/>
            </a:xfrm>
          </p:grpSpPr>
          <p:sp>
            <p:nvSpPr>
              <p:cNvPr id="80929" name="Rectangle 33">
                <a:extLst>
                  <a:ext uri="{FF2B5EF4-FFF2-40B4-BE49-F238E27FC236}">
                    <a16:creationId xmlns:a16="http://schemas.microsoft.com/office/drawing/2014/main" id="{AB066D7A-8F3F-4FE3-A3BB-38B8B964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0" name="Rectangle 34">
                <a:extLst>
                  <a:ext uri="{FF2B5EF4-FFF2-40B4-BE49-F238E27FC236}">
                    <a16:creationId xmlns:a16="http://schemas.microsoft.com/office/drawing/2014/main" id="{8F258C6E-246C-42B5-9BAD-E7CE2331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1" name="Rectangle 35">
                <a:extLst>
                  <a:ext uri="{FF2B5EF4-FFF2-40B4-BE49-F238E27FC236}">
                    <a16:creationId xmlns:a16="http://schemas.microsoft.com/office/drawing/2014/main" id="{5936B749-457F-4584-BAB2-3E62A820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0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2" name="Rectangle 36">
                <a:extLst>
                  <a:ext uri="{FF2B5EF4-FFF2-40B4-BE49-F238E27FC236}">
                    <a16:creationId xmlns:a16="http://schemas.microsoft.com/office/drawing/2014/main" id="{F1EA72FD-40C5-4C84-B48A-CFF2B77D5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56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3" name="Rectangle 37">
                <a:extLst>
                  <a:ext uri="{FF2B5EF4-FFF2-40B4-BE49-F238E27FC236}">
                    <a16:creationId xmlns:a16="http://schemas.microsoft.com/office/drawing/2014/main" id="{A90C223C-B276-45B7-A884-625A57B2D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0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4" name="Rectangle 38">
                <a:extLst>
                  <a:ext uri="{FF2B5EF4-FFF2-40B4-BE49-F238E27FC236}">
                    <a16:creationId xmlns:a16="http://schemas.microsoft.com/office/drawing/2014/main" id="{FD795BF0-D2BB-4207-9B71-CE940331B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156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5" name="Rectangle 39">
                <a:extLst>
                  <a:ext uri="{FF2B5EF4-FFF2-40B4-BE49-F238E27FC236}">
                    <a16:creationId xmlns:a16="http://schemas.microsoft.com/office/drawing/2014/main" id="{DE1A881D-B3BB-4D0A-8F4A-469158D9A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0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6" name="Rectangle 40">
                <a:extLst>
                  <a:ext uri="{FF2B5EF4-FFF2-40B4-BE49-F238E27FC236}">
                    <a16:creationId xmlns:a16="http://schemas.microsoft.com/office/drawing/2014/main" id="{147883D7-FB79-4A8B-9A6F-B20551671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56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7" name="Rectangle 41">
                <a:extLst>
                  <a:ext uri="{FF2B5EF4-FFF2-40B4-BE49-F238E27FC236}">
                    <a16:creationId xmlns:a16="http://schemas.microsoft.com/office/drawing/2014/main" id="{435FF16D-7293-4698-97F0-E2B0C0A54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8" name="Rectangle 42">
                <a:extLst>
                  <a:ext uri="{FF2B5EF4-FFF2-40B4-BE49-F238E27FC236}">
                    <a16:creationId xmlns:a16="http://schemas.microsoft.com/office/drawing/2014/main" id="{44126FD1-6ECE-4F0C-AE39-0459ED4AF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312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39" name="Rectangle 43">
                <a:extLst>
                  <a:ext uri="{FF2B5EF4-FFF2-40B4-BE49-F238E27FC236}">
                    <a16:creationId xmlns:a16="http://schemas.microsoft.com/office/drawing/2014/main" id="{B7DD5A27-56DB-4DF8-9BA1-1CE1D9577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12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40" name="Rectangle 44">
                <a:extLst>
                  <a:ext uri="{FF2B5EF4-FFF2-40B4-BE49-F238E27FC236}">
                    <a16:creationId xmlns:a16="http://schemas.microsoft.com/office/drawing/2014/main" id="{9ADDAE9C-B085-416B-BD7D-8620C5A2A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12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41" name="Rectangle 45">
                <a:extLst>
                  <a:ext uri="{FF2B5EF4-FFF2-40B4-BE49-F238E27FC236}">
                    <a16:creationId xmlns:a16="http://schemas.microsoft.com/office/drawing/2014/main" id="{00337A38-B871-4D63-943D-5B178FA6E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42" name="Rectangle 46">
                <a:extLst>
                  <a:ext uri="{FF2B5EF4-FFF2-40B4-BE49-F238E27FC236}">
                    <a16:creationId xmlns:a16="http://schemas.microsoft.com/office/drawing/2014/main" id="{8276D2CD-05EB-48FB-9C57-64056514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468"/>
                <a:ext cx="561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43" name="Rectangle 47">
                <a:extLst>
                  <a:ext uri="{FF2B5EF4-FFF2-40B4-BE49-F238E27FC236}">
                    <a16:creationId xmlns:a16="http://schemas.microsoft.com/office/drawing/2014/main" id="{107CC1CF-C63F-4301-A45A-3E4F99B0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468"/>
                <a:ext cx="1207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44" name="Rectangle 48">
                <a:extLst>
                  <a:ext uri="{FF2B5EF4-FFF2-40B4-BE49-F238E27FC236}">
                    <a16:creationId xmlns:a16="http://schemas.microsoft.com/office/drawing/2014/main" id="{BBA680D5-9DDB-4000-AC20-9CF16517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468"/>
                <a:ext cx="215" cy="15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0945" name="Rectangle 49">
              <a:extLst>
                <a:ext uri="{FF2B5EF4-FFF2-40B4-BE49-F238E27FC236}">
                  <a16:creationId xmlns:a16="http://schemas.microsoft.com/office/drawing/2014/main" id="{9F269441-729C-4590-8287-C670389E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46" name="Rectangle 50">
              <a:extLst>
                <a:ext uri="{FF2B5EF4-FFF2-40B4-BE49-F238E27FC236}">
                  <a16:creationId xmlns:a16="http://schemas.microsoft.com/office/drawing/2014/main" id="{50762A68-AE4F-4061-A86E-87F3F329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47" name="Rectangle 51">
              <a:extLst>
                <a:ext uri="{FF2B5EF4-FFF2-40B4-BE49-F238E27FC236}">
                  <a16:creationId xmlns:a16="http://schemas.microsoft.com/office/drawing/2014/main" id="{36553515-6D5A-4768-B07B-D133132E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48" name="Rectangle 52">
              <a:extLst>
                <a:ext uri="{FF2B5EF4-FFF2-40B4-BE49-F238E27FC236}">
                  <a16:creationId xmlns:a16="http://schemas.microsoft.com/office/drawing/2014/main" id="{7D7092A6-8591-4D64-B2C9-4EE39E65C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840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49" name="Rectangle 53">
              <a:extLst>
                <a:ext uri="{FF2B5EF4-FFF2-40B4-BE49-F238E27FC236}">
                  <a16:creationId xmlns:a16="http://schemas.microsoft.com/office/drawing/2014/main" id="{F213A37A-7DF7-449E-BC14-CDC72BA8C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996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0" name="Rectangle 54">
              <a:extLst>
                <a:ext uri="{FF2B5EF4-FFF2-40B4-BE49-F238E27FC236}">
                  <a16:creationId xmlns:a16="http://schemas.microsoft.com/office/drawing/2014/main" id="{2AE8439C-A908-4907-B419-1A62C55F9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52"/>
              <a:ext cx="561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1" name="Rectangle 55">
              <a:extLst>
                <a:ext uri="{FF2B5EF4-FFF2-40B4-BE49-F238E27FC236}">
                  <a16:creationId xmlns:a16="http://schemas.microsoft.com/office/drawing/2014/main" id="{90D5196F-4EBA-4AB5-BD9D-63FC83F59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840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2" name="Rectangle 56">
              <a:extLst>
                <a:ext uri="{FF2B5EF4-FFF2-40B4-BE49-F238E27FC236}">
                  <a16:creationId xmlns:a16="http://schemas.microsoft.com/office/drawing/2014/main" id="{3B79DE79-8291-453B-8D31-152A92D3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996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3" name="Rectangle 57">
              <a:extLst>
                <a:ext uri="{FF2B5EF4-FFF2-40B4-BE49-F238E27FC236}">
                  <a16:creationId xmlns:a16="http://schemas.microsoft.com/office/drawing/2014/main" id="{BD7EEA12-6B99-443C-AC1B-C0AC0175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152"/>
              <a:ext cx="1207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4" name="Rectangle 58">
              <a:extLst>
                <a:ext uri="{FF2B5EF4-FFF2-40B4-BE49-F238E27FC236}">
                  <a16:creationId xmlns:a16="http://schemas.microsoft.com/office/drawing/2014/main" id="{1EBEF3DB-BB1D-45AE-9AB2-EF0C083A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0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5" name="Rectangle 59">
              <a:extLst>
                <a:ext uri="{FF2B5EF4-FFF2-40B4-BE49-F238E27FC236}">
                  <a16:creationId xmlns:a16="http://schemas.microsoft.com/office/drawing/2014/main" id="{A31B09C3-9AED-4955-B238-187B4D76F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6" name="Rectangle 60">
              <a:extLst>
                <a:ext uri="{FF2B5EF4-FFF2-40B4-BE49-F238E27FC236}">
                  <a16:creationId xmlns:a16="http://schemas.microsoft.com/office/drawing/2014/main" id="{4FC46D86-A87A-4CC7-9F71-CFBB20EB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152"/>
              <a:ext cx="215" cy="15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429">
                <a:latin typeface="Tahoma" panose="020B0604030504040204" pitchFamily="34" charset="0"/>
              </a:endParaRPr>
            </a:p>
          </p:txBody>
        </p:sp>
        <p:sp>
          <p:nvSpPr>
            <p:cNvPr id="80957" name="Line 61">
              <a:extLst>
                <a:ext uri="{FF2B5EF4-FFF2-40B4-BE49-F238E27FC236}">
                  <a16:creationId xmlns:a16="http://schemas.microsoft.com/office/drawing/2014/main" id="{2B9BED59-5333-4250-82D6-F2A0461B0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" y="130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58" name="Text Box 62">
              <a:extLst>
                <a:ext uri="{FF2B5EF4-FFF2-40B4-BE49-F238E27FC236}">
                  <a16:creationId xmlns:a16="http://schemas.microsoft.com/office/drawing/2014/main" id="{AA45A8B0-B837-4ECC-8A6A-7698DD88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-18"/>
              <a:ext cx="41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Busy?</a:t>
              </a:r>
            </a:p>
          </p:txBody>
        </p:sp>
        <p:sp>
          <p:nvSpPr>
            <p:cNvPr id="80959" name="未知">
              <a:extLst>
                <a:ext uri="{FF2B5EF4-FFF2-40B4-BE49-F238E27FC236}">
                  <a16:creationId xmlns:a16="http://schemas.microsoft.com/office/drawing/2014/main" id="{9E30A2ED-4452-4F11-8D0F-75A40E894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840"/>
              <a:ext cx="345" cy="2183"/>
            </a:xfrm>
            <a:custGeom>
              <a:avLst/>
              <a:gdLst>
                <a:gd name="T0" fmla="*/ 862 w 862"/>
                <a:gd name="T1" fmla="*/ 5457 h 5457"/>
                <a:gd name="T2" fmla="*/ 862 w 862"/>
                <a:gd name="T3" fmla="*/ 0 h 5457"/>
                <a:gd name="T4" fmla="*/ 0 w 862"/>
                <a:gd name="T5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5457">
                  <a:moveTo>
                    <a:pt x="862" y="5457"/>
                  </a:moveTo>
                  <a:lnTo>
                    <a:pt x="862" y="0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60" name="Line 64">
              <a:extLst>
                <a:ext uri="{FF2B5EF4-FFF2-40B4-BE49-F238E27FC236}">
                  <a16:creationId xmlns:a16="http://schemas.microsoft.com/office/drawing/2014/main" id="{3E366563-4336-4ACD-8A59-700DAB04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28"/>
              <a:ext cx="0" cy="234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61" name="Line 65">
              <a:extLst>
                <a:ext uri="{FF2B5EF4-FFF2-40B4-BE49-F238E27FC236}">
                  <a16:creationId xmlns:a16="http://schemas.microsoft.com/office/drawing/2014/main" id="{E700E765-7C5F-49DE-B489-95AE802A4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1" y="2826"/>
              <a:ext cx="4" cy="20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62" name="Text Box 66">
              <a:extLst>
                <a:ext uri="{FF2B5EF4-FFF2-40B4-BE49-F238E27FC236}">
                  <a16:creationId xmlns:a16="http://schemas.microsoft.com/office/drawing/2014/main" id="{2C446A43-DD0C-48D4-81C7-CC743CD77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186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80963" name="Text Box 67">
              <a:extLst>
                <a:ext uri="{FF2B5EF4-FFF2-40B4-BE49-F238E27FC236}">
                  <a16:creationId xmlns:a16="http://schemas.microsoft.com/office/drawing/2014/main" id="{78C47C6F-9442-4C4F-B57F-6B6A4C66A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31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80964" name="AutoShape 68">
              <a:extLst>
                <a:ext uri="{FF2B5EF4-FFF2-40B4-BE49-F238E27FC236}">
                  <a16:creationId xmlns:a16="http://schemas.microsoft.com/office/drawing/2014/main" id="{FEB4468E-92C8-496B-B023-D2CF387164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97" y="411"/>
              <a:ext cx="259" cy="585"/>
            </a:xfrm>
            <a:prstGeom prst="upArrow">
              <a:avLst>
                <a:gd name="adj1" fmla="val 50000"/>
                <a:gd name="adj2" fmla="val 56467"/>
              </a:avLst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65" name="Text Box 69">
              <a:extLst>
                <a:ext uri="{FF2B5EF4-FFF2-40B4-BE49-F238E27FC236}">
                  <a16:creationId xmlns:a16="http://schemas.microsoft.com/office/drawing/2014/main" id="{8A454B35-5F5D-4251-92E4-D1CEEBDA6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996"/>
              <a:ext cx="43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Oldest</a:t>
              </a:r>
            </a:p>
          </p:txBody>
        </p:sp>
        <p:sp>
          <p:nvSpPr>
            <p:cNvPr id="80966" name="Text Box 70">
              <a:extLst>
                <a:ext uri="{FF2B5EF4-FFF2-40B4-BE49-F238E27FC236}">
                  <a16:creationId xmlns:a16="http://schemas.microsoft.com/office/drawing/2014/main" id="{34196251-653D-4596-86AB-825C6281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177"/>
              <a:ext cx="4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Newest</a:t>
              </a:r>
            </a:p>
          </p:txBody>
        </p:sp>
        <p:grpSp>
          <p:nvGrpSpPr>
            <p:cNvPr id="80967" name="Group 71">
              <a:extLst>
                <a:ext uri="{FF2B5EF4-FFF2-40B4-BE49-F238E27FC236}">
                  <a16:creationId xmlns:a16="http://schemas.microsoft.com/office/drawing/2014/main" id="{2ADE3188-8181-4CE5-A745-69C2AA8D907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81" y="-38"/>
              <a:ext cx="469" cy="689"/>
              <a:chOff x="0" y="0"/>
              <a:chExt cx="469" cy="689"/>
            </a:xfrm>
          </p:grpSpPr>
          <p:sp>
            <p:nvSpPr>
              <p:cNvPr id="80968" name="Rectangle 72">
                <a:extLst>
                  <a:ext uri="{FF2B5EF4-FFF2-40B4-BE49-F238E27FC236}">
                    <a16:creationId xmlns:a16="http://schemas.microsoft.com/office/drawing/2014/main" id="{89BE5C83-EDA3-4342-8A97-A78247D9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9" cy="114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69" name="Rectangle 73">
                <a:extLst>
                  <a:ext uri="{FF2B5EF4-FFF2-40B4-BE49-F238E27FC236}">
                    <a16:creationId xmlns:a16="http://schemas.microsoft.com/office/drawing/2014/main" id="{0F26B57F-C937-4940-A70D-4A7D0F52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70" name="Rectangle 74">
                <a:extLst>
                  <a:ext uri="{FF2B5EF4-FFF2-40B4-BE49-F238E27FC236}">
                    <a16:creationId xmlns:a16="http://schemas.microsoft.com/office/drawing/2014/main" id="{6F58FC52-816C-46F6-9211-033FE71F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71" name="Rectangle 75">
                <a:extLst>
                  <a:ext uri="{FF2B5EF4-FFF2-40B4-BE49-F238E27FC236}">
                    <a16:creationId xmlns:a16="http://schemas.microsoft.com/office/drawing/2014/main" id="{0CEE726F-034D-46D1-B00B-380A779C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72" name="Rectangle 76">
                <a:extLst>
                  <a:ext uri="{FF2B5EF4-FFF2-40B4-BE49-F238E27FC236}">
                    <a16:creationId xmlns:a16="http://schemas.microsoft.com/office/drawing/2014/main" id="{FC730A0B-658A-4633-A0F8-4BE28A498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9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73" name="Rectangle 77">
                <a:extLst>
                  <a:ext uri="{FF2B5EF4-FFF2-40B4-BE49-F238E27FC236}">
                    <a16:creationId xmlns:a16="http://schemas.microsoft.com/office/drawing/2014/main" id="{9ED0EAF1-9269-4BF3-A2B7-55ED06ACA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4"/>
                <a:ext cx="469" cy="115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80974" name="Text Box 78">
              <a:extLst>
                <a:ext uri="{FF2B5EF4-FFF2-40B4-BE49-F238E27FC236}">
                  <a16:creationId xmlns:a16="http://schemas.microsoft.com/office/drawing/2014/main" id="{7B48FE5A-43FD-432F-9559-1D284DF4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96"/>
              <a:ext cx="52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from </a:t>
              </a:r>
            </a:p>
            <a:p>
              <a:pPr algn="ctr">
                <a:lnSpc>
                  <a:spcPct val="70000"/>
                </a:lnSpc>
              </a:pPr>
              <a:r>
                <a:rPr lang="zh-CN" altLang="zh-CN" sz="1429">
                  <a:latin typeface="Tahoma" panose="020B0604030504040204" pitchFamily="34" charset="0"/>
                </a:rPr>
                <a:t>Memory</a:t>
              </a:r>
            </a:p>
          </p:txBody>
        </p:sp>
        <p:sp>
          <p:nvSpPr>
            <p:cNvPr id="80975" name="Line 79">
              <a:extLst>
                <a:ext uri="{FF2B5EF4-FFF2-40B4-BE49-F238E27FC236}">
                  <a16:creationId xmlns:a16="http://schemas.microsoft.com/office/drawing/2014/main" id="{3C576A38-9A95-41E9-AEC7-B2DDE04B6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2243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grpSp>
          <p:nvGrpSpPr>
            <p:cNvPr id="80976" name="Group 80">
              <a:extLst>
                <a:ext uri="{FF2B5EF4-FFF2-40B4-BE49-F238E27FC236}">
                  <a16:creationId xmlns:a16="http://schemas.microsoft.com/office/drawing/2014/main" id="{E76D9889-1331-4C1C-9EF1-7D5185B8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1" y="2438"/>
              <a:ext cx="603" cy="390"/>
              <a:chOff x="0" y="0"/>
              <a:chExt cx="603" cy="390"/>
            </a:xfrm>
          </p:grpSpPr>
          <p:sp>
            <p:nvSpPr>
              <p:cNvPr id="80977" name="Rectangle 81">
                <a:extLst>
                  <a:ext uri="{FF2B5EF4-FFF2-40B4-BE49-F238E27FC236}">
                    <a16:creationId xmlns:a16="http://schemas.microsoft.com/office/drawing/2014/main" id="{B467557F-0976-4F6B-97FE-0CC8B8C03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78" name="Rectangle 82">
                <a:extLst>
                  <a:ext uri="{FF2B5EF4-FFF2-40B4-BE49-F238E27FC236}">
                    <a16:creationId xmlns:a16="http://schemas.microsoft.com/office/drawing/2014/main" id="{23255281-4491-4957-9777-25540A1F6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29">
                  <a:latin typeface="Tahoma" panose="020B0604030504040204" pitchFamily="34" charset="0"/>
                </a:endParaRPr>
              </a:p>
            </p:txBody>
          </p:sp>
          <p:sp>
            <p:nvSpPr>
              <p:cNvPr id="80979" name="Rectangle 83">
                <a:extLst>
                  <a:ext uri="{FF2B5EF4-FFF2-40B4-BE49-F238E27FC236}">
                    <a16:creationId xmlns:a16="http://schemas.microsoft.com/office/drawing/2014/main" id="{7A90D4FE-4AF7-40F8-ADFE-FFB31CDB5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"/>
                <a:ext cx="603" cy="13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80980" name="Line 84">
                <a:extLst>
                  <a:ext uri="{FF2B5EF4-FFF2-40B4-BE49-F238E27FC236}">
                    <a16:creationId xmlns:a16="http://schemas.microsoft.com/office/drawing/2014/main" id="{D4919C0E-625C-49BA-9636-5AFECD946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" y="0"/>
                <a:ext cx="0" cy="39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sp>
          <p:nvSpPr>
            <p:cNvPr id="80981" name="Text Box 85">
              <a:extLst>
                <a:ext uri="{FF2B5EF4-FFF2-40B4-BE49-F238E27FC236}">
                  <a16:creationId xmlns:a16="http://schemas.microsoft.com/office/drawing/2014/main" id="{5BB15664-CBD4-49C6-A506-E888C00D3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244"/>
              <a:ext cx="34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429">
                  <a:latin typeface="Tahoma" panose="020B0604030504040204" pitchFamily="34" charset="0"/>
                </a:rPr>
                <a:t>Dest</a:t>
              </a:r>
            </a:p>
          </p:txBody>
        </p:sp>
        <p:sp>
          <p:nvSpPr>
            <p:cNvPr id="80982" name="Text Box 86">
              <a:extLst>
                <a:ext uri="{FF2B5EF4-FFF2-40B4-BE49-F238E27FC236}">
                  <a16:creationId xmlns:a16="http://schemas.microsoft.com/office/drawing/2014/main" id="{1E5E0AD2-00BF-4D7C-AB4D-DCAD313D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-19"/>
              <a:ext cx="94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Reorder Buffer</a:t>
              </a:r>
              <a:endParaRPr lang="zh-CN" altLang="zh-CN" sz="1111">
                <a:latin typeface="Tahoma" panose="020B0604030504040204" pitchFamily="34" charset="0"/>
              </a:endParaRPr>
            </a:p>
          </p:txBody>
        </p:sp>
        <p:sp>
          <p:nvSpPr>
            <p:cNvPr id="80983" name="Text Box 87">
              <a:extLst>
                <a:ext uri="{FF2B5EF4-FFF2-40B4-BE49-F238E27FC236}">
                  <a16:creationId xmlns:a16="http://schemas.microsoft.com/office/drawing/2014/main" id="{E795DC1A-E897-4BF2-B30A-2D91C90D6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51"/>
              <a:ext cx="63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588">
                  <a:latin typeface="Tahoma" panose="020B0604030504040204" pitchFamily="34" charset="0"/>
                </a:rPr>
                <a:t>Registers</a:t>
              </a:r>
            </a:p>
          </p:txBody>
        </p:sp>
        <p:sp>
          <p:nvSpPr>
            <p:cNvPr id="80984" name="Line 88">
              <a:extLst>
                <a:ext uri="{FF2B5EF4-FFF2-40B4-BE49-F238E27FC236}">
                  <a16:creationId xmlns:a16="http://schemas.microsoft.com/office/drawing/2014/main" id="{AC26A797-9688-4B61-85BA-6524DF5DA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6" y="2828"/>
              <a:ext cx="0" cy="19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80985" name="Line 89">
              <a:extLst>
                <a:ext uri="{FF2B5EF4-FFF2-40B4-BE49-F238E27FC236}">
                  <a16:creationId xmlns:a16="http://schemas.microsoft.com/office/drawing/2014/main" id="{DABF40B1-2335-440B-8722-F3F2CD1E4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94"/>
              <a:ext cx="647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5330F-0301-44DF-A455-990C9474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CC0DD-02C6-4C34-8C1A-FF6FB62D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FD5ED-419D-4A18-8BEB-94720CD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4690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AA9488F-9315-4FE7-B11B-E80E2BA27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/>
              <a:t>Speculation: Tables on the Book</a:t>
            </a:r>
          </a:p>
        </p:txBody>
      </p:sp>
      <p:pic>
        <p:nvPicPr>
          <p:cNvPr id="12" name="Picture 3" descr="1475231901353582212105.emf">
            <a:extLst>
              <a:ext uri="{FF2B5EF4-FFF2-40B4-BE49-F238E27FC236}">
                <a16:creationId xmlns:a16="http://schemas.microsoft.com/office/drawing/2014/main" id="{E79FD3C3-5DC9-4C01-B341-0B5B00159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76" y="1571625"/>
            <a:ext cx="5703448" cy="48593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154FA-61C8-4F8E-9C50-B871AF2A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BA325-ED28-4243-95EF-4B78F468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F2DAF-0BE0-4DC6-AF60-97AE1E6E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63133055-43DD-4AF6-B7C1-1E820549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19579"/>
            <a:ext cx="147676" cy="21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92" rIns="7309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794">
              <a:latin typeface="Times New Roman" panose="02020603050405020304" pitchFamily="18" charset="0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2F5CE32E-BA3C-4290-81E4-508C609A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4663"/>
            <a:ext cx="147676" cy="21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92" rIns="7309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794">
              <a:latin typeface="Times New Roman" panose="02020603050405020304" pitchFamily="18" charset="0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90970C35-1078-43CF-A20D-FD2ABA2A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9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</p:spTree>
    <p:extLst>
      <p:ext uri="{BB962C8B-B14F-4D97-AF65-F5344CB8AC3E}">
        <p14:creationId xmlns:p14="http://schemas.microsoft.com/office/powerpoint/2010/main" val="403345543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B1C911B-CD9A-4D5B-9D0F-FAA8C18F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 &amp; Dynamic Scheduling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B018440-7ABC-4F41-A469-A0CFF40DD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important difference between speculation and only dynamic scheduling</a:t>
            </a:r>
          </a:p>
          <a:p>
            <a:pPr lvl="1"/>
            <a:r>
              <a:rPr lang="zh-CN" altLang="zh-CN"/>
              <a:t>Speculation: SUB.D and ADD.D will not commit until MUL.D commits</a:t>
            </a:r>
          </a:p>
          <a:p>
            <a:pPr lvl="1"/>
            <a:r>
              <a:rPr lang="zh-CN" altLang="zh-CN"/>
              <a:t>Dynamic scheduling: both the SUB.D and ADD.D have completed when MUL.D is ready to write its results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A74DF-27FB-41F8-AC73-94FC3498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1EB7D-1AF1-4E97-802F-82620A69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37537-A9A7-445D-AAD2-BF7D71F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3421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6DCA05B-50B9-4728-A1DF-7907EA886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Speculation: In-order Committing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98E1A37-B91F-4F71-9036-88D29394A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No instruction after the earliest uncompleted instruction (MUL.D above) is allowed to complete (commit)</a:t>
            </a:r>
          </a:p>
          <a:p>
            <a:r>
              <a:rPr lang="zh-CN" altLang="zh-CN"/>
              <a:t>Maintaining a precise interrupt or precise exception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F4693-2563-419B-9650-5666863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B2114-2D96-4353-BF05-CDD819D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91334-6A13-49D3-9280-76CAD8E5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7404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01114BD-4215-4AE0-948A-7A7F55B7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Example II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B9C5462-AD28-4BA8-8247-FC674FF26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Illustrate how the reorder buffer supports speculative execution</a:t>
            </a:r>
          </a:p>
          <a:p>
            <a:pPr marL="457200" lvl="1" indent="0">
              <a:buNone/>
            </a:pPr>
            <a:r>
              <a:rPr lang="zh-CN" altLang="zh-CN" dirty="0"/>
              <a:t>Loop:	L.D		F0,0(R1)</a:t>
            </a:r>
          </a:p>
          <a:p>
            <a:pPr marL="457200" lvl="1" indent="0">
              <a:buNone/>
            </a:pPr>
            <a:r>
              <a:rPr lang="zh-CN" altLang="zh-CN" dirty="0"/>
              <a:t>		MUL.D</a:t>
            </a:r>
            <a:r>
              <a:rPr lang="en-US" altLang="zh-CN" dirty="0"/>
              <a:t>	</a:t>
            </a:r>
            <a:r>
              <a:rPr lang="zh-CN" altLang="zh-CN" dirty="0"/>
              <a:t>	F4,F0,F2</a:t>
            </a:r>
          </a:p>
          <a:p>
            <a:pPr marL="457200" lvl="1" indent="0">
              <a:buNone/>
            </a:pPr>
            <a:r>
              <a:rPr lang="zh-CN" altLang="zh-CN" dirty="0"/>
              <a:t>		S.D		0(R1),F4</a:t>
            </a:r>
          </a:p>
          <a:p>
            <a:pPr marL="457200" lvl="1" indent="0">
              <a:buNone/>
            </a:pPr>
            <a:r>
              <a:rPr lang="zh-CN" altLang="zh-CN" dirty="0"/>
              <a:t>		DADDIU	R1,R1,#-8</a:t>
            </a:r>
          </a:p>
          <a:p>
            <a:pPr marL="457200" lvl="1" indent="0">
              <a:buNone/>
            </a:pPr>
            <a:r>
              <a:rPr lang="zh-CN" altLang="zh-CN" dirty="0"/>
              <a:t>		BNE		R1,R2,Loop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ECB76-860C-4EF9-A51A-F5542765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4EB18-8464-4AA4-8F3B-E70A2BF1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B936C-15BF-42CA-AD09-4DAEA85C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9850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0CD5006-7300-4981-8AB5-D9BF5BFFE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Example II: Assumptions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E4A61CE-381B-4713-A391-B2D3B53C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Issued all instructions in the loop twice</a:t>
            </a:r>
          </a:p>
          <a:p>
            <a:r>
              <a:rPr lang="zh-CN" altLang="zh-CN"/>
              <a:t>The L.D and MUL.D from the first iteration have committed</a:t>
            </a:r>
          </a:p>
          <a:p>
            <a:r>
              <a:rPr lang="zh-CN" altLang="zh-CN"/>
              <a:t>All other instructions have completed</a:t>
            </a:r>
          </a:p>
          <a:p>
            <a:r>
              <a:rPr lang="zh-CN" altLang="zh-CN"/>
              <a:t>The effective address for the store is computed by the time the instruction is issued</a:t>
            </a:r>
          </a:p>
          <a:p>
            <a:r>
              <a:rPr lang="zh-CN" altLang="zh-CN"/>
              <a:t>The store would wait in the ROB for both the effective address (R1) and the value (F4)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16336B-1EDA-4853-BB7D-483FAA9D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974A9-AA48-440F-BCC4-BAAC8B7A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AF8FB-765F-476B-943D-F03172F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054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DADCAB97-231D-4442-BE74-B0BE6C69A5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Instructutions to RSs</a:t>
            </a:r>
          </a:p>
          <a:p>
            <a:r>
              <a:rPr lang="zh-CN" altLang="en-US"/>
              <a:t>RSs to FUs</a:t>
            </a:r>
          </a:p>
          <a:p>
            <a:r>
              <a:rPr lang="zh-CN" altLang="en-US"/>
              <a:t>FUs to CDB</a:t>
            </a:r>
          </a:p>
          <a:p>
            <a:r>
              <a:rPr lang="zh-CN" altLang="en-US"/>
              <a:t>CDB to all</a:t>
            </a:r>
          </a:p>
          <a:p>
            <a:endParaRPr lang="zh-CN" altLang="en-US"/>
          </a:p>
          <a:p>
            <a:r>
              <a:rPr lang="zh-CN" altLang="en-US"/>
              <a:t>Problem: out-of-order complation</a:t>
            </a:r>
          </a:p>
          <a:p>
            <a:r>
              <a:rPr lang="zh-CN" altLang="en-US"/>
              <a:t>----&gt; keep order!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4A30E446-8D88-4BA5-AA19-F2480E48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31" name="页脚占位符 4">
            <a:extLst>
              <a:ext uri="{FF2B5EF4-FFF2-40B4-BE49-F238E27FC236}">
                <a16:creationId xmlns:a16="http://schemas.microsoft.com/office/drawing/2014/main" id="{0A0E84CD-9A3B-45A0-B3D9-66ABED59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CA8770F1-1B01-41D7-A6E7-412A0524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B335-1F78-4FDB-AAD1-0F34B2632F0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9FDBEC2-A572-443B-A19B-138F8D68E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Tomasulo's Structure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B144796-20A9-43F3-A65E-6322847D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74EA477-BF27-41FB-8929-8E278B41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7D41D22F-3218-4BBA-A378-DBCBC735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2775" name="Group 7">
            <a:extLst>
              <a:ext uri="{FF2B5EF4-FFF2-40B4-BE49-F238E27FC236}">
                <a16:creationId xmlns:a16="http://schemas.microsoft.com/office/drawing/2014/main" id="{333447BB-5D3B-4E31-88BB-DB2BDC10F7C1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8FECC8F8-DFA4-42AC-8FCD-990A86939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2777" name="Group 9">
              <a:extLst>
                <a:ext uri="{FF2B5EF4-FFF2-40B4-BE49-F238E27FC236}">
                  <a16:creationId xmlns:a16="http://schemas.microsoft.com/office/drawing/2014/main" id="{ADCD2C52-4C74-4CD3-89F3-717AB9D7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2778" name="Rectangle 10">
                <a:extLst>
                  <a:ext uri="{FF2B5EF4-FFF2-40B4-BE49-F238E27FC236}">
                    <a16:creationId xmlns:a16="http://schemas.microsoft.com/office/drawing/2014/main" id="{9737D64F-8012-4E87-9F47-0381A972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2779" name="Line 11">
                <a:extLst>
                  <a:ext uri="{FF2B5EF4-FFF2-40B4-BE49-F238E27FC236}">
                    <a16:creationId xmlns:a16="http://schemas.microsoft.com/office/drawing/2014/main" id="{BF66A328-F52D-4F5E-8E5E-06FAC781B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2780" name="Line 12">
                <a:extLst>
                  <a:ext uri="{FF2B5EF4-FFF2-40B4-BE49-F238E27FC236}">
                    <a16:creationId xmlns:a16="http://schemas.microsoft.com/office/drawing/2014/main" id="{B5C55BBA-3A97-4D6D-AA21-A84581188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2781" name="Line 13">
                <a:extLst>
                  <a:ext uri="{FF2B5EF4-FFF2-40B4-BE49-F238E27FC236}">
                    <a16:creationId xmlns:a16="http://schemas.microsoft.com/office/drawing/2014/main" id="{2CF3FDD1-EC5C-439D-8A86-D53E21CA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2782" name="Group 14">
              <a:extLst>
                <a:ext uri="{FF2B5EF4-FFF2-40B4-BE49-F238E27FC236}">
                  <a16:creationId xmlns:a16="http://schemas.microsoft.com/office/drawing/2014/main" id="{71D3E6FC-2E27-4DD2-91F1-4CDBA5D9C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2783" name="Rectangle 15">
                <a:extLst>
                  <a:ext uri="{FF2B5EF4-FFF2-40B4-BE49-F238E27FC236}">
                    <a16:creationId xmlns:a16="http://schemas.microsoft.com/office/drawing/2014/main" id="{4E6A429F-C440-44DF-9943-3AC7A844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2784" name="Line 16">
                <a:extLst>
                  <a:ext uri="{FF2B5EF4-FFF2-40B4-BE49-F238E27FC236}">
                    <a16:creationId xmlns:a16="http://schemas.microsoft.com/office/drawing/2014/main" id="{88FBDBF5-4F5F-4A76-934D-C6F973575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2785" name="Line 17">
            <a:extLst>
              <a:ext uri="{FF2B5EF4-FFF2-40B4-BE49-F238E27FC236}">
                <a16:creationId xmlns:a16="http://schemas.microsoft.com/office/drawing/2014/main" id="{F93EA274-02AF-46AC-B8BD-2450399AC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1DE0F4F3-C9AB-4422-A1D0-27A95349D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85EC3251-BA44-49C7-9170-03DAA41C7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9338ACC7-76E8-483A-920D-94CF37BAC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E30836D8-589A-44C1-897A-CF06ED796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9D180773-E63D-47F8-BCE6-CAFFAAC0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BB820F0E-EF8B-4677-A961-2D7F414CE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7846A747-DAE1-4284-B0AE-8B4BDE33B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4B10749E-5E27-4775-8D00-2473476C6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ECE371D5-ECCF-463D-B322-1C9624F293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5" y="4074223"/>
            <a:ext cx="2231811" cy="5670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1A0136F8-E21C-436C-8545-8BE1CED26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328912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6" name="未知">
            <a:extLst>
              <a:ext uri="{FF2B5EF4-FFF2-40B4-BE49-F238E27FC236}">
                <a16:creationId xmlns:a16="http://schemas.microsoft.com/office/drawing/2014/main" id="{0976F2A3-C9E9-4444-BE6C-89534CBF3C3E}"/>
              </a:ext>
            </a:extLst>
          </p:cNvPr>
          <p:cNvSpPr>
            <a:spLocks/>
          </p:cNvSpPr>
          <p:nvPr/>
        </p:nvSpPr>
        <p:spPr bwMode="auto">
          <a:xfrm>
            <a:off x="6444655" y="2403199"/>
            <a:ext cx="1923063" cy="2055383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2797" name="未知">
            <a:extLst>
              <a:ext uri="{FF2B5EF4-FFF2-40B4-BE49-F238E27FC236}">
                <a16:creationId xmlns:a16="http://schemas.microsoft.com/office/drawing/2014/main" id="{736D352F-545F-4FBE-9332-0BC58B6A5BCA}"/>
              </a:ext>
            </a:extLst>
          </p:cNvPr>
          <p:cNvSpPr>
            <a:spLocks/>
          </p:cNvSpPr>
          <p:nvPr/>
        </p:nvSpPr>
        <p:spPr bwMode="auto">
          <a:xfrm>
            <a:off x="7606558" y="2870732"/>
            <a:ext cx="759900" cy="126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D54BD0A-7BB1-41DB-AE66-EDC9E407C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/>
              <a:t>Example II: Tables</a:t>
            </a:r>
          </a:p>
        </p:txBody>
      </p:sp>
      <p:pic>
        <p:nvPicPr>
          <p:cNvPr id="9" name="Picture 3" descr="8028780391353582212120.emf">
            <a:extLst>
              <a:ext uri="{FF2B5EF4-FFF2-40B4-BE49-F238E27FC236}">
                <a16:creationId xmlns:a16="http://schemas.microsoft.com/office/drawing/2014/main" id="{E5A05125-1820-439A-8E77-1BF3667940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8" y="1571625"/>
            <a:ext cx="7425944" cy="48593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81B87-41FA-4F06-9B9E-0E1F90D3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23C4B-BF06-44F9-BC3D-0B89BE92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A04A6-2C41-4E86-BE64-72F656A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2383CCA-3528-4E10-B2F8-3CED56CE9A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080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517496B-8A62-4FFC-94E4-5BCDAFFA3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Example II: Undo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953DAB-274F-4B6D-A035-69057EB1A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processor can easily undo its speculative actions when a branch is found to be mispredicted</a:t>
            </a:r>
          </a:p>
          <a:p>
            <a:r>
              <a:rPr lang="zh-CN" altLang="zh-CN"/>
              <a:t>Because neither the register values nor any memory values are actually written until an instruction actually commits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292D9-57B9-40B3-86B5-7183146E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FAB6DD-001D-4A06-AC47-8DEEA227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15E13-47CD-4A8A-B894-53D02D63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063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89D7DAC-87A2-470A-B8E6-AF9B68A58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Example II: Branch Instruction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18B8C9B-3731-40B5-A443-E295F3D6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branch BNE is not taken</a:t>
            </a:r>
          </a:p>
          <a:p>
            <a:pPr lvl="1"/>
            <a:r>
              <a:rPr lang="zh-CN" altLang="zh-CN"/>
              <a:t>The instructions prior to the branch will commit when each reaches the head of the ROB</a:t>
            </a:r>
          </a:p>
          <a:p>
            <a:pPr lvl="1"/>
            <a:r>
              <a:rPr lang="zh-CN" altLang="zh-CN"/>
              <a:t>When the branch reaches the head at the buffer, the buffer is simply cleared and the processor begins fetching instructions from the other path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93E86-7334-44E0-824D-76F9B904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58027F-56E6-4F37-B811-B949B76B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1921C-AA43-4704-A8A1-AD7C6D9E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0425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99A74D7-591A-4F15-960E-853C9D562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Steps of Speculation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FE24336-BC36-4544-B50C-D80796CF8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Study the most details yourself!</a:t>
            </a:r>
          </a:p>
          <a:p>
            <a:pPr lvl="1"/>
            <a:r>
              <a:rPr lang="zh-CN" altLang="zh-CN" dirty="0"/>
              <a:t>Next dozens of Proj</a:t>
            </a:r>
            <a:r>
              <a:rPr lang="en-US" altLang="zh-CN" dirty="0"/>
              <a:t>e</a:t>
            </a:r>
            <a:r>
              <a:rPr lang="zh-CN" altLang="zh-CN" dirty="0"/>
              <a:t>ct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A1567-859A-4F50-9CE5-E4B647C6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9160C-9755-4CC7-B4A6-3C72BC0F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2EF9C-501F-4830-B43D-43BE70A4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805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28AF38D-8623-4F06-A91D-96BCB66CE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9313559-4514-4259-9789-3312F74B6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Wait until</a:t>
            </a:r>
          </a:p>
          <a:p>
            <a:pPr lvl="1"/>
            <a:r>
              <a:rPr lang="zh-CN" altLang="zh-CN"/>
              <a:t>Reservation station (r) &amp; ROB (b) both available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0297CF-AFEB-48E3-84B0-4F3B79E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8F299-42FF-4DD2-A554-3B7AC7F6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1C7E1-42FF-44ED-9F74-6908193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0045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BB0214F-9393-4664-B580-B761DA483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Bookkeeping 1/3: All Instructions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F2001FD-C503-4F69-9D4B-14FBDFC5A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if (RegisterStat[rs].Busy)/*instr. wrts rs*/</a:t>
            </a:r>
          </a:p>
          <a:p>
            <a:pPr lvl="1"/>
            <a:r>
              <a:rPr lang="zh-CN" altLang="zh-CN"/>
              <a:t>{h←RegisterStat[rs].Reorder;/*h is a temp var*/</a:t>
            </a:r>
          </a:p>
          <a:p>
            <a:pPr lvl="1"/>
            <a:r>
              <a:rPr lang="zh-CN" altLang="zh-CN"/>
              <a:t>if (ROB[h].Ready)/*Instr completed*/</a:t>
            </a:r>
          </a:p>
          <a:p>
            <a:pPr lvl="2"/>
            <a:r>
              <a:rPr lang="zh-CN" altLang="zh-CN"/>
              <a:t>{RS[r].Vj←ROB[h].Value; RS[r].Qj←0;}</a:t>
            </a:r>
          </a:p>
          <a:p>
            <a:pPr lvl="1"/>
            <a:r>
              <a:rPr lang="zh-CN" altLang="zh-CN"/>
              <a:t>else {RS[r].Qj←h;} /*wait for instr result*/</a:t>
            </a:r>
          </a:p>
          <a:p>
            <a:r>
              <a:rPr lang="zh-CN" altLang="zh-CN"/>
              <a:t>}else {RS[r].Vj←Regs[rs]; RS[r].Qj←0;};</a:t>
            </a:r>
          </a:p>
          <a:p>
            <a:r>
              <a:rPr lang="zh-CN" altLang="zh-CN"/>
              <a:t>RS[r].Busy←yes; RS[r].Dest←b;</a:t>
            </a:r>
          </a:p>
          <a:p>
            <a:r>
              <a:rPr lang="zh-CN" altLang="zh-CN"/>
              <a:t>ROB[b].Instruction←opcode;</a:t>
            </a:r>
          </a:p>
          <a:p>
            <a:r>
              <a:rPr lang="zh-CN" altLang="zh-CN"/>
              <a:t>ROB[b].Dest←rd; ROB[b].Ready←no;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DFCF6-29D9-4C36-9D65-0275CABE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07ACA7-A31C-4C02-A830-1B85906F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F8B45-BAE3-48BD-91F9-882ED482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082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F546272-0C15-4E5C-8E11-65F5E4A7B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Bookkeeping 2/3: FPs and Stores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F83E097-A179-47DB-A229-5EDC0547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if (RegisterStat[rt].Busy) /*in-flight instr writes rt*/</a:t>
            </a:r>
          </a:p>
          <a:p>
            <a:pPr lvl="1"/>
            <a:r>
              <a:rPr lang="zh-CN" altLang="zh-CN"/>
              <a:t>{h←RegisterStat[rt].Reorder;</a:t>
            </a:r>
          </a:p>
          <a:p>
            <a:pPr lvl="1"/>
            <a:r>
              <a:rPr lang="zh-CN" altLang="zh-CN"/>
              <a:t>if (ROB[b].Ready) /*Instr completed*/</a:t>
            </a:r>
          </a:p>
          <a:p>
            <a:pPr lvl="2"/>
            <a:r>
              <a:rPr lang="zh-CN" altLang="zh-CN"/>
              <a:t>{RS[r].Vk←ROB[h].Value; RS[r].Qk←0;}</a:t>
            </a:r>
          </a:p>
          <a:p>
            <a:pPr lvl="1"/>
            <a:r>
              <a:rPr lang="zh-CN" altLang="zh-CN"/>
              <a:t>else {RS[r].Qk←h;} /*Wait for instr*/ } </a:t>
            </a:r>
          </a:p>
          <a:p>
            <a:r>
              <a:rPr lang="zh-CN" altLang="zh-CN"/>
              <a:t>else</a:t>
            </a:r>
          </a:p>
          <a:p>
            <a:pPr lvl="1"/>
            <a:r>
              <a:rPr lang="zh-CN" altLang="zh-CN"/>
              <a:t>{RS[r].Vk←Regs[rt]; RS[r].Qk←0;};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8FBB0-B16C-474A-80FF-69BCBB12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5635F-DBE6-46CA-8C30-DDFF5236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32D9F-D3D4-4DF5-8831-44CE8DCA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6951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8A1D479-3E6C-4C2E-BEBB-1F61BD2A0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Issue Bookkeeping 3/3: Others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5936AD6-F036-424A-9CD5-AD1D1C29D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FP Operations</a:t>
            </a:r>
          </a:p>
          <a:p>
            <a:pPr lvl="1"/>
            <a:r>
              <a:rPr lang="zh-CN" altLang="zh-CN"/>
              <a:t>RegisterStat[rd].Qi←b;</a:t>
            </a:r>
          </a:p>
          <a:p>
            <a:pPr lvl="1"/>
            <a:r>
              <a:rPr lang="zh-CN" altLang="zh-CN"/>
              <a:t>RegisterStat[rd].Busy←yes;</a:t>
            </a:r>
          </a:p>
          <a:p>
            <a:pPr lvl="1"/>
            <a:r>
              <a:rPr lang="zh-CN" altLang="zh-CN"/>
              <a:t>ROB[b].Dest←rd;</a:t>
            </a:r>
          </a:p>
          <a:p>
            <a:r>
              <a:rPr lang="zh-CN" altLang="zh-CN"/>
              <a:t>Loads</a:t>
            </a:r>
          </a:p>
          <a:p>
            <a:pPr lvl="1"/>
            <a:r>
              <a:rPr lang="zh-CN" altLang="zh-CN"/>
              <a:t>RS[r].A←imm; RegisterStat[rt].Qi←b;</a:t>
            </a:r>
          </a:p>
          <a:p>
            <a:pPr lvl="1"/>
            <a:r>
              <a:rPr lang="zh-CN" altLang="zh-CN"/>
              <a:t>RegisterStat[rt].Busy←yes; ROB[b].Dest←rt;</a:t>
            </a:r>
          </a:p>
          <a:p>
            <a:r>
              <a:rPr lang="zh-CN" altLang="zh-CN"/>
              <a:t>Stores</a:t>
            </a:r>
          </a:p>
          <a:p>
            <a:pPr lvl="1"/>
            <a:r>
              <a:rPr lang="zh-CN" altLang="zh-CN"/>
              <a:t>RS[r].A←imm;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4D242-59F4-4429-9590-A1DE17C1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1E2B-485A-481F-9C5F-614225F2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6267C-0C8D-4C05-9ACB-F2FDD7B0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5068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A479918-5F15-4261-87E1-ABAB8E5F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Execute 1/2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B2011D1-8D44-4C1F-8D4B-2555FDA2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FP Operations</a:t>
            </a:r>
          </a:p>
          <a:p>
            <a:pPr lvl="1"/>
            <a:r>
              <a:rPr lang="zh-CN" altLang="zh-CN"/>
              <a:t>Wait until (RS[r].Qj=0) and (RS[r].Qk=0)</a:t>
            </a:r>
          </a:p>
          <a:p>
            <a:pPr lvl="1"/>
            <a:r>
              <a:rPr lang="zh-CN" altLang="zh-CN"/>
              <a:t>Computing -- operands are in Vj and Vk</a:t>
            </a:r>
          </a:p>
          <a:p>
            <a:r>
              <a:rPr lang="zh-CN" altLang="zh-CN"/>
              <a:t>Load step 1</a:t>
            </a:r>
          </a:p>
          <a:p>
            <a:pPr lvl="1"/>
            <a:r>
              <a:rPr lang="zh-CN" altLang="zh-CN"/>
              <a:t>Wait until (RS[r].Qj=0) &amp; there are no stores earlier in the queue</a:t>
            </a:r>
          </a:p>
          <a:p>
            <a:pPr lvl="1"/>
            <a:r>
              <a:rPr lang="zh-CN" altLang="zh-CN"/>
              <a:t>Bookkeeping</a:t>
            </a:r>
          </a:p>
          <a:p>
            <a:pPr lvl="2"/>
            <a:r>
              <a:rPr lang="zh-CN" altLang="zh-CN"/>
              <a:t>RS[r].A←RS[r].Vj + RS[r].A;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61D4A-4487-4D3B-9935-545CE655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6F872-C6CF-44B5-9B0A-56345613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BB7F2-BCD6-4073-8CA6-CB5AC17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4165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9250B04-ADDA-4E6B-AA28-D21B9D38A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Execute 2/2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E09482A-2DEE-4A46-B1B6-68F803E3C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Load step 2</a:t>
            </a:r>
          </a:p>
          <a:p>
            <a:pPr lvl="1"/>
            <a:r>
              <a:rPr lang="zh-CN" altLang="zh-CN"/>
              <a:t>Wait until Load step 1 done &amp; all stores earlier in ROB have different address</a:t>
            </a:r>
          </a:p>
          <a:p>
            <a:pPr lvl="1"/>
            <a:r>
              <a:rPr lang="zh-CN" altLang="zh-CN"/>
              <a:t>Bookkeeping</a:t>
            </a:r>
          </a:p>
          <a:p>
            <a:pPr lvl="2"/>
            <a:r>
              <a:rPr lang="zh-CN" altLang="zh-CN"/>
              <a:t>Read from Mem[RS[r].A]</a:t>
            </a:r>
          </a:p>
          <a:p>
            <a:r>
              <a:rPr lang="zh-CN" altLang="zh-CN"/>
              <a:t>Store</a:t>
            </a:r>
          </a:p>
          <a:p>
            <a:pPr lvl="1"/>
            <a:r>
              <a:rPr lang="zh-CN" altLang="zh-CN"/>
              <a:t>Wait until (RS[r].Qj=0) &amp; store at queue head</a:t>
            </a:r>
          </a:p>
          <a:p>
            <a:pPr lvl="1"/>
            <a:r>
              <a:rPr lang="zh-CN" altLang="zh-CN"/>
              <a:t>Bookkeeping</a:t>
            </a:r>
          </a:p>
          <a:p>
            <a:pPr lvl="2"/>
            <a:r>
              <a:rPr lang="zh-CN" altLang="zh-CN"/>
              <a:t>ROB[h].Address←RS[r].Vj + RS[r].A;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35EB9A-E9A3-406C-90AA-73225D8E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8B2020-3B87-44DB-B2CF-99FDD85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8FA01-8683-4942-BD46-4012712F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399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AF11D739-5978-4A7D-BF40-3F36B3E1F5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Reserve slot at tail of ROB</a:t>
            </a:r>
          </a:p>
          <a:p>
            <a:r>
              <a:rPr lang="en-US" altLang="zh-CN"/>
              <a:t>Record dest reg, PC</a:t>
            </a:r>
          </a:p>
          <a:p>
            <a:r>
              <a:rPr lang="en-US" altLang="zh-CN"/>
              <a:t>Tag u-op with ROB slot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A64BAD46-0727-4896-A653-9DB175FF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31" name="页脚占位符 4">
            <a:extLst>
              <a:ext uri="{FF2B5EF4-FFF2-40B4-BE49-F238E27FC236}">
                <a16:creationId xmlns:a16="http://schemas.microsoft.com/office/drawing/2014/main" id="{813FD1DC-2F5F-4548-B88C-9890EBA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C68294BA-2080-463F-B777-083BF0C7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0E16-94E2-4DDA-A4FE-EC8790A402E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438E892-3641-42ED-B8A8-9B3CC912F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On issue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4B3629F5-2BEE-4143-9159-3FF1B435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B80F13EF-5708-4CA9-A8CE-8B99D5EE7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4E135EE9-472A-4B35-B3B3-307CD372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A15F7AF6-9D0C-47B7-A387-3919EAB9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31D18CE7-D023-41F2-A433-A71C0F4200ED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81E72A8-21A4-4760-BC36-11DF8400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3802" name="Group 10">
              <a:extLst>
                <a:ext uri="{FF2B5EF4-FFF2-40B4-BE49-F238E27FC236}">
                  <a16:creationId xmlns:a16="http://schemas.microsoft.com/office/drawing/2014/main" id="{A048E266-BD64-48B3-AC4A-666CC7932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3803" name="Rectangle 11">
                <a:extLst>
                  <a:ext uri="{FF2B5EF4-FFF2-40B4-BE49-F238E27FC236}">
                    <a16:creationId xmlns:a16="http://schemas.microsoft.com/office/drawing/2014/main" id="{039B0FEB-1AF4-4D6B-9AD3-A01768B05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3804" name="Line 12">
                <a:extLst>
                  <a:ext uri="{FF2B5EF4-FFF2-40B4-BE49-F238E27FC236}">
                    <a16:creationId xmlns:a16="http://schemas.microsoft.com/office/drawing/2014/main" id="{D6D2F940-5D64-45DB-8A18-AE14818AF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3805" name="Line 13">
                <a:extLst>
                  <a:ext uri="{FF2B5EF4-FFF2-40B4-BE49-F238E27FC236}">
                    <a16:creationId xmlns:a16="http://schemas.microsoft.com/office/drawing/2014/main" id="{FEACBBE1-E8E5-4393-B9A1-91E569FCE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3806" name="Line 14">
                <a:extLst>
                  <a:ext uri="{FF2B5EF4-FFF2-40B4-BE49-F238E27FC236}">
                    <a16:creationId xmlns:a16="http://schemas.microsoft.com/office/drawing/2014/main" id="{49BCD5BB-E0F5-44EA-B21B-BFCD95109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3807" name="Group 15">
              <a:extLst>
                <a:ext uri="{FF2B5EF4-FFF2-40B4-BE49-F238E27FC236}">
                  <a16:creationId xmlns:a16="http://schemas.microsoft.com/office/drawing/2014/main" id="{3A228EE6-B5CD-4BD7-9C4C-4196AC684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3808" name="Rectangle 16">
                <a:extLst>
                  <a:ext uri="{FF2B5EF4-FFF2-40B4-BE49-F238E27FC236}">
                    <a16:creationId xmlns:a16="http://schemas.microsoft.com/office/drawing/2014/main" id="{C79E0AC5-4B84-4D75-A96E-90DF95C0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3809" name="Line 17">
                <a:extLst>
                  <a:ext uri="{FF2B5EF4-FFF2-40B4-BE49-F238E27FC236}">
                    <a16:creationId xmlns:a16="http://schemas.microsoft.com/office/drawing/2014/main" id="{4FF3D962-FD4D-4007-A092-6A94A5CC3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grpSp>
        <p:nvGrpSpPr>
          <p:cNvPr id="33810" name="Group 18">
            <a:extLst>
              <a:ext uri="{FF2B5EF4-FFF2-40B4-BE49-F238E27FC236}">
                <a16:creationId xmlns:a16="http://schemas.microsoft.com/office/drawing/2014/main" id="{A5FB346E-88F2-4562-A175-46B33DDB38C7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3811" name="Rectangle 19">
              <a:extLst>
                <a:ext uri="{FF2B5EF4-FFF2-40B4-BE49-F238E27FC236}">
                  <a16:creationId xmlns:a16="http://schemas.microsoft.com/office/drawing/2014/main" id="{8CB2BB1B-7878-42ED-9497-2D0FDB828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2A6C3660-B29D-41F7-8728-CFEA511D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C003B46C-80C4-4AE9-AEA4-73DC65020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A0337A88-F44B-4DFD-A7AE-1738B17D9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  <p:sp>
        <p:nvSpPr>
          <p:cNvPr id="33815" name="未知">
            <a:extLst>
              <a:ext uri="{FF2B5EF4-FFF2-40B4-BE49-F238E27FC236}">
                <a16:creationId xmlns:a16="http://schemas.microsoft.com/office/drawing/2014/main" id="{23404132-BF8E-4F2D-BD9A-A7F0A7E7D412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A123F703-97BC-43BA-A053-317339009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F8DB016D-48FC-4D3C-BDFA-A23240521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51AB3E08-C4D8-4C5A-AC5D-C5F6CD204D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id="{CAB9D2D2-612E-4BA1-BD93-D38630DBB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1E722B36-1FE6-427C-8FF5-6DCC8F65D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B641FBBB-5968-4600-BA1B-94BFCC4D8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BD8D6AC-E329-47AD-B2E3-2CCD42104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Write Results 1/2: All But Store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AD0B78E-AA6F-4E93-9308-A8EA58F9C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Execution done at r &amp; CDB available</a:t>
            </a:r>
          </a:p>
          <a:p>
            <a:r>
              <a:rPr lang="zh-CN" altLang="zh-CN"/>
              <a:t>Bookkeeping</a:t>
            </a:r>
          </a:p>
          <a:p>
            <a:pPr lvl="1"/>
            <a:r>
              <a:rPr lang="zh-CN" altLang="zh-CN"/>
              <a:t> b←RS[r].Reorder; RS[r].Busy←no;</a:t>
            </a:r>
          </a:p>
          <a:p>
            <a:pPr lvl="1"/>
            <a:r>
              <a:rPr lang="zh-CN" altLang="zh-CN"/>
              <a:t>∀x(if (RS[x].Qj=b) {RS[x].Vj←result; RS[x].Qj←0});</a:t>
            </a:r>
          </a:p>
          <a:p>
            <a:pPr lvl="1"/>
            <a:r>
              <a:rPr lang="zh-CN" altLang="zh-CN"/>
              <a:t>∀x(if (RS[x].Qk=b) {RS[x].Vk←result; RS[x].Qk←0});</a:t>
            </a:r>
          </a:p>
          <a:p>
            <a:pPr lvl="1"/>
            <a:r>
              <a:rPr lang="zh-CN" altLang="zh-CN"/>
              <a:t>ROB[b].Value←result; ROB[b].Ready←yes;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140E0D-31A8-407F-81E6-CDBEBFA6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93E859-23E8-4C3B-B794-CA3087BE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222A4-46C4-447E-8739-385A9BAA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2084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70141C4-8E42-4F8E-B994-91D1F6CED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Write Results 2/2: Store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DA789CF-14BC-466B-B5D0-639A3917A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Wait until Execution done at r &amp; (RS[r].Qk=0)</a:t>
            </a:r>
          </a:p>
          <a:p>
            <a:r>
              <a:rPr lang="zh-CN" altLang="zh-CN"/>
              <a:t>Bookkeeping</a:t>
            </a:r>
          </a:p>
          <a:p>
            <a:pPr lvl="1"/>
            <a:r>
              <a:rPr lang="zh-CN" altLang="zh-CN"/>
              <a:t>ROB[h].Value←RS[r].Vk;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20D51-2ADA-46FF-AD84-113B665A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7D70B-3990-4D48-8B70-51C583BC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2731D-F6EE-466F-BB77-FD0AAFDA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8105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3D433E0-5263-4322-9FD1-DA2AE1D6C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Commit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4EF0B80-15C2-4337-8DE4-40F921C87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Wait until</a:t>
            </a:r>
          </a:p>
          <a:p>
            <a:pPr lvl="1"/>
            <a:r>
              <a:rPr lang="zh-CN" altLang="zh-CN"/>
              <a:t>Instruction is at the head of the ROB (entry h) and ROB[h].ready = yes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2BC1E-79CF-4C95-BB2D-9045E7C6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0C48D-5E03-4BAD-9DF0-4848E5F2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04C00-DEA5-48A5-88F5-67931CA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2439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C30449D-8D87-4B0A-9407-28D69A8D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Commit Bookkeeping 1/2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1D2670B-0BB2-4972-A28D-5004750E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d←ROB[h].Dest; /*register dest, if exists*/</a:t>
            </a:r>
          </a:p>
          <a:p>
            <a:r>
              <a:rPr lang="zh-CN" altLang="zh-CN"/>
              <a:t>if (ROB[h].Instruction=Branch)</a:t>
            </a:r>
          </a:p>
          <a:p>
            <a:pPr lvl="1"/>
            <a:r>
              <a:rPr lang="zh-CN" altLang="zh-CN"/>
              <a:t>{if (branch is mispredicted)</a:t>
            </a:r>
          </a:p>
          <a:p>
            <a:pPr lvl="2"/>
            <a:r>
              <a:rPr lang="zh-CN" altLang="zh-CN"/>
              <a:t>{clear ROB[h].RegisterStat;</a:t>
            </a:r>
          </a:p>
          <a:p>
            <a:pPr lvl="2"/>
            <a:r>
              <a:rPr lang="zh-CN" altLang="zh-CN"/>
              <a:t>fetch branch dest;};}</a:t>
            </a:r>
          </a:p>
          <a:p>
            <a:r>
              <a:rPr lang="zh-CN" altLang="zh-CN"/>
              <a:t>else if (ROB[h].Instruction=Store)</a:t>
            </a:r>
          </a:p>
          <a:p>
            <a:pPr lvl="2"/>
            <a:r>
              <a:rPr lang="zh-CN" altLang="zh-CN"/>
              <a:t>{Mem[ROB[h].Address]←ROB[h].Value;}</a:t>
            </a:r>
          </a:p>
          <a:p>
            <a:pPr lvl="1"/>
            <a:r>
              <a:rPr lang="zh-CN" altLang="zh-CN"/>
              <a:t>else /*put the result in the reg dest*/</a:t>
            </a:r>
          </a:p>
          <a:p>
            <a:pPr lvl="2"/>
            <a:r>
              <a:rPr lang="zh-CN" altLang="zh-CN"/>
              <a:t>{Regs[r]←ROB[h].Value;};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B04A2-C2D1-4834-943C-932679DC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1AB79-8447-4C28-B6DB-A5C33384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805F5-B49D-4825-A33C-20A97686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105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57F6E41-36B2-43CD-93BD-C3651B113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Commit Bookkeeping 2/2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C19D22C-D529-40C6-B81B-897254A9A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ROB[h].Busy←no; /* free up ROB entry */</a:t>
            </a:r>
          </a:p>
          <a:p>
            <a:r>
              <a:rPr lang="zh-CN" altLang="zh-CN"/>
              <a:t>/* free up dest register if no one else writing it*/</a:t>
            </a:r>
          </a:p>
          <a:p>
            <a:r>
              <a:rPr lang="zh-CN" altLang="zh-CN"/>
              <a:t>if (RegisterStat[r].Qi=h)</a:t>
            </a:r>
          </a:p>
          <a:p>
            <a:pPr lvl="1"/>
            <a:r>
              <a:rPr lang="zh-CN" altLang="zh-CN"/>
              <a:t>{RegisterStat[r].Busy←no;};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5F8FC-8C3B-45D9-BB11-DABC5069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304E5-9A3C-4ADE-84A5-B1CACFF1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C4CCC-B379-4736-A5E5-9036B2A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6084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492CA6E-5094-4FBD-B988-2052BBD1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Conclusion</a:t>
            </a:r>
            <a:r>
              <a:rPr lang="en-US" altLang="zh-CN" dirty="0"/>
              <a:t>: Road Map</a:t>
            </a:r>
            <a:r>
              <a:rPr lang="zh-CN" altLang="zh-CN" dirty="0"/>
              <a:t>	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39512DC-5DA8-4BD3-BA15-4769E9CD3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Instruction schedule</a:t>
            </a:r>
          </a:p>
          <a:p>
            <a:r>
              <a:rPr lang="en-US" altLang="zh-CN" dirty="0"/>
              <a:t>Loop-unrolling</a:t>
            </a:r>
          </a:p>
          <a:p>
            <a:r>
              <a:rPr lang="en-US" altLang="zh-CN" dirty="0" err="1"/>
              <a:t>Scoreboarding</a:t>
            </a:r>
            <a:endParaRPr lang="en-US" altLang="zh-CN" dirty="0"/>
          </a:p>
          <a:p>
            <a:r>
              <a:rPr lang="en-US" altLang="zh-CN" dirty="0" err="1"/>
              <a:t>Tomasulo’s</a:t>
            </a:r>
            <a:r>
              <a:rPr lang="en-US" altLang="zh-CN" dirty="0"/>
              <a:t> algorithm</a:t>
            </a:r>
          </a:p>
          <a:p>
            <a:r>
              <a:rPr lang="en-US" altLang="zh-CN" dirty="0"/>
              <a:t>Speculation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DF5B9-85DF-4BA6-B015-EDC6A52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EB8C7-829C-4DE8-946F-C2721A39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2366E-B906-46CF-A265-80D8D35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10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772B6D2-C801-4EA0-9D44-7353D723FE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...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6B59D17-9F33-429B-BF5C-F6B5F06984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3.7 Multiple Issue</a:t>
            </a:r>
          </a:p>
        </p:txBody>
      </p:sp>
    </p:spTree>
    <p:extLst>
      <p:ext uri="{BB962C8B-B14F-4D97-AF65-F5344CB8AC3E}">
        <p14:creationId xmlns:p14="http://schemas.microsoft.com/office/powerpoint/2010/main" val="78337149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93A70B-B4BA-4960-A47D-06415E81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0FB90A-503E-4678-AAF7-EE18F9C3D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LIW (Long Instruction Word) or a VLIW (Very Long instruction Word) architecture</a:t>
            </a:r>
          </a:p>
          <a:p>
            <a:r>
              <a:rPr lang="zh-CN" altLang="zh-CN"/>
              <a:t>The first commercial LIW processor was the AP-120B developed by Floating Point Systems</a:t>
            </a:r>
          </a:p>
          <a:p>
            <a:r>
              <a:rPr lang="zh-CN" altLang="zh-CN"/>
              <a:t>A later model, the FPS-164, had 10 instructions per wide word for 10 separate functional units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FD6B3-F1E8-41DF-9837-1922C907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BF7F4-AFBF-4C0D-84DE-8AC5416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364A0-3270-4A3C-9A32-4EAF9FEF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9982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D22254-1082-4DD2-8619-90E4D9782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Rely on VLIW Compiler Technology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7CF163D-AA78-4378-B09B-0AF44CC86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To minimize the potential data hazard stalls</a:t>
            </a:r>
          </a:p>
          <a:p>
            <a:r>
              <a:rPr lang="zh-CN" altLang="zh-CN"/>
              <a:t>To actually format the instructions in a potential issue packet</a:t>
            </a:r>
          </a:p>
          <a:p>
            <a:pPr lvl="1"/>
            <a:r>
              <a:rPr lang="zh-CN" altLang="zh-CN"/>
              <a:t>It issue a package of instructions within the fields rather than trying to issue multiple independent instructions to the units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F4B07-929C-4900-84F5-F797888B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C4313F-6DF5-472F-ADEC-A84D532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8CD17-6F13-4FB2-918E-0DEFA29B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4492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818521-79C1-41B9-92A8-90A8A8E3F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Compiler Must…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A4BBC-44E2-4F2C-AA0F-108A16F0D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VLIW hardware need not check explicitly for dependences</a:t>
            </a:r>
          </a:p>
          <a:p>
            <a:r>
              <a:rPr lang="zh-CN" altLang="zh-CN"/>
              <a:t>To ensure that dependences within the issue packet cannot be present or</a:t>
            </a:r>
          </a:p>
          <a:p>
            <a:r>
              <a:rPr lang="zh-CN" altLang="zh-CN"/>
              <a:t>At a minimum, indicate when a dependence may be present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1E6112-8D26-400D-847A-FED6488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620D8-21FF-4CDB-AAAC-D3E30BB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15DFD-E29E-48AB-9EC0-9BF046CF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209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618BC1CC-363E-41B6-9D1A-E14EA7D9CD3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Deposit result in ROB slot</a:t>
            </a:r>
          </a:p>
          <a:p>
            <a:r>
              <a:rPr lang="en-US" altLang="zh-CN"/>
              <a:t>Mark exception state</a:t>
            </a:r>
          </a:p>
          <a:p>
            <a:endParaRPr lang="zh-CN" altLang="en-US"/>
          </a:p>
        </p:txBody>
      </p:sp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829F4784-2A6F-4E23-A2E6-C91292AB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A58AC391-5EDC-4D1A-B12C-25660CC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437CE8BD-6476-401E-AF2D-0CA778C4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6930-FE50-46B2-AB9D-7F23A4FA15A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1184CBF-029A-46F7-938E-F3A9EA8B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Done execute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8E761D59-5000-4A47-A199-C8DE0A707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CEDD4D15-F3F9-48F5-9381-ED556656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3BFD089-CB5A-4C57-9FA9-7DCF5EFD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DBF1A5B1-669E-4E55-AC34-1E6E86C7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4824" name="Group 8">
            <a:extLst>
              <a:ext uri="{FF2B5EF4-FFF2-40B4-BE49-F238E27FC236}">
                <a16:creationId xmlns:a16="http://schemas.microsoft.com/office/drawing/2014/main" id="{D653B969-E8C2-454F-804B-6F77E26DE614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EA880555-9A49-46A8-8DAC-09217B8E9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0A67E628-6D85-4FF5-A694-DD921655F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4827" name="Rectangle 11">
                <a:extLst>
                  <a:ext uri="{FF2B5EF4-FFF2-40B4-BE49-F238E27FC236}">
                    <a16:creationId xmlns:a16="http://schemas.microsoft.com/office/drawing/2014/main" id="{879B35ED-03B4-40A1-9428-BEDB63C30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4828" name="Line 12">
                <a:extLst>
                  <a:ext uri="{FF2B5EF4-FFF2-40B4-BE49-F238E27FC236}">
                    <a16:creationId xmlns:a16="http://schemas.microsoft.com/office/drawing/2014/main" id="{8878F547-5DB4-4330-99B8-43727AC19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4829" name="Line 13">
                <a:extLst>
                  <a:ext uri="{FF2B5EF4-FFF2-40B4-BE49-F238E27FC236}">
                    <a16:creationId xmlns:a16="http://schemas.microsoft.com/office/drawing/2014/main" id="{AE27BC27-E166-4530-A3F1-6FCBFD0F8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4830" name="Line 14">
                <a:extLst>
                  <a:ext uri="{FF2B5EF4-FFF2-40B4-BE49-F238E27FC236}">
                    <a16:creationId xmlns:a16="http://schemas.microsoft.com/office/drawing/2014/main" id="{A8C54665-6EFE-438C-A4B8-279447D0D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4831" name="Group 15">
              <a:extLst>
                <a:ext uri="{FF2B5EF4-FFF2-40B4-BE49-F238E27FC236}">
                  <a16:creationId xmlns:a16="http://schemas.microsoft.com/office/drawing/2014/main" id="{9D77B528-2994-4B5C-85FA-FDD1EA6AD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4832" name="Rectangle 16">
                <a:extLst>
                  <a:ext uri="{FF2B5EF4-FFF2-40B4-BE49-F238E27FC236}">
                    <a16:creationId xmlns:a16="http://schemas.microsoft.com/office/drawing/2014/main" id="{45141D6B-5323-428D-A53E-E705AD29B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4833" name="Line 17">
                <a:extLst>
                  <a:ext uri="{FF2B5EF4-FFF2-40B4-BE49-F238E27FC236}">
                    <a16:creationId xmlns:a16="http://schemas.microsoft.com/office/drawing/2014/main" id="{893DF195-6844-481B-A20A-D4975A5DC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4834" name="未知">
            <a:extLst>
              <a:ext uri="{FF2B5EF4-FFF2-40B4-BE49-F238E27FC236}">
                <a16:creationId xmlns:a16="http://schemas.microsoft.com/office/drawing/2014/main" id="{8E2EB159-710F-4A59-908D-F609A06E2F84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B60B9813-2095-40A6-AA6D-E03F86A2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39D4DEB5-93D9-4AEE-89CC-2651B880A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FC7BEF42-075A-4EC8-A516-DA1FC3956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DFEBAE9B-A39C-4DA5-9D17-196EE51EE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9954A47E-EFE7-438B-9078-1F27F66B7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0ADEB261-3C1D-4C77-A2CA-9658FDAC7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51C5D29A-8F89-457F-921F-EB8FDC0AF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B87FA7D9-FF4A-421C-8551-51F6D46F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2177E557-E222-4806-B19E-C704AE835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4844" name="Rectangle 28">
            <a:extLst>
              <a:ext uri="{FF2B5EF4-FFF2-40B4-BE49-F238E27FC236}">
                <a16:creationId xmlns:a16="http://schemas.microsoft.com/office/drawing/2014/main" id="{9C5A5F57-8468-4D66-8BBC-2E93453F9C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5" y="4074223"/>
            <a:ext cx="2231811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97826D1B-EC32-4F8B-BC23-F9116385B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1625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34846" name="Group 30">
            <a:extLst>
              <a:ext uri="{FF2B5EF4-FFF2-40B4-BE49-F238E27FC236}">
                <a16:creationId xmlns:a16="http://schemas.microsoft.com/office/drawing/2014/main" id="{B742AAAA-A7A3-43D3-82A3-E03459CB6C70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4847" name="Rectangle 31">
              <a:extLst>
                <a:ext uri="{FF2B5EF4-FFF2-40B4-BE49-F238E27FC236}">
                  <a16:creationId xmlns:a16="http://schemas.microsoft.com/office/drawing/2014/main" id="{9ABE55D4-D91F-468B-A845-773A78121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4848" name="Line 32">
              <a:extLst>
                <a:ext uri="{FF2B5EF4-FFF2-40B4-BE49-F238E27FC236}">
                  <a16:creationId xmlns:a16="http://schemas.microsoft.com/office/drawing/2014/main" id="{4B3281B9-45F3-47EA-B746-3697C23FC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4849" name="Line 33">
              <a:extLst>
                <a:ext uri="{FF2B5EF4-FFF2-40B4-BE49-F238E27FC236}">
                  <a16:creationId xmlns:a16="http://schemas.microsoft.com/office/drawing/2014/main" id="{E58A283F-B803-4C7E-B475-FA63872BB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4850" name="Line 34">
              <a:extLst>
                <a:ext uri="{FF2B5EF4-FFF2-40B4-BE49-F238E27FC236}">
                  <a16:creationId xmlns:a16="http://schemas.microsoft.com/office/drawing/2014/main" id="{70C5F294-9F20-4DF2-AAF3-CB03D6229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9A2B840-D8A3-4F61-A311-1ECD14955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Potential Advantages of VLIW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0DC975-85DF-4FD4-B855-522315A67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Simpler hardware</a:t>
            </a:r>
          </a:p>
          <a:p>
            <a:r>
              <a:rPr lang="zh-CN" altLang="zh-CN"/>
              <a:t>Still exhibiting good performance through extensive compiler optimization</a:t>
            </a:r>
          </a:p>
          <a:p>
            <a:r>
              <a:rPr lang="zh-CN" altLang="zh-CN"/>
              <a:t>The VLIW organization</a:t>
            </a:r>
          </a:p>
          <a:p>
            <a:pPr lvl="1"/>
            <a:r>
              <a:rPr lang="zh-CN" altLang="zh-CN"/>
              <a:t>Uses multiple independent units</a:t>
            </a:r>
          </a:p>
          <a:p>
            <a:pPr lvl="1"/>
            <a:r>
              <a:rPr lang="zh-CN" altLang="zh-CN"/>
              <a:t>Packages the multiple operations into one long instruction word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840D3-53E4-45F1-AA94-DCBBA31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57266B-E6F2-4E09-B4C6-13A0DC0B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D9AD3-7ACD-475A-ADA7-31FBA8A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787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DF703DC-80BE-4FA2-B63E-6A16E760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Instructions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D511BFA-567E-4D7B-9BF2-9B66BCF09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instruction would have a set of fields for each functional unit</a:t>
            </a:r>
          </a:p>
          <a:p>
            <a:pPr lvl="1"/>
            <a:r>
              <a:rPr lang="zh-CN" altLang="zh-CN"/>
              <a:t>Perhaps 16 to 24 bits per unit</a:t>
            </a:r>
          </a:p>
          <a:p>
            <a:r>
              <a:rPr lang="zh-CN" altLang="zh-CN"/>
              <a:t>It might include following seven units</a:t>
            </a:r>
          </a:p>
          <a:p>
            <a:pPr lvl="1"/>
            <a:r>
              <a:rPr lang="zh-CN" altLang="zh-CN"/>
              <a:t>Two integers</a:t>
            </a:r>
          </a:p>
          <a:p>
            <a:pPr lvl="1"/>
            <a:r>
              <a:rPr lang="zh-CN" altLang="zh-CN"/>
              <a:t>Two floating-points</a:t>
            </a:r>
          </a:p>
          <a:p>
            <a:pPr lvl="1"/>
            <a:r>
              <a:rPr lang="zh-CN" altLang="zh-CN"/>
              <a:t>Two memory references</a:t>
            </a:r>
          </a:p>
          <a:p>
            <a:pPr lvl="1"/>
            <a:r>
              <a:rPr lang="zh-CN" altLang="zh-CN"/>
              <a:t>A branch</a:t>
            </a:r>
          </a:p>
          <a:p>
            <a:r>
              <a:rPr lang="zh-CN" altLang="zh-CN"/>
              <a:t>An instruction length from 112 to 168 bits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691EB-EE62-4F9F-A362-C04A6AA8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C15BA-5CC3-48E5-A7FB-706AABE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79D16-0ABF-4ED7-9862-0CE8098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5421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864E23D-3608-48EA-AAE5-6C1BE598A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Early VLIWs: Quite Rigid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9287D2-2CA5-4E80-B252-9125B3124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hardware simply sends the appropriate fields to the FUs</a:t>
            </a:r>
          </a:p>
          <a:p>
            <a:r>
              <a:rPr lang="zh-CN" altLang="zh-CN"/>
              <a:t>The compiler is responsible for </a:t>
            </a:r>
          </a:p>
          <a:p>
            <a:pPr lvl="1"/>
            <a:r>
              <a:rPr lang="zh-CN" altLang="zh-CN"/>
              <a:t>Keeping each FU is busy for each cycle</a:t>
            </a:r>
          </a:p>
          <a:p>
            <a:pPr lvl="1"/>
            <a:r>
              <a:rPr lang="zh-CN" altLang="zh-CN"/>
              <a:t>Putting in a NOP for any unit that has no work to do</a:t>
            </a:r>
          </a:p>
          <a:p>
            <a:r>
              <a:rPr lang="zh-CN" altLang="zh-CN"/>
              <a:t>Effectively required re-compile of programs for different versions of the hardware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D5D669-B146-4809-8A40-E1AC9717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F48F0-8321-46FE-86CD-1B4402F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5DCD0-DAF8-458E-8D57-A2092C69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9209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19A7D4-A787-439D-A833-176DF202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Recent Architectures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565B618-78FB-4597-93C1-8666415D2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Still requiring the compiler to do most of the work of finding and scheduling instructions for parallel execution</a:t>
            </a:r>
          </a:p>
          <a:p>
            <a:r>
              <a:rPr lang="zh-CN" altLang="zh-CN"/>
              <a:t>Being pursued for desktop and server markets</a:t>
            </a:r>
          </a:p>
          <a:p>
            <a:pPr lvl="1"/>
            <a:r>
              <a:rPr lang="zh-CN" altLang="zh-CN"/>
              <a:t>Transmeta (bankrupt) Crusoe (The hero of the England writer Defoe’s Robinson Crusoe)</a:t>
            </a:r>
          </a:p>
          <a:p>
            <a:pPr lvl="1"/>
            <a:r>
              <a:rPr lang="zh-CN" altLang="zh-CN"/>
              <a:t>Intel Itanium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7058F-358C-45D0-84A0-9E7D0D80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4ED4E-7CA1-4D25-81D4-1EA1C4B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023CD-59BE-4726-AEBE-A118555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3180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B912E2-D3E2-49D6-83B9-52DB383E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A VLIW Example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1B95FA-6EC4-4635-A2AD-1CC442FD3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Scheduling the loop for a VLIW machine with</a:t>
            </a:r>
          </a:p>
          <a:p>
            <a:pPr lvl="1"/>
            <a:r>
              <a:rPr lang="zh-CN" altLang="zh-CN"/>
              <a:t>Two memory references</a:t>
            </a:r>
          </a:p>
          <a:p>
            <a:pPr lvl="1"/>
            <a:r>
              <a:rPr lang="zh-CN" altLang="zh-CN"/>
              <a:t>Two FP operations</a:t>
            </a:r>
          </a:p>
          <a:p>
            <a:pPr lvl="1"/>
            <a:r>
              <a:rPr lang="zh-CN" altLang="zh-CN"/>
              <a:t>One integer/branch operation</a:t>
            </a:r>
          </a:p>
          <a:p>
            <a:r>
              <a:rPr lang="zh-CN" altLang="zh-CN"/>
              <a:t>Gives us the following code sequence:</a:t>
            </a:r>
          </a:p>
          <a:p>
            <a:pPr lvl="1"/>
            <a:r>
              <a:rPr lang="zh-CN" altLang="zh-CN"/>
              <a:t>Loop x[i] = x[i] + 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C1E9D-EDC6-4F8E-8D34-37FC557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020D7-5726-4D39-8F41-BB8E707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B383-548D-4B8D-A0CC-8B8D14CB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5313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660BCE-513C-46FE-A791-D4E40087B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Code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B8D59F-7981-4BF7-B694-D24951679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177" lvl="1" indent="0">
              <a:buNone/>
            </a:pPr>
            <a:r>
              <a:rPr lang="zh-CN" altLang="zh-CN" dirty="0"/>
              <a:t>Loop:	L.D		F0,0(R1)</a:t>
            </a:r>
          </a:p>
          <a:p>
            <a:pPr marL="457177" lvl="1" indent="0">
              <a:buNone/>
            </a:pPr>
            <a:r>
              <a:rPr lang="zh-CN" altLang="zh-CN" dirty="0"/>
              <a:t>		ADD.D	</a:t>
            </a:r>
            <a:r>
              <a:rPr lang="en-US" altLang="zh-CN" dirty="0"/>
              <a:t>	</a:t>
            </a:r>
            <a:r>
              <a:rPr lang="zh-CN" altLang="zh-CN" dirty="0"/>
              <a:t>F4,F0,F2</a:t>
            </a:r>
          </a:p>
          <a:p>
            <a:pPr marL="457177" lvl="1" indent="0">
              <a:buNone/>
            </a:pPr>
            <a:r>
              <a:rPr lang="zh-CN" altLang="zh-CN" dirty="0"/>
              <a:t>		S.D		F4,0(R1)</a:t>
            </a:r>
          </a:p>
          <a:p>
            <a:pPr marL="457177" lvl="1" indent="0">
              <a:buNone/>
            </a:pPr>
            <a:r>
              <a:rPr lang="zh-CN" altLang="zh-CN" dirty="0"/>
              <a:t>		DADDUI	R1,R1,#-8</a:t>
            </a:r>
          </a:p>
          <a:p>
            <a:pPr marL="457177" lvl="1" indent="0">
              <a:buNone/>
            </a:pPr>
            <a:r>
              <a:rPr lang="zh-CN" altLang="zh-CN" dirty="0"/>
              <a:t>		BNE		R1,R2,Loop</a:t>
            </a:r>
          </a:p>
          <a:p>
            <a:endParaRPr lang="zh-CN" altLang="zh-CN" dirty="0"/>
          </a:p>
          <a:p>
            <a:r>
              <a:rPr lang="zh-CN" altLang="zh-CN" dirty="0"/>
              <a:t>The loop has been unrolled to make seven copies of the body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BB803-302A-4B0D-AC99-6A6D86CE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0D4FF-2569-45BD-B8F8-2E3FEA87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CA82D-F248-4A92-ABED-DF18B53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6086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C9F9AB1-0C66-413E-ABDC-0288DCD1D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Execution</a:t>
            </a:r>
          </a:p>
        </p:txBody>
      </p:sp>
      <p:graphicFrame>
        <p:nvGraphicFramePr>
          <p:cNvPr id="16388" name="Group 4">
            <a:extLst>
              <a:ext uri="{FF2B5EF4-FFF2-40B4-BE49-F238E27FC236}">
                <a16:creationId xmlns:a16="http://schemas.microsoft.com/office/drawing/2014/main" id="{9AC489BF-5270-479E-B627-B29E08567F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2789088"/>
        </p:xfrm>
        <a:graphic>
          <a:graphicData uri="http://schemas.openxmlformats.org/drawingml/2006/table">
            <a:tbl>
              <a:tblPr/>
              <a:tblGrid>
                <a:gridCol w="1447200">
                  <a:extLst>
                    <a:ext uri="{9D8B030D-6E8A-4147-A177-3AD203B41FA5}">
                      <a16:colId xmlns:a16="http://schemas.microsoft.com/office/drawing/2014/main" val="3818887791"/>
                    </a:ext>
                  </a:extLst>
                </a:gridCol>
                <a:gridCol w="1372695">
                  <a:extLst>
                    <a:ext uri="{9D8B030D-6E8A-4147-A177-3AD203B41FA5}">
                      <a16:colId xmlns:a16="http://schemas.microsoft.com/office/drawing/2014/main" val="1292992223"/>
                    </a:ext>
                  </a:extLst>
                </a:gridCol>
                <a:gridCol w="1649267">
                  <a:extLst>
                    <a:ext uri="{9D8B030D-6E8A-4147-A177-3AD203B41FA5}">
                      <a16:colId xmlns:a16="http://schemas.microsoft.com/office/drawing/2014/main" val="2871140232"/>
                    </a:ext>
                  </a:extLst>
                </a:gridCol>
                <a:gridCol w="1645880">
                  <a:extLst>
                    <a:ext uri="{9D8B030D-6E8A-4147-A177-3AD203B41FA5}">
                      <a16:colId xmlns:a16="http://schemas.microsoft.com/office/drawing/2014/main" val="1976868268"/>
                    </a:ext>
                  </a:extLst>
                </a:gridCol>
                <a:gridCol w="1772313">
                  <a:extLst>
                    <a:ext uri="{9D8B030D-6E8A-4147-A177-3AD203B41FA5}">
                      <a16:colId xmlns:a16="http://schemas.microsoft.com/office/drawing/2014/main" val="1947470038"/>
                    </a:ext>
                  </a:extLst>
                </a:gridCol>
              </a:tblGrid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65931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70329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09004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25970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48217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35163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F4,0(R1)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F8,-8(R1)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133133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F12,-16(R1)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F16,-24(R1)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R1,R1,#-56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9092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F24,16(R1)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78887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F28,8(R1)</a:t>
                      </a:r>
                    </a:p>
                  </a:txBody>
                  <a:tcPr marL="65474" marR="65474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74" marR="65474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621111"/>
                  </a:ext>
                </a:extLst>
              </a:tr>
            </a:tbl>
          </a:graphicData>
        </a:graphic>
      </p:graphicFrame>
      <p:sp>
        <p:nvSpPr>
          <p:cNvPr id="16387" name="Rectangle 3">
            <a:extLst>
              <a:ext uri="{FF2B5EF4-FFF2-40B4-BE49-F238E27FC236}">
                <a16:creationId xmlns:a16="http://schemas.microsoft.com/office/drawing/2014/main" id="{E4295EB1-F30C-4771-9ACB-C635066780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7994" y="4749649"/>
            <a:ext cx="7887355" cy="1698776"/>
          </a:xfrm>
        </p:spPr>
        <p:txBody>
          <a:bodyPr/>
          <a:lstStyle/>
          <a:p>
            <a:r>
              <a:rPr lang="zh-CN" altLang="zh-CN" dirty="0"/>
              <a:t>7 results in 9 cycles, or 1.29 cycles per result</a:t>
            </a:r>
          </a:p>
          <a:p>
            <a:r>
              <a:rPr lang="zh-CN" altLang="zh-CN" dirty="0"/>
              <a:t>The issue rate is 23 operations in 9 clock cycles</a:t>
            </a:r>
            <a:endParaRPr lang="en-US" altLang="zh-CN" dirty="0"/>
          </a:p>
          <a:p>
            <a:pPr lvl="1"/>
            <a:r>
              <a:rPr lang="zh-CN" altLang="zh-CN" dirty="0"/>
              <a:t>2.5 operations/cycle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C93C70-7732-4A12-9EDE-A5B53DB8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B1E7B-57DB-42F1-A84E-2F848E3C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1C2AD-41AB-48BF-8344-A0FB648B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7593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144E7BA-0AB6-4C9B-8560-A13EEC382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Example Performance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CF96E5-C3B4-40D5-A0B5-8BCF7191F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1.29 cycles per result</a:t>
            </a:r>
          </a:p>
          <a:p>
            <a:pPr lvl="1"/>
            <a:r>
              <a:rPr lang="zh-CN" altLang="zh-CN"/>
              <a:t>Nearly twice as fast as the two-issue static superscalar (2.4 clock cycles per element, see F4.2/p313)</a:t>
            </a:r>
          </a:p>
          <a:p>
            <a:r>
              <a:rPr lang="zh-CN" altLang="zh-CN"/>
              <a:t>2.5 operations per cycle</a:t>
            </a:r>
          </a:p>
          <a:p>
            <a:pPr lvl="1"/>
            <a:r>
              <a:rPr lang="zh-CN" altLang="zh-CN"/>
              <a:t>The efficiency, the used slots, is about 51% (23/45)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3B3BA-345E-4724-BF86-8959325D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3DB8F-65C2-4F4E-A5AD-A6180850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BD38-DFDF-4799-8E4A-B3A37F8C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06426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2D819C0-E0AE-4728-A08B-3DEC3DAFF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Registers in VLIW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ED3D70-00B0-4037-B848-A5BF58C4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It requires a larger number of registers than MIPS would normally use</a:t>
            </a:r>
          </a:p>
          <a:p>
            <a:pPr lvl="1"/>
            <a:r>
              <a:rPr lang="zh-CN" altLang="zh-CN"/>
              <a:t>2*7+1=15 FP regs</a:t>
            </a:r>
          </a:p>
          <a:p>
            <a:r>
              <a:rPr lang="zh-CN" altLang="zh-CN"/>
              <a:t>The base MIPS use only 3 (2*1+1) FP registers</a:t>
            </a:r>
          </a:p>
          <a:p>
            <a:pPr lvl="1"/>
            <a:r>
              <a:rPr lang="zh-CN" altLang="zh-CN"/>
              <a:t>See the code in p305</a:t>
            </a:r>
          </a:p>
          <a:p>
            <a:r>
              <a:rPr lang="zh-CN" altLang="zh-CN"/>
              <a:t>In the superscalar example 11 (2*5+1) registers were needed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5FAF3-362C-4162-91F0-F7CE5263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C810F-C630-438C-B92A-24FF0194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22868-F545-419A-A499-ED24468D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1617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60D672-59F8-4412-8DF6-E8AC1A17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without Empty Issue</a:t>
            </a:r>
          </a:p>
        </p:txBody>
      </p:sp>
      <p:graphicFrame>
        <p:nvGraphicFramePr>
          <p:cNvPr id="19460" name="Group 4">
            <a:extLst>
              <a:ext uri="{FF2B5EF4-FFF2-40B4-BE49-F238E27FC236}">
                <a16:creationId xmlns:a16="http://schemas.microsoft.com/office/drawing/2014/main" id="{FC222893-0852-4956-A4BF-AB58C33D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5935" cy="2510393"/>
        </p:xfrm>
        <a:graphic>
          <a:graphicData uri="http://schemas.openxmlformats.org/drawingml/2006/table">
            <a:tbl>
              <a:tblPr/>
              <a:tblGrid>
                <a:gridCol w="1387121">
                  <a:extLst>
                    <a:ext uri="{9D8B030D-6E8A-4147-A177-3AD203B41FA5}">
                      <a16:colId xmlns:a16="http://schemas.microsoft.com/office/drawing/2014/main" val="1256153587"/>
                    </a:ext>
                  </a:extLst>
                </a:gridCol>
                <a:gridCol w="1241524">
                  <a:extLst>
                    <a:ext uri="{9D8B030D-6E8A-4147-A177-3AD203B41FA5}">
                      <a16:colId xmlns:a16="http://schemas.microsoft.com/office/drawing/2014/main" val="2628869360"/>
                    </a:ext>
                  </a:extLst>
                </a:gridCol>
                <a:gridCol w="1659128">
                  <a:extLst>
                    <a:ext uri="{9D8B030D-6E8A-4147-A177-3AD203B41FA5}">
                      <a16:colId xmlns:a16="http://schemas.microsoft.com/office/drawing/2014/main" val="2980614695"/>
                    </a:ext>
                  </a:extLst>
                </a:gridCol>
                <a:gridCol w="1586893">
                  <a:extLst>
                    <a:ext uri="{9D8B030D-6E8A-4147-A177-3AD203B41FA5}">
                      <a16:colId xmlns:a16="http://schemas.microsoft.com/office/drawing/2014/main" val="3483893201"/>
                    </a:ext>
                  </a:extLst>
                </a:gridCol>
                <a:gridCol w="2011269">
                  <a:extLst>
                    <a:ext uri="{9D8B030D-6E8A-4147-A177-3AD203B41FA5}">
                      <a16:colId xmlns:a16="http://schemas.microsoft.com/office/drawing/2014/main" val="1658760289"/>
                    </a:ext>
                  </a:extLst>
                </a:gridCol>
              </a:tblGrid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72301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48824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4382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54820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891200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R1,R1,#-24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402187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F4,24(R1)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F8,16(R1)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300522"/>
                  </a:ext>
                </a:extLst>
              </a:tr>
              <a:tr h="27976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06548"/>
                  </a:ext>
                </a:extLst>
              </a:tr>
              <a:tr h="27869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82449"/>
                  </a:ext>
                </a:extLst>
              </a:tr>
            </a:tbl>
          </a:graphicData>
        </a:graphic>
      </p:graphicFrame>
      <p:sp>
        <p:nvSpPr>
          <p:cNvPr id="19459" name="Rectangle 3">
            <a:extLst>
              <a:ext uri="{FF2B5EF4-FFF2-40B4-BE49-F238E27FC236}">
                <a16:creationId xmlns:a16="http://schemas.microsoft.com/office/drawing/2014/main" id="{F5EAEE6B-BC7D-4B64-9775-D645D81D7E9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7885" y="4702008"/>
            <a:ext cx="7886700" cy="1406525"/>
          </a:xfrm>
        </p:spPr>
        <p:txBody>
          <a:bodyPr/>
          <a:lstStyle/>
          <a:p>
            <a:r>
              <a:rPr lang="zh-CN" altLang="zh-CN" sz="2937" dirty="0"/>
              <a:t>3 results in 8 cycles, or 2.66 cycles per result</a:t>
            </a:r>
          </a:p>
          <a:p>
            <a:r>
              <a:rPr lang="zh-CN" altLang="zh-CN" sz="2937" dirty="0"/>
              <a:t>Efficiency of operation slot: 11/40 = 27.5%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C66E6-E96B-48BA-A760-59193AA7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CB4C1-BBCD-410F-8096-C916D20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BA796-1380-4819-8B1D-8D626838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080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077183A6-D5CF-4D21-99FF-58B3830D77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Check exception, handle</a:t>
            </a:r>
          </a:p>
          <a:p>
            <a:r>
              <a:rPr lang="en-US" altLang="zh-CN"/>
              <a:t>Write register value, or</a:t>
            </a:r>
          </a:p>
          <a:p>
            <a:r>
              <a:rPr lang="en-US" altLang="zh-CN"/>
              <a:t>Commit the store</a:t>
            </a:r>
          </a:p>
        </p:txBody>
      </p: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FB1990FD-DFBD-48AF-B5E3-F068BCF3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8D4FA1A-7A54-4A59-8CC1-7C594DCE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ACDF32FE-057F-42EF-972B-382C0FE7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47EA-9EF5-4639-901F-0A0E1148104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058FCD4-CB65-4F85-A6B8-221C123ED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WB head of ROB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6FEC684-B5B9-45B6-93C3-C9B5FA00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FCE93EE4-038B-43AD-B095-0318D57B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94D12AEF-A7D6-4A9D-BFF6-22C819E42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F1838B65-7EF0-41E2-8339-6B4FAD4A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5848" name="Group 8">
            <a:extLst>
              <a:ext uri="{FF2B5EF4-FFF2-40B4-BE49-F238E27FC236}">
                <a16:creationId xmlns:a16="http://schemas.microsoft.com/office/drawing/2014/main" id="{2EA978BC-F9FD-4AA1-AC1B-9E116C861D6C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00AB0587-66EB-4E7E-84C5-F6516827D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5850" name="Group 10">
              <a:extLst>
                <a:ext uri="{FF2B5EF4-FFF2-40B4-BE49-F238E27FC236}">
                  <a16:creationId xmlns:a16="http://schemas.microsoft.com/office/drawing/2014/main" id="{31509B5A-B038-4AE1-B94D-976BACB89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5851" name="Rectangle 11">
                <a:extLst>
                  <a:ext uri="{FF2B5EF4-FFF2-40B4-BE49-F238E27FC236}">
                    <a16:creationId xmlns:a16="http://schemas.microsoft.com/office/drawing/2014/main" id="{79B60249-1DA3-4BD7-8FF1-047465D7B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5852" name="Line 12">
                <a:extLst>
                  <a:ext uri="{FF2B5EF4-FFF2-40B4-BE49-F238E27FC236}">
                    <a16:creationId xmlns:a16="http://schemas.microsoft.com/office/drawing/2014/main" id="{32CFF008-B0C9-4F29-97AD-33A0FD886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5853" name="Line 13">
                <a:extLst>
                  <a:ext uri="{FF2B5EF4-FFF2-40B4-BE49-F238E27FC236}">
                    <a16:creationId xmlns:a16="http://schemas.microsoft.com/office/drawing/2014/main" id="{1FB06C72-2B1A-420F-AB37-8B8E384A3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5854" name="Line 14">
                <a:extLst>
                  <a:ext uri="{FF2B5EF4-FFF2-40B4-BE49-F238E27FC236}">
                    <a16:creationId xmlns:a16="http://schemas.microsoft.com/office/drawing/2014/main" id="{8F6B178D-EAD2-4E8F-BE07-6755458EA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5855" name="Group 15">
              <a:extLst>
                <a:ext uri="{FF2B5EF4-FFF2-40B4-BE49-F238E27FC236}">
                  <a16:creationId xmlns:a16="http://schemas.microsoft.com/office/drawing/2014/main" id="{26223666-AE6B-4E8F-BCA9-AFF9EABFD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5856" name="Rectangle 16">
                <a:extLst>
                  <a:ext uri="{FF2B5EF4-FFF2-40B4-BE49-F238E27FC236}">
                    <a16:creationId xmlns:a16="http://schemas.microsoft.com/office/drawing/2014/main" id="{D741EA07-74F6-468D-B9C8-15ED19592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5857" name="Line 17">
                <a:extLst>
                  <a:ext uri="{FF2B5EF4-FFF2-40B4-BE49-F238E27FC236}">
                    <a16:creationId xmlns:a16="http://schemas.microsoft.com/office/drawing/2014/main" id="{4FD1A4B8-8538-4CBF-AB4E-06E84DEC4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5858" name="未知">
            <a:extLst>
              <a:ext uri="{FF2B5EF4-FFF2-40B4-BE49-F238E27FC236}">
                <a16:creationId xmlns:a16="http://schemas.microsoft.com/office/drawing/2014/main" id="{34355865-8A25-4EEC-ADFD-E4CAA5015226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B5B19E7-BE57-4BC3-9711-9A1CE9F7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A4D73D70-A405-4452-8AD0-F83D5A70F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D08AF745-7781-4C1D-BBEB-3E8304A3A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DA60B1AA-4C41-4BA1-BC4E-2C6DC1AB14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FC975B19-CEFB-46A2-B319-7E549615B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FBE91999-FA66-41D3-8BD3-F54668F8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73A1FB42-8543-4C39-8ABF-6E8480DD1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C9B3921B-617A-47F5-B70D-382EA1C5E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4B624675-165A-4435-A8A3-F92DB64DC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6F2CA461-C18D-47DA-9B56-04799D8B6C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5" y="4074223"/>
            <a:ext cx="2231811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5869" name="Line 29">
            <a:extLst>
              <a:ext uri="{FF2B5EF4-FFF2-40B4-BE49-F238E27FC236}">
                <a16:creationId xmlns:a16="http://schemas.microsoft.com/office/drawing/2014/main" id="{97E7ED1D-D895-4124-8B95-F8DEB1389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1625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F15D1038-A9A9-40E2-A5A2-8649654D55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528" y="4946280"/>
            <a:ext cx="2520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5871" name="未知">
            <a:extLst>
              <a:ext uri="{FF2B5EF4-FFF2-40B4-BE49-F238E27FC236}">
                <a16:creationId xmlns:a16="http://schemas.microsoft.com/office/drawing/2014/main" id="{D9827288-F365-40BE-A058-52A8080DCBB3}"/>
              </a:ext>
            </a:extLst>
          </p:cNvPr>
          <p:cNvSpPr>
            <a:spLocks/>
          </p:cNvSpPr>
          <p:nvPr/>
        </p:nvSpPr>
        <p:spPr bwMode="auto">
          <a:xfrm>
            <a:off x="6550512" y="2401939"/>
            <a:ext cx="1815946" cy="3158057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35872" name="Group 32">
            <a:extLst>
              <a:ext uri="{FF2B5EF4-FFF2-40B4-BE49-F238E27FC236}">
                <a16:creationId xmlns:a16="http://schemas.microsoft.com/office/drawing/2014/main" id="{4BCF629D-9B2C-46DC-911A-A5FF0F1DAC5B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5873" name="Rectangle 33">
              <a:extLst>
                <a:ext uri="{FF2B5EF4-FFF2-40B4-BE49-F238E27FC236}">
                  <a16:creationId xmlns:a16="http://schemas.microsoft.com/office/drawing/2014/main" id="{02409B73-3823-4BF0-89C6-B3840465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5874" name="Line 34">
              <a:extLst>
                <a:ext uri="{FF2B5EF4-FFF2-40B4-BE49-F238E27FC236}">
                  <a16:creationId xmlns:a16="http://schemas.microsoft.com/office/drawing/2014/main" id="{51EB2033-EC26-4EC8-8A2C-85A635E44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5875" name="Line 35">
              <a:extLst>
                <a:ext uri="{FF2B5EF4-FFF2-40B4-BE49-F238E27FC236}">
                  <a16:creationId xmlns:a16="http://schemas.microsoft.com/office/drawing/2014/main" id="{248554D2-9836-49FD-BAEE-F8B2B8F5F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5876" name="Line 36">
              <a:extLst>
                <a:ext uri="{FF2B5EF4-FFF2-40B4-BE49-F238E27FC236}">
                  <a16:creationId xmlns:a16="http://schemas.microsoft.com/office/drawing/2014/main" id="{BF30A636-0135-44CD-93B5-0259846E9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CC3BF9-1862-4300-8B49-7F8132B2D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VLIW without Empty FP-op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8202F881-C4B8-42A1-B502-6517DBCC9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5935" cy="3113951"/>
        </p:xfrm>
        <a:graphic>
          <a:graphicData uri="http://schemas.openxmlformats.org/drawingml/2006/table">
            <a:tbl>
              <a:tblPr/>
              <a:tblGrid>
                <a:gridCol w="1387121">
                  <a:extLst>
                    <a:ext uri="{9D8B030D-6E8A-4147-A177-3AD203B41FA5}">
                      <a16:colId xmlns:a16="http://schemas.microsoft.com/office/drawing/2014/main" val="114679482"/>
                    </a:ext>
                  </a:extLst>
                </a:gridCol>
                <a:gridCol w="1380349">
                  <a:extLst>
                    <a:ext uri="{9D8B030D-6E8A-4147-A177-3AD203B41FA5}">
                      <a16:colId xmlns:a16="http://schemas.microsoft.com/office/drawing/2014/main" val="3444196750"/>
                    </a:ext>
                  </a:extLst>
                </a:gridCol>
                <a:gridCol w="1659128">
                  <a:extLst>
                    <a:ext uri="{9D8B030D-6E8A-4147-A177-3AD203B41FA5}">
                      <a16:colId xmlns:a16="http://schemas.microsoft.com/office/drawing/2014/main" val="4103286654"/>
                    </a:ext>
                  </a:extLst>
                </a:gridCol>
                <a:gridCol w="1654613">
                  <a:extLst>
                    <a:ext uri="{9D8B030D-6E8A-4147-A177-3AD203B41FA5}">
                      <a16:colId xmlns:a16="http://schemas.microsoft.com/office/drawing/2014/main" val="856712558"/>
                    </a:ext>
                  </a:extLst>
                </a:gridCol>
                <a:gridCol w="1804724">
                  <a:extLst>
                    <a:ext uri="{9D8B030D-6E8A-4147-A177-3AD203B41FA5}">
                      <a16:colId xmlns:a16="http://schemas.microsoft.com/office/drawing/2014/main" val="1424294459"/>
                    </a:ext>
                  </a:extLst>
                </a:gridCol>
              </a:tblGrid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Ref1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Mem Ref2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FP1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FP2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Int/branch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30933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F0,0(R1)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F6,-8(R1)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81973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F10,-16(R1)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F14,-24(R1)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521104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F18,-32(R1)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F22,-40(R1)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F4,F0,F2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F8,F6,F2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470871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F26,-48(R1)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F30,-56(R1)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F12,F10,F2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F16,F14,F2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58106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F34,-64(R1)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L.D F38,-72(R1)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F20,F18,F2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F24,F22,F2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DADDUI R1,R1,#-80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30192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F4,80(R1)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F8,72(R1)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F28,F26,F2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F32,F30,F2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539000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F12,64(R1)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F16,56(R1)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F36,F34,F2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ADD.D F40,F38,F2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04366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F20,48(R1)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F20,40(R1)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338939"/>
                  </a:ext>
                </a:extLst>
              </a:tr>
              <a:tr h="282284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F20,32(R1)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F20,24(R1)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84570"/>
                  </a:ext>
                </a:extLst>
              </a:tr>
              <a:tr h="283545"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F20,16(R1)</a:t>
                      </a:r>
                    </a:p>
                  </a:txBody>
                  <a:tcPr marL="65463" marR="65463" marT="36515" marB="365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S.D F20,8(R1)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123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indent="104775" defTabSz="1123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indent="209550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indent="315913" defTabSz="1123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indent="420688" defTabSz="1123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indent="420688" defTabSz="1123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112395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BNE R1,R2,Loop</a:t>
                      </a:r>
                    </a:p>
                  </a:txBody>
                  <a:tcPr marL="65463" marR="65463" marT="36515" marB="365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09899"/>
                  </a:ext>
                </a:extLst>
              </a:tr>
            </a:tbl>
          </a:graphicData>
        </a:graphic>
      </p:graphicFrame>
      <p:sp>
        <p:nvSpPr>
          <p:cNvPr id="20483" name="Rectangle 3">
            <a:extLst>
              <a:ext uri="{FF2B5EF4-FFF2-40B4-BE49-F238E27FC236}">
                <a16:creationId xmlns:a16="http://schemas.microsoft.com/office/drawing/2014/main" id="{72B74428-22B2-46F2-80DD-21C0527D48B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5074512"/>
            <a:ext cx="7885935" cy="134242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3200" dirty="0"/>
              <a:t>10 results in 10 cycles with 42 FP registers (if available), or 1.00 cycles per result</a:t>
            </a:r>
          </a:p>
          <a:p>
            <a:r>
              <a:rPr lang="zh-CN" altLang="zh-CN" sz="3200" dirty="0"/>
              <a:t>Efficiency of operation slot: 36/50 =72%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872E3-A30D-4D20-A6AD-FE250C8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6AC584-2E4E-47D7-B445-3877E6D9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AA158-380B-43C7-BAA5-4D117BF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8303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C3D073-8580-4AA7-A30A-24B6E84A5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Problems Of VLIW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BA8C18E-3760-4AE2-80E0-1F63AEC4D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The technical problems</a:t>
            </a:r>
          </a:p>
          <a:p>
            <a:pPr lvl="1"/>
            <a:r>
              <a:rPr lang="zh-CN" altLang="zh-CN"/>
              <a:t>The increase in code size</a:t>
            </a:r>
          </a:p>
          <a:p>
            <a:pPr lvl="1"/>
            <a:r>
              <a:rPr lang="zh-CN" altLang="zh-CN"/>
              <a:t>And the limitations of lock-step operation</a:t>
            </a:r>
          </a:p>
          <a:p>
            <a:r>
              <a:rPr lang="zh-CN" altLang="zh-CN"/>
              <a:t>A major logistical problem</a:t>
            </a:r>
          </a:p>
          <a:p>
            <a:pPr lvl="1"/>
            <a:r>
              <a:rPr lang="zh-CN" altLang="zh-CN"/>
              <a:t>Binary code compatibility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5E977-94D6-452D-8C64-E828E54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DD17E-48BA-4D89-ABAB-B7340238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A32DA-C1A3-44E3-B62B-C0C17BE0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2426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81EC463-A265-4984-8F4F-102DA688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Two Reasons to Increase Code Size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0AF4342-2C48-411E-A0A2-21A93F763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vast amount of independent operations</a:t>
            </a:r>
          </a:p>
          <a:p>
            <a:pPr lvl="1"/>
            <a:r>
              <a:rPr lang="zh-CN" altLang="zh-CN"/>
              <a:t>Generating operations in a straight-line code fragment requires ambitiously unrolling loops</a:t>
            </a:r>
          </a:p>
          <a:p>
            <a:pPr lvl="1"/>
            <a:r>
              <a:rPr lang="zh-CN" altLang="zh-CN"/>
              <a:t>&gt;Exploiting large amounts of ILP </a:t>
            </a:r>
          </a:p>
          <a:p>
            <a:r>
              <a:rPr lang="zh-CN" altLang="zh-CN"/>
              <a:t>Low efficiency usage of FUs</a:t>
            </a:r>
          </a:p>
          <a:p>
            <a:pPr lvl="1"/>
            <a:r>
              <a:rPr lang="zh-CN" altLang="zh-CN"/>
              <a:t>The unused functional units translate to wasted bits in the instruction encoding </a:t>
            </a:r>
          </a:p>
          <a:p>
            <a:pPr lvl="1"/>
            <a:r>
              <a:rPr lang="zh-CN" altLang="zh-CN"/>
              <a:t>In previous example, about 51% of the functional units were used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3DD0C-A17E-4F0B-BC05-F50D8B7B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AEE66-043F-40DD-938F-ADDD486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74E96-F581-4403-83DA-C7449B2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751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C331AD-E19C-4C25-B11B-F9D27DFC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Decrease VLIW Code Size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5D4D8BF-2DBA-4F6E-974C-EE8EEBBE1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Set one large immediate field for use by any functional unit</a:t>
            </a:r>
          </a:p>
          <a:p>
            <a:r>
              <a:rPr lang="zh-CN" altLang="zh-CN"/>
              <a:t>Compress the instructions in main memory and expand them when they are read into the cache or are decoded</a:t>
            </a:r>
          </a:p>
          <a:p>
            <a:pPr lvl="1"/>
            <a:r>
              <a:rPr lang="zh-CN" altLang="zh-CN"/>
              <a:t>By hardware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59F15A-9246-47CE-BB8F-A9442D13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5B48D-5A29-48A1-8DF0-9DA7622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73EDB-A656-4B7D-AF0A-B309093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843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25326A-5E4A-4A06-BD25-A0F040273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Operation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60D9C4D-0D0F-429F-9757-993C5F2D8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Lock-step: all the FUs must synchronize</a:t>
            </a:r>
          </a:p>
          <a:p>
            <a:r>
              <a:rPr lang="zh-CN" altLang="zh-CN"/>
              <a:t>There was no hazard detection hardware</a:t>
            </a:r>
          </a:p>
          <a:p>
            <a:r>
              <a:rPr lang="zh-CN" altLang="zh-CN"/>
              <a:t>A stall in any FU must cause the entire processor to stall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0FB85-7205-463E-984D-0D25E3D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23AC8-517C-4275-9F25-7E34746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BEDCA-EDC2-44C3-81F0-E65F8F80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9264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954A985-D98D-422B-87AA-CFA258662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Long Lock-step: Memory Reference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CC98FE-CA29-4BF9-A715-1FB3346F6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Predicting which data will encounter a cache stall and scheduling them is very difficult</a:t>
            </a:r>
          </a:p>
          <a:p>
            <a:r>
              <a:rPr lang="zh-CN" altLang="zh-CN"/>
              <a:t>As the issue rate and number of memory references becomes large, this synchronization restriction becomes unacceptable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9267E-2AFE-4E91-ACEE-09DF902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0E17B2-73D6-49EA-BDF9-BB5F916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4C56A-EF7D-4395-8884-A55736F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6700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9A14B73-EEE3-4647-A1A7-2B4BEF57E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VLIW’s Lock-step Under H/W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AD5940B-67D0-48D5-A7AB-EE51B328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In more recent processors, the functional units operate more independently</a:t>
            </a:r>
          </a:p>
          <a:p>
            <a:r>
              <a:rPr lang="zh-CN" altLang="zh-CN"/>
              <a:t>The compiler is used to avoid hazards at issue time</a:t>
            </a:r>
          </a:p>
          <a:p>
            <a:r>
              <a:rPr lang="zh-CN" altLang="zh-CN"/>
              <a:t>Hardware checks allow for unsynchronized execution once instructions are issued</a:t>
            </a:r>
          </a:p>
          <a:p>
            <a:pPr lvl="1"/>
            <a:r>
              <a:rPr lang="zh-CN" altLang="zh-CN"/>
              <a:t>Dynamic VLIW approach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95144-B366-42FA-A8A7-455733C4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D31525-55EC-4911-A5BB-795F230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63E52-436E-4EF2-AAE4-C89A867E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B399F7B-C56E-4F28-8AA2-88D2BB49D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Binary Code Compatibility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D60418-4A5C-456B-B772-0CE4F404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 VLIW code sequence is decided by</a:t>
            </a:r>
          </a:p>
          <a:p>
            <a:pPr lvl="1"/>
            <a:r>
              <a:rPr lang="zh-CN" altLang="zh-CN"/>
              <a:t>The instruction set</a:t>
            </a:r>
          </a:p>
          <a:p>
            <a:pPr lvl="1"/>
            <a:r>
              <a:rPr lang="zh-CN" altLang="zh-CN"/>
              <a:t>The detailed pipeline structure</a:t>
            </a:r>
          </a:p>
          <a:p>
            <a:pPr lvl="1"/>
            <a:r>
              <a:rPr lang="zh-CN" altLang="zh-CN"/>
              <a:t>FUs and their latencies </a:t>
            </a:r>
          </a:p>
          <a:p>
            <a:r>
              <a:rPr lang="zh-CN" altLang="zh-CN"/>
              <a:t>Different numbers of FUs and unit latencies require different versions of the code</a:t>
            </a:r>
          </a:p>
          <a:p>
            <a:pPr lvl="1"/>
            <a:r>
              <a:rPr lang="zh-CN" altLang="zh-CN"/>
              <a:t>The ability to run old binary files is an advantage of the superscalar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AA343-D056-4911-950E-EBBBD20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F5EC5-4285-4D35-9909-3E6243B0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0C43C-2A34-4BB2-9C66-A1C2A73A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6879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378E3F7-FC23-47B2-9BAC-0E9B39565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Solution to Code Migration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5AEAC73-51F9-45A0-99A1-DE61B8D0D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Object-code translation or emulation</a:t>
            </a:r>
          </a:p>
          <a:p>
            <a:pPr lvl="1"/>
            <a:r>
              <a:rPr lang="zh-CN" altLang="zh-CN"/>
              <a:t>This technology is developing quickly and could play a significant role in future migration schemes</a:t>
            </a:r>
          </a:p>
          <a:p>
            <a:r>
              <a:rPr lang="zh-CN" altLang="zh-CN"/>
              <a:t>Temper the strictness</a:t>
            </a:r>
          </a:p>
          <a:p>
            <a:pPr lvl="1"/>
            <a:r>
              <a:rPr lang="zh-CN" altLang="zh-CN"/>
              <a:t>So that binary compatibility is still feasible</a:t>
            </a:r>
          </a:p>
          <a:p>
            <a:pPr lvl="1"/>
            <a:r>
              <a:rPr lang="zh-CN" altLang="zh-CN"/>
              <a:t>This approach is used in the IA-64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4A8E0-660B-4C09-ACDD-C74E8F09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BB81E-5571-4152-BC9F-68F477CC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36A52-64D0-455C-AA74-D062D3B3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5023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978B34-FFCC-47EB-A8F3-E5251D52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The Future of VLIW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EA7C39-6226-4451-BCB2-59E16C70C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Some vendors are betting VLIW is the future</a:t>
            </a:r>
          </a:p>
          <a:p>
            <a:pPr lvl="1"/>
            <a:r>
              <a:rPr lang="zh-CN" altLang="zh-CN"/>
              <a:t>Intel/HP has stated that they will use VLIW-like for Merced core instead of the RISC core of the Pentium Pro, the Pentium II, III, and 4</a:t>
            </a:r>
          </a:p>
          <a:p>
            <a:pPr lvl="1"/>
            <a:r>
              <a:rPr lang="zh-CN" altLang="zh-CN"/>
              <a:t>Transmeta is using VLIW in the Crusoe microprocessors</a:t>
            </a:r>
          </a:p>
          <a:p>
            <a:r>
              <a:rPr lang="zh-CN" altLang="zh-CN"/>
              <a:t>Many now architectures use the features of VLIW, or use VLIW in calculate unit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B67D54-CB25-44A6-94D9-8656299B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2020/11/25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82A619-7B1C-49E7-9149-0AAF6D2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F7518-59BB-44DF-B3CF-72740D74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3CCA-3528-4E10-B2F8-3CED56CE9A7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74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0EF07A76-E043-4286-951F-6C364E9EABC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Forward</a:t>
            </a:r>
            <a:r>
              <a:rPr lang="en-US" altLang="zh-CN"/>
              <a:t>ing</a:t>
            </a:r>
            <a:r>
              <a:rPr lang="zh-CN" altLang="en-US"/>
              <a:t> committ</a:t>
            </a:r>
            <a:r>
              <a:rPr lang="en-US" altLang="zh-CN"/>
              <a:t>ing</a:t>
            </a:r>
            <a:r>
              <a:rPr lang="zh-CN" altLang="en-US"/>
              <a:t> results to later uncommitted operations</a:t>
            </a:r>
          </a:p>
        </p:txBody>
      </p:sp>
      <p:sp>
        <p:nvSpPr>
          <p:cNvPr id="38" name="日期占位符 3">
            <a:extLst>
              <a:ext uri="{FF2B5EF4-FFF2-40B4-BE49-F238E27FC236}">
                <a16:creationId xmlns:a16="http://schemas.microsoft.com/office/drawing/2014/main" id="{0712C57F-5784-4153-B8D8-DEB6C0E4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College of Computer, NUDT</a:t>
            </a:r>
            <a:endParaRPr lang="en-US" altLang="zh-CN"/>
          </a:p>
        </p:txBody>
      </p:sp>
      <p:sp>
        <p:nvSpPr>
          <p:cNvPr id="39" name="页脚占位符 4">
            <a:extLst>
              <a:ext uri="{FF2B5EF4-FFF2-40B4-BE49-F238E27FC236}">
                <a16:creationId xmlns:a16="http://schemas.microsoft.com/office/drawing/2014/main" id="{9FF05A7F-C917-402F-9D61-AE8954F8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ACA13, Fall</a:t>
            </a:r>
            <a:endParaRPr lang="en-US" altLang="zh-CN"/>
          </a:p>
        </p:txBody>
      </p:sp>
      <p:sp>
        <p:nvSpPr>
          <p:cNvPr id="40" name="灯片编号占位符 5">
            <a:extLst>
              <a:ext uri="{FF2B5EF4-FFF2-40B4-BE49-F238E27FC236}">
                <a16:creationId xmlns:a16="http://schemas.microsoft.com/office/drawing/2014/main" id="{235F0816-303A-4F4D-AF74-5482F730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3A3-D8CE-4E11-A9A1-78B45C922A3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85CB7A4-961B-4C53-99DA-E639F48D6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Reorder Buffer + Forwarding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F75271A7-8DEE-45A5-9FCC-A97DB4FF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24" y="1754197"/>
            <a:ext cx="173025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Instruction Fetch</a:t>
            </a:r>
            <a:endParaRPr lang="zh-CN" altLang="en-US" sz="127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D81A0ECB-4CA2-433E-AE2E-03D8E64B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44" y="2325067"/>
            <a:ext cx="1728992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Issue</a:t>
            </a:r>
            <a:endParaRPr lang="zh-CN" altLang="en-US" sz="1270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FCFC474F-05C3-4EBD-A6A4-24869F3F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85" y="5103805"/>
            <a:ext cx="1319428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Write Back</a:t>
            </a:r>
            <a:endParaRPr lang="zh-CN" altLang="en-US" sz="127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BAF033E3-5D3E-4438-8D16-2302C59D5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231" y="1970951"/>
            <a:ext cx="1079990" cy="28777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70"/>
              <a:t>Register File</a:t>
            </a:r>
            <a:endParaRPr lang="zh-CN" altLang="en-US" sz="1270"/>
          </a:p>
        </p:txBody>
      </p:sp>
      <p:grpSp>
        <p:nvGrpSpPr>
          <p:cNvPr id="36872" name="Group 8">
            <a:extLst>
              <a:ext uri="{FF2B5EF4-FFF2-40B4-BE49-F238E27FC236}">
                <a16:creationId xmlns:a16="http://schemas.microsoft.com/office/drawing/2014/main" id="{ECB3898E-AECA-43B5-809B-F44666162CD4}"/>
              </a:ext>
            </a:extLst>
          </p:cNvPr>
          <p:cNvGrpSpPr>
            <a:grpSpLocks/>
          </p:cNvGrpSpPr>
          <p:nvPr/>
        </p:nvGrpSpPr>
        <p:grpSpPr bwMode="auto">
          <a:xfrm>
            <a:off x="5076080" y="3100089"/>
            <a:ext cx="2793860" cy="809047"/>
            <a:chOff x="0" y="0"/>
            <a:chExt cx="4400" cy="1700"/>
          </a:xfrm>
        </p:grpSpPr>
        <p:sp>
          <p:nvSpPr>
            <p:cNvPr id="36873" name="Text Box 9">
              <a:extLst>
                <a:ext uri="{FF2B5EF4-FFF2-40B4-BE49-F238E27FC236}">
                  <a16:creationId xmlns:a16="http://schemas.microsoft.com/office/drawing/2014/main" id="{FDB5D12E-8A53-49EC-BB3A-BD8A5A66A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0" cy="60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270"/>
                <a:t>FU</a:t>
              </a:r>
              <a:endParaRPr lang="zh-CN" altLang="en-US" sz="1270"/>
            </a:p>
          </p:txBody>
        </p:sp>
        <p:grpSp>
          <p:nvGrpSpPr>
            <p:cNvPr id="36874" name="Group 10">
              <a:extLst>
                <a:ext uri="{FF2B5EF4-FFF2-40B4-BE49-F238E27FC236}">
                  <a16:creationId xmlns:a16="http://schemas.microsoft.com/office/drawing/2014/main" id="{DF0DE9BD-BEFD-4628-922A-D53E4ECF6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0"/>
              <a:ext cx="1134" cy="1700"/>
              <a:chOff x="0" y="0"/>
              <a:chExt cx="1134" cy="1700"/>
            </a:xfrm>
          </p:grpSpPr>
          <p:sp>
            <p:nvSpPr>
              <p:cNvPr id="36875" name="Rectangle 11">
                <a:extLst>
                  <a:ext uri="{FF2B5EF4-FFF2-40B4-BE49-F238E27FC236}">
                    <a16:creationId xmlns:a16="http://schemas.microsoft.com/office/drawing/2014/main" id="{48B22B4D-72C6-4ED4-AD99-30F2653D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1701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6876" name="Line 12">
                <a:extLst>
                  <a:ext uri="{FF2B5EF4-FFF2-40B4-BE49-F238E27FC236}">
                    <a16:creationId xmlns:a16="http://schemas.microsoft.com/office/drawing/2014/main" id="{0496AB29-4DDC-4BE6-B214-3919CB52B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7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7CA94513-3226-47EE-A9BF-A57B1B5CA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54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  <p:sp>
            <p:nvSpPr>
              <p:cNvPr id="36878" name="Line 14">
                <a:extLst>
                  <a:ext uri="{FF2B5EF4-FFF2-40B4-BE49-F238E27FC236}">
                    <a16:creationId xmlns:a16="http://schemas.microsoft.com/office/drawing/2014/main" id="{99670C62-EDBC-4982-AC40-7A797BE1C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1"/>
                <a:ext cx="11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  <p:grpSp>
          <p:nvGrpSpPr>
            <p:cNvPr id="36879" name="Group 15">
              <a:extLst>
                <a:ext uri="{FF2B5EF4-FFF2-40B4-BE49-F238E27FC236}">
                  <a16:creationId xmlns:a16="http://schemas.microsoft.com/office/drawing/2014/main" id="{457F5229-9D67-4ACD-AD44-4FA41217B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0"/>
              <a:ext cx="1134" cy="882"/>
              <a:chOff x="0" y="0"/>
              <a:chExt cx="1134" cy="882"/>
            </a:xfrm>
          </p:grpSpPr>
          <p:sp>
            <p:nvSpPr>
              <p:cNvPr id="36880" name="Rectangle 16">
                <a:extLst>
                  <a:ext uri="{FF2B5EF4-FFF2-40B4-BE49-F238E27FC236}">
                    <a16:creationId xmlns:a16="http://schemas.microsoft.com/office/drawing/2014/main" id="{F798AD77-0ED6-414E-BA8B-AC783246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88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429"/>
              </a:p>
            </p:txBody>
          </p:sp>
          <p:sp>
            <p:nvSpPr>
              <p:cNvPr id="36881" name="Line 17">
                <a:extLst>
                  <a:ext uri="{FF2B5EF4-FFF2-40B4-BE49-F238E27FC236}">
                    <a16:creationId xmlns:a16="http://schemas.microsoft.com/office/drawing/2014/main" id="{6585A176-45C4-4FD4-8526-8EF4F4120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429"/>
                <a:ext cx="102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29"/>
              </a:p>
            </p:txBody>
          </p:sp>
        </p:grpSp>
      </p:grpSp>
      <p:sp>
        <p:nvSpPr>
          <p:cNvPr id="36882" name="未知">
            <a:extLst>
              <a:ext uri="{FF2B5EF4-FFF2-40B4-BE49-F238E27FC236}">
                <a16:creationId xmlns:a16="http://schemas.microsoft.com/office/drawing/2014/main" id="{12F7389B-FC50-4F62-819E-575D65B3D160}"/>
              </a:ext>
            </a:extLst>
          </p:cNvPr>
          <p:cNvSpPr>
            <a:spLocks/>
          </p:cNvSpPr>
          <p:nvPr/>
        </p:nvSpPr>
        <p:spPr bwMode="auto">
          <a:xfrm>
            <a:off x="4572000" y="2452347"/>
            <a:ext cx="1015720" cy="2093190"/>
          </a:xfrm>
          <a:custGeom>
            <a:avLst/>
            <a:gdLst>
              <a:gd name="T0" fmla="*/ 21600 w 21600"/>
              <a:gd name="T1" fmla="*/ 0 h 21600"/>
              <a:gd name="T2" fmla="*/ 1215 w 21600"/>
              <a:gd name="T3" fmla="*/ 10547 h 21600"/>
              <a:gd name="T4" fmla="*/ 14013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8198" y="1743"/>
                  <a:pt x="2430" y="7344"/>
                  <a:pt x="1215" y="10547"/>
                </a:cubicBezTo>
                <a:cubicBezTo>
                  <a:pt x="0" y="13749"/>
                  <a:pt x="11826" y="20145"/>
                  <a:pt x="14013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D76DED14-19C2-42BA-8EBB-88C9A2A96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655" y="2025140"/>
            <a:ext cx="0" cy="32387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00869C54-4EA1-454C-A884-9B92CFA46D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747" y="2618693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0140C497-3989-4D02-BD8B-7644CA7D7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5661" y="2898457"/>
            <a:ext cx="378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F20D39E3-EC88-4140-A537-1FED5F2C0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732" y="2875773"/>
            <a:ext cx="6301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58F3A0B7-0B42-446F-B09C-437A71903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1338" y="2875773"/>
            <a:ext cx="3780" cy="216754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D220879F-348B-44E8-978B-E6F05E41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587" y="2835447"/>
            <a:ext cx="2086889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6889" name="Line 25">
            <a:extLst>
              <a:ext uri="{FF2B5EF4-FFF2-40B4-BE49-F238E27FC236}">
                <a16:creationId xmlns:a16="http://schemas.microsoft.com/office/drawing/2014/main" id="{1FE88C29-C7A8-4729-BAD4-EA92D80DA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588" y="3376073"/>
            <a:ext cx="0" cy="70193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0" name="Line 26">
            <a:extLst>
              <a:ext uri="{FF2B5EF4-FFF2-40B4-BE49-F238E27FC236}">
                <a16:creationId xmlns:a16="http://schemas.microsoft.com/office/drawing/2014/main" id="{17951231-DACB-42AC-B9F0-C91499D9C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317" y="3916697"/>
            <a:ext cx="1261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1" name="Line 27">
            <a:extLst>
              <a:ext uri="{FF2B5EF4-FFF2-40B4-BE49-F238E27FC236}">
                <a16:creationId xmlns:a16="http://schemas.microsoft.com/office/drawing/2014/main" id="{EA0DEA61-720B-4D5C-9904-CD9F26EA7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645" y="3537378"/>
            <a:ext cx="0" cy="540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C6A31765-2146-4185-AF63-A2B0A4AA35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64665" y="4074223"/>
            <a:ext cx="2231811" cy="5670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429"/>
          </a:p>
        </p:txBody>
      </p:sp>
      <p:sp>
        <p:nvSpPr>
          <p:cNvPr id="36893" name="Line 29">
            <a:extLst>
              <a:ext uri="{FF2B5EF4-FFF2-40B4-BE49-F238E27FC236}">
                <a16:creationId xmlns:a16="http://schemas.microsoft.com/office/drawing/2014/main" id="{E85F6F68-BCEB-4A7F-8DFF-FE78CBE40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4655" y="4130931"/>
            <a:ext cx="0" cy="162566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4" name="Line 30">
            <a:extLst>
              <a:ext uri="{FF2B5EF4-FFF2-40B4-BE49-F238E27FC236}">
                <a16:creationId xmlns:a16="http://schemas.microsoft.com/office/drawing/2014/main" id="{BFDE237B-1F26-4679-B5F7-C1580DE2AE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528" y="4946280"/>
            <a:ext cx="2520" cy="16130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5" name="未知">
            <a:extLst>
              <a:ext uri="{FF2B5EF4-FFF2-40B4-BE49-F238E27FC236}">
                <a16:creationId xmlns:a16="http://schemas.microsoft.com/office/drawing/2014/main" id="{24436EF8-B2E8-4C68-9CC0-17EFC6ABC316}"/>
              </a:ext>
            </a:extLst>
          </p:cNvPr>
          <p:cNvSpPr>
            <a:spLocks/>
          </p:cNvSpPr>
          <p:nvPr/>
        </p:nvSpPr>
        <p:spPr bwMode="auto">
          <a:xfrm>
            <a:off x="6550512" y="2401939"/>
            <a:ext cx="1815946" cy="3158057"/>
          </a:xfrm>
          <a:custGeom>
            <a:avLst/>
            <a:gdLst>
              <a:gd name="T0" fmla="*/ 0 w 21600"/>
              <a:gd name="T1" fmla="*/ 20315 h 21600"/>
              <a:gd name="T2" fmla="*/ 7 w 21600"/>
              <a:gd name="T3" fmla="*/ 21600 h 21600"/>
              <a:gd name="T4" fmla="*/ 21600 w 21600"/>
              <a:gd name="T5" fmla="*/ 21596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0315"/>
                </a:moveTo>
                <a:lnTo>
                  <a:pt x="7" y="21600"/>
                </a:lnTo>
                <a:lnTo>
                  <a:pt x="21600" y="21596"/>
                </a:ln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sp>
        <p:nvSpPr>
          <p:cNvPr id="36896" name="未知">
            <a:extLst>
              <a:ext uri="{FF2B5EF4-FFF2-40B4-BE49-F238E27FC236}">
                <a16:creationId xmlns:a16="http://schemas.microsoft.com/office/drawing/2014/main" id="{3C1D6D11-4C25-4CC7-A4EB-59DC7DFCC294}"/>
              </a:ext>
            </a:extLst>
          </p:cNvPr>
          <p:cNvSpPr>
            <a:spLocks/>
          </p:cNvSpPr>
          <p:nvPr/>
        </p:nvSpPr>
        <p:spPr bwMode="auto">
          <a:xfrm>
            <a:off x="7606558" y="2870732"/>
            <a:ext cx="759900" cy="126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29"/>
          </a:p>
        </p:txBody>
      </p:sp>
      <p:grpSp>
        <p:nvGrpSpPr>
          <p:cNvPr id="36897" name="Group 33">
            <a:extLst>
              <a:ext uri="{FF2B5EF4-FFF2-40B4-BE49-F238E27FC236}">
                <a16:creationId xmlns:a16="http://schemas.microsoft.com/office/drawing/2014/main" id="{5C6712FE-1900-4C94-A3E2-938DD0B0BCF5}"/>
              </a:ext>
            </a:extLst>
          </p:cNvPr>
          <p:cNvGrpSpPr>
            <a:grpSpLocks/>
          </p:cNvGrpSpPr>
          <p:nvPr/>
        </p:nvGrpSpPr>
        <p:grpSpPr bwMode="auto">
          <a:xfrm>
            <a:off x="5267630" y="4293497"/>
            <a:ext cx="2616172" cy="628839"/>
            <a:chOff x="0" y="0"/>
            <a:chExt cx="1134" cy="1700"/>
          </a:xfrm>
        </p:grpSpPr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8CAE717E-06F0-4BF6-BB20-92E7C95E5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34" cy="1701"/>
            </a:xfrm>
            <a:prstGeom prst="rect">
              <a:avLst/>
            </a:prstGeom>
            <a:solidFill>
              <a:schemeClr val="folHlink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270">
                  <a:solidFill>
                    <a:srgbClr val="FF0000"/>
                  </a:solidFill>
                </a:rPr>
                <a:t>ROB</a:t>
              </a:r>
            </a:p>
          </p:txBody>
        </p:sp>
        <p:sp>
          <p:nvSpPr>
            <p:cNvPr id="36899" name="Line 35">
              <a:extLst>
                <a:ext uri="{FF2B5EF4-FFF2-40B4-BE49-F238E27FC236}">
                  <a16:creationId xmlns:a16="http://schemas.microsoft.com/office/drawing/2014/main" id="{FCCB8528-9C90-4AF7-AF39-444D2387F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07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0" name="Line 36">
              <a:extLst>
                <a:ext uri="{FF2B5EF4-FFF2-40B4-BE49-F238E27FC236}">
                  <a16:creationId xmlns:a16="http://schemas.microsoft.com/office/drawing/2014/main" id="{ACBD1773-6630-4F0F-8A0F-29E59B6E0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  <p:sp>
          <p:nvSpPr>
            <p:cNvPr id="36901" name="Line 37">
              <a:extLst>
                <a:ext uri="{FF2B5EF4-FFF2-40B4-BE49-F238E27FC236}">
                  <a16:creationId xmlns:a16="http://schemas.microsoft.com/office/drawing/2014/main" id="{309396B0-66B3-474D-B52B-A7ED360E0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1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29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6F5915-7F47-4FFE-A203-15B8646B97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Next …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1A4168D-EB51-48BA-831E-2F0C4F40BD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Super Scale</a:t>
            </a:r>
          </a:p>
        </p:txBody>
      </p:sp>
    </p:spTree>
    <p:extLst>
      <p:ext uri="{BB962C8B-B14F-4D97-AF65-F5344CB8AC3E}">
        <p14:creationId xmlns:p14="http://schemas.microsoft.com/office/powerpoint/2010/main" val="33251007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6854</TotalTime>
  <Words>7778</Words>
  <Application>Microsoft Office PowerPoint</Application>
  <PresentationFormat>全屏显示(4:3)</PresentationFormat>
  <Paragraphs>1733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9" baseType="lpstr">
      <vt:lpstr>等线</vt:lpstr>
      <vt:lpstr>微软雅黑</vt:lpstr>
      <vt:lpstr>Arial</vt:lpstr>
      <vt:lpstr>Calibri</vt:lpstr>
      <vt:lpstr>Century Gothic</vt:lpstr>
      <vt:lpstr>Tahoma</vt:lpstr>
      <vt:lpstr>Times New Roman</vt:lpstr>
      <vt:lpstr>Wingdings</vt:lpstr>
      <vt:lpstr>Office Theme</vt:lpstr>
      <vt:lpstr>Advanced Computer Architecture (ACA2020)</vt:lpstr>
      <vt:lpstr>Lecture 07   Hardware-Based Speculation</vt:lpstr>
      <vt:lpstr>HW Speculation and Prediction</vt:lpstr>
      <vt:lpstr>What about Precise Exceptions/Interrupts?</vt:lpstr>
      <vt:lpstr>Tomasulo's Structure</vt:lpstr>
      <vt:lpstr>On issue</vt:lpstr>
      <vt:lpstr>Done execute</vt:lpstr>
      <vt:lpstr>WB head of ROB</vt:lpstr>
      <vt:lpstr>Reorder Buffer + Forwarding</vt:lpstr>
      <vt:lpstr>Reorder Buffer + Forwarding + Speculation</vt:lpstr>
      <vt:lpstr>What is that like?</vt:lpstr>
      <vt:lpstr>3 components of HW-based speculation</vt:lpstr>
      <vt:lpstr>Several Modern Processors</vt:lpstr>
      <vt:lpstr>Where to Commit: Reorder Buffer (ROB)</vt:lpstr>
      <vt:lpstr>Reorder Buffer (ROB)</vt:lpstr>
      <vt:lpstr>Fields of ROB</vt:lpstr>
      <vt:lpstr>MIPS with ROB Using Tomasulo’s</vt:lpstr>
      <vt:lpstr>Stages of Tomasulo’s Speculation</vt:lpstr>
      <vt:lpstr>Speculation: Example</vt:lpstr>
      <vt:lpstr>Speculation: Assumptions</vt:lpstr>
      <vt:lpstr>Speculation: Original</vt:lpstr>
      <vt:lpstr>Speculation: Clock 1</vt:lpstr>
      <vt:lpstr>Speculation: Clock 2</vt:lpstr>
      <vt:lpstr>Speculation: Clock 3</vt:lpstr>
      <vt:lpstr>Speculation: Clock 4-1</vt:lpstr>
      <vt:lpstr>Speculation: Clock 4-2</vt:lpstr>
      <vt:lpstr>Speculation: Clock 5</vt:lpstr>
      <vt:lpstr>Speculation: Clock 6</vt:lpstr>
      <vt:lpstr>Speculation: Clock 7-1</vt:lpstr>
      <vt:lpstr>Speculation: Clock 7-2</vt:lpstr>
      <vt:lpstr>Speculation: Clock 8</vt:lpstr>
      <vt:lpstr>Speculation: Clock 9</vt:lpstr>
      <vt:lpstr>Speculation: Clock 10-1</vt:lpstr>
      <vt:lpstr>Speculation: Clock 10-2</vt:lpstr>
      <vt:lpstr>Speculation: Clock 11-14</vt:lpstr>
      <vt:lpstr>Speculation: Clock 15</vt:lpstr>
      <vt:lpstr>Speculation: Clock 16</vt:lpstr>
      <vt:lpstr>Speculation: Clock 17</vt:lpstr>
      <vt:lpstr>Speculation: Clock 18</vt:lpstr>
      <vt:lpstr>Speculation: Clock 55</vt:lpstr>
      <vt:lpstr>Speculation: Clock 56</vt:lpstr>
      <vt:lpstr>Speculation: Clock 57</vt:lpstr>
      <vt:lpstr>Speculation: Clock 58</vt:lpstr>
      <vt:lpstr>Speculation: Clock 59</vt:lpstr>
      <vt:lpstr>Speculation: Tables on the Book</vt:lpstr>
      <vt:lpstr>Speculation &amp; Dynamic Scheduling</vt:lpstr>
      <vt:lpstr>Speculation: In-order Committing</vt:lpstr>
      <vt:lpstr>Example II</vt:lpstr>
      <vt:lpstr>Example II: Assumptions</vt:lpstr>
      <vt:lpstr>Example II: Tables</vt:lpstr>
      <vt:lpstr>Example II: Undo</vt:lpstr>
      <vt:lpstr>Example II: Branch Instruction</vt:lpstr>
      <vt:lpstr>Steps of Speculation</vt:lpstr>
      <vt:lpstr>Issue</vt:lpstr>
      <vt:lpstr>Issue Bookkeeping 1/3: All Instructions</vt:lpstr>
      <vt:lpstr>Issue Bookkeeping 2/3: FPs and Stores</vt:lpstr>
      <vt:lpstr>Issue Bookkeeping 3/3: Others</vt:lpstr>
      <vt:lpstr>Execute 1/2</vt:lpstr>
      <vt:lpstr>Execute 2/2</vt:lpstr>
      <vt:lpstr>Write Results 1/2: All But Store</vt:lpstr>
      <vt:lpstr>Write Results 2/2: Store</vt:lpstr>
      <vt:lpstr>Commit</vt:lpstr>
      <vt:lpstr>Commit Bookkeeping 1/2</vt:lpstr>
      <vt:lpstr>Commit Bookkeeping 2/2</vt:lpstr>
      <vt:lpstr>Conclusion: Road Map </vt:lpstr>
      <vt:lpstr>Next ...</vt:lpstr>
      <vt:lpstr>The VLIW</vt:lpstr>
      <vt:lpstr>Rely on VLIW Compiler Technology</vt:lpstr>
      <vt:lpstr>The VLIW Compiler Must…</vt:lpstr>
      <vt:lpstr>The Potential Advantages of VLIW</vt:lpstr>
      <vt:lpstr>The VLIW Instructions</vt:lpstr>
      <vt:lpstr>Early VLIWs: Quite Rigid</vt:lpstr>
      <vt:lpstr>Recent Architectures</vt:lpstr>
      <vt:lpstr>A VLIW Example</vt:lpstr>
      <vt:lpstr>The VLIW Example Code</vt:lpstr>
      <vt:lpstr>The VLIW Example Execution</vt:lpstr>
      <vt:lpstr>The VLIW Example Performance</vt:lpstr>
      <vt:lpstr>The Registers in VLIW Example</vt:lpstr>
      <vt:lpstr>The VLIW without Empty Issue</vt:lpstr>
      <vt:lpstr>The VLIW without Empty FP-op</vt:lpstr>
      <vt:lpstr>Problems Of VLIW</vt:lpstr>
      <vt:lpstr>Two Reasons to Increase Code Size</vt:lpstr>
      <vt:lpstr>Decrease VLIW Code Size</vt:lpstr>
      <vt:lpstr>VLIW’s Lock-step Operation</vt:lpstr>
      <vt:lpstr>Long Lock-step: Memory Reference</vt:lpstr>
      <vt:lpstr>VLIW’s Lock-step Under H/W</vt:lpstr>
      <vt:lpstr>Binary Code Compatibility</vt:lpstr>
      <vt:lpstr>Solution to Code Migration</vt:lpstr>
      <vt:lpstr>The Future of VLIW </vt:lpstr>
      <vt:lpstr>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317</cp:revision>
  <dcterms:created xsi:type="dcterms:W3CDTF">2019-10-31T01:02:19Z</dcterms:created>
  <dcterms:modified xsi:type="dcterms:W3CDTF">2020-11-25T10:04:17Z</dcterms:modified>
</cp:coreProperties>
</file>