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57" r:id="rId6"/>
    <p:sldId id="259" r:id="rId7"/>
    <p:sldId id="261" r:id="rId8"/>
  </p:sldIdLst>
  <p:sldSz cx="12192000" cy="6858000"/>
  <p:notesSz cx="6858000" cy="9144000"/>
  <p:embeddedFontLst>
    <p:embeddedFont>
      <p:font typeface="Arial Black" panose="020B0A040201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e645d06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e645d06d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9e645d06d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58856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645d06d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645d06d1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e645d06d1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mages/ut_logo.sv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images/ut_logo.svg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Start_04">
  <p:cSld name="UT19_Start_0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038600" y="1338130"/>
            <a:ext cx="7543799" cy="181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038600" y="3243600"/>
            <a:ext cx="75438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038597" y="6279425"/>
            <a:ext cx="2070318" cy="34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4038598" y="5029199"/>
            <a:ext cx="7543800" cy="37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 b="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4038597" y="5507669"/>
            <a:ext cx="7543801" cy="6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sz="1800" b="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4"/>
          </p:nvPr>
        </p:nvSpPr>
        <p:spPr>
          <a:xfrm>
            <a:off x="2438400" y="4806225"/>
            <a:ext cx="1371600" cy="136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Title and Content_Blue">
  <p:cSld name="UT19_Title and Content_Blue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List and Image">
  <p:cSld name="UT19_List and Ima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4038600" y="0"/>
            <a:ext cx="8153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04154" y="685800"/>
            <a:ext cx="327724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Europe">
  <p:cSld name="UT19_Europ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04154" y="685800"/>
            <a:ext cx="579184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Estonia">
  <p:cSld name="UT19_Estoni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04154" y="685800"/>
            <a:ext cx="3276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UT19_Estonia_v2">
  <p:cSld name="1_UT19_Estonia_v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04154" y="685800"/>
            <a:ext cx="510604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Text on Image">
  <p:cSld name="UT19_Text on Imag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609600" y="48006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2000"/>
              <a:buNone/>
              <a:defRPr sz="2000">
                <a:solidFill>
                  <a:srgbClr val="8C98B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800"/>
              <a:buNone/>
              <a:defRPr sz="1800">
                <a:solidFill>
                  <a:srgbClr val="8C98B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98B7"/>
              </a:buClr>
              <a:buSzPts val="1600"/>
              <a:buNone/>
              <a:defRPr sz="1600">
                <a:solidFill>
                  <a:srgbClr val="8C98B7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>
            <a:spLocks noGrp="1"/>
          </p:cNvSpPr>
          <p:nvPr>
            <p:ph type="pic" idx="2"/>
          </p:nvPr>
        </p:nvSpPr>
        <p:spPr>
          <a:xfrm>
            <a:off x="0" y="-6116"/>
            <a:ext cx="12204467" cy="68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Two Content" type="twoObj">
  <p:cSld name="TWO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609600" y="1825625"/>
            <a:ext cx="5410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410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609600" y="2103437"/>
            <a:ext cx="10972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Cooperation">
  <p:cSld name="UT19_Coopera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04154" y="685800"/>
            <a:ext cx="373444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White_Logo on BigImage">
  <p:cSld name="UT19_White_Logo on Big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9" name="Google Shape;109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Logo, Title and Content">
  <p:cSld name="UT19_Logo, Title and Content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pic" idx="2"/>
          </p:nvPr>
        </p:nvSpPr>
        <p:spPr>
          <a:xfrm>
            <a:off x="-3111" y="2169735"/>
            <a:ext cx="3203511" cy="46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UT19_White_Logo on Media">
  <p:cSld name="1_UT19_White_Logo on Media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3" name="Google Shape;113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Thanks">
  <p:cSld name="UT19_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04154" y="1371600"/>
            <a:ext cx="3276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Thanks_Simple">
  <p:cSld name="UT19_Thanks_Simp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352800" y="2766218"/>
            <a:ext cx="5486400" cy="203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Start_01">
  <p:cSld name="UT19_Start_0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096000" y="763200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095999" y="324360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6108914" y="62794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7727950" y="5029199"/>
            <a:ext cx="3854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 b="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3"/>
          </p:nvPr>
        </p:nvSpPr>
        <p:spPr>
          <a:xfrm>
            <a:off x="7727950" y="5507669"/>
            <a:ext cx="3854449" cy="6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sz="1800" b="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>
            <a:spLocks noGrp="1"/>
          </p:cNvSpPr>
          <p:nvPr>
            <p:ph type="pic" idx="4"/>
          </p:nvPr>
        </p:nvSpPr>
        <p:spPr>
          <a:xfrm>
            <a:off x="6096000" y="4806225"/>
            <a:ext cx="1371600" cy="136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Start_02">
  <p:cSld name="UT19_Start_0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>
            <a:off x="6096000" y="763200"/>
            <a:ext cx="5486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6095999" y="3243600"/>
            <a:ext cx="54864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6108914" y="62794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7727950" y="5029199"/>
            <a:ext cx="3854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2400" b="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3"/>
          </p:nvPr>
        </p:nvSpPr>
        <p:spPr>
          <a:xfrm>
            <a:off x="7727950" y="5507669"/>
            <a:ext cx="3854449" cy="6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B3B3"/>
              </a:buClr>
              <a:buSzPts val="1800"/>
              <a:buFont typeface="Arial"/>
              <a:buNone/>
              <a:defRPr sz="1800" b="0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pic" idx="4"/>
          </p:nvPr>
        </p:nvSpPr>
        <p:spPr>
          <a:xfrm>
            <a:off x="6096000" y="4806225"/>
            <a:ext cx="1371600" cy="136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Start_03">
  <p:cSld name="UT19_Start_0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" y="360001"/>
            <a:ext cx="3240000" cy="439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ctrTitle"/>
          </p:nvPr>
        </p:nvSpPr>
        <p:spPr>
          <a:xfrm>
            <a:off x="4724400" y="457200"/>
            <a:ext cx="6858000" cy="2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1"/>
          </p:nvPr>
        </p:nvSpPr>
        <p:spPr>
          <a:xfrm>
            <a:off x="4724399" y="3243600"/>
            <a:ext cx="68580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4724399" y="6279424"/>
            <a:ext cx="4127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Sectionhead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4038599" y="847725"/>
            <a:ext cx="7543801" cy="28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4038599" y="3810000"/>
            <a:ext cx="7543802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Sectionhead Blue">
  <p:cSld name="UT19_Sectionhead Blue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ctrTitle"/>
          </p:nvPr>
        </p:nvSpPr>
        <p:spPr>
          <a:xfrm>
            <a:off x="4039200" y="847725"/>
            <a:ext cx="7479901" cy="28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1"/>
          </p:nvPr>
        </p:nvSpPr>
        <p:spPr>
          <a:xfrm>
            <a:off x="4039200" y="3810000"/>
            <a:ext cx="7479902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000" y="360000"/>
            <a:ext cx="3240000" cy="43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Image, Title and Content">
  <p:cSld name="UT19_Image, 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>
            <a:spLocks noGrp="1"/>
          </p:cNvSpPr>
          <p:nvPr>
            <p:ph type="pic" idx="2"/>
          </p:nvPr>
        </p:nvSpPr>
        <p:spPr>
          <a:xfrm>
            <a:off x="0" y="0"/>
            <a:ext cx="38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T19_Title and Content">
  <p:cSld name="UT19_Title and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B1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C98B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ctrTitle"/>
          </p:nvPr>
        </p:nvSpPr>
        <p:spPr>
          <a:xfrm>
            <a:off x="4038599" y="2895600"/>
            <a:ext cx="7543799" cy="181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Traffic detection and monitoring with traffic camera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2"/>
          </p:nvPr>
        </p:nvSpPr>
        <p:spPr>
          <a:xfrm>
            <a:off x="4038598" y="4936977"/>
            <a:ext cx="7543800" cy="37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Timo Tiirats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Xuejun Wu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Denys Kolomiiets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4038597" y="6279425"/>
            <a:ext cx="2070318" cy="34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07.10.2020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543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Try to </a:t>
            </a:r>
            <a:r>
              <a:rPr lang="en-US" dirty="0" err="1"/>
              <a:t>analyse</a:t>
            </a:r>
            <a:r>
              <a:rPr lang="en-US" dirty="0"/>
              <a:t> low-res cameras on the road to understand traffic patterns in the area using different ML methods, as well as video processing.</a:t>
            </a:r>
            <a:endParaRPr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9414-DC7F-490E-9C8C-632EEB70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t-E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7DB2E-7C9C-49CE-ACA1-1822377710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2E6C5-2E1A-4B77-8580-A32E9704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20" y="1439661"/>
            <a:ext cx="9339360" cy="52048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23C703-353D-451D-B930-839C3D664247}"/>
              </a:ext>
            </a:extLst>
          </p:cNvPr>
          <p:cNvSpPr/>
          <p:nvPr/>
        </p:nvSpPr>
        <p:spPr>
          <a:xfrm rot="20008172">
            <a:off x="5113176" y="3991886"/>
            <a:ext cx="634482" cy="3650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86CBAB-F9C5-4E37-A231-575C15681F6D}"/>
              </a:ext>
            </a:extLst>
          </p:cNvPr>
          <p:cNvSpPr/>
          <p:nvPr/>
        </p:nvSpPr>
        <p:spPr>
          <a:xfrm rot="20213429">
            <a:off x="2817844" y="4637995"/>
            <a:ext cx="634482" cy="3650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101E7B-1F42-417E-A08F-A5B92B7BCCB3}"/>
              </a:ext>
            </a:extLst>
          </p:cNvPr>
          <p:cNvSpPr/>
          <p:nvPr/>
        </p:nvSpPr>
        <p:spPr>
          <a:xfrm rot="20713668">
            <a:off x="6078976" y="3686871"/>
            <a:ext cx="634482" cy="3650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72C355-924F-46FD-8EB2-A254512C6B25}"/>
              </a:ext>
            </a:extLst>
          </p:cNvPr>
          <p:cNvSpPr/>
          <p:nvPr/>
        </p:nvSpPr>
        <p:spPr>
          <a:xfrm rot="4097396">
            <a:off x="4425820" y="5344011"/>
            <a:ext cx="634482" cy="3650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281D91-AF8A-4970-9877-8847E9F4A6B6}"/>
              </a:ext>
            </a:extLst>
          </p:cNvPr>
          <p:cNvSpPr/>
          <p:nvPr/>
        </p:nvSpPr>
        <p:spPr>
          <a:xfrm rot="20641465">
            <a:off x="6204858" y="4040580"/>
            <a:ext cx="634482" cy="3650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252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B7FA-2200-4964-8ADC-4E03C823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t-E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2467-98F0-4B38-B813-954A39CDE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CAFAF-290C-49C7-9E6A-76F8D8D0DA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Madison, Wis., Makes Traffic Camera Video Feeds Public">
            <a:extLst>
              <a:ext uri="{FF2B5EF4-FFF2-40B4-BE49-F238E27FC236}">
                <a16:creationId xmlns:a16="http://schemas.microsoft.com/office/drawing/2014/main" id="{55BDF2E2-CF9F-4290-8474-1AAA4E57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70" y="1776594"/>
            <a:ext cx="7070660" cy="471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3AC595-2395-4200-BF75-E12841DD645C}"/>
              </a:ext>
            </a:extLst>
          </p:cNvPr>
          <p:cNvSpPr/>
          <p:nvPr/>
        </p:nvSpPr>
        <p:spPr>
          <a:xfrm rot="4349917">
            <a:off x="4565924" y="3588332"/>
            <a:ext cx="366448" cy="36506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B3D5B4-FD77-40AB-A245-7873E0213CA1}"/>
              </a:ext>
            </a:extLst>
          </p:cNvPr>
          <p:cNvSpPr/>
          <p:nvPr/>
        </p:nvSpPr>
        <p:spPr>
          <a:xfrm rot="4349917">
            <a:off x="4839277" y="3395381"/>
            <a:ext cx="318096" cy="26739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FD09E2-7A8B-4FFD-BD64-58799CE4973F}"/>
              </a:ext>
            </a:extLst>
          </p:cNvPr>
          <p:cNvSpPr/>
          <p:nvPr/>
        </p:nvSpPr>
        <p:spPr>
          <a:xfrm rot="4349917">
            <a:off x="4237162" y="3251791"/>
            <a:ext cx="257388" cy="2420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85A2D-79A1-4FFA-B9CA-2078C63743D6}"/>
              </a:ext>
            </a:extLst>
          </p:cNvPr>
          <p:cNvSpPr/>
          <p:nvPr/>
        </p:nvSpPr>
        <p:spPr>
          <a:xfrm rot="2146811">
            <a:off x="6578993" y="4149993"/>
            <a:ext cx="2323645" cy="167414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5975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Opportunities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Detect types of vehicle: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by size</a:t>
            </a:r>
            <a:endParaRPr dirty="0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/>
              <a:t>ML algorithms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Evaluate the traffic density</a:t>
            </a: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543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to use	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038600" y="1828800"/>
            <a:ext cx="7543800" cy="434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have different sources for the project:</a:t>
            </a:r>
            <a:endParaRPr dirty="0"/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Insecam</a:t>
            </a:r>
            <a:r>
              <a:rPr lang="en-US" dirty="0"/>
              <a:t>, where we can find a footage of a lot of roads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MIO-TCD dataset, a </a:t>
            </a:r>
            <a:r>
              <a:rPr lang="en-US" dirty="0"/>
              <a:t>dataset of different traffic detection with traffic types.</a:t>
            </a:r>
            <a:r>
              <a:rPr lang="en-US" dirty="0">
                <a:solidFill>
                  <a:schemeClr val="tx1"/>
                </a:solidFill>
              </a:rPr>
              <a:t> podoce.dinf.usherbrooke.ca/challenge/dataset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10210800" y="627942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A8B8-F5C5-43D9-AE50-9BEEEB44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  <a:endParaRPr lang="et-E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E03F-6E82-4C25-BF22-D82E37B06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GB" dirty="0"/>
              <a:t>Using the traffic cams can bring some challenges on the way: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/>
              <a:t>low resolution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/>
              <a:t>low framerate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dirty="0"/>
              <a:t>highly dependent of the background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BA77-2B86-41CC-9306-6BC857CC2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9877"/>
      </p:ext>
    </p:extLst>
  </p:cSld>
  <p:clrMapOvr>
    <a:masterClrMapping/>
  </p:clrMapOvr>
</p:sld>
</file>

<file path=ppt/theme/theme1.xml><?xml version="1.0" encoding="utf-8"?>
<a:theme xmlns:a="http://schemas.openxmlformats.org/drawingml/2006/main" name="UT_2019 Theme">
  <a:themeElements>
    <a:clrScheme name="UT_2019">
      <a:dk1>
        <a:srgbClr val="2C5696"/>
      </a:dk1>
      <a:lt1>
        <a:srgbClr val="FFFFFF"/>
      </a:lt1>
      <a:dk2>
        <a:srgbClr val="102064"/>
      </a:dk2>
      <a:lt2>
        <a:srgbClr val="FFFFFF"/>
      </a:lt2>
      <a:accent1>
        <a:srgbClr val="00A6E9"/>
      </a:accent1>
      <a:accent2>
        <a:srgbClr val="ED7D31"/>
      </a:accent2>
      <a:accent3>
        <a:srgbClr val="E52143"/>
      </a:accent3>
      <a:accent4>
        <a:srgbClr val="AE78B1"/>
      </a:accent4>
      <a:accent5>
        <a:srgbClr val="87BC1F"/>
      </a:accent5>
      <a:accent6>
        <a:srgbClr val="FAA41A"/>
      </a:accent6>
      <a:hlink>
        <a:srgbClr val="FF6F20"/>
      </a:hlink>
      <a:folHlink>
        <a:srgbClr val="00A6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140</Words>
  <Application>Microsoft Office PowerPoint</Application>
  <PresentationFormat>Widescreen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Rubik</vt:lpstr>
      <vt:lpstr>Arial</vt:lpstr>
      <vt:lpstr>Arial Black</vt:lpstr>
      <vt:lpstr>UT_2019 Theme</vt:lpstr>
      <vt:lpstr>Traffic detection and monitoring with traffic camera</vt:lpstr>
      <vt:lpstr>Project description</vt:lpstr>
      <vt:lpstr>Example</vt:lpstr>
      <vt:lpstr>Example 2</vt:lpstr>
      <vt:lpstr>Opportunities</vt:lpstr>
      <vt:lpstr>Data to use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detection and monitoring with traffic camera</dc:title>
  <cp:lastModifiedBy>Timo Tiirats</cp:lastModifiedBy>
  <cp:revision>3</cp:revision>
  <dcterms:modified xsi:type="dcterms:W3CDTF">2020-10-06T19:20:56Z</dcterms:modified>
</cp:coreProperties>
</file>