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Rubik" panose="00000500000000000000" pitchFamily="2" charset="-79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B3B3"/>
    <a:srgbClr val="2C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4" autoAdjust="0"/>
    <p:restoredTop sz="94660"/>
  </p:normalViewPr>
  <p:slideViewPr>
    <p:cSldViewPr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07198-C646-4740-8A01-B3113DE2522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777BB-602A-4124-BBA3-1C4AA1910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Images/ut_logo.sv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Images/ut_logo.svg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8914" y="6279424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27950" y="5029199"/>
            <a:ext cx="3854450" cy="365125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27950" y="5507669"/>
            <a:ext cx="3854449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BE9BE2-87D2-4607-9EF1-30AC02D90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00FEA0-26F5-43E0-AE4F-2C013B1F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Lis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9D15BD-9655-41C0-BC62-AA861D9BD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8600" y="0"/>
            <a:ext cx="81534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2772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FE5A424-D7E1-468C-8698-15E31BEDD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Euro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57918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1F7E232-B65B-4C66-B30C-FF8BF4461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5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Eston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276000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652932-D49F-4984-8868-A024D281D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19_Estonia_v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51060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652932-D49F-4984-8868-A024D281D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14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Logo,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3274C6-6DEF-4034-9153-8BD150C350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0" y="1828800"/>
            <a:ext cx="7543800" cy="43434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A6F4B8-096A-4247-9A01-EA890DCAAD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-3111" y="2169735"/>
            <a:ext cx="3203511" cy="4687597"/>
          </a:xfrm>
          <a:custGeom>
            <a:avLst/>
            <a:gdLst>
              <a:gd name="connsiteX0" fmla="*/ 0 w 5943600"/>
              <a:gd name="connsiteY0" fmla="*/ 5486400 h 5486400"/>
              <a:gd name="connsiteX1" fmla="*/ 1371600 w 5943600"/>
              <a:gd name="connsiteY1" fmla="*/ 0 h 5486400"/>
              <a:gd name="connsiteX2" fmla="*/ 5943600 w 5943600"/>
              <a:gd name="connsiteY2" fmla="*/ 0 h 5486400"/>
              <a:gd name="connsiteX3" fmla="*/ 4572000 w 5943600"/>
              <a:gd name="connsiteY3" fmla="*/ 5486400 h 5486400"/>
              <a:gd name="connsiteX4" fmla="*/ 0 w 5943600"/>
              <a:gd name="connsiteY4" fmla="*/ 5486400 h 5486400"/>
              <a:gd name="connsiteX0" fmla="*/ 1383632 w 7327232"/>
              <a:gd name="connsiteY0" fmla="*/ 5486400 h 5486400"/>
              <a:gd name="connsiteX1" fmla="*/ 0 w 7327232"/>
              <a:gd name="connsiteY1" fmla="*/ 733926 h 5486400"/>
              <a:gd name="connsiteX2" fmla="*/ 7327232 w 7327232"/>
              <a:gd name="connsiteY2" fmla="*/ 0 h 5486400"/>
              <a:gd name="connsiteX3" fmla="*/ 5955632 w 7327232"/>
              <a:gd name="connsiteY3" fmla="*/ 5486400 h 5486400"/>
              <a:gd name="connsiteX4" fmla="*/ 1383632 w 7327232"/>
              <a:gd name="connsiteY4" fmla="*/ 5486400 h 5486400"/>
              <a:gd name="connsiteX0" fmla="*/ 12032 w 7327232"/>
              <a:gd name="connsiteY0" fmla="*/ 5498432 h 5498432"/>
              <a:gd name="connsiteX1" fmla="*/ 0 w 7327232"/>
              <a:gd name="connsiteY1" fmla="*/ 733926 h 5498432"/>
              <a:gd name="connsiteX2" fmla="*/ 7327232 w 7327232"/>
              <a:gd name="connsiteY2" fmla="*/ 0 h 5498432"/>
              <a:gd name="connsiteX3" fmla="*/ 5955632 w 7327232"/>
              <a:gd name="connsiteY3" fmla="*/ 5486400 h 5498432"/>
              <a:gd name="connsiteX4" fmla="*/ 12032 w 7327232"/>
              <a:gd name="connsiteY4" fmla="*/ 5498432 h 5498432"/>
              <a:gd name="connsiteX0" fmla="*/ 12032 w 5955632"/>
              <a:gd name="connsiteY0" fmla="*/ 4764506 h 4764506"/>
              <a:gd name="connsiteX1" fmla="*/ 0 w 5955632"/>
              <a:gd name="connsiteY1" fmla="*/ 0 h 4764506"/>
              <a:gd name="connsiteX2" fmla="*/ 3212432 w 5955632"/>
              <a:gd name="connsiteY2" fmla="*/ 1888958 h 4764506"/>
              <a:gd name="connsiteX3" fmla="*/ 5955632 w 5955632"/>
              <a:gd name="connsiteY3" fmla="*/ 4752474 h 4764506"/>
              <a:gd name="connsiteX4" fmla="*/ 12032 w 5955632"/>
              <a:gd name="connsiteY4" fmla="*/ 4764506 h 4764506"/>
              <a:gd name="connsiteX0" fmla="*/ 1158 w 5944758"/>
              <a:gd name="connsiteY0" fmla="*/ 4704348 h 4704348"/>
              <a:gd name="connsiteX1" fmla="*/ 1158 w 5944758"/>
              <a:gd name="connsiteY1" fmla="*/ 0 h 4704348"/>
              <a:gd name="connsiteX2" fmla="*/ 3201558 w 5944758"/>
              <a:gd name="connsiteY2" fmla="*/ 1828800 h 4704348"/>
              <a:gd name="connsiteX3" fmla="*/ 5944758 w 5944758"/>
              <a:gd name="connsiteY3" fmla="*/ 4692316 h 4704348"/>
              <a:gd name="connsiteX4" fmla="*/ 1158 w 5944758"/>
              <a:gd name="connsiteY4" fmla="*/ 4704348 h 4704348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28800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52863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2032 w 3212432"/>
              <a:gd name="connsiteY0" fmla="*/ 4740442 h 4764504"/>
              <a:gd name="connsiteX1" fmla="*/ 0 w 3212432"/>
              <a:gd name="connsiteY1" fmla="*/ 0 h 4764504"/>
              <a:gd name="connsiteX2" fmla="*/ 3212432 w 3212432"/>
              <a:gd name="connsiteY2" fmla="*/ 1888957 h 4764504"/>
              <a:gd name="connsiteX3" fmla="*/ 1540043 w 3212432"/>
              <a:gd name="connsiteY3" fmla="*/ 4764504 h 4764504"/>
              <a:gd name="connsiteX4" fmla="*/ 12032 w 3212432"/>
              <a:gd name="connsiteY4" fmla="*/ 4740442 h 4764504"/>
              <a:gd name="connsiteX0" fmla="*/ 311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3111 w 3203511"/>
              <a:gd name="connsiteY4" fmla="*/ 4700297 h 4724359"/>
              <a:gd name="connsiteX0" fmla="*/ 946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9461 w 3203511"/>
              <a:gd name="connsiteY4" fmla="*/ 4700297 h 4724359"/>
              <a:gd name="connsiteX0" fmla="*/ 9461 w 3203511"/>
              <a:gd name="connsiteY0" fmla="*/ 4700297 h 4700297"/>
              <a:gd name="connsiteX1" fmla="*/ 0 w 3203511"/>
              <a:gd name="connsiteY1" fmla="*/ 0 h 4700297"/>
              <a:gd name="connsiteX2" fmla="*/ 3203511 w 3203511"/>
              <a:gd name="connsiteY2" fmla="*/ 1848812 h 4700297"/>
              <a:gd name="connsiteX3" fmla="*/ 1553982 w 3203511"/>
              <a:gd name="connsiteY3" fmla="*/ 4686259 h 4700297"/>
              <a:gd name="connsiteX4" fmla="*/ 9461 w 3203511"/>
              <a:gd name="connsiteY4" fmla="*/ 4700297 h 4700297"/>
              <a:gd name="connsiteX0" fmla="*/ 4381 w 3203511"/>
              <a:gd name="connsiteY0" fmla="*/ 4687597 h 4687597"/>
              <a:gd name="connsiteX1" fmla="*/ 0 w 3203511"/>
              <a:gd name="connsiteY1" fmla="*/ 0 h 4687597"/>
              <a:gd name="connsiteX2" fmla="*/ 3203511 w 3203511"/>
              <a:gd name="connsiteY2" fmla="*/ 1848812 h 4687597"/>
              <a:gd name="connsiteX3" fmla="*/ 1553982 w 3203511"/>
              <a:gd name="connsiteY3" fmla="*/ 4686259 h 4687597"/>
              <a:gd name="connsiteX4" fmla="*/ 4381 w 3203511"/>
              <a:gd name="connsiteY4" fmla="*/ 4687597 h 468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3511" h="4687597">
                <a:moveTo>
                  <a:pt x="4381" y="4687597"/>
                </a:moveTo>
                <a:cubicBezTo>
                  <a:pt x="370" y="3099428"/>
                  <a:pt x="4011" y="1588169"/>
                  <a:pt x="0" y="0"/>
                </a:cubicBezTo>
                <a:lnTo>
                  <a:pt x="3203511" y="1848812"/>
                </a:lnTo>
                <a:lnTo>
                  <a:pt x="1553982" y="4686259"/>
                </a:lnTo>
                <a:lnTo>
                  <a:pt x="4381" y="4687597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6ADEAE-AF39-4D6C-A4BC-5EE14E027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2E3809-E520-4AAD-BCF6-17A9D91547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ext on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93CB-F237-45BF-8F67-B555E6B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800600"/>
            <a:ext cx="6858000" cy="16002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7076630-4D03-480B-AB4E-CAE8943BA3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0" y="-6116"/>
            <a:ext cx="12204467" cy="6868301"/>
          </a:xfrm>
          <a:custGeom>
            <a:avLst/>
            <a:gdLst>
              <a:gd name="connsiteX0" fmla="*/ 0 w 5943600"/>
              <a:gd name="connsiteY0" fmla="*/ 5486400 h 5486400"/>
              <a:gd name="connsiteX1" fmla="*/ 1371600 w 5943600"/>
              <a:gd name="connsiteY1" fmla="*/ 0 h 5486400"/>
              <a:gd name="connsiteX2" fmla="*/ 5943600 w 5943600"/>
              <a:gd name="connsiteY2" fmla="*/ 0 h 5486400"/>
              <a:gd name="connsiteX3" fmla="*/ 4572000 w 5943600"/>
              <a:gd name="connsiteY3" fmla="*/ 5486400 h 5486400"/>
              <a:gd name="connsiteX4" fmla="*/ 0 w 5943600"/>
              <a:gd name="connsiteY4" fmla="*/ 5486400 h 5486400"/>
              <a:gd name="connsiteX0" fmla="*/ 1383632 w 7327232"/>
              <a:gd name="connsiteY0" fmla="*/ 5486400 h 5486400"/>
              <a:gd name="connsiteX1" fmla="*/ 0 w 7327232"/>
              <a:gd name="connsiteY1" fmla="*/ 733926 h 5486400"/>
              <a:gd name="connsiteX2" fmla="*/ 7327232 w 7327232"/>
              <a:gd name="connsiteY2" fmla="*/ 0 h 5486400"/>
              <a:gd name="connsiteX3" fmla="*/ 5955632 w 7327232"/>
              <a:gd name="connsiteY3" fmla="*/ 5486400 h 5486400"/>
              <a:gd name="connsiteX4" fmla="*/ 1383632 w 7327232"/>
              <a:gd name="connsiteY4" fmla="*/ 5486400 h 5486400"/>
              <a:gd name="connsiteX0" fmla="*/ 12032 w 7327232"/>
              <a:gd name="connsiteY0" fmla="*/ 5498432 h 5498432"/>
              <a:gd name="connsiteX1" fmla="*/ 0 w 7327232"/>
              <a:gd name="connsiteY1" fmla="*/ 733926 h 5498432"/>
              <a:gd name="connsiteX2" fmla="*/ 7327232 w 7327232"/>
              <a:gd name="connsiteY2" fmla="*/ 0 h 5498432"/>
              <a:gd name="connsiteX3" fmla="*/ 5955632 w 7327232"/>
              <a:gd name="connsiteY3" fmla="*/ 5486400 h 5498432"/>
              <a:gd name="connsiteX4" fmla="*/ 12032 w 7327232"/>
              <a:gd name="connsiteY4" fmla="*/ 5498432 h 5498432"/>
              <a:gd name="connsiteX0" fmla="*/ 12032 w 5955632"/>
              <a:gd name="connsiteY0" fmla="*/ 4764506 h 4764506"/>
              <a:gd name="connsiteX1" fmla="*/ 0 w 5955632"/>
              <a:gd name="connsiteY1" fmla="*/ 0 h 4764506"/>
              <a:gd name="connsiteX2" fmla="*/ 3212432 w 5955632"/>
              <a:gd name="connsiteY2" fmla="*/ 1888958 h 4764506"/>
              <a:gd name="connsiteX3" fmla="*/ 5955632 w 5955632"/>
              <a:gd name="connsiteY3" fmla="*/ 4752474 h 4764506"/>
              <a:gd name="connsiteX4" fmla="*/ 12032 w 5955632"/>
              <a:gd name="connsiteY4" fmla="*/ 4764506 h 4764506"/>
              <a:gd name="connsiteX0" fmla="*/ 1158 w 5944758"/>
              <a:gd name="connsiteY0" fmla="*/ 4704348 h 4704348"/>
              <a:gd name="connsiteX1" fmla="*/ 1158 w 5944758"/>
              <a:gd name="connsiteY1" fmla="*/ 0 h 4704348"/>
              <a:gd name="connsiteX2" fmla="*/ 3201558 w 5944758"/>
              <a:gd name="connsiteY2" fmla="*/ 1828800 h 4704348"/>
              <a:gd name="connsiteX3" fmla="*/ 5944758 w 5944758"/>
              <a:gd name="connsiteY3" fmla="*/ 4692316 h 4704348"/>
              <a:gd name="connsiteX4" fmla="*/ 1158 w 5944758"/>
              <a:gd name="connsiteY4" fmla="*/ 4704348 h 4704348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28800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158 w 3201558"/>
              <a:gd name="connsiteY0" fmla="*/ 4704348 h 4728410"/>
              <a:gd name="connsiteX1" fmla="*/ 1158 w 3201558"/>
              <a:gd name="connsiteY1" fmla="*/ 0 h 4728410"/>
              <a:gd name="connsiteX2" fmla="*/ 3201558 w 3201558"/>
              <a:gd name="connsiteY2" fmla="*/ 1852863 h 4728410"/>
              <a:gd name="connsiteX3" fmla="*/ 1529169 w 3201558"/>
              <a:gd name="connsiteY3" fmla="*/ 4728410 h 4728410"/>
              <a:gd name="connsiteX4" fmla="*/ 1158 w 3201558"/>
              <a:gd name="connsiteY4" fmla="*/ 4704348 h 4728410"/>
              <a:gd name="connsiteX0" fmla="*/ 12032 w 3212432"/>
              <a:gd name="connsiteY0" fmla="*/ 4740442 h 4764504"/>
              <a:gd name="connsiteX1" fmla="*/ 0 w 3212432"/>
              <a:gd name="connsiteY1" fmla="*/ 0 h 4764504"/>
              <a:gd name="connsiteX2" fmla="*/ 3212432 w 3212432"/>
              <a:gd name="connsiteY2" fmla="*/ 1888957 h 4764504"/>
              <a:gd name="connsiteX3" fmla="*/ 1540043 w 3212432"/>
              <a:gd name="connsiteY3" fmla="*/ 4764504 h 4764504"/>
              <a:gd name="connsiteX4" fmla="*/ 12032 w 3212432"/>
              <a:gd name="connsiteY4" fmla="*/ 4740442 h 4764504"/>
              <a:gd name="connsiteX0" fmla="*/ 311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3111 w 3203511"/>
              <a:gd name="connsiteY4" fmla="*/ 4700297 h 4724359"/>
              <a:gd name="connsiteX0" fmla="*/ 9461 w 3203511"/>
              <a:gd name="connsiteY0" fmla="*/ 4700297 h 4724359"/>
              <a:gd name="connsiteX1" fmla="*/ 0 w 3203511"/>
              <a:gd name="connsiteY1" fmla="*/ 0 h 4724359"/>
              <a:gd name="connsiteX2" fmla="*/ 3203511 w 3203511"/>
              <a:gd name="connsiteY2" fmla="*/ 1848812 h 4724359"/>
              <a:gd name="connsiteX3" fmla="*/ 1531122 w 3203511"/>
              <a:gd name="connsiteY3" fmla="*/ 4724359 h 4724359"/>
              <a:gd name="connsiteX4" fmla="*/ 9461 w 3203511"/>
              <a:gd name="connsiteY4" fmla="*/ 4700297 h 4724359"/>
              <a:gd name="connsiteX0" fmla="*/ 9461 w 3203511"/>
              <a:gd name="connsiteY0" fmla="*/ 4700297 h 4700297"/>
              <a:gd name="connsiteX1" fmla="*/ 0 w 3203511"/>
              <a:gd name="connsiteY1" fmla="*/ 0 h 4700297"/>
              <a:gd name="connsiteX2" fmla="*/ 3203511 w 3203511"/>
              <a:gd name="connsiteY2" fmla="*/ 1848812 h 4700297"/>
              <a:gd name="connsiteX3" fmla="*/ 1553982 w 3203511"/>
              <a:gd name="connsiteY3" fmla="*/ 4686259 h 4700297"/>
              <a:gd name="connsiteX4" fmla="*/ 9461 w 3203511"/>
              <a:gd name="connsiteY4" fmla="*/ 4700297 h 4700297"/>
              <a:gd name="connsiteX0" fmla="*/ 4381 w 3203511"/>
              <a:gd name="connsiteY0" fmla="*/ 4687597 h 4687597"/>
              <a:gd name="connsiteX1" fmla="*/ 0 w 3203511"/>
              <a:gd name="connsiteY1" fmla="*/ 0 h 4687597"/>
              <a:gd name="connsiteX2" fmla="*/ 3203511 w 3203511"/>
              <a:gd name="connsiteY2" fmla="*/ 1848812 h 4687597"/>
              <a:gd name="connsiteX3" fmla="*/ 1553982 w 3203511"/>
              <a:gd name="connsiteY3" fmla="*/ 4686259 h 4687597"/>
              <a:gd name="connsiteX4" fmla="*/ 4381 w 3203511"/>
              <a:gd name="connsiteY4" fmla="*/ 4687597 h 4687597"/>
              <a:gd name="connsiteX0" fmla="*/ 4381 w 12203820"/>
              <a:gd name="connsiteY0" fmla="*/ 4693711 h 4693711"/>
              <a:gd name="connsiteX1" fmla="*/ 0 w 12203820"/>
              <a:gd name="connsiteY1" fmla="*/ 6114 h 4693711"/>
              <a:gd name="connsiteX2" fmla="*/ 12203820 w 12203820"/>
              <a:gd name="connsiteY2" fmla="*/ 0 h 4693711"/>
              <a:gd name="connsiteX3" fmla="*/ 1553982 w 12203820"/>
              <a:gd name="connsiteY3" fmla="*/ 4692373 h 4693711"/>
              <a:gd name="connsiteX4" fmla="*/ 4381 w 12203820"/>
              <a:gd name="connsiteY4" fmla="*/ 4693711 h 4693711"/>
              <a:gd name="connsiteX0" fmla="*/ 4381 w 12213274"/>
              <a:gd name="connsiteY0" fmla="*/ 4693711 h 6860807"/>
              <a:gd name="connsiteX1" fmla="*/ 0 w 12213274"/>
              <a:gd name="connsiteY1" fmla="*/ 6114 h 6860807"/>
              <a:gd name="connsiteX2" fmla="*/ 12203820 w 12213274"/>
              <a:gd name="connsiteY2" fmla="*/ 0 h 6860807"/>
              <a:gd name="connsiteX3" fmla="*/ 12213274 w 12213274"/>
              <a:gd name="connsiteY3" fmla="*/ 6860807 h 6860807"/>
              <a:gd name="connsiteX4" fmla="*/ 4381 w 12213274"/>
              <a:gd name="connsiteY4" fmla="*/ 4693711 h 6860807"/>
              <a:gd name="connsiteX0" fmla="*/ 4381 w 12213274"/>
              <a:gd name="connsiteY0" fmla="*/ 4693711 h 7224963"/>
              <a:gd name="connsiteX1" fmla="*/ 0 w 12213274"/>
              <a:gd name="connsiteY1" fmla="*/ 6114 h 7224963"/>
              <a:gd name="connsiteX2" fmla="*/ 12203820 w 12213274"/>
              <a:gd name="connsiteY2" fmla="*/ 0 h 7224963"/>
              <a:gd name="connsiteX3" fmla="*/ 12213274 w 12213274"/>
              <a:gd name="connsiteY3" fmla="*/ 6860807 h 7224963"/>
              <a:gd name="connsiteX4" fmla="*/ 9444445 w 12213274"/>
              <a:gd name="connsiteY4" fmla="*/ 7203748 h 7224963"/>
              <a:gd name="connsiteX5" fmla="*/ 4381 w 12213274"/>
              <a:gd name="connsiteY5" fmla="*/ 4693711 h 7224963"/>
              <a:gd name="connsiteX0" fmla="*/ 4381 w 12213274"/>
              <a:gd name="connsiteY0" fmla="*/ 4693711 h 7207198"/>
              <a:gd name="connsiteX1" fmla="*/ 0 w 12213274"/>
              <a:gd name="connsiteY1" fmla="*/ 6114 h 7207198"/>
              <a:gd name="connsiteX2" fmla="*/ 12203820 w 12213274"/>
              <a:gd name="connsiteY2" fmla="*/ 0 h 7207198"/>
              <a:gd name="connsiteX3" fmla="*/ 12213274 w 12213274"/>
              <a:gd name="connsiteY3" fmla="*/ 6860807 h 7207198"/>
              <a:gd name="connsiteX4" fmla="*/ 9444445 w 12213274"/>
              <a:gd name="connsiteY4" fmla="*/ 7203748 h 7207198"/>
              <a:gd name="connsiteX5" fmla="*/ 4381 w 12213274"/>
              <a:gd name="connsiteY5" fmla="*/ 4693711 h 7207198"/>
              <a:gd name="connsiteX0" fmla="*/ 4381 w 12213274"/>
              <a:gd name="connsiteY0" fmla="*/ 4693711 h 6885393"/>
              <a:gd name="connsiteX1" fmla="*/ 0 w 12213274"/>
              <a:gd name="connsiteY1" fmla="*/ 6114 h 6885393"/>
              <a:gd name="connsiteX2" fmla="*/ 12203820 w 12213274"/>
              <a:gd name="connsiteY2" fmla="*/ 0 h 6885393"/>
              <a:gd name="connsiteX3" fmla="*/ 12213274 w 12213274"/>
              <a:gd name="connsiteY3" fmla="*/ 6860807 h 6885393"/>
              <a:gd name="connsiteX4" fmla="*/ 9679576 w 12213274"/>
              <a:gd name="connsiteY4" fmla="*/ 6877176 h 6885393"/>
              <a:gd name="connsiteX5" fmla="*/ 4381 w 12213274"/>
              <a:gd name="connsiteY5" fmla="*/ 4693711 h 6885393"/>
              <a:gd name="connsiteX0" fmla="*/ 4381 w 12213274"/>
              <a:gd name="connsiteY0" fmla="*/ 4693711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4381 w 12213274"/>
              <a:gd name="connsiteY5" fmla="*/ 4693711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4381 w 12213274"/>
              <a:gd name="connsiteY5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58399 w 12213274"/>
              <a:gd name="connsiteY5" fmla="*/ 5348824 h 6901759"/>
              <a:gd name="connsiteX6" fmla="*/ 4381 w 12213274"/>
              <a:gd name="connsiteY6" fmla="*/ 2642843 h 6901759"/>
              <a:gd name="connsiteX0" fmla="*/ 4381 w 12213274"/>
              <a:gd name="connsiteY0" fmla="*/ 2642843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71462 w 12213274"/>
              <a:gd name="connsiteY5" fmla="*/ 5388012 h 6901759"/>
              <a:gd name="connsiteX6" fmla="*/ 4381 w 12213274"/>
              <a:gd name="connsiteY6" fmla="*/ 2642843 h 6901759"/>
              <a:gd name="connsiteX0" fmla="*/ 4381 w 12213274"/>
              <a:gd name="connsiteY0" fmla="*/ 2668969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71462 w 12213274"/>
              <a:gd name="connsiteY5" fmla="*/ 5388012 h 6901759"/>
              <a:gd name="connsiteX6" fmla="*/ 4381 w 12213274"/>
              <a:gd name="connsiteY6" fmla="*/ 2668969 h 6901759"/>
              <a:gd name="connsiteX0" fmla="*/ 4381 w 12213274"/>
              <a:gd name="connsiteY0" fmla="*/ 2668969 h 6901759"/>
              <a:gd name="connsiteX1" fmla="*/ 0 w 12213274"/>
              <a:gd name="connsiteY1" fmla="*/ 6114 h 6901759"/>
              <a:gd name="connsiteX2" fmla="*/ 12203820 w 12213274"/>
              <a:gd name="connsiteY2" fmla="*/ 0 h 6901759"/>
              <a:gd name="connsiteX3" fmla="*/ 12213274 w 12213274"/>
              <a:gd name="connsiteY3" fmla="*/ 6860807 h 6901759"/>
              <a:gd name="connsiteX4" fmla="*/ 9679576 w 12213274"/>
              <a:gd name="connsiteY4" fmla="*/ 6877176 h 6901759"/>
              <a:gd name="connsiteX5" fmla="*/ 10084162 w 12213274"/>
              <a:gd name="connsiteY5" fmla="*/ 5375312 h 6901759"/>
              <a:gd name="connsiteX6" fmla="*/ 4381 w 12213274"/>
              <a:gd name="connsiteY6" fmla="*/ 2668969 h 6901759"/>
              <a:gd name="connsiteX0" fmla="*/ 4381 w 12213274"/>
              <a:gd name="connsiteY0" fmla="*/ 2668969 h 6884913"/>
              <a:gd name="connsiteX1" fmla="*/ 0 w 12213274"/>
              <a:gd name="connsiteY1" fmla="*/ 6114 h 6884913"/>
              <a:gd name="connsiteX2" fmla="*/ 12203820 w 12213274"/>
              <a:gd name="connsiteY2" fmla="*/ 0 h 6884913"/>
              <a:gd name="connsiteX3" fmla="*/ 12213274 w 12213274"/>
              <a:gd name="connsiteY3" fmla="*/ 6860807 h 6884913"/>
              <a:gd name="connsiteX4" fmla="*/ 9679576 w 12213274"/>
              <a:gd name="connsiteY4" fmla="*/ 6877176 h 6884913"/>
              <a:gd name="connsiteX5" fmla="*/ 10084162 w 12213274"/>
              <a:gd name="connsiteY5" fmla="*/ 5375312 h 6884913"/>
              <a:gd name="connsiteX6" fmla="*/ 4381 w 12213274"/>
              <a:gd name="connsiteY6" fmla="*/ 2668969 h 6884913"/>
              <a:gd name="connsiteX0" fmla="*/ 4381 w 12204467"/>
              <a:gd name="connsiteY0" fmla="*/ 2668969 h 6881968"/>
              <a:gd name="connsiteX1" fmla="*/ 0 w 12204467"/>
              <a:gd name="connsiteY1" fmla="*/ 6114 h 6881968"/>
              <a:gd name="connsiteX2" fmla="*/ 12203820 w 12204467"/>
              <a:gd name="connsiteY2" fmla="*/ 0 h 6881968"/>
              <a:gd name="connsiteX3" fmla="*/ 12200574 w 12204467"/>
              <a:gd name="connsiteY3" fmla="*/ 6848107 h 6881968"/>
              <a:gd name="connsiteX4" fmla="*/ 9679576 w 12204467"/>
              <a:gd name="connsiteY4" fmla="*/ 6877176 h 6881968"/>
              <a:gd name="connsiteX5" fmla="*/ 10084162 w 12204467"/>
              <a:gd name="connsiteY5" fmla="*/ 5375312 h 6881968"/>
              <a:gd name="connsiteX6" fmla="*/ 4381 w 12204467"/>
              <a:gd name="connsiteY6" fmla="*/ 2668969 h 6881968"/>
              <a:gd name="connsiteX0" fmla="*/ 4381 w 12204467"/>
              <a:gd name="connsiteY0" fmla="*/ 2668969 h 6868301"/>
              <a:gd name="connsiteX1" fmla="*/ 0 w 12204467"/>
              <a:gd name="connsiteY1" fmla="*/ 6114 h 6868301"/>
              <a:gd name="connsiteX2" fmla="*/ 12203820 w 12204467"/>
              <a:gd name="connsiteY2" fmla="*/ 0 h 6868301"/>
              <a:gd name="connsiteX3" fmla="*/ 12200574 w 12204467"/>
              <a:gd name="connsiteY3" fmla="*/ 6848107 h 6868301"/>
              <a:gd name="connsiteX4" fmla="*/ 9679576 w 12204467"/>
              <a:gd name="connsiteY4" fmla="*/ 6858126 h 6868301"/>
              <a:gd name="connsiteX5" fmla="*/ 10084162 w 12204467"/>
              <a:gd name="connsiteY5" fmla="*/ 5375312 h 6868301"/>
              <a:gd name="connsiteX6" fmla="*/ 4381 w 12204467"/>
              <a:gd name="connsiteY6" fmla="*/ 2668969 h 6868301"/>
              <a:gd name="connsiteX0" fmla="*/ 4381 w 12204467"/>
              <a:gd name="connsiteY0" fmla="*/ 2668969 h 6868301"/>
              <a:gd name="connsiteX1" fmla="*/ 0 w 12204467"/>
              <a:gd name="connsiteY1" fmla="*/ 6114 h 6868301"/>
              <a:gd name="connsiteX2" fmla="*/ 12203820 w 12204467"/>
              <a:gd name="connsiteY2" fmla="*/ 0 h 6868301"/>
              <a:gd name="connsiteX3" fmla="*/ 12200574 w 12204467"/>
              <a:gd name="connsiteY3" fmla="*/ 6848107 h 6868301"/>
              <a:gd name="connsiteX4" fmla="*/ 9679576 w 12204467"/>
              <a:gd name="connsiteY4" fmla="*/ 6858126 h 6868301"/>
              <a:gd name="connsiteX5" fmla="*/ 10084162 w 12204467"/>
              <a:gd name="connsiteY5" fmla="*/ 5375312 h 6868301"/>
              <a:gd name="connsiteX6" fmla="*/ 4381 w 12204467"/>
              <a:gd name="connsiteY6" fmla="*/ 2668969 h 6868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4467" h="6868301">
                <a:moveTo>
                  <a:pt x="4381" y="2668969"/>
                </a:moveTo>
                <a:cubicBezTo>
                  <a:pt x="370" y="1080800"/>
                  <a:pt x="4011" y="1594283"/>
                  <a:pt x="0" y="6114"/>
                </a:cubicBezTo>
                <a:lnTo>
                  <a:pt x="12203820" y="0"/>
                </a:lnTo>
                <a:cubicBezTo>
                  <a:pt x="12206971" y="2286936"/>
                  <a:pt x="12197423" y="4561171"/>
                  <a:pt x="12200574" y="6848107"/>
                </a:cubicBezTo>
                <a:cubicBezTo>
                  <a:pt x="12200739" y="6875336"/>
                  <a:pt x="9679048" y="6871175"/>
                  <a:pt x="9679576" y="6858126"/>
                </a:cubicBezTo>
                <a:cubicBezTo>
                  <a:pt x="10086883" y="5381479"/>
                  <a:pt x="10092870" y="5370957"/>
                  <a:pt x="10084162" y="5375312"/>
                </a:cubicBezTo>
                <a:lnTo>
                  <a:pt x="4381" y="266896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4452C-DBBF-4359-803E-2F40B78A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0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UT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480-F122-4955-9B52-236025F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0FBA-AA3D-43AC-89B6-682CCF13B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B9E6-A1AE-4A2C-AE29-BAD7B313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CA2C7C-6300-43A0-911F-AB2B01E4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19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41C7-5902-4D75-A40E-9BA38149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03437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6582D-1D00-43AE-9DF6-EBDF057D0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8C5731-8583-43BD-A5E4-1F1635B03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8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Coopera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685800"/>
            <a:ext cx="3734446" cy="54864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89771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White_Logo on Big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7FF3CF-7261-4C31-BA96-1D26E52836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C60B0648-14A5-499B-87DB-94B43D3F7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A01F14-9E55-4FE2-9D20-7628D05F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63200"/>
            <a:ext cx="5486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243600"/>
            <a:ext cx="54864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8914" y="6279424"/>
            <a:ext cx="2743200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27950" y="5029199"/>
            <a:ext cx="3854450" cy="365125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27950" y="5507669"/>
            <a:ext cx="3854449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BE9BE2-87D2-4607-9EF1-30AC02D907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00FEA0-26F5-43E0-AE4F-2C013B1F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12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19_White_Logo on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921B0BF1-218E-4EF1-B1B4-D0D814841655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 action="ppaction://hlinkfile"/>
            <a:extLst>
              <a:ext uri="{FF2B5EF4-FFF2-40B4-BE49-F238E27FC236}">
                <a16:creationId xmlns:a16="http://schemas.microsoft.com/office/drawing/2014/main" id="{C60B0648-14A5-499B-87DB-94B43D3F7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32000" y="360000"/>
            <a:ext cx="3238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A01F14-9E55-4FE2-9D20-7628D05F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18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han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154" y="1371600"/>
            <a:ext cx="3276000" cy="27432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B155C1-9AF9-4F62-88B2-05094D42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256633-C23F-472E-A91B-4D9A1DFA26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4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hanks_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B155C1-9AF9-4F62-88B2-05094D420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256633-C23F-472E-A91B-4D9A1DFA26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E0EEA24-B3BC-43F7-8BEE-0C484B779F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2800" y="2766218"/>
            <a:ext cx="5486400" cy="2034382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52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3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5145CDC8-4A79-4472-924B-DCC859171F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C500CC-43BC-4E3D-AB37-ABA8E51DD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400" y="457200"/>
            <a:ext cx="6858000" cy="2693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7AD5E3E-F81E-4B39-B414-83E7012B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399" y="3243600"/>
            <a:ext cx="6858000" cy="22428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A3874ED-D425-4FC7-9A25-B3D036F4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6279424"/>
            <a:ext cx="4127715" cy="365125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11E844B-CEEB-4C36-BD37-A5FFB8F34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Start_04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338130"/>
            <a:ext cx="7543799" cy="181267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243600"/>
            <a:ext cx="75438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BA0464-189F-412C-B110-2A92686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597" y="6279425"/>
            <a:ext cx="2070318" cy="349976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F3314B-9362-4A27-934E-2CF2F3EEE0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8598" y="5029199"/>
            <a:ext cx="7543800" cy="371246"/>
          </a:xfrm>
        </p:spPr>
        <p:txBody>
          <a:bodyPr/>
          <a:lstStyle>
            <a:lvl1pPr marL="0" indent="0">
              <a:buFontTx/>
              <a:buNone/>
              <a:defRPr sz="2400" b="0">
                <a:latin typeface="+mj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Name</a:t>
            </a:r>
            <a:r>
              <a:rPr lang="et-EE" dirty="0"/>
              <a:t> </a:t>
            </a:r>
            <a:r>
              <a:rPr lang="et-EE" dirty="0" err="1"/>
              <a:t>here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E299A46-8A25-4182-B9E3-BBD0007CA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597" y="5507669"/>
            <a:ext cx="7543801" cy="664531"/>
          </a:xfrm>
        </p:spPr>
        <p:txBody>
          <a:bodyPr/>
          <a:lstStyle>
            <a:lvl1pPr marL="0" indent="0">
              <a:buFontTx/>
              <a:buNone/>
              <a:defRPr sz="1800" b="0" cap="all" baseline="0">
                <a:solidFill>
                  <a:srgbClr val="B1B3B3"/>
                </a:solidFill>
                <a:latin typeface="+mn-lt"/>
              </a:defRPr>
            </a:lvl1pPr>
            <a:lvl2pPr marL="457200" indent="0">
              <a:buFontTx/>
              <a:buNone/>
              <a:defRPr>
                <a:latin typeface="+mn-lt"/>
              </a:defRPr>
            </a:lvl2pPr>
            <a:lvl3pPr marL="914400" indent="0">
              <a:buFontTx/>
              <a:buNone/>
              <a:defRPr>
                <a:latin typeface="+mn-lt"/>
              </a:defRPr>
            </a:lvl3pPr>
            <a:lvl4pPr marL="1371600" indent="0">
              <a:buFontTx/>
              <a:buNone/>
              <a:defRPr>
                <a:latin typeface="+mn-lt"/>
              </a:defRPr>
            </a:lvl4pPr>
            <a:lvl5pPr marL="1828800" indent="0">
              <a:buFontTx/>
              <a:buNone/>
              <a:defRPr>
                <a:latin typeface="+mn-lt"/>
              </a:defRPr>
            </a:lvl5pPr>
          </a:lstStyle>
          <a:p>
            <a:pPr lvl="0"/>
            <a:r>
              <a:rPr lang="et-EE" dirty="0"/>
              <a:t>YOUR </a:t>
            </a:r>
            <a:r>
              <a:rPr lang="et-EE" dirty="0" err="1"/>
              <a:t>profession</a:t>
            </a:r>
            <a:endParaRPr lang="en-US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8E1C34A-6EC6-4BCF-BEAC-BE1AAFCC30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38400" y="4806225"/>
            <a:ext cx="1371600" cy="13659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B2E460E-E06F-4758-B53F-7F3D23D19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99B437-8886-493D-816D-595C5C2453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0" y="360001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T19_Section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847725"/>
            <a:ext cx="7543801" cy="28701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9" y="3810000"/>
            <a:ext cx="7543802" cy="2362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A916E9-F087-4FBE-94E2-5BBEA79EE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08E4F0-8FD4-431E-B5E0-F7173E3460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T19_Sectionhead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E11-918C-4339-935F-EAD4D46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200" y="847725"/>
            <a:ext cx="7479901" cy="2870199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41A59-81A3-402A-97AC-2DE73220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9200" y="3810000"/>
            <a:ext cx="7479902" cy="2362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9CA-D5C2-41E8-AC9B-30436F441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2B689A-9D75-4C3A-B151-1732DBF8A4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" y="360000"/>
            <a:ext cx="3240000" cy="439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580D0-7F73-4FC7-B0B1-6F83E479C5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9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Image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5438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38600" y="1828800"/>
            <a:ext cx="7543800" cy="43434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F9D15BD-9655-41C0-BC62-AA861D9BD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810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7F442F-6A44-4B33-8CF9-CAAB41F3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917C-B12D-46C7-B6BB-0C34E7D6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8602C-5CF7-45C3-AE90-59D07E66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7F442F-6A44-4B33-8CF9-CAAB41F3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19_Title and Content_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EE96BF-B884-414B-8D90-BCBCCEB2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0A666D5-2455-4C9C-A088-2915FA416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19200"/>
            <a:ext cx="10972800" cy="4953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6696AE-CD0B-4693-ABFF-D6DFD14F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10800" y="6279423"/>
            <a:ext cx="1371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en-US" sz="1600" smtClean="0">
                <a:solidFill>
                  <a:srgbClr val="B1B3B3"/>
                </a:solidFill>
              </a:defRPr>
            </a:lvl1pPr>
          </a:lstStyle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D8A841E-D890-4E99-9E1F-0DB70974B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639F06-EA6C-4DE7-9585-BB74C1D86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CBB18-A9BE-4E26-AEF0-685B460BE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2685-CBD5-44D1-8549-850B27C75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EBC4-24A6-4347-B47E-79B2708B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DBB38E-37F0-4099-9E14-30415241E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6" r:id="rId2"/>
    <p:sldLayoutId id="2147483727" r:id="rId3"/>
    <p:sldLayoutId id="2147483713" r:id="rId4"/>
    <p:sldLayoutId id="2147483712" r:id="rId5"/>
    <p:sldLayoutId id="2147483714" r:id="rId6"/>
    <p:sldLayoutId id="2147483703" r:id="rId7"/>
    <p:sldLayoutId id="2147483724" r:id="rId8"/>
    <p:sldLayoutId id="2147483728" r:id="rId9"/>
    <p:sldLayoutId id="2147483716" r:id="rId10"/>
    <p:sldLayoutId id="2147483719" r:id="rId11"/>
    <p:sldLayoutId id="2147483720" r:id="rId12"/>
    <p:sldLayoutId id="2147483723" r:id="rId13"/>
    <p:sldLayoutId id="2147483715" r:id="rId14"/>
    <p:sldLayoutId id="2147483704" r:id="rId15"/>
    <p:sldLayoutId id="2147483705" r:id="rId16"/>
    <p:sldLayoutId id="2147483707" r:id="rId17"/>
    <p:sldLayoutId id="2147483722" r:id="rId18"/>
    <p:sldLayoutId id="2147483717" r:id="rId19"/>
    <p:sldLayoutId id="2147483725" r:id="rId20"/>
    <p:sldLayoutId id="2147483721" r:id="rId21"/>
    <p:sldLayoutId id="2147483729" r:id="rId22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ubik Bold" panose="00000800000000000000" pitchFamily="2" charset="-79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3807-A02C-476D-81C5-8D4131EF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9" y="2895600"/>
            <a:ext cx="7543799" cy="1812670"/>
          </a:xfrm>
        </p:spPr>
        <p:txBody>
          <a:bodyPr/>
          <a:lstStyle/>
          <a:p>
            <a:r>
              <a:rPr lang="en-GB" dirty="0"/>
              <a:t>Traffic detection and monitoring with traffic camera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50DE4-7210-4247-9D0B-5AD3BBD18D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8598" y="4936977"/>
            <a:ext cx="7543800" cy="371246"/>
          </a:xfrm>
        </p:spPr>
        <p:txBody>
          <a:bodyPr/>
          <a:lstStyle/>
          <a:p>
            <a:r>
              <a:rPr lang="en-US" dirty="0"/>
              <a:t>Timo Tiirats</a:t>
            </a:r>
          </a:p>
          <a:p>
            <a:r>
              <a:rPr lang="en-US" dirty="0" err="1"/>
              <a:t>Xuejun</a:t>
            </a:r>
            <a:r>
              <a:rPr lang="en-US" dirty="0"/>
              <a:t> Wu</a:t>
            </a:r>
          </a:p>
          <a:p>
            <a:r>
              <a:rPr lang="en-US" dirty="0"/>
              <a:t>Denys </a:t>
            </a:r>
            <a:r>
              <a:rPr lang="en-US" dirty="0" err="1"/>
              <a:t>Kolomiiets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B9F391-5497-4F1D-BDB5-D13C8120C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02737-CF1F-4A21-BD1A-F58BE62F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07.10.2020</a:t>
            </a:r>
          </a:p>
        </p:txBody>
      </p:sp>
    </p:spTree>
    <p:extLst>
      <p:ext uri="{BB962C8B-B14F-4D97-AF65-F5344CB8AC3E}">
        <p14:creationId xmlns:p14="http://schemas.microsoft.com/office/powerpoint/2010/main" val="251425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E19E-CD48-40E8-A600-E9285E96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t-EE" dirty="0" err="1"/>
              <a:t>pportunities</a:t>
            </a:r>
            <a:endParaRPr lang="et-E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D205-4A4D-42EA-A727-6B4051E69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Detect types of vehicle: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by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with NN or KNN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Evaluate the 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t-E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7D6B-652C-46FD-A4EF-05CA50CB4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ADBB38E-37F0-4099-9E14-30415241E9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9544"/>
      </p:ext>
    </p:extLst>
  </p:cSld>
  <p:clrMapOvr>
    <a:masterClrMapping/>
  </p:clrMapOvr>
</p:sld>
</file>

<file path=ppt/theme/theme1.xml><?xml version="1.0" encoding="utf-8"?>
<a:theme xmlns:a="http://schemas.openxmlformats.org/drawingml/2006/main" name="UT_2019 Theme">
  <a:themeElements>
    <a:clrScheme name="UT_2019">
      <a:dk1>
        <a:srgbClr val="2C5696"/>
      </a:dk1>
      <a:lt1>
        <a:srgbClr val="FFFFFF"/>
      </a:lt1>
      <a:dk2>
        <a:srgbClr val="102064"/>
      </a:dk2>
      <a:lt2>
        <a:srgbClr val="FFFFFF"/>
      </a:lt2>
      <a:accent1>
        <a:srgbClr val="00A6E9"/>
      </a:accent1>
      <a:accent2>
        <a:srgbClr val="ED7D31"/>
      </a:accent2>
      <a:accent3>
        <a:srgbClr val="E52143"/>
      </a:accent3>
      <a:accent4>
        <a:srgbClr val="AE78B1"/>
      </a:accent4>
      <a:accent5>
        <a:srgbClr val="87BC1F"/>
      </a:accent5>
      <a:accent6>
        <a:srgbClr val="FAA41A"/>
      </a:accent6>
      <a:hlink>
        <a:srgbClr val="FF6F20"/>
      </a:hlink>
      <a:folHlink>
        <a:srgbClr val="00A6E9"/>
      </a:folHlink>
    </a:clrScheme>
    <a:fontScheme name="UT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Rubik</vt:lpstr>
      <vt:lpstr>Rubik Bold</vt:lpstr>
      <vt:lpstr>UT_2019 Theme</vt:lpstr>
      <vt:lpstr>Traffic detection and monitoring with traffic camera</vt:lpstr>
      <vt:lpstr>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Võime muuta maailma!</dc:title>
  <dc:creator>Heiko Unt</dc:creator>
  <cp:lastModifiedBy>Timo Tiirats</cp:lastModifiedBy>
  <cp:revision>45</cp:revision>
  <dcterms:created xsi:type="dcterms:W3CDTF">2018-12-27T16:27:33Z</dcterms:created>
  <dcterms:modified xsi:type="dcterms:W3CDTF">2020-10-06T10:25:57Z</dcterms:modified>
</cp:coreProperties>
</file>