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Weather Application</a:t>
            </a:r>
            <a:endParaRPr 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Ander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Jors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Martin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Lohmus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Xuejun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 the weather of user’s location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 user to choose up to three different cities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can navigate through different fragments to find the weather of cities they choose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 user to change the style of the application(dark &amp; light mode)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a widget to display weather to the user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Blocks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multiple fragments or activities to display weather of different cities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function setting screen will allow user to choose cities, change application appearance.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are stilling thinking of functionalities that will need multi-threading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Blocks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GPS will be used to locate the location of user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Widget will be used to display weather information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Web Restful API will be used to get weather information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{07F6E213-14D2-499E-83A7-549D958B6E5B}tf56160789_win32</Template>
  <TotalTime>0</TotalTime>
  <Words>806</Words>
  <Application>WPS Presentation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Microsoft YaHei UI</vt:lpstr>
      <vt:lpstr>新宋体</vt:lpstr>
      <vt:lpstr>Calibri</vt:lpstr>
      <vt:lpstr>Franklin Gothic Book</vt:lpstr>
      <vt:lpstr>微软雅黑</vt:lpstr>
      <vt:lpstr>Arial Unicode MS</vt:lpstr>
      <vt:lpstr>1_RetrospectVTI</vt:lpstr>
      <vt:lpstr>Weather Application</vt:lpstr>
      <vt:lpstr>Basic Functionalities</vt:lpstr>
      <vt:lpstr>Core Blocks</vt:lpstr>
      <vt:lpstr>Feature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学骏 吴</dc:creator>
  <cp:lastModifiedBy>99697</cp:lastModifiedBy>
  <cp:revision>5</cp:revision>
  <dcterms:created xsi:type="dcterms:W3CDTF">2020-11-22T22:53:00Z</dcterms:created>
  <dcterms:modified xsi:type="dcterms:W3CDTF">2020-11-23T01:30:48Z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