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9" r:id="rId2"/>
    <p:sldId id="298" r:id="rId3"/>
    <p:sldId id="29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FF33"/>
    <a:srgbClr val="FFCCCC"/>
    <a:srgbClr val="FFF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70" autoAdjust="0"/>
  </p:normalViewPr>
  <p:slideViewPr>
    <p:cSldViewPr snapToGrid="0">
      <p:cViewPr varScale="1">
        <p:scale>
          <a:sx n="68" d="100"/>
          <a:sy n="68" d="100"/>
        </p:scale>
        <p:origin x="5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4E693-EE54-4FD5-BA12-A9FA74A8D96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1CF9F-C943-4182-936E-C75AF36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1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D9E01-9B5C-4A55-9BCC-D74F30A41D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7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9CD56F4-CC24-4F7C-9251-135B471DEA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b="9091"/>
          <a:stretch/>
        </p:blipFill>
        <p:spPr>
          <a:xfrm>
            <a:off x="6936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DFB798B-CB4A-4BC0-A370-2A9CE30FD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5E20C6-2BAD-4565-A9F2-2725C9CFE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8FC37-B715-4AED-9687-27F7E1E2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4DC4D-EC8B-4768-A341-6104FC1E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13EE5-CB5B-4212-A11E-787CA60B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2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B2DC5-C53E-4469-A26E-924E6D74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1DB558-340D-4FD9-94CD-568E80592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27D06C-E051-4FCD-9423-54647116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D4D69-72D8-44FF-B483-E858EACC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F42C2-B4ED-4166-869F-02592B74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115AC0-5BCF-4B5C-A842-0B3EC48FF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A3160D-43A7-480B-8E8A-5883D68B3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78629-AAC0-4CD7-85FD-57D9AA4D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6A356-559F-41D5-89FE-738F4007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1FD42B-3268-488C-AEE0-67B038CE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5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C71EC-E29C-43D6-A113-B3FCF348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B39764-435F-4732-9513-7E445F817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1A18B-34A2-40C5-9A63-FAE451F5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32016-7A10-4A7C-BAEB-5CC1F707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DB87C-5361-4DDE-9C23-404D349A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3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41736-174F-4E26-A92A-89BA4985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78CE90-3492-44BA-8733-16F483DF1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63986-6890-4C91-8ED0-6DCD3AF3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452228-4316-4E78-8CCA-293E1C8A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F8AD0C-2CA0-4DE8-B8A8-809DC3FF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4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8AA28-3E59-46E2-B661-55ABA01A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ABBB6-AF9E-4B25-9143-28C01E76F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30BEFA-4B97-47BC-A1C8-7BF710CD0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370B83-2F98-46A4-A8D6-0953BA8F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132931-17B3-4A87-8EB9-057AA0D9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E06B8E-B13F-4C3E-B1A0-4B251105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2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F372A-9E64-40CB-8700-D1DAB3DD6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7CE9A9-8C67-4B99-901F-1A72CB4E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7C77A0-05A0-41E3-88B8-F0795F7D4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B337E3-13EA-44E7-BE00-1DE55F166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AD07CB-981F-4025-93DC-A2E0437E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2F650B-4512-490E-9116-44F16709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7F25C8-0038-4701-A837-33E8A2BD6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C39907-8AD2-4594-BAB3-E93F67DE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4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C1D9F-5362-44B0-BA16-BCB6F25C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6DB35A-324E-46A3-807C-9CC30072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10A6BE-DC67-4863-B37E-9BE92F50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B5F034-143F-4A9C-886E-CA2A4994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0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0C6F3D-E452-4269-89F3-A1C947F0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BB602D-9D7F-42D2-A160-5C9507E0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5C41F8-21FA-41A0-B3BC-4BE02098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4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9334B-3B2A-43B4-99F8-0B65231BE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E1DA2-C71B-450B-94BF-CFCEB18CA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15B982-845E-4ACE-9E36-7A4CD9EB0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C12C2-D99E-43CB-BA1D-19E09814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3F7EF1-1414-4BCB-986B-3196D37F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BBC253-4E88-4BF1-A762-64D679F4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3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CFF48-9922-4958-A17A-7143C9C2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F325B1-73CB-4744-BCAC-1DF636156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3391C7-840E-42FC-9E6F-A9451CC3F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D702B3-D513-4024-8CC9-D7DE6789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70E0A6-A51A-41EB-BEB1-2B20D50F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B4C69A-73FC-4103-8CF9-2617EADF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8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CA54F7-FCAA-401F-BE3B-F9421242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20" y="211813"/>
            <a:ext cx="10515600" cy="636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32375E-3570-40BD-B0D7-818B04188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720" y="11028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EDF9C-B90F-4BBB-981D-22264547F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90A2F-9985-4A28-A797-90187D8B4BA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FF8AD-E6F7-4911-8E37-E5965CD0D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ABFD3-D97D-4B13-A7A0-F2D74BBBD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0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EB89237-777C-4644-8B47-2E273F9CA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786" y="4433296"/>
            <a:ext cx="7471256" cy="216513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丽泽中心一卡通集成</a:t>
            </a:r>
            <a:br>
              <a:rPr lang="en-US" altLang="zh-CN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zh-CN" altLang="en-US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项目状态报告</a:t>
            </a:r>
            <a:br>
              <a:rPr lang="en-US" altLang="zh-CN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28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-20170212</a:t>
            </a:r>
            <a:endParaRPr lang="zh-CN" altLang="en-US" sz="28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3A6E9FE-BBA8-4D14-893C-4431371007C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2032" y="6598429"/>
            <a:ext cx="2292295" cy="27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8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F1497-EB10-42D9-8742-199AD381C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/>
              <a:t>项目进度</a:t>
            </a:r>
            <a:endParaRPr lang="zh-CN" altLang="zh-CN" dirty="0"/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/>
              <a:t>除一卡通接口相关功能外，所有开发基本完成，少量</a:t>
            </a:r>
            <a:r>
              <a:rPr lang="en-US" altLang="zh-CN" sz="2000" dirty="0"/>
              <a:t>Bug</a:t>
            </a:r>
            <a:r>
              <a:rPr lang="zh-CN" altLang="zh-CN" sz="2000" dirty="0"/>
              <a:t>调试中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/>
              <a:t>一卡通接口调试中，共</a:t>
            </a:r>
            <a:r>
              <a:rPr lang="en-US" altLang="zh-CN" sz="2000" dirty="0"/>
              <a:t>12</a:t>
            </a:r>
            <a:r>
              <a:rPr lang="zh-CN" altLang="zh-CN" sz="2000" dirty="0"/>
              <a:t>个接口，调试完毕</a:t>
            </a:r>
            <a:r>
              <a:rPr lang="en-US" altLang="zh-CN" sz="2000" dirty="0"/>
              <a:t>1</a:t>
            </a:r>
            <a:r>
              <a:rPr lang="zh-CN" altLang="zh-CN" sz="2000" dirty="0"/>
              <a:t>个，等待达实测开发</a:t>
            </a:r>
            <a:r>
              <a:rPr lang="en-US" altLang="zh-CN" sz="2000" dirty="0"/>
              <a:t>1</a:t>
            </a:r>
            <a:r>
              <a:rPr lang="zh-CN" altLang="zh-CN" sz="2000" dirty="0"/>
              <a:t>个（尚未开发，具体何时开发等待达实确认），剩余</a:t>
            </a:r>
            <a:r>
              <a:rPr lang="en-US" altLang="zh-CN" sz="2000" dirty="0"/>
              <a:t>10</a:t>
            </a:r>
            <a:r>
              <a:rPr lang="zh-CN" altLang="zh-CN" sz="2000" dirty="0"/>
              <a:t>个接口调试中</a:t>
            </a:r>
          </a:p>
          <a:p>
            <a:endParaRPr lang="en-US" altLang="zh-CN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zh-CN" altLang="zh-CN" b="1" dirty="0"/>
              <a:t>项目风险</a:t>
            </a:r>
            <a:endParaRPr lang="zh-CN" altLang="zh-CN" dirty="0"/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/>
              <a:t>达实缺失接口的开发日程仍在计划中，对方进度不可控，会再次影响我们的上线时间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/>
              <a:t>由于达实的接口开发及部署存在问题，现有接口调试花费大量时间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A9EFA3F-4EF5-4AAC-BC19-B85BA82AD3A6}"/>
              </a:ext>
            </a:extLst>
          </p:cNvPr>
          <p:cNvSpPr txBox="1">
            <a:spLocks/>
          </p:cNvSpPr>
          <p:nvPr/>
        </p:nvSpPr>
        <p:spPr>
          <a:xfrm>
            <a:off x="164720" y="310842"/>
            <a:ext cx="7894531" cy="5826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B39B7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北京丽泽项目状况报告</a:t>
            </a:r>
            <a:endParaRPr 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546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1989CB50-EE65-4DB6-98B3-9E2E708500C9}"/>
              </a:ext>
            </a:extLst>
          </p:cNvPr>
          <p:cNvSpPr txBox="1">
            <a:spLocks/>
          </p:cNvSpPr>
          <p:nvPr/>
        </p:nvSpPr>
        <p:spPr>
          <a:xfrm>
            <a:off x="185982" y="281025"/>
            <a:ext cx="7894531" cy="5826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B39B7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北京丽泽项目开发里程碑（待与孟总再次沟通）</a:t>
            </a:r>
            <a:endParaRPr 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151131D-993A-417F-A8A8-7767E17EB4CB}"/>
              </a:ext>
            </a:extLst>
          </p:cNvPr>
          <p:cNvCxnSpPr>
            <a:cxnSpLocks/>
          </p:cNvCxnSpPr>
          <p:nvPr/>
        </p:nvCxnSpPr>
        <p:spPr>
          <a:xfrm flipH="1">
            <a:off x="11240180" y="1272165"/>
            <a:ext cx="13582" cy="484566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97046F5-3245-4E5C-9336-5BD29A8EDEA1}"/>
              </a:ext>
            </a:extLst>
          </p:cNvPr>
          <p:cNvCxnSpPr>
            <a:cxnSpLocks/>
          </p:cNvCxnSpPr>
          <p:nvPr/>
        </p:nvCxnSpPr>
        <p:spPr>
          <a:xfrm flipH="1">
            <a:off x="10491243" y="1272165"/>
            <a:ext cx="13582" cy="484566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E347E6C-ACF3-4049-87AA-97AE70C81D85}"/>
              </a:ext>
            </a:extLst>
          </p:cNvPr>
          <p:cNvCxnSpPr>
            <a:cxnSpLocks/>
          </p:cNvCxnSpPr>
          <p:nvPr/>
        </p:nvCxnSpPr>
        <p:spPr>
          <a:xfrm flipH="1">
            <a:off x="9742306" y="1272165"/>
            <a:ext cx="13582" cy="484566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411CECF-F9DC-44CD-85EC-AA4502799E10}"/>
              </a:ext>
            </a:extLst>
          </p:cNvPr>
          <p:cNvCxnSpPr>
            <a:cxnSpLocks/>
          </p:cNvCxnSpPr>
          <p:nvPr/>
        </p:nvCxnSpPr>
        <p:spPr>
          <a:xfrm flipH="1">
            <a:off x="8993369" y="1272165"/>
            <a:ext cx="13582" cy="484566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0606F9A-B66A-4FE0-A283-E6DB7729DEF4}"/>
              </a:ext>
            </a:extLst>
          </p:cNvPr>
          <p:cNvCxnSpPr>
            <a:cxnSpLocks/>
          </p:cNvCxnSpPr>
          <p:nvPr/>
        </p:nvCxnSpPr>
        <p:spPr>
          <a:xfrm flipH="1">
            <a:off x="8244432" y="1272165"/>
            <a:ext cx="13582" cy="484566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6BF763B-CEB7-4F60-BD5B-2DA6C7300DFD}"/>
              </a:ext>
            </a:extLst>
          </p:cNvPr>
          <p:cNvCxnSpPr>
            <a:cxnSpLocks/>
          </p:cNvCxnSpPr>
          <p:nvPr/>
        </p:nvCxnSpPr>
        <p:spPr>
          <a:xfrm flipH="1">
            <a:off x="7495495" y="1272165"/>
            <a:ext cx="13582" cy="484566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0B74390-B028-459F-B038-DA4C0A730477}"/>
              </a:ext>
            </a:extLst>
          </p:cNvPr>
          <p:cNvCxnSpPr>
            <a:cxnSpLocks/>
          </p:cNvCxnSpPr>
          <p:nvPr/>
        </p:nvCxnSpPr>
        <p:spPr>
          <a:xfrm flipH="1">
            <a:off x="6746558" y="1272165"/>
            <a:ext cx="13582" cy="484566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A5BC564-BC07-4A90-BAAA-E2C624EE3E9C}"/>
              </a:ext>
            </a:extLst>
          </p:cNvPr>
          <p:cNvCxnSpPr>
            <a:cxnSpLocks/>
          </p:cNvCxnSpPr>
          <p:nvPr/>
        </p:nvCxnSpPr>
        <p:spPr>
          <a:xfrm flipH="1">
            <a:off x="5248684" y="1272165"/>
            <a:ext cx="13582" cy="484566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AE43A69-3679-4FF0-8336-73AF01894957}"/>
              </a:ext>
            </a:extLst>
          </p:cNvPr>
          <p:cNvSpPr/>
          <p:nvPr/>
        </p:nvSpPr>
        <p:spPr>
          <a:xfrm>
            <a:off x="3022335" y="1045137"/>
            <a:ext cx="720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01/15</a:t>
            </a:r>
            <a:endParaRPr lang="zh-CN" altLang="en-US" sz="900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4652126-E169-4808-B385-10078B148B07}"/>
              </a:ext>
            </a:extLst>
          </p:cNvPr>
          <p:cNvSpPr/>
          <p:nvPr/>
        </p:nvSpPr>
        <p:spPr>
          <a:xfrm>
            <a:off x="3771917" y="1045137"/>
            <a:ext cx="720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01/31</a:t>
            </a:r>
            <a:endParaRPr lang="zh-CN" altLang="en-US" sz="900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CA839DD-9399-45E1-8EAB-59988C6CE091}"/>
              </a:ext>
            </a:extLst>
          </p:cNvPr>
          <p:cNvSpPr/>
          <p:nvPr/>
        </p:nvSpPr>
        <p:spPr>
          <a:xfrm>
            <a:off x="4521499" y="1045137"/>
            <a:ext cx="720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02/15</a:t>
            </a:r>
            <a:endParaRPr lang="zh-CN" altLang="en-US" sz="900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7FA549C-4CD4-43B3-9A5A-45BD865FC65A}"/>
              </a:ext>
            </a:extLst>
          </p:cNvPr>
          <p:cNvSpPr/>
          <p:nvPr/>
        </p:nvSpPr>
        <p:spPr>
          <a:xfrm>
            <a:off x="5271081" y="1045137"/>
            <a:ext cx="720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02/28</a:t>
            </a:r>
            <a:endParaRPr lang="zh-CN" altLang="en-US" sz="900" b="1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05C2C41-73D6-41FE-B2E7-18A3F45AAB49}"/>
              </a:ext>
            </a:extLst>
          </p:cNvPr>
          <p:cNvSpPr/>
          <p:nvPr/>
        </p:nvSpPr>
        <p:spPr>
          <a:xfrm>
            <a:off x="6020663" y="1045137"/>
            <a:ext cx="720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03/15</a:t>
            </a:r>
            <a:endParaRPr lang="zh-CN" altLang="en-US" sz="900" b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42BB8B1-8F0D-4DCB-A936-EDFBC92D2D42}"/>
              </a:ext>
            </a:extLst>
          </p:cNvPr>
          <p:cNvSpPr/>
          <p:nvPr/>
        </p:nvSpPr>
        <p:spPr>
          <a:xfrm>
            <a:off x="6770245" y="1045137"/>
            <a:ext cx="720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03/31</a:t>
            </a:r>
            <a:endParaRPr lang="zh-CN" altLang="en-US" sz="900" b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B4E93BD-7266-4CBD-B207-F74E357B2D60}"/>
              </a:ext>
            </a:extLst>
          </p:cNvPr>
          <p:cNvSpPr/>
          <p:nvPr/>
        </p:nvSpPr>
        <p:spPr>
          <a:xfrm>
            <a:off x="7519827" y="1045137"/>
            <a:ext cx="720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04/15</a:t>
            </a:r>
            <a:endParaRPr lang="zh-CN" altLang="en-US" sz="900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F872918-3A96-4DF5-BB4E-C94942251228}"/>
              </a:ext>
            </a:extLst>
          </p:cNvPr>
          <p:cNvSpPr/>
          <p:nvPr/>
        </p:nvSpPr>
        <p:spPr>
          <a:xfrm>
            <a:off x="8269409" y="1045137"/>
            <a:ext cx="720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04/30</a:t>
            </a:r>
            <a:endParaRPr lang="zh-CN" altLang="en-US" sz="900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01BD26F-F4CC-4B22-AE64-E10455E1B41B}"/>
              </a:ext>
            </a:extLst>
          </p:cNvPr>
          <p:cNvSpPr/>
          <p:nvPr/>
        </p:nvSpPr>
        <p:spPr>
          <a:xfrm>
            <a:off x="9018991" y="1045137"/>
            <a:ext cx="720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05/15</a:t>
            </a:r>
            <a:endParaRPr lang="zh-CN" altLang="en-US" sz="900" b="1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D744630-9DAB-41D3-B64E-19314C493BEB}"/>
              </a:ext>
            </a:extLst>
          </p:cNvPr>
          <p:cNvSpPr/>
          <p:nvPr/>
        </p:nvSpPr>
        <p:spPr>
          <a:xfrm>
            <a:off x="9768573" y="1045137"/>
            <a:ext cx="720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05/30</a:t>
            </a:r>
            <a:endParaRPr lang="zh-CN" altLang="en-US" sz="900" b="1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BAF2254-CD86-425F-86D3-24436D7D896F}"/>
              </a:ext>
            </a:extLst>
          </p:cNvPr>
          <p:cNvSpPr/>
          <p:nvPr/>
        </p:nvSpPr>
        <p:spPr>
          <a:xfrm>
            <a:off x="10518155" y="1045137"/>
            <a:ext cx="720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06/15</a:t>
            </a:r>
            <a:endParaRPr lang="zh-CN" altLang="en-US" sz="900" b="1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BBA503A-DCAB-43CD-A6B0-44DFD08B7590}"/>
              </a:ext>
            </a:extLst>
          </p:cNvPr>
          <p:cNvSpPr/>
          <p:nvPr/>
        </p:nvSpPr>
        <p:spPr>
          <a:xfrm>
            <a:off x="11267742" y="1045137"/>
            <a:ext cx="720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06/30</a:t>
            </a:r>
            <a:endParaRPr lang="zh-CN" altLang="en-US" sz="900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CAFC98C-CDFA-4375-B36E-788AE80D3988}"/>
              </a:ext>
            </a:extLst>
          </p:cNvPr>
          <p:cNvCxnSpPr>
            <a:cxnSpLocks/>
          </p:cNvCxnSpPr>
          <p:nvPr/>
        </p:nvCxnSpPr>
        <p:spPr>
          <a:xfrm flipH="1">
            <a:off x="3750810" y="1272165"/>
            <a:ext cx="13582" cy="484566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1999617-46A6-43CA-9E01-6B1679E77F8B}"/>
              </a:ext>
            </a:extLst>
          </p:cNvPr>
          <p:cNvCxnSpPr>
            <a:cxnSpLocks/>
          </p:cNvCxnSpPr>
          <p:nvPr/>
        </p:nvCxnSpPr>
        <p:spPr>
          <a:xfrm flipH="1">
            <a:off x="4499747" y="1272165"/>
            <a:ext cx="13582" cy="484566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A4C15F5-DFF6-4694-A1F1-4DA330C99EE0}"/>
              </a:ext>
            </a:extLst>
          </p:cNvPr>
          <p:cNvCxnSpPr>
            <a:cxnSpLocks/>
          </p:cNvCxnSpPr>
          <p:nvPr/>
        </p:nvCxnSpPr>
        <p:spPr>
          <a:xfrm flipH="1">
            <a:off x="5997621" y="1272165"/>
            <a:ext cx="13582" cy="484566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9107B99-F027-46E3-84EB-1B6025109301}"/>
              </a:ext>
            </a:extLst>
          </p:cNvPr>
          <p:cNvCxnSpPr>
            <a:cxnSpLocks/>
          </p:cNvCxnSpPr>
          <p:nvPr/>
        </p:nvCxnSpPr>
        <p:spPr>
          <a:xfrm flipH="1">
            <a:off x="11989121" y="1272165"/>
            <a:ext cx="13582" cy="484566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25E40656-5530-4EB9-9011-900F07D693F6}"/>
              </a:ext>
            </a:extLst>
          </p:cNvPr>
          <p:cNvSpPr/>
          <p:nvPr/>
        </p:nvSpPr>
        <p:spPr>
          <a:xfrm>
            <a:off x="927711" y="1446742"/>
            <a:ext cx="1800000" cy="432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服务商功能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箭头: 五边形 86">
            <a:extLst>
              <a:ext uri="{FF2B5EF4-FFF2-40B4-BE49-F238E27FC236}">
                <a16:creationId xmlns:a16="http://schemas.microsoft.com/office/drawing/2014/main" id="{6CE986EF-2306-4720-8607-E8CD8B727052}"/>
              </a:ext>
            </a:extLst>
          </p:cNvPr>
          <p:cNvSpPr/>
          <p:nvPr/>
        </p:nvSpPr>
        <p:spPr>
          <a:xfrm>
            <a:off x="3013555" y="1446742"/>
            <a:ext cx="1819265" cy="4320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F04E13D-C3B5-41BB-AFFE-F0BD4A381BC2}"/>
              </a:ext>
            </a:extLst>
          </p:cNvPr>
          <p:cNvSpPr/>
          <p:nvPr/>
        </p:nvSpPr>
        <p:spPr>
          <a:xfrm>
            <a:off x="927711" y="2033992"/>
            <a:ext cx="1800000" cy="432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修正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7875980C-071D-4A09-ABA9-8E0EAE09586F}"/>
              </a:ext>
            </a:extLst>
          </p:cNvPr>
          <p:cNvSpPr/>
          <p:nvPr/>
        </p:nvSpPr>
        <p:spPr>
          <a:xfrm>
            <a:off x="927711" y="3208492"/>
            <a:ext cx="1800000" cy="432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一卡通接口相关开发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箭头: 五边形 89">
            <a:extLst>
              <a:ext uri="{FF2B5EF4-FFF2-40B4-BE49-F238E27FC236}">
                <a16:creationId xmlns:a16="http://schemas.microsoft.com/office/drawing/2014/main" id="{A47F859C-26DD-4E70-9950-937DF7C14505}"/>
              </a:ext>
            </a:extLst>
          </p:cNvPr>
          <p:cNvSpPr/>
          <p:nvPr/>
        </p:nvSpPr>
        <p:spPr>
          <a:xfrm>
            <a:off x="6387050" y="3208492"/>
            <a:ext cx="1080000" cy="4320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根据接口调试状况需重新计划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5D0FC26-56B1-45FD-9A43-06B5646FF61E}"/>
              </a:ext>
            </a:extLst>
          </p:cNvPr>
          <p:cNvSpPr/>
          <p:nvPr/>
        </p:nvSpPr>
        <p:spPr>
          <a:xfrm>
            <a:off x="927711" y="3795742"/>
            <a:ext cx="1800000" cy="432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</a:t>
            </a:r>
          </a:p>
        </p:txBody>
      </p:sp>
      <p:sp>
        <p:nvSpPr>
          <p:cNvPr id="92" name="箭头: 五边形 91">
            <a:extLst>
              <a:ext uri="{FF2B5EF4-FFF2-40B4-BE49-F238E27FC236}">
                <a16:creationId xmlns:a16="http://schemas.microsoft.com/office/drawing/2014/main" id="{D5D6BABE-7BBD-4959-98F2-55AB6A1E2DAF}"/>
              </a:ext>
            </a:extLst>
          </p:cNvPr>
          <p:cNvSpPr/>
          <p:nvPr/>
        </p:nvSpPr>
        <p:spPr>
          <a:xfrm>
            <a:off x="7502286" y="3795742"/>
            <a:ext cx="346601" cy="4320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CFA5744D-28CB-4E40-958E-9A30A03351E5}"/>
              </a:ext>
            </a:extLst>
          </p:cNvPr>
          <p:cNvSpPr/>
          <p:nvPr/>
        </p:nvSpPr>
        <p:spPr>
          <a:xfrm>
            <a:off x="927711" y="4382992"/>
            <a:ext cx="1800000" cy="432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系统试运行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箭头: 五边形 93">
            <a:extLst>
              <a:ext uri="{FF2B5EF4-FFF2-40B4-BE49-F238E27FC236}">
                <a16:creationId xmlns:a16="http://schemas.microsoft.com/office/drawing/2014/main" id="{83731F8E-7263-4E09-A18F-AB34D2C510F7}"/>
              </a:ext>
            </a:extLst>
          </p:cNvPr>
          <p:cNvSpPr/>
          <p:nvPr/>
        </p:nvSpPr>
        <p:spPr>
          <a:xfrm>
            <a:off x="7913196" y="4382992"/>
            <a:ext cx="1699741" cy="4320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5" name="箭头: 五边形 94">
            <a:extLst>
              <a:ext uri="{FF2B5EF4-FFF2-40B4-BE49-F238E27FC236}">
                <a16:creationId xmlns:a16="http://schemas.microsoft.com/office/drawing/2014/main" id="{A765852D-CF17-456B-83D2-76C36DE5C33D}"/>
              </a:ext>
            </a:extLst>
          </p:cNvPr>
          <p:cNvSpPr/>
          <p:nvPr/>
        </p:nvSpPr>
        <p:spPr>
          <a:xfrm>
            <a:off x="3013251" y="2033992"/>
            <a:ext cx="1819265" cy="4320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5E22059A-7F55-453C-9667-3FA2CC3D11FD}"/>
              </a:ext>
            </a:extLst>
          </p:cNvPr>
          <p:cNvSpPr/>
          <p:nvPr/>
        </p:nvSpPr>
        <p:spPr>
          <a:xfrm>
            <a:off x="927711" y="4970243"/>
            <a:ext cx="1800000" cy="432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修正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箭头: 五边形 96">
            <a:extLst>
              <a:ext uri="{FF2B5EF4-FFF2-40B4-BE49-F238E27FC236}">
                <a16:creationId xmlns:a16="http://schemas.microsoft.com/office/drawing/2014/main" id="{7547636D-8F48-4CAD-B2BF-4BFA38488CA0}"/>
              </a:ext>
            </a:extLst>
          </p:cNvPr>
          <p:cNvSpPr/>
          <p:nvPr/>
        </p:nvSpPr>
        <p:spPr>
          <a:xfrm>
            <a:off x="9736372" y="4970099"/>
            <a:ext cx="728421" cy="4320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71BC286A-D812-46F4-B1C0-35806C7AD5FD}"/>
              </a:ext>
            </a:extLst>
          </p:cNvPr>
          <p:cNvSpPr/>
          <p:nvPr/>
        </p:nvSpPr>
        <p:spPr>
          <a:xfrm>
            <a:off x="927711" y="2621242"/>
            <a:ext cx="1800000" cy="432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一卡通接口调试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箭头: 五边形 98">
            <a:extLst>
              <a:ext uri="{FF2B5EF4-FFF2-40B4-BE49-F238E27FC236}">
                <a16:creationId xmlns:a16="http://schemas.microsoft.com/office/drawing/2014/main" id="{2964C79B-600F-47C5-A885-E04330ED6887}"/>
              </a:ext>
            </a:extLst>
          </p:cNvPr>
          <p:cNvSpPr/>
          <p:nvPr/>
        </p:nvSpPr>
        <p:spPr>
          <a:xfrm>
            <a:off x="3937972" y="2621242"/>
            <a:ext cx="2413851" cy="4320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78A99E1A-E5A1-4BD0-8C00-0F907F116024}"/>
              </a:ext>
            </a:extLst>
          </p:cNvPr>
          <p:cNvCxnSpPr>
            <a:cxnSpLocks/>
          </p:cNvCxnSpPr>
          <p:nvPr/>
        </p:nvCxnSpPr>
        <p:spPr>
          <a:xfrm flipV="1">
            <a:off x="4836979" y="1261137"/>
            <a:ext cx="12694" cy="3924962"/>
          </a:xfrm>
          <a:prstGeom prst="line">
            <a:avLst/>
          </a:prstGeom>
          <a:ln w="19050"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标注: 弯曲线形 100">
            <a:extLst>
              <a:ext uri="{FF2B5EF4-FFF2-40B4-BE49-F238E27FC236}">
                <a16:creationId xmlns:a16="http://schemas.microsoft.com/office/drawing/2014/main" id="{50D446C5-73D8-4A6F-93BD-BD7FFAF755D2}"/>
              </a:ext>
            </a:extLst>
          </p:cNvPr>
          <p:cNvSpPr/>
          <p:nvPr/>
        </p:nvSpPr>
        <p:spPr>
          <a:xfrm>
            <a:off x="6667303" y="2465992"/>
            <a:ext cx="1080000" cy="2247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6971"/>
              <a:gd name="adj6" fmla="val -286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2018/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标注: 弯曲线形 101">
            <a:extLst>
              <a:ext uri="{FF2B5EF4-FFF2-40B4-BE49-F238E27FC236}">
                <a16:creationId xmlns:a16="http://schemas.microsoft.com/office/drawing/2014/main" id="{FD0D6133-363E-42A4-B4C3-45F32CFFFDF6}"/>
              </a:ext>
            </a:extLst>
          </p:cNvPr>
          <p:cNvSpPr/>
          <p:nvPr/>
        </p:nvSpPr>
        <p:spPr>
          <a:xfrm>
            <a:off x="7938991" y="3062258"/>
            <a:ext cx="1080000" cy="2247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3702"/>
              <a:gd name="adj6" fmla="val -4706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2018/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标注: 弯曲线形 102">
            <a:extLst>
              <a:ext uri="{FF2B5EF4-FFF2-40B4-BE49-F238E27FC236}">
                <a16:creationId xmlns:a16="http://schemas.microsoft.com/office/drawing/2014/main" id="{E7AA0670-C2DB-4BF6-BC5D-17DB3323A8D6}"/>
              </a:ext>
            </a:extLst>
          </p:cNvPr>
          <p:cNvSpPr/>
          <p:nvPr/>
        </p:nvSpPr>
        <p:spPr>
          <a:xfrm>
            <a:off x="8322989" y="3679243"/>
            <a:ext cx="1080000" cy="2247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3702"/>
              <a:gd name="adj6" fmla="val -4706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2018/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标注: 弯曲线形 103">
            <a:extLst>
              <a:ext uri="{FF2B5EF4-FFF2-40B4-BE49-F238E27FC236}">
                <a16:creationId xmlns:a16="http://schemas.microsoft.com/office/drawing/2014/main" id="{95AA9013-8FC0-4BC5-A6B9-6D1503211117}"/>
              </a:ext>
            </a:extLst>
          </p:cNvPr>
          <p:cNvSpPr/>
          <p:nvPr/>
        </p:nvSpPr>
        <p:spPr>
          <a:xfrm>
            <a:off x="10107281" y="4254654"/>
            <a:ext cx="1080000" cy="2247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3702"/>
              <a:gd name="adj6" fmla="val -4706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2018/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标注: 弯曲线形 104">
            <a:extLst>
              <a:ext uri="{FF2B5EF4-FFF2-40B4-BE49-F238E27FC236}">
                <a16:creationId xmlns:a16="http://schemas.microsoft.com/office/drawing/2014/main" id="{7F32340E-7A3F-40BE-86A5-26C10CFD7413}"/>
              </a:ext>
            </a:extLst>
          </p:cNvPr>
          <p:cNvSpPr/>
          <p:nvPr/>
        </p:nvSpPr>
        <p:spPr>
          <a:xfrm>
            <a:off x="10968481" y="4857740"/>
            <a:ext cx="1080000" cy="2247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3702"/>
              <a:gd name="adj6" fmla="val -4706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2018/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728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183</Words>
  <Application>Microsoft Office PowerPoint</Application>
  <PresentationFormat>宽屏</PresentationFormat>
  <Paragraphs>36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微软雅黑</vt:lpstr>
      <vt:lpstr>幼圆</vt:lpstr>
      <vt:lpstr>Arial</vt:lpstr>
      <vt:lpstr>Calibri</vt:lpstr>
      <vt:lpstr>Wingdings</vt:lpstr>
      <vt:lpstr>Office 主题​​</vt:lpstr>
      <vt:lpstr>丽泽中心一卡通集成 项目状态报告 -20170212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Wenrui Jiang</dc:creator>
  <cp:lastModifiedBy>田加林</cp:lastModifiedBy>
  <cp:revision>192</cp:revision>
  <dcterms:created xsi:type="dcterms:W3CDTF">2018-01-08T14:40:17Z</dcterms:created>
  <dcterms:modified xsi:type="dcterms:W3CDTF">2018-02-12T08:26:45Z</dcterms:modified>
</cp:coreProperties>
</file>