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0" r:id="rId2"/>
    <p:sldId id="288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DD7E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4E693-EE54-4FD5-BA12-A9FA74A8D96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1CF9F-C943-4182-936E-C75AF36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B798B-CB4A-4BC0-A370-2A9CE30F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E20C6-2BAD-4565-A9F2-2725C9CFE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8FC37-B715-4AED-9687-27F7E1E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4DC4D-EC8B-4768-A341-6104FC1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13EE5-CB5B-4212-A11E-787CA60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B2DC5-C53E-4469-A26E-924E6D74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DB558-340D-4FD9-94CD-568E8059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7D06C-E051-4FCD-9423-5464711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D4D69-72D8-44FF-B483-E858EACC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F42C2-B4ED-4166-869F-02592B74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15AC0-5BCF-4B5C-A842-0B3EC48F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3160D-43A7-480B-8E8A-5883D68B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8629-AAC0-4CD7-85FD-57D9AA4D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6A356-559F-41D5-89FE-738F4007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D42B-3268-488C-AEE0-67B038CE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71EC-E29C-43D6-A113-B3FCF34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39764-435F-4732-9513-7E445F8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1A18B-34A2-40C5-9A63-FAE451F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32016-7A10-4A7C-BAEB-5CC1F707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DB87C-5361-4DDE-9C23-404D349A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1736-174F-4E26-A92A-89BA498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8CE90-3492-44BA-8733-16F483DF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63986-6890-4C91-8ED0-6DCD3AF3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52228-4316-4E78-8CCA-293E1C8A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8AD0C-2CA0-4DE8-B8A8-809DC3F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AA28-3E59-46E2-B661-55ABA01A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ABBB6-AF9E-4B25-9143-28C01E76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0BEFA-4B97-47BC-A1C8-7BF710CD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0B83-2F98-46A4-A8D6-0953BA8F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32931-17B3-4A87-8EB9-057AA0D9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06B8E-B13F-4C3E-B1A0-4B251105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F372A-9E64-40CB-8700-D1DAB3DD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CE9A9-8C67-4B99-901F-1A72CB4E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77A0-05A0-41E3-88B8-F0795F7D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337E3-13EA-44E7-BE00-1DE55F16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D07CB-981F-4025-93DC-A2E0437E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F650B-4512-490E-9116-44F1670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F25C8-0038-4701-A837-33E8A2BD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39907-8AD2-4594-BAB3-E93F67DE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1D9F-5362-44B0-BA16-BCB6F25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DB35A-324E-46A3-807C-9CC30072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0A6BE-DC67-4863-B37E-9BE92F50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5F034-143F-4A9C-886E-CA2A4994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C6F3D-E452-4269-89F3-A1C947F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B602D-9D7F-42D2-A160-5C9507E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C41F8-21FA-41A0-B3BC-4BE02098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9334B-3B2A-43B4-99F8-0B65231B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E1DA2-C71B-450B-94BF-CFCEB18C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5B982-845E-4ACE-9E36-7A4CD9EB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C12C2-D99E-43CB-BA1D-19E09814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F7EF1-1414-4BCB-986B-3196D37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BC253-4E88-4BF1-A762-64D679F4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FF48-9922-4958-A17A-7143C9C2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325B1-73CB-4744-BCAC-1DF63615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391C7-840E-42FC-9E6F-A9451CC3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702B3-D513-4024-8CC9-D7DE678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0E0A6-A51A-41EB-BEB1-2B20D50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4C69A-73FC-4103-8CF9-2617EADF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A54F7-FCAA-401F-BE3B-F9421242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20" y="211813"/>
            <a:ext cx="10515600" cy="63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2375E-3570-40BD-B0D7-818B0418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720" y="11028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DF9C-B90F-4BBB-981D-22264547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A2F-9985-4A28-A797-90187D8B4BA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F8AD-E6F7-4911-8E37-E5965CD0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BFD3-D97D-4B13-A7A0-F2D74BBB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765" y="136611"/>
            <a:ext cx="4886645" cy="5621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项目状态评估</a:t>
            </a:r>
          </a:p>
        </p:txBody>
      </p:sp>
      <p:grpSp>
        <p:nvGrpSpPr>
          <p:cNvPr id="77" name="Group 53"/>
          <p:cNvGrpSpPr>
            <a:grpSpLocks/>
          </p:cNvGrpSpPr>
          <p:nvPr/>
        </p:nvGrpSpPr>
        <p:grpSpPr bwMode="auto">
          <a:xfrm rot="16200000">
            <a:off x="11115368" y="1568320"/>
            <a:ext cx="216000" cy="468000"/>
            <a:chOff x="2204" y="2499"/>
            <a:chExt cx="384" cy="87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78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4B942"/>
                </a:gs>
                <a:gs pos="100000">
                  <a:srgbClr val="F0A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" name="Group 53"/>
          <p:cNvGrpSpPr>
            <a:grpSpLocks/>
          </p:cNvGrpSpPr>
          <p:nvPr/>
        </p:nvGrpSpPr>
        <p:grpSpPr bwMode="auto">
          <a:xfrm rot="16200000">
            <a:off x="11494276" y="1562024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83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Group 53"/>
          <p:cNvGrpSpPr>
            <a:grpSpLocks/>
          </p:cNvGrpSpPr>
          <p:nvPr/>
        </p:nvGrpSpPr>
        <p:grpSpPr bwMode="auto">
          <a:xfrm rot="16200000">
            <a:off x="10723922" y="1574618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88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10650999" y="2116649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    中    差</a:t>
            </a:r>
          </a:p>
        </p:txBody>
      </p:sp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59873"/>
              </p:ext>
            </p:extLst>
          </p:nvPr>
        </p:nvGraphicFramePr>
        <p:xfrm>
          <a:off x="814882" y="842195"/>
          <a:ext cx="9391593" cy="1724025"/>
        </p:xfrm>
        <a:graphic>
          <a:graphicData uri="http://schemas.openxmlformats.org/drawingml/2006/table">
            <a:tbl>
              <a:tblPr/>
              <a:tblGrid>
                <a:gridCol w="154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9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项目状态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总体评估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l" fontAlgn="t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" name="表格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09890"/>
              </p:ext>
            </p:extLst>
          </p:nvPr>
        </p:nvGraphicFramePr>
        <p:xfrm>
          <a:off x="814882" y="2640528"/>
          <a:ext cx="9391592" cy="3730570"/>
        </p:xfrm>
        <a:graphic>
          <a:graphicData uri="http://schemas.openxmlformats.org/drawingml/2006/table">
            <a:tbl>
              <a:tblPr/>
              <a:tblGrid>
                <a:gridCol w="154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状态评估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l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需求变更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13" marR="91413" marT="45703" marB="45703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7" name="Group 53"/>
          <p:cNvGrpSpPr>
            <a:grpSpLocks/>
          </p:cNvGrpSpPr>
          <p:nvPr/>
        </p:nvGrpSpPr>
        <p:grpSpPr bwMode="auto">
          <a:xfrm rot="16200000">
            <a:off x="3361759" y="4574554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168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9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0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171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101" name="Group 53"/>
          <p:cNvGrpSpPr>
            <a:grpSpLocks/>
          </p:cNvGrpSpPr>
          <p:nvPr/>
        </p:nvGrpSpPr>
        <p:grpSpPr bwMode="auto">
          <a:xfrm rot="16200000">
            <a:off x="3364795" y="5207834"/>
            <a:ext cx="216000" cy="468000"/>
            <a:chOff x="2204" y="2499"/>
            <a:chExt cx="384" cy="87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02" name="große_box"/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" name="erster_kreis"/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4" name="zweiter_kreis"/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4B942"/>
                </a:gs>
                <a:gs pos="100000">
                  <a:srgbClr val="F0A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5" name="dritter_kreis"/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51" name="Group 53">
            <a:extLst>
              <a:ext uri="{FF2B5EF4-FFF2-40B4-BE49-F238E27FC236}">
                <a16:creationId xmlns:a16="http://schemas.microsoft.com/office/drawing/2014/main" id="{68CEB865-2404-4AA0-B76D-9BB42698E22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3058" y="3949437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52" name="große_box">
              <a:extLst>
                <a:ext uri="{FF2B5EF4-FFF2-40B4-BE49-F238E27FC236}">
                  <a16:creationId xmlns:a16="http://schemas.microsoft.com/office/drawing/2014/main" id="{EC2D6901-41A2-41E2-B05D-ED8F8D27D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" name="erster_kreis">
              <a:extLst>
                <a:ext uri="{FF2B5EF4-FFF2-40B4-BE49-F238E27FC236}">
                  <a16:creationId xmlns:a16="http://schemas.microsoft.com/office/drawing/2014/main" id="{95F4736C-3D27-4850-8C8E-F1072D45B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4" name="zweiter_kreis">
              <a:extLst>
                <a:ext uri="{FF2B5EF4-FFF2-40B4-BE49-F238E27FC236}">
                  <a16:creationId xmlns:a16="http://schemas.microsoft.com/office/drawing/2014/main" id="{C827D1E8-908D-44A3-BAA2-6C7CCF5E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55" name="dritter_kreis">
              <a:extLst>
                <a:ext uri="{FF2B5EF4-FFF2-40B4-BE49-F238E27FC236}">
                  <a16:creationId xmlns:a16="http://schemas.microsoft.com/office/drawing/2014/main" id="{8DCBD393-E052-4FA4-98FB-3C259D48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56" name="Group 53">
            <a:extLst>
              <a:ext uri="{FF2B5EF4-FFF2-40B4-BE49-F238E27FC236}">
                <a16:creationId xmlns:a16="http://schemas.microsoft.com/office/drawing/2014/main" id="{87E7BE7D-C38F-4E34-A352-46734193498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2521" y="3344864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57" name="große_box">
              <a:extLst>
                <a:ext uri="{FF2B5EF4-FFF2-40B4-BE49-F238E27FC236}">
                  <a16:creationId xmlns:a16="http://schemas.microsoft.com/office/drawing/2014/main" id="{5045133F-F578-4AC2-9DC0-2E28F19F7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8" name="erster_kreis">
              <a:extLst>
                <a:ext uri="{FF2B5EF4-FFF2-40B4-BE49-F238E27FC236}">
                  <a16:creationId xmlns:a16="http://schemas.microsoft.com/office/drawing/2014/main" id="{429CEA94-68E3-4F63-9D23-52E2219D1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9" name="zweiter_kreis">
              <a:extLst>
                <a:ext uri="{FF2B5EF4-FFF2-40B4-BE49-F238E27FC236}">
                  <a16:creationId xmlns:a16="http://schemas.microsoft.com/office/drawing/2014/main" id="{DC788ABC-844A-4E47-9C9F-EC4B2C1B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60" name="dritter_kreis">
              <a:extLst>
                <a:ext uri="{FF2B5EF4-FFF2-40B4-BE49-F238E27FC236}">
                  <a16:creationId xmlns:a16="http://schemas.microsoft.com/office/drawing/2014/main" id="{5BE92FEF-64EF-4FC9-A7BD-F08335D36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96" name="Group 53">
            <a:extLst>
              <a:ext uri="{FF2B5EF4-FFF2-40B4-BE49-F238E27FC236}">
                <a16:creationId xmlns:a16="http://schemas.microsoft.com/office/drawing/2014/main" id="{54793321-C546-41F9-9BB9-C751CC9B73E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98096" y="1790618"/>
            <a:ext cx="216000" cy="468000"/>
            <a:chOff x="2204" y="2499"/>
            <a:chExt cx="384" cy="872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97" name="große_box">
              <a:extLst>
                <a:ext uri="{FF2B5EF4-FFF2-40B4-BE49-F238E27FC236}">
                  <a16:creationId xmlns:a16="http://schemas.microsoft.com/office/drawing/2014/main" id="{D791E7E1-8977-457B-AC1C-F1BB8B89A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8" name="erster_kreis">
              <a:extLst>
                <a:ext uri="{FF2B5EF4-FFF2-40B4-BE49-F238E27FC236}">
                  <a16:creationId xmlns:a16="http://schemas.microsoft.com/office/drawing/2014/main" id="{07A42393-6E93-4345-B533-D63993DA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B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9" name="zweiter_kreis">
              <a:extLst>
                <a:ext uri="{FF2B5EF4-FFF2-40B4-BE49-F238E27FC236}">
                  <a16:creationId xmlns:a16="http://schemas.microsoft.com/office/drawing/2014/main" id="{C6DD9EC1-B238-47E0-816C-2105F27D4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100" name="dritter_kreis">
              <a:extLst>
                <a:ext uri="{FF2B5EF4-FFF2-40B4-BE49-F238E27FC236}">
                  <a16:creationId xmlns:a16="http://schemas.microsoft.com/office/drawing/2014/main" id="{D9B0B77F-D5EF-43C0-90D7-89228D03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66" name="Group 53">
            <a:extLst>
              <a:ext uri="{FF2B5EF4-FFF2-40B4-BE49-F238E27FC236}">
                <a16:creationId xmlns:a16="http://schemas.microsoft.com/office/drawing/2014/main" id="{9D8DA40A-54F1-4B71-A487-189C9BFFEE9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85910" y="5804244"/>
            <a:ext cx="216000" cy="468000"/>
            <a:chOff x="2204" y="2499"/>
            <a:chExt cx="384" cy="872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67" name="große_box">
              <a:extLst>
                <a:ext uri="{FF2B5EF4-FFF2-40B4-BE49-F238E27FC236}">
                  <a16:creationId xmlns:a16="http://schemas.microsoft.com/office/drawing/2014/main" id="{A9E2BE08-E570-4E19-A8E3-27B0F1614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499"/>
              <a:ext cx="384" cy="872"/>
            </a:xfrm>
            <a:prstGeom prst="roundRect">
              <a:avLst>
                <a:gd name="adj" fmla="val 9380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8" name="erster_kreis">
              <a:extLst>
                <a:ext uri="{FF2B5EF4-FFF2-40B4-BE49-F238E27FC236}">
                  <a16:creationId xmlns:a16="http://schemas.microsoft.com/office/drawing/2014/main" id="{E678186E-5451-4CAE-AD91-49C21C28F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D0D0D0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" name="zweiter_kreis">
              <a:extLst>
                <a:ext uri="{FF2B5EF4-FFF2-40B4-BE49-F238E27FC236}">
                  <a16:creationId xmlns:a16="http://schemas.microsoft.com/office/drawing/2014/main" id="{0BD2936F-8EFC-4F21-A875-FF555165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8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4B942"/>
                </a:gs>
                <a:gs pos="100000">
                  <a:srgbClr val="F0A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0" name="dritter_kreis">
              <a:extLst>
                <a:ext uri="{FF2B5EF4-FFF2-40B4-BE49-F238E27FC236}">
                  <a16:creationId xmlns:a16="http://schemas.microsoft.com/office/drawing/2014/main" id="{8D812C10-A5AB-4251-A192-953DC847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3085"/>
              <a:ext cx="240" cy="24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18056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DF7FC-DEFB-40B3-8779-E248CE66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xx</a:t>
            </a:r>
            <a:r>
              <a:rPr lang="zh-CN" altLang="en-US" dirty="0"/>
              <a:t>项目本周主要工作完成情况及下周预定</a:t>
            </a:r>
            <a:endParaRPr lang="en-US" dirty="0"/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E37E2612-AB0A-4C7E-8F09-5CEA9C48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12279"/>
              </p:ext>
            </p:extLst>
          </p:nvPr>
        </p:nvGraphicFramePr>
        <p:xfrm>
          <a:off x="201566" y="848695"/>
          <a:ext cx="11788868" cy="5484003"/>
        </p:xfrm>
        <a:graphic>
          <a:graphicData uri="http://schemas.openxmlformats.org/drawingml/2006/table">
            <a:tbl>
              <a:tblPr/>
              <a:tblGrid>
                <a:gridCol w="62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60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87045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95149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68620"/>
                  </a:ext>
                </a:extLst>
              </a:tr>
              <a:tr h="55033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67504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42622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50913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66783"/>
                  </a:ext>
                </a:extLst>
              </a:tr>
            </a:tbl>
          </a:graphicData>
        </a:graphic>
      </p:graphicFrame>
      <p:sp>
        <p:nvSpPr>
          <p:cNvPr id="7" name="矩形 3">
            <a:extLst>
              <a:ext uri="{FF2B5EF4-FFF2-40B4-BE49-F238E27FC236}">
                <a16:creationId xmlns:a16="http://schemas.microsoft.com/office/drawing/2014/main" id="{5274DE34-2474-4268-909A-BEB73168DF43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F1BCEB4E-486A-4BF9-95DB-29CCABE4D596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DEA72227-B3B7-401B-B8BF-1705715001B5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C7446138-D6E1-4E44-BEF4-05CA47BDB251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4673F88A-62B0-42B5-9A35-7560D128F69B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</p:spTree>
    <p:extLst>
      <p:ext uri="{BB962C8B-B14F-4D97-AF65-F5344CB8AC3E}">
        <p14:creationId xmlns:p14="http://schemas.microsoft.com/office/powerpoint/2010/main" val="394488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361" y="165903"/>
            <a:ext cx="11142375" cy="32517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xx</a:t>
            </a:r>
            <a:r>
              <a:rPr lang="zh-CN" altLang="en-US" dirty="0"/>
              <a:t>项目重大问题跟踪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75133"/>
              </p:ext>
            </p:extLst>
          </p:nvPr>
        </p:nvGraphicFramePr>
        <p:xfrm>
          <a:off x="291510" y="625576"/>
          <a:ext cx="11634325" cy="4877757"/>
        </p:xfrm>
        <a:graphic>
          <a:graphicData uri="http://schemas.openxmlformats.org/drawingml/2006/table">
            <a:tbl>
              <a:tblPr/>
              <a:tblGrid>
                <a:gridCol w="107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对策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决议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要求解决时限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285"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2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5536"/>
                  </a:ext>
                </a:extLst>
              </a:tr>
              <a:tr h="110517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96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77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微软雅黑</vt:lpstr>
      <vt:lpstr>Arial</vt:lpstr>
      <vt:lpstr>Calibri</vt:lpstr>
      <vt:lpstr>Office 主题​​</vt:lpstr>
      <vt:lpstr>xx项目状态评估</vt:lpstr>
      <vt:lpstr>xx项目本周主要工作完成情况及下周预定</vt:lpstr>
      <vt:lpstr>xx项目重大问题跟踪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Wenrui Jiang</dc:creator>
  <cp:lastModifiedBy>田加林</cp:lastModifiedBy>
  <cp:revision>176</cp:revision>
  <dcterms:created xsi:type="dcterms:W3CDTF">2018-01-08T14:40:17Z</dcterms:created>
  <dcterms:modified xsi:type="dcterms:W3CDTF">2018-01-25T09:46:48Z</dcterms:modified>
</cp:coreProperties>
</file>