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4E693-EE54-4FD5-BA12-A9FA74A8D96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1CF9F-C943-4182-936E-C75AF36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9CD56F4-CC24-4F7C-9251-135B471DEA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b="9091"/>
          <a:stretch/>
        </p:blipFill>
        <p:spPr>
          <a:xfrm>
            <a:off x="6936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FB798B-CB4A-4BC0-A370-2A9CE30F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E20C6-2BAD-4565-A9F2-2725C9CFE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8FC37-B715-4AED-9687-27F7E1E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4DC4D-EC8B-4768-A341-6104FC1E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13EE5-CB5B-4212-A11E-787CA60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B2DC5-C53E-4469-A26E-924E6D74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DB558-340D-4FD9-94CD-568E8059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7D06C-E051-4FCD-9423-54647116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D4D69-72D8-44FF-B483-E858EACC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F42C2-B4ED-4166-869F-02592B74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115AC0-5BCF-4B5C-A842-0B3EC48FF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3160D-43A7-480B-8E8A-5883D68B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78629-AAC0-4CD7-85FD-57D9AA4D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6A356-559F-41D5-89FE-738F4007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FD42B-3268-488C-AEE0-67B038CE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C71EC-E29C-43D6-A113-B3FCF348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39764-435F-4732-9513-7E445F81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1A18B-34A2-40C5-9A63-FAE451F5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32016-7A10-4A7C-BAEB-5CC1F707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DB87C-5361-4DDE-9C23-404D349A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41736-174F-4E26-A92A-89BA4985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8CE90-3492-44BA-8733-16F483DF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63986-6890-4C91-8ED0-6DCD3AF3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52228-4316-4E78-8CCA-293E1C8A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8AD0C-2CA0-4DE8-B8A8-809DC3FF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AA28-3E59-46E2-B661-55ABA01A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ABBB6-AF9E-4B25-9143-28C01E76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0BEFA-4B97-47BC-A1C8-7BF710CD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70B83-2F98-46A4-A8D6-0953BA8F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32931-17B3-4A87-8EB9-057AA0D9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06B8E-B13F-4C3E-B1A0-4B251105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F372A-9E64-40CB-8700-D1DAB3DD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CE9A9-8C67-4B99-901F-1A72CB4E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C77A0-05A0-41E3-88B8-F0795F7D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B337E3-13EA-44E7-BE00-1DE55F166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D07CB-981F-4025-93DC-A2E0437E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F650B-4512-490E-9116-44F16709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F25C8-0038-4701-A837-33E8A2BD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39907-8AD2-4594-BAB3-E93F67DE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1D9F-5362-44B0-BA16-BCB6F25C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6DB35A-324E-46A3-807C-9CC30072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0A6BE-DC67-4863-B37E-9BE92F50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5F034-143F-4A9C-886E-CA2A4994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C6F3D-E452-4269-89F3-A1C947F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B602D-9D7F-42D2-A160-5C9507E0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C41F8-21FA-41A0-B3BC-4BE02098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9334B-3B2A-43B4-99F8-0B65231B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E1DA2-C71B-450B-94BF-CFCEB18C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5B982-845E-4ACE-9E36-7A4CD9EB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C12C2-D99E-43CB-BA1D-19E09814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F7EF1-1414-4BCB-986B-3196D37F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BC253-4E88-4BF1-A762-64D679F4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CFF48-9922-4958-A17A-7143C9C2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F325B1-73CB-4744-BCAC-1DF63615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391C7-840E-42FC-9E6F-A9451CC3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702B3-D513-4024-8CC9-D7DE678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0E0A6-A51A-41EB-BEB1-2B20D50F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4C69A-73FC-4103-8CF9-2617EADF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A54F7-FCAA-401F-BE3B-F9421242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20" y="211813"/>
            <a:ext cx="10515600" cy="63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2375E-3570-40BD-B0D7-818B0418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720" y="11028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DF9C-B90F-4BBB-981D-22264547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0A2F-9985-4A28-A797-90187D8B4BA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F8AD-E6F7-4911-8E37-E5965CD0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BFD3-D97D-4B13-A7A0-F2D74BBBD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DF7FC-DEFB-40B3-8779-E248CE66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丽泽项目计划</a:t>
            </a:r>
            <a:endParaRPr lang="en-US" dirty="0"/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E37E2612-AB0A-4C7E-8F09-5CEA9C48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43080"/>
              </p:ext>
            </p:extLst>
          </p:nvPr>
        </p:nvGraphicFramePr>
        <p:xfrm>
          <a:off x="201566" y="848695"/>
          <a:ext cx="11788868" cy="5485009"/>
        </p:xfrm>
        <a:graphic>
          <a:graphicData uri="http://schemas.openxmlformats.org/drawingml/2006/table">
            <a:tbl>
              <a:tblPr/>
              <a:tblGrid>
                <a:gridCol w="62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5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需求清单确认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王中冠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整体延迟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需与客户确认一卡通及支付接口；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87045"/>
                  </a:ext>
                </a:extLst>
              </a:tr>
              <a:tr h="586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功能完善及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赵磊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针对问题清单，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在开发清单中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做开发修改迭代周期安排并执行；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集成测试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田加林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集成测试梳理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及不完善功能，整理到问题清单中；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2018.01.17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495149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8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68620"/>
                  </a:ext>
                </a:extLst>
              </a:tr>
              <a:tr h="55033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67504"/>
                  </a:ext>
                </a:extLst>
              </a:tr>
              <a:tr h="516466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42622"/>
                  </a:ext>
                </a:extLst>
              </a:tr>
            </a:tbl>
          </a:graphicData>
        </a:graphic>
      </p:graphicFrame>
      <p:sp>
        <p:nvSpPr>
          <p:cNvPr id="7" name="矩形 3">
            <a:extLst>
              <a:ext uri="{FF2B5EF4-FFF2-40B4-BE49-F238E27FC236}">
                <a16:creationId xmlns:a16="http://schemas.microsoft.com/office/drawing/2014/main" id="{5274DE34-2474-4268-909A-BEB73168DF43}"/>
              </a:ext>
            </a:extLst>
          </p:cNvPr>
          <p:cNvSpPr/>
          <p:nvPr/>
        </p:nvSpPr>
        <p:spPr>
          <a:xfrm>
            <a:off x="9787083" y="248193"/>
            <a:ext cx="1410004" cy="2902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拖期整体无延迟</a:t>
            </a:r>
          </a:p>
        </p:txBody>
      </p:sp>
      <p:sp>
        <p:nvSpPr>
          <p:cNvPr id="8" name="矩形 4">
            <a:extLst>
              <a:ext uri="{FF2B5EF4-FFF2-40B4-BE49-F238E27FC236}">
                <a16:creationId xmlns:a16="http://schemas.microsoft.com/office/drawing/2014/main" id="{F1BCEB4E-486A-4BF9-95DB-29CCABE4D596}"/>
              </a:ext>
            </a:extLst>
          </p:cNvPr>
          <p:cNvSpPr/>
          <p:nvPr/>
        </p:nvSpPr>
        <p:spPr>
          <a:xfrm>
            <a:off x="8956812" y="248193"/>
            <a:ext cx="800775" cy="2902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DEA72227-B3B7-401B-B8BF-1705715001B5}"/>
              </a:ext>
            </a:extLst>
          </p:cNvPr>
          <p:cNvSpPr/>
          <p:nvPr/>
        </p:nvSpPr>
        <p:spPr>
          <a:xfrm>
            <a:off x="8131459" y="248193"/>
            <a:ext cx="800775" cy="2902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C7446138-D6E1-4E44-BEF4-05CA47BDB251}"/>
              </a:ext>
            </a:extLst>
          </p:cNvPr>
          <p:cNvSpPr/>
          <p:nvPr/>
        </p:nvSpPr>
        <p:spPr>
          <a:xfrm>
            <a:off x="7306106" y="248193"/>
            <a:ext cx="800775" cy="29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</a:t>
            </a: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4673F88A-62B0-42B5-9A35-7560D128F69B}"/>
              </a:ext>
            </a:extLst>
          </p:cNvPr>
          <p:cNvSpPr/>
          <p:nvPr/>
        </p:nvSpPr>
        <p:spPr>
          <a:xfrm>
            <a:off x="11226583" y="248193"/>
            <a:ext cx="800775" cy="290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整体延迟</a:t>
            </a:r>
          </a:p>
        </p:txBody>
      </p:sp>
    </p:spTree>
    <p:extLst>
      <p:ext uri="{BB962C8B-B14F-4D97-AF65-F5344CB8AC3E}">
        <p14:creationId xmlns:p14="http://schemas.microsoft.com/office/powerpoint/2010/main" val="39448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361" y="165903"/>
            <a:ext cx="11142375" cy="3251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丽泽项目重大问题跟踪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46373"/>
              </p:ext>
            </p:extLst>
          </p:nvPr>
        </p:nvGraphicFramePr>
        <p:xfrm>
          <a:off x="291510" y="625576"/>
          <a:ext cx="11634325" cy="4877757"/>
        </p:xfrm>
        <a:graphic>
          <a:graphicData uri="http://schemas.openxmlformats.org/drawingml/2006/table">
            <a:tbl>
              <a:tblPr/>
              <a:tblGrid>
                <a:gridCol w="1073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8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问题说明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对策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决议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要求解决时限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28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、接口不完备导致产品部分基础功能、园区一卡通功能无法实现；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需要尽快催促甲方准备一卡通、支付接口工作；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王中冠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2018.1.19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21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项目质量管理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经统计，大部分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来源于物业服务功能模块，物业服务功能模块大部分是业务审批流程，技术框架的局限，会限制某些业务流程操作。再者，角色权限配置错误过多，导致测试成本过高。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、乙方开发团队对功能和流程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完毕后要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做一轮测试工作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，目前交付亿达未来的产品质量不是很高；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、对工作流中角色权限的设置要系统化、正规化；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赵磊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2018.1.17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5536"/>
                  </a:ext>
                </a:extLst>
              </a:tr>
              <a:tr h="110517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项目沟通管理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亿达未来与丽泽实施团队有时沟通会不顺畅；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建议在上线前倒数几周，乙方团队安排对应人员在亿达未来现场做对口人；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赵磊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2018.1.22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96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293</Words>
  <Application>Microsoft Office PowerPoint</Application>
  <PresentationFormat>宽屏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Office 主题​​</vt:lpstr>
      <vt:lpstr>丽泽项目计划</vt:lpstr>
      <vt:lpstr>丽泽项目重大问题跟踪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Wenrui Jiang</dc:creator>
  <cp:lastModifiedBy>田加林</cp:lastModifiedBy>
  <cp:revision>59</cp:revision>
  <dcterms:created xsi:type="dcterms:W3CDTF">2018-01-08T14:40:17Z</dcterms:created>
  <dcterms:modified xsi:type="dcterms:W3CDTF">2018-01-16T14:02:44Z</dcterms:modified>
</cp:coreProperties>
</file>