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525" r:id="rId2"/>
  </p:sldMasterIdLst>
  <p:notesMasterIdLst>
    <p:notesMasterId r:id="rId29"/>
  </p:notesMasterIdLst>
  <p:handoutMasterIdLst>
    <p:handoutMasterId r:id="rId30"/>
  </p:handoutMasterIdLst>
  <p:sldIdLst>
    <p:sldId id="1050" r:id="rId3"/>
    <p:sldId id="1051" r:id="rId4"/>
    <p:sldId id="1052" r:id="rId5"/>
    <p:sldId id="1061" r:id="rId6"/>
    <p:sldId id="1059" r:id="rId7"/>
    <p:sldId id="1019" r:id="rId8"/>
    <p:sldId id="999" r:id="rId9"/>
    <p:sldId id="1062" r:id="rId10"/>
    <p:sldId id="1063" r:id="rId11"/>
    <p:sldId id="1000" r:id="rId12"/>
    <p:sldId id="1064" r:id="rId13"/>
    <p:sldId id="1065" r:id="rId14"/>
    <p:sldId id="1066" r:id="rId15"/>
    <p:sldId id="1067" r:id="rId16"/>
    <p:sldId id="1068" r:id="rId17"/>
    <p:sldId id="1069" r:id="rId18"/>
    <p:sldId id="1070" r:id="rId19"/>
    <p:sldId id="1071" r:id="rId20"/>
    <p:sldId id="1072" r:id="rId21"/>
    <p:sldId id="1073" r:id="rId22"/>
    <p:sldId id="1074" r:id="rId23"/>
    <p:sldId id="1075" r:id="rId24"/>
    <p:sldId id="1076" r:id="rId25"/>
    <p:sldId id="1077" r:id="rId26"/>
    <p:sldId id="1078" r:id="rId27"/>
    <p:sldId id="269" r:id="rId28"/>
  </p:sldIdLst>
  <p:sldSz cx="12190413" cy="6859588"/>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563563" indent="-106363" algn="l" rtl="0" fontAlgn="base">
      <a:spcBef>
        <a:spcPct val="0"/>
      </a:spcBef>
      <a:spcAft>
        <a:spcPct val="0"/>
      </a:spcAft>
      <a:defRPr kern="1200">
        <a:solidFill>
          <a:schemeClr val="tx1"/>
        </a:solidFill>
        <a:latin typeface="Calibri" pitchFamily="34" charset="0"/>
        <a:ea typeface="宋体" pitchFamily="2" charset="-122"/>
        <a:cs typeface="+mn-cs"/>
      </a:defRPr>
    </a:lvl2pPr>
    <a:lvl3pPr marL="1127125" indent="-212725" algn="l" rtl="0" fontAlgn="base">
      <a:spcBef>
        <a:spcPct val="0"/>
      </a:spcBef>
      <a:spcAft>
        <a:spcPct val="0"/>
      </a:spcAft>
      <a:defRPr kern="1200">
        <a:solidFill>
          <a:schemeClr val="tx1"/>
        </a:solidFill>
        <a:latin typeface="Calibri" pitchFamily="34" charset="0"/>
        <a:ea typeface="宋体" pitchFamily="2" charset="-122"/>
        <a:cs typeface="+mn-cs"/>
      </a:defRPr>
    </a:lvl3pPr>
    <a:lvl4pPr marL="1692275" indent="-320675" algn="l" rtl="0" fontAlgn="base">
      <a:spcBef>
        <a:spcPct val="0"/>
      </a:spcBef>
      <a:spcAft>
        <a:spcPct val="0"/>
      </a:spcAft>
      <a:defRPr kern="1200">
        <a:solidFill>
          <a:schemeClr val="tx1"/>
        </a:solidFill>
        <a:latin typeface="Calibri" pitchFamily="34" charset="0"/>
        <a:ea typeface="宋体" pitchFamily="2" charset="-122"/>
        <a:cs typeface="+mn-cs"/>
      </a:defRPr>
    </a:lvl4pPr>
    <a:lvl5pPr marL="2255838" indent="-427038"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60000"/>
    <a:srgbClr val="960000"/>
    <a:srgbClr val="0000FF"/>
    <a:srgbClr val="0070C0"/>
    <a:srgbClr val="DA0000"/>
    <a:srgbClr val="BE0000"/>
    <a:srgbClr val="D2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8" autoAdjust="0"/>
    <p:restoredTop sz="66755" autoAdjust="0"/>
  </p:normalViewPr>
  <p:slideViewPr>
    <p:cSldViewPr>
      <p:cViewPr varScale="1">
        <p:scale>
          <a:sx n="53" d="100"/>
          <a:sy n="53" d="100"/>
        </p:scale>
        <p:origin x="1060" y="2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6EEA749-D8B6-4123-ABB3-E9D71C5E2B4C}" type="datetimeFigureOut">
              <a:rPr lang="zh-CN" altLang="en-US"/>
              <a:pPr>
                <a:defRPr/>
              </a:pPr>
              <a:t>2017/10/12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0C78DD7-7F28-42C7-B719-00F7B0966CA2}" type="slidenum">
              <a:rPr lang="zh-CN" altLang="en-US"/>
              <a:pPr>
                <a:defRPr/>
              </a:pPr>
              <a:t>‹#›</a:t>
            </a:fld>
            <a:endParaRPr lang="zh-CN" altLang="en-US"/>
          </a:p>
        </p:txBody>
      </p:sp>
    </p:spTree>
    <p:extLst>
      <p:ext uri="{BB962C8B-B14F-4D97-AF65-F5344CB8AC3E}">
        <p14:creationId xmlns:p14="http://schemas.microsoft.com/office/powerpoint/2010/main" val="17489988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22EAEB-82FD-46A0-8493-D4066EB88224}" type="datetimeFigureOut">
              <a:rPr lang="zh-CN" altLang="en-US"/>
              <a:pPr>
                <a:defRPr/>
              </a:pPr>
              <a:t>2017/10/12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8103DAF-155C-408A-90FA-B0E448883B33}" type="slidenum">
              <a:rPr lang="zh-CN" altLang="en-US"/>
              <a:pPr>
                <a:defRPr/>
              </a:pPr>
              <a:t>‹#›</a:t>
            </a:fld>
            <a:endParaRPr lang="zh-CN" altLang="en-US"/>
          </a:p>
        </p:txBody>
      </p:sp>
    </p:spTree>
    <p:extLst>
      <p:ext uri="{BB962C8B-B14F-4D97-AF65-F5344CB8AC3E}">
        <p14:creationId xmlns:p14="http://schemas.microsoft.com/office/powerpoint/2010/main" val="13373704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63563" algn="l" rtl="0" eaLnBrk="0" fontAlgn="base" hangingPunct="0">
      <a:spcBef>
        <a:spcPct val="30000"/>
      </a:spcBef>
      <a:spcAft>
        <a:spcPct val="0"/>
      </a:spcAft>
      <a:defRPr sz="1500" kern="1200">
        <a:solidFill>
          <a:schemeClr val="tx1"/>
        </a:solidFill>
        <a:latin typeface="+mn-lt"/>
        <a:ea typeface="+mn-ea"/>
        <a:cs typeface="+mn-cs"/>
      </a:defRPr>
    </a:lvl2pPr>
    <a:lvl3pPr marL="1127125" algn="l" rtl="0" eaLnBrk="0" fontAlgn="base" hangingPunct="0">
      <a:spcBef>
        <a:spcPct val="30000"/>
      </a:spcBef>
      <a:spcAft>
        <a:spcPct val="0"/>
      </a:spcAft>
      <a:defRPr sz="1500" kern="1200">
        <a:solidFill>
          <a:schemeClr val="tx1"/>
        </a:solidFill>
        <a:latin typeface="+mn-lt"/>
        <a:ea typeface="+mn-ea"/>
        <a:cs typeface="+mn-cs"/>
      </a:defRPr>
    </a:lvl3pPr>
    <a:lvl4pPr marL="1692275" algn="l" rtl="0" eaLnBrk="0" fontAlgn="base" hangingPunct="0">
      <a:spcBef>
        <a:spcPct val="30000"/>
      </a:spcBef>
      <a:spcAft>
        <a:spcPct val="0"/>
      </a:spcAft>
      <a:defRPr sz="1500" kern="1200">
        <a:solidFill>
          <a:schemeClr val="tx1"/>
        </a:solidFill>
        <a:latin typeface="+mn-lt"/>
        <a:ea typeface="+mn-ea"/>
        <a:cs typeface="+mn-cs"/>
      </a:defRPr>
    </a:lvl4pPr>
    <a:lvl5pPr marL="2255838" algn="l" rtl="0" eaLnBrk="0" fontAlgn="base" hangingPunct="0">
      <a:spcBef>
        <a:spcPct val="30000"/>
      </a:spcBef>
      <a:spcAft>
        <a:spcPct val="0"/>
      </a:spcAft>
      <a:defRPr sz="1500" kern="1200">
        <a:solidFill>
          <a:schemeClr val="tx1"/>
        </a:solidFill>
        <a:latin typeface="+mn-lt"/>
        <a:ea typeface="+mn-ea"/>
        <a:cs typeface="+mn-cs"/>
      </a:defRPr>
    </a:lvl5pPr>
    <a:lvl6pPr marL="2821381" algn="l" defTabSz="1128552" rtl="0" eaLnBrk="1" latinLnBrk="0" hangingPunct="1">
      <a:defRPr sz="1500" kern="1200">
        <a:solidFill>
          <a:schemeClr val="tx1"/>
        </a:solidFill>
        <a:latin typeface="+mn-lt"/>
        <a:ea typeface="+mn-ea"/>
        <a:cs typeface="+mn-cs"/>
      </a:defRPr>
    </a:lvl6pPr>
    <a:lvl7pPr marL="3385657" algn="l" defTabSz="1128552" rtl="0" eaLnBrk="1" latinLnBrk="0" hangingPunct="1">
      <a:defRPr sz="1500" kern="1200">
        <a:solidFill>
          <a:schemeClr val="tx1"/>
        </a:solidFill>
        <a:latin typeface="+mn-lt"/>
        <a:ea typeface="+mn-ea"/>
        <a:cs typeface="+mn-cs"/>
      </a:defRPr>
    </a:lvl7pPr>
    <a:lvl8pPr marL="3949934" algn="l" defTabSz="1128552" rtl="0" eaLnBrk="1" latinLnBrk="0" hangingPunct="1">
      <a:defRPr sz="1500" kern="1200">
        <a:solidFill>
          <a:schemeClr val="tx1"/>
        </a:solidFill>
        <a:latin typeface="+mn-lt"/>
        <a:ea typeface="+mn-ea"/>
        <a:cs typeface="+mn-cs"/>
      </a:defRPr>
    </a:lvl8pPr>
    <a:lvl9pPr marL="4514210" algn="l" defTabSz="1128552"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952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D213D-73B2-45BC-99DB-2DE81B9CC306}"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val="1542686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10</a:t>
            </a:fld>
            <a:endParaRPr lang="zh-CN" altLang="en-US"/>
          </a:p>
        </p:txBody>
      </p:sp>
    </p:spTree>
    <p:extLst>
      <p:ext uri="{BB962C8B-B14F-4D97-AF65-F5344CB8AC3E}">
        <p14:creationId xmlns:p14="http://schemas.microsoft.com/office/powerpoint/2010/main" val="2317267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11</a:t>
            </a:fld>
            <a:endParaRPr lang="zh-CN" altLang="en-US"/>
          </a:p>
        </p:txBody>
      </p:sp>
    </p:spTree>
    <p:extLst>
      <p:ext uri="{BB962C8B-B14F-4D97-AF65-F5344CB8AC3E}">
        <p14:creationId xmlns:p14="http://schemas.microsoft.com/office/powerpoint/2010/main" val="1696928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所有的需求都要自己创建自定义对象</a:t>
            </a:r>
            <a:r>
              <a:rPr lang="en-US" altLang="zh-CN" sz="1500" kern="1200" dirty="0">
                <a:solidFill>
                  <a:schemeClr val="tx1"/>
                </a:solidFill>
                <a:effectLst/>
                <a:latin typeface="+mn-lt"/>
                <a:ea typeface="+mn-ea"/>
                <a:cs typeface="+mn-cs"/>
              </a:rPr>
              <a:t>(</a:t>
            </a:r>
            <a:r>
              <a:rPr lang="en-US" altLang="zh-CN" sz="1500" kern="1200" dirty="0" err="1">
                <a:solidFill>
                  <a:schemeClr val="tx1"/>
                </a:solidFill>
                <a:effectLst/>
                <a:latin typeface="+mn-lt"/>
                <a:ea typeface="+mn-ea"/>
                <a:cs typeface="+mn-cs"/>
              </a:rPr>
              <a:t>Object_C</a:t>
            </a:r>
            <a:r>
              <a:rPr lang="en-US" altLang="zh-CN"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来实现，不能用任何</a:t>
            </a:r>
            <a:r>
              <a:rPr lang="en-US" altLang="zh-CN" sz="1500" kern="1200" dirty="0">
                <a:solidFill>
                  <a:schemeClr val="tx1"/>
                </a:solidFill>
                <a:effectLst/>
                <a:latin typeface="+mn-lt"/>
                <a:ea typeface="+mn-ea"/>
                <a:cs typeface="+mn-cs"/>
              </a:rPr>
              <a:t>Salesforce</a:t>
            </a:r>
            <a:r>
              <a:rPr lang="zh-CN" altLang="zh-CN" sz="1500" kern="1200" dirty="0">
                <a:solidFill>
                  <a:schemeClr val="tx1"/>
                </a:solidFill>
                <a:effectLst/>
                <a:latin typeface="+mn-lt"/>
                <a:ea typeface="+mn-ea"/>
                <a:cs typeface="+mn-cs"/>
              </a:rPr>
              <a:t>标准的对象来做</a:t>
            </a:r>
            <a:r>
              <a:rPr lang="en-US" altLang="zh-CN" sz="15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17</a:t>
            </a:fld>
            <a:endParaRPr lang="zh-CN" altLang="en-US"/>
          </a:p>
        </p:txBody>
      </p:sp>
    </p:spTree>
    <p:extLst>
      <p:ext uri="{BB962C8B-B14F-4D97-AF65-F5344CB8AC3E}">
        <p14:creationId xmlns:p14="http://schemas.microsoft.com/office/powerpoint/2010/main" val="398353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产品价格在产品相关</a:t>
            </a:r>
            <a:r>
              <a:rPr lang="en-US" altLang="zh-CN" sz="1500" kern="1200" dirty="0">
                <a:solidFill>
                  <a:schemeClr val="tx1"/>
                </a:solidFill>
                <a:effectLst/>
                <a:latin typeface="+mn-lt"/>
                <a:ea typeface="+mn-ea"/>
                <a:cs typeface="+mn-cs"/>
              </a:rPr>
              <a:t>object</a:t>
            </a:r>
            <a:r>
              <a:rPr lang="zh-CN" altLang="zh-CN" sz="1500" kern="1200" dirty="0">
                <a:solidFill>
                  <a:schemeClr val="tx1"/>
                </a:solidFill>
                <a:effectLst/>
                <a:latin typeface="+mn-lt"/>
                <a:ea typeface="+mn-ea"/>
                <a:cs typeface="+mn-cs"/>
              </a:rPr>
              <a:t>中进行管理，不应在订单中直接输入价格数字</a:t>
            </a: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19</a:t>
            </a:fld>
            <a:endParaRPr lang="zh-CN" altLang="en-US"/>
          </a:p>
        </p:txBody>
      </p:sp>
    </p:spTree>
    <p:extLst>
      <p:ext uri="{BB962C8B-B14F-4D97-AF65-F5344CB8AC3E}">
        <p14:creationId xmlns:p14="http://schemas.microsoft.com/office/powerpoint/2010/main" val="3977883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建立一个</a:t>
            </a:r>
            <a:r>
              <a:rPr lang="en-US" altLang="zh-CN" sz="1500" kern="1200" dirty="0">
                <a:solidFill>
                  <a:schemeClr val="tx1"/>
                </a:solidFill>
                <a:effectLst/>
                <a:latin typeface="+mn-lt"/>
                <a:ea typeface="+mn-ea"/>
                <a:cs typeface="+mn-cs"/>
              </a:rPr>
              <a:t>opportunity object</a:t>
            </a:r>
            <a:r>
              <a:rPr lang="zh-CN" altLang="zh-CN" sz="1500" kern="1200" dirty="0">
                <a:solidFill>
                  <a:schemeClr val="tx1"/>
                </a:solidFill>
                <a:effectLst/>
                <a:latin typeface="+mn-lt"/>
                <a:ea typeface="+mn-ea"/>
                <a:cs typeface="+mn-cs"/>
              </a:rPr>
              <a:t>，来记录、跟踪公司所有销售机会的不同状态</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Status</a:t>
            </a:r>
            <a:r>
              <a:rPr lang="zh-CN" altLang="en-US" sz="1500" kern="1200" dirty="0">
                <a:solidFill>
                  <a:schemeClr val="tx1"/>
                </a:solidFill>
                <a:effectLst/>
                <a:latin typeface="+mn-lt"/>
                <a:ea typeface="+mn-ea"/>
                <a:cs typeface="+mn-cs"/>
              </a:rPr>
              <a:t>）；</a:t>
            </a:r>
            <a:endParaRPr lang="en-US" altLang="zh-CN" sz="1500" kern="1200" dirty="0">
              <a:solidFill>
                <a:schemeClr val="tx1"/>
              </a:solidFill>
              <a:effectLst/>
              <a:latin typeface="+mn-lt"/>
              <a:ea typeface="+mn-ea"/>
              <a:cs typeface="+mn-cs"/>
            </a:endParaRPr>
          </a:p>
          <a:p>
            <a:r>
              <a:rPr lang="en-US" altLang="zh-CN" sz="1500" kern="1200" dirty="0">
                <a:solidFill>
                  <a:schemeClr val="tx1"/>
                </a:solidFill>
                <a:effectLst/>
                <a:latin typeface="+mn-lt"/>
                <a:ea typeface="+mn-ea"/>
                <a:cs typeface="+mn-cs"/>
              </a:rPr>
              <a:t>2</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在</a:t>
            </a:r>
            <a:r>
              <a:rPr lang="en-US" altLang="zh-CN" sz="1500" kern="1200" dirty="0">
                <a:solidFill>
                  <a:schemeClr val="tx1"/>
                </a:solidFill>
                <a:effectLst/>
                <a:latin typeface="+mn-lt"/>
                <a:ea typeface="+mn-ea"/>
                <a:cs typeface="+mn-cs"/>
              </a:rPr>
              <a:t>opportunity</a:t>
            </a:r>
            <a:r>
              <a:rPr lang="zh-CN" altLang="zh-CN" sz="1500" kern="1200" dirty="0">
                <a:solidFill>
                  <a:schemeClr val="tx1"/>
                </a:solidFill>
                <a:effectLst/>
                <a:latin typeface="+mn-lt"/>
                <a:ea typeface="+mn-ea"/>
                <a:cs typeface="+mn-cs"/>
              </a:rPr>
              <a:t>中，出于统计销售成本的考虑，要能够记录该销售机会已经分发出去了多少样品</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sample amount</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，价值多少</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sample cost</a:t>
            </a:r>
            <a:r>
              <a:rPr lang="zh-CN" altLang="en-US" sz="1500" kern="1200" dirty="0">
                <a:solidFill>
                  <a:schemeClr val="tx1"/>
                </a:solidFill>
                <a:effectLst/>
                <a:latin typeface="+mn-lt"/>
                <a:ea typeface="+mn-ea"/>
                <a:cs typeface="+mn-cs"/>
              </a:rPr>
              <a:t>）；</a:t>
            </a:r>
            <a:endParaRPr lang="en-US" altLang="zh-CN" sz="1500" kern="1200" dirty="0">
              <a:solidFill>
                <a:schemeClr val="tx1"/>
              </a:solidFill>
              <a:effectLst/>
              <a:latin typeface="+mn-lt"/>
              <a:ea typeface="+mn-ea"/>
              <a:cs typeface="+mn-cs"/>
            </a:endParaRPr>
          </a:p>
          <a:p>
            <a:r>
              <a:rPr lang="en-US" altLang="zh-CN" sz="1500" kern="1200" dirty="0">
                <a:solidFill>
                  <a:schemeClr val="tx1"/>
                </a:solidFill>
                <a:effectLst/>
                <a:latin typeface="+mn-lt"/>
                <a:ea typeface="+mn-ea"/>
                <a:cs typeface="+mn-cs"/>
              </a:rPr>
              <a:t>3</a:t>
            </a:r>
            <a:r>
              <a:rPr lang="zh-CN" altLang="en-US" sz="1500" kern="1200" dirty="0">
                <a:solidFill>
                  <a:schemeClr val="tx1"/>
                </a:solidFill>
                <a:effectLst/>
                <a:latin typeface="+mn-lt"/>
                <a:ea typeface="+mn-ea"/>
                <a:cs typeface="+mn-cs"/>
              </a:rPr>
              <a:t>、订单只能查询</a:t>
            </a:r>
            <a:r>
              <a:rPr lang="en-US" altLang="zh-CN" sz="1500" kern="1200" dirty="0">
                <a:solidFill>
                  <a:schemeClr val="tx1"/>
                </a:solidFill>
                <a:effectLst/>
                <a:latin typeface="+mn-lt"/>
                <a:ea typeface="+mn-ea"/>
                <a:cs typeface="+mn-cs"/>
              </a:rPr>
              <a:t>opportunity-status</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close won </a:t>
            </a:r>
            <a:r>
              <a:rPr lang="zh-CN" altLang="en-US" sz="1500" kern="1200" dirty="0">
                <a:solidFill>
                  <a:schemeClr val="tx1"/>
                </a:solidFill>
                <a:effectLst/>
                <a:latin typeface="+mn-lt"/>
                <a:ea typeface="+mn-ea"/>
                <a:cs typeface="+mn-cs"/>
              </a:rPr>
              <a:t>状态下的数据；</a:t>
            </a:r>
            <a:endParaRPr lang="en-US" altLang="zh-CN" sz="15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21</a:t>
            </a:fld>
            <a:endParaRPr lang="zh-CN" altLang="en-US"/>
          </a:p>
        </p:txBody>
      </p:sp>
    </p:spTree>
    <p:extLst>
      <p:ext uri="{BB962C8B-B14F-4D97-AF65-F5344CB8AC3E}">
        <p14:creationId xmlns:p14="http://schemas.microsoft.com/office/powerpoint/2010/main" val="1609979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在</a:t>
            </a:r>
            <a:r>
              <a:rPr lang="en-US" altLang="zh-CN" sz="1500" kern="1200" dirty="0">
                <a:solidFill>
                  <a:schemeClr val="tx1"/>
                </a:solidFill>
                <a:effectLst/>
                <a:latin typeface="+mn-lt"/>
                <a:ea typeface="+mn-ea"/>
                <a:cs typeface="+mn-cs"/>
              </a:rPr>
              <a:t>opportunity</a:t>
            </a:r>
            <a:r>
              <a:rPr lang="zh-CN" altLang="zh-CN" sz="1500" kern="1200" dirty="0">
                <a:solidFill>
                  <a:schemeClr val="tx1"/>
                </a:solidFill>
                <a:effectLst/>
                <a:latin typeface="+mn-lt"/>
                <a:ea typeface="+mn-ea"/>
                <a:cs typeface="+mn-cs"/>
              </a:rPr>
              <a:t>中，如果最终该机会成功</a:t>
            </a:r>
            <a:r>
              <a:rPr lang="en-US" altLang="zh-CN" sz="1500" kern="1200" dirty="0">
                <a:solidFill>
                  <a:schemeClr val="tx1"/>
                </a:solidFill>
                <a:effectLst/>
                <a:latin typeface="+mn-lt"/>
                <a:ea typeface="+mn-ea"/>
                <a:cs typeface="+mn-cs"/>
              </a:rPr>
              <a:t>close</a:t>
            </a:r>
            <a:r>
              <a:rPr lang="zh-CN" altLang="zh-CN" sz="1500" kern="1200" dirty="0">
                <a:solidFill>
                  <a:schemeClr val="tx1"/>
                </a:solidFill>
                <a:effectLst/>
                <a:latin typeface="+mn-lt"/>
                <a:ea typeface="+mn-ea"/>
                <a:cs typeface="+mn-cs"/>
              </a:rPr>
              <a:t>为一个订单</a:t>
            </a:r>
            <a:r>
              <a:rPr lang="en-US" altLang="zh-CN" sz="1500" kern="1200" dirty="0">
                <a:solidFill>
                  <a:schemeClr val="tx1"/>
                </a:solidFill>
                <a:effectLst/>
                <a:latin typeface="+mn-lt"/>
                <a:ea typeface="+mn-ea"/>
                <a:cs typeface="+mn-cs"/>
              </a:rPr>
              <a:t> </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status: close won</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，要能够记录该订单的额度是多少</a:t>
            </a:r>
            <a:r>
              <a:rPr lang="en-US" altLang="zh-CN" sz="1500" kern="1200" dirty="0">
                <a:solidFill>
                  <a:schemeClr val="tx1"/>
                </a:solidFill>
                <a:effectLst/>
                <a:latin typeface="+mn-lt"/>
                <a:ea typeface="+mn-ea"/>
                <a:cs typeface="+mn-cs"/>
              </a:rPr>
              <a:t>(order total price)</a:t>
            </a:r>
            <a:r>
              <a:rPr lang="zh-CN" altLang="zh-CN" sz="1500" kern="1200" dirty="0">
                <a:solidFill>
                  <a:schemeClr val="tx1"/>
                </a:solidFill>
                <a:effectLst/>
                <a:latin typeface="+mn-lt"/>
                <a:ea typeface="+mn-ea"/>
                <a:cs typeface="+mn-cs"/>
              </a:rPr>
              <a:t>，包括订单中的产品数量</a:t>
            </a:r>
            <a:r>
              <a:rPr lang="en-US" altLang="zh-CN" sz="1500" kern="1200" dirty="0">
                <a:solidFill>
                  <a:schemeClr val="tx1"/>
                </a:solidFill>
                <a:effectLst/>
                <a:latin typeface="+mn-lt"/>
                <a:ea typeface="+mn-ea"/>
                <a:cs typeface="+mn-cs"/>
              </a:rPr>
              <a:t>(order amount)</a:t>
            </a:r>
            <a:r>
              <a:rPr lang="zh-CN" altLang="zh-CN" sz="1500" kern="1200" dirty="0">
                <a:solidFill>
                  <a:schemeClr val="tx1"/>
                </a:solidFill>
                <a:effectLst/>
                <a:latin typeface="+mn-lt"/>
                <a:ea typeface="+mn-ea"/>
                <a:cs typeface="+mn-cs"/>
              </a:rPr>
              <a:t>、单价</a:t>
            </a:r>
            <a:r>
              <a:rPr lang="en-US" altLang="zh-CN" sz="1500" kern="1200" dirty="0">
                <a:solidFill>
                  <a:schemeClr val="tx1"/>
                </a:solidFill>
                <a:effectLst/>
                <a:latin typeface="+mn-lt"/>
                <a:ea typeface="+mn-ea"/>
                <a:cs typeface="+mn-cs"/>
              </a:rPr>
              <a:t>(</a:t>
            </a:r>
            <a:r>
              <a:rPr lang="en-US" altLang="zh-CN" sz="1500" kern="1200" dirty="0" err="1">
                <a:solidFill>
                  <a:schemeClr val="tx1"/>
                </a:solidFill>
                <a:effectLst/>
                <a:latin typeface="+mn-lt"/>
                <a:ea typeface="+mn-ea"/>
                <a:cs typeface="+mn-cs"/>
              </a:rPr>
              <a:t>xiaoshou_danjia</a:t>
            </a:r>
            <a:r>
              <a:rPr lang="en-US" altLang="zh-CN"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、总价</a:t>
            </a:r>
            <a:r>
              <a:rPr lang="en-US" altLang="zh-CN" sz="1500" kern="1200" dirty="0">
                <a:solidFill>
                  <a:schemeClr val="tx1"/>
                </a:solidFill>
                <a:effectLst/>
                <a:latin typeface="+mn-lt"/>
                <a:ea typeface="+mn-ea"/>
                <a:cs typeface="+mn-cs"/>
              </a:rPr>
              <a:t>(order total price)</a:t>
            </a:r>
            <a:r>
              <a:rPr lang="zh-CN" altLang="en-US" sz="1500" kern="1200" dirty="0">
                <a:solidFill>
                  <a:schemeClr val="tx1"/>
                </a:solidFill>
                <a:effectLst/>
                <a:latin typeface="+mn-lt"/>
                <a:ea typeface="+mn-ea"/>
                <a:cs typeface="+mn-cs"/>
              </a:rPr>
              <a:t>；</a:t>
            </a:r>
            <a:endParaRPr lang="en-US" altLang="zh-CN" sz="1500" kern="1200" dirty="0">
              <a:solidFill>
                <a:schemeClr val="tx1"/>
              </a:solidFill>
              <a:effectLst/>
              <a:latin typeface="+mn-lt"/>
              <a:ea typeface="+mn-ea"/>
              <a:cs typeface="+mn-cs"/>
            </a:endParaRPr>
          </a:p>
          <a:p>
            <a:r>
              <a:rPr lang="en-US" altLang="zh-CN" sz="1500" kern="1200" dirty="0">
                <a:solidFill>
                  <a:schemeClr val="tx1"/>
                </a:solidFill>
                <a:effectLst/>
                <a:latin typeface="+mn-lt"/>
                <a:ea typeface="+mn-ea"/>
                <a:cs typeface="+mn-cs"/>
              </a:rPr>
              <a:t>2</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同时，如果该</a:t>
            </a:r>
            <a:r>
              <a:rPr lang="en-US" altLang="zh-CN" sz="1500" kern="1200" dirty="0">
                <a:solidFill>
                  <a:schemeClr val="tx1"/>
                </a:solidFill>
                <a:effectLst/>
                <a:latin typeface="+mn-lt"/>
                <a:ea typeface="+mn-ea"/>
                <a:cs typeface="+mn-cs"/>
              </a:rPr>
              <a:t>opportunity</a:t>
            </a:r>
            <a:r>
              <a:rPr lang="zh-CN" altLang="zh-CN" sz="1500" kern="1200" dirty="0">
                <a:solidFill>
                  <a:schemeClr val="tx1"/>
                </a:solidFill>
                <a:effectLst/>
                <a:latin typeface="+mn-lt"/>
                <a:ea typeface="+mn-ea"/>
                <a:cs typeface="+mn-cs"/>
              </a:rPr>
              <a:t>成功</a:t>
            </a:r>
            <a:r>
              <a:rPr lang="en-US" altLang="zh-CN" sz="1500" kern="1200" dirty="0">
                <a:solidFill>
                  <a:schemeClr val="tx1"/>
                </a:solidFill>
                <a:effectLst/>
                <a:latin typeface="+mn-lt"/>
                <a:ea typeface="+mn-ea"/>
                <a:cs typeface="+mn-cs"/>
              </a:rPr>
              <a:t>close</a:t>
            </a:r>
            <a:r>
              <a:rPr lang="zh-CN" altLang="zh-CN" sz="1500" kern="1200" dirty="0">
                <a:solidFill>
                  <a:schemeClr val="tx1"/>
                </a:solidFill>
                <a:effectLst/>
                <a:latin typeface="+mn-lt"/>
                <a:ea typeface="+mn-ea"/>
                <a:cs typeface="+mn-cs"/>
              </a:rPr>
              <a:t>为订单，系统自动给出</a:t>
            </a:r>
            <a:r>
              <a:rPr lang="en-US" altLang="zh-CN" sz="1500" kern="1200" dirty="0">
                <a:solidFill>
                  <a:schemeClr val="tx1"/>
                </a:solidFill>
                <a:effectLst/>
                <a:latin typeface="+mn-lt"/>
                <a:ea typeface="+mn-ea"/>
                <a:cs typeface="+mn-cs"/>
              </a:rPr>
              <a:t>discount</a:t>
            </a:r>
            <a:r>
              <a:rPr lang="zh-CN" altLang="zh-CN" sz="1500" kern="1200" dirty="0">
                <a:solidFill>
                  <a:schemeClr val="tx1"/>
                </a:solidFill>
                <a:effectLst/>
                <a:latin typeface="+mn-lt"/>
                <a:ea typeface="+mn-ea"/>
                <a:cs typeface="+mn-cs"/>
              </a:rPr>
              <a:t>，如：产品数量</a:t>
            </a:r>
            <a:r>
              <a:rPr lang="en-US" altLang="zh-CN" sz="1500" kern="1200" dirty="0">
                <a:solidFill>
                  <a:schemeClr val="tx1"/>
                </a:solidFill>
                <a:effectLst/>
                <a:latin typeface="+mn-lt"/>
                <a:ea typeface="+mn-ea"/>
                <a:cs typeface="+mn-cs"/>
              </a:rPr>
              <a:t>&lt;10</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 10%discount</a:t>
            </a:r>
            <a:r>
              <a:rPr lang="zh-CN" altLang="zh-CN" sz="1500" kern="1200" dirty="0">
                <a:solidFill>
                  <a:schemeClr val="tx1"/>
                </a:solidFill>
                <a:effectLst/>
                <a:latin typeface="+mn-lt"/>
                <a:ea typeface="+mn-ea"/>
                <a:cs typeface="+mn-cs"/>
              </a:rPr>
              <a:t>；产品数量在</a:t>
            </a:r>
            <a:r>
              <a:rPr lang="en-US" altLang="zh-CN" sz="1500" kern="1200" dirty="0">
                <a:solidFill>
                  <a:schemeClr val="tx1"/>
                </a:solidFill>
                <a:effectLst/>
                <a:latin typeface="+mn-lt"/>
                <a:ea typeface="+mn-ea"/>
                <a:cs typeface="+mn-cs"/>
              </a:rPr>
              <a:t>10</a:t>
            </a:r>
            <a:r>
              <a:rPr lang="zh-CN" altLang="zh-CN" sz="1500" kern="1200" dirty="0">
                <a:solidFill>
                  <a:schemeClr val="tx1"/>
                </a:solidFill>
                <a:effectLst/>
                <a:latin typeface="+mn-lt"/>
                <a:ea typeface="+mn-ea"/>
                <a:cs typeface="+mn-cs"/>
              </a:rPr>
              <a:t>和</a:t>
            </a:r>
            <a:r>
              <a:rPr lang="en-US" altLang="zh-CN" sz="1500" kern="1200" dirty="0">
                <a:solidFill>
                  <a:schemeClr val="tx1"/>
                </a:solidFill>
                <a:effectLst/>
                <a:latin typeface="+mn-lt"/>
                <a:ea typeface="+mn-ea"/>
                <a:cs typeface="+mn-cs"/>
              </a:rPr>
              <a:t>30</a:t>
            </a:r>
            <a:r>
              <a:rPr lang="zh-CN" altLang="zh-CN" sz="1500" kern="1200" dirty="0">
                <a:solidFill>
                  <a:schemeClr val="tx1"/>
                </a:solidFill>
                <a:effectLst/>
                <a:latin typeface="+mn-lt"/>
                <a:ea typeface="+mn-ea"/>
                <a:cs typeface="+mn-cs"/>
              </a:rPr>
              <a:t>之间，</a:t>
            </a:r>
            <a:r>
              <a:rPr lang="en-US" altLang="zh-CN" sz="1500" kern="1200" dirty="0">
                <a:solidFill>
                  <a:schemeClr val="tx1"/>
                </a:solidFill>
                <a:effectLst/>
                <a:latin typeface="+mn-lt"/>
                <a:ea typeface="+mn-ea"/>
                <a:cs typeface="+mn-cs"/>
              </a:rPr>
              <a:t>20%discount</a:t>
            </a:r>
            <a:r>
              <a:rPr lang="zh-CN" altLang="zh-CN" sz="1500" kern="1200" dirty="0">
                <a:solidFill>
                  <a:schemeClr val="tx1"/>
                </a:solidFill>
                <a:effectLst/>
                <a:latin typeface="+mn-lt"/>
                <a:ea typeface="+mn-ea"/>
                <a:cs typeface="+mn-cs"/>
              </a:rPr>
              <a:t>；产品数量大于</a:t>
            </a:r>
            <a:r>
              <a:rPr lang="en-US" altLang="zh-CN" sz="1500" kern="1200" dirty="0">
                <a:solidFill>
                  <a:schemeClr val="tx1"/>
                </a:solidFill>
                <a:effectLst/>
                <a:latin typeface="+mn-lt"/>
                <a:ea typeface="+mn-ea"/>
                <a:cs typeface="+mn-cs"/>
              </a:rPr>
              <a:t>30 35%discount</a:t>
            </a:r>
            <a:r>
              <a:rPr lang="zh-CN" altLang="en-US" sz="1500" kern="1200" dirty="0">
                <a:solidFill>
                  <a:schemeClr val="tx1"/>
                </a:solidFill>
                <a:effectLst/>
                <a:latin typeface="+mn-lt"/>
                <a:ea typeface="+mn-ea"/>
                <a:cs typeface="+mn-cs"/>
              </a:rPr>
              <a:t>；</a:t>
            </a:r>
            <a:endParaRPr lang="en-US" altLang="zh-CN" sz="1500" kern="1200" dirty="0">
              <a:solidFill>
                <a:schemeClr val="tx1"/>
              </a:solidFill>
              <a:effectLst/>
              <a:latin typeface="+mn-lt"/>
              <a:ea typeface="+mn-ea"/>
              <a:cs typeface="+mn-cs"/>
            </a:endParaRPr>
          </a:p>
          <a:p>
            <a:r>
              <a:rPr lang="en-US" altLang="zh-CN" sz="1500" kern="1200" dirty="0">
                <a:solidFill>
                  <a:schemeClr val="tx1"/>
                </a:solidFill>
                <a:effectLst/>
                <a:latin typeface="+mn-lt"/>
                <a:ea typeface="+mn-ea"/>
                <a:cs typeface="+mn-cs"/>
              </a:rPr>
              <a:t>3</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如果该</a:t>
            </a:r>
            <a:r>
              <a:rPr lang="en-US" altLang="zh-CN" sz="1500" kern="1200" dirty="0">
                <a:solidFill>
                  <a:schemeClr val="tx1"/>
                </a:solidFill>
                <a:effectLst/>
                <a:latin typeface="+mn-lt"/>
                <a:ea typeface="+mn-ea"/>
                <a:cs typeface="+mn-cs"/>
              </a:rPr>
              <a:t>opportunity</a:t>
            </a:r>
            <a:r>
              <a:rPr lang="zh-CN" altLang="zh-CN" sz="1500" kern="1200" dirty="0">
                <a:solidFill>
                  <a:schemeClr val="tx1"/>
                </a:solidFill>
                <a:effectLst/>
                <a:latin typeface="+mn-lt"/>
                <a:ea typeface="+mn-ea"/>
                <a:cs typeface="+mn-cs"/>
              </a:rPr>
              <a:t>成功</a:t>
            </a:r>
            <a:r>
              <a:rPr lang="en-US" altLang="zh-CN" sz="1500" kern="1200" dirty="0">
                <a:solidFill>
                  <a:schemeClr val="tx1"/>
                </a:solidFill>
                <a:effectLst/>
                <a:latin typeface="+mn-lt"/>
                <a:ea typeface="+mn-ea"/>
                <a:cs typeface="+mn-cs"/>
              </a:rPr>
              <a:t>close</a:t>
            </a:r>
            <a:r>
              <a:rPr lang="zh-CN" altLang="zh-CN" sz="1500" kern="1200" dirty="0">
                <a:solidFill>
                  <a:schemeClr val="tx1"/>
                </a:solidFill>
                <a:effectLst/>
                <a:latin typeface="+mn-lt"/>
                <a:ea typeface="+mn-ea"/>
                <a:cs typeface="+mn-cs"/>
              </a:rPr>
              <a:t>为订单，最终的</a:t>
            </a:r>
            <a:r>
              <a:rPr lang="en-US" altLang="zh-CN" sz="1500" kern="1200" dirty="0">
                <a:solidFill>
                  <a:schemeClr val="tx1"/>
                </a:solidFill>
                <a:effectLst/>
                <a:latin typeface="+mn-lt"/>
                <a:ea typeface="+mn-ea"/>
                <a:cs typeface="+mn-cs"/>
              </a:rPr>
              <a:t>close</a:t>
            </a:r>
            <a:r>
              <a:rPr lang="zh-CN" altLang="zh-CN" sz="1500" kern="1200" dirty="0">
                <a:solidFill>
                  <a:schemeClr val="tx1"/>
                </a:solidFill>
                <a:effectLst/>
                <a:latin typeface="+mn-lt"/>
                <a:ea typeface="+mn-ea"/>
                <a:cs typeface="+mn-cs"/>
              </a:rPr>
              <a:t>环节需要经理审批，需要完成完整的审批流程</a:t>
            </a:r>
            <a:r>
              <a:rPr lang="zh-CN" altLang="en-US" sz="1500" kern="1200" dirty="0">
                <a:solidFill>
                  <a:schemeClr val="tx1"/>
                </a:solidFill>
                <a:effectLst/>
                <a:latin typeface="+mn-lt"/>
                <a:ea typeface="+mn-ea"/>
                <a:cs typeface="+mn-cs"/>
              </a:rPr>
              <a:t>（后面部分单独介绍）</a:t>
            </a: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22</a:t>
            </a:fld>
            <a:endParaRPr lang="zh-CN" altLang="en-US"/>
          </a:p>
        </p:txBody>
      </p:sp>
    </p:spTree>
    <p:extLst>
      <p:ext uri="{BB962C8B-B14F-4D97-AF65-F5344CB8AC3E}">
        <p14:creationId xmlns:p14="http://schemas.microsoft.com/office/powerpoint/2010/main" val="4030304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如果成功销售了多个订单</a:t>
            </a:r>
            <a:r>
              <a:rPr lang="en-US" altLang="zh-CN" sz="1500" kern="1200" dirty="0">
                <a:solidFill>
                  <a:schemeClr val="tx1"/>
                </a:solidFill>
                <a:effectLst/>
                <a:latin typeface="+mn-lt"/>
                <a:ea typeface="+mn-ea"/>
                <a:cs typeface="+mn-cs"/>
              </a:rPr>
              <a:t>(order status: close won)</a:t>
            </a:r>
            <a:r>
              <a:rPr lang="zh-CN" altLang="zh-CN" sz="1500" kern="1200" dirty="0">
                <a:solidFill>
                  <a:schemeClr val="tx1"/>
                </a:solidFill>
                <a:effectLst/>
                <a:latin typeface="+mn-lt"/>
                <a:ea typeface="+mn-ea"/>
                <a:cs typeface="+mn-cs"/>
              </a:rPr>
              <a:t>，要能够计算出整体的利润</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Profit</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（订单总价</a:t>
            </a:r>
            <a:r>
              <a:rPr lang="en-US" altLang="zh-CN" sz="1500" kern="1200" dirty="0">
                <a:solidFill>
                  <a:schemeClr val="tx1"/>
                </a:solidFill>
                <a:effectLst/>
                <a:latin typeface="+mn-lt"/>
                <a:ea typeface="+mn-ea"/>
                <a:cs typeface="+mn-cs"/>
              </a:rPr>
              <a:t>(contract total price)-</a:t>
            </a:r>
            <a:r>
              <a:rPr lang="zh-CN" altLang="zh-CN" sz="1500" kern="1200" dirty="0">
                <a:solidFill>
                  <a:schemeClr val="tx1"/>
                </a:solidFill>
                <a:effectLst/>
                <a:latin typeface="+mn-lt"/>
                <a:ea typeface="+mn-ea"/>
                <a:cs typeface="+mn-cs"/>
              </a:rPr>
              <a:t>订单产品的成本</a:t>
            </a:r>
            <a:r>
              <a:rPr lang="en-US" altLang="zh-CN" sz="1500" kern="1200" dirty="0">
                <a:solidFill>
                  <a:schemeClr val="tx1"/>
                </a:solidFill>
                <a:effectLst/>
                <a:latin typeface="+mn-lt"/>
                <a:ea typeface="+mn-ea"/>
                <a:cs typeface="+mn-cs"/>
              </a:rPr>
              <a:t>(total cost)-</a:t>
            </a:r>
            <a:r>
              <a:rPr lang="zh-CN" altLang="zh-CN" sz="1500" kern="1200" dirty="0">
                <a:solidFill>
                  <a:schemeClr val="tx1"/>
                </a:solidFill>
                <a:effectLst/>
                <a:latin typeface="+mn-lt"/>
                <a:ea typeface="+mn-ea"/>
                <a:cs typeface="+mn-cs"/>
              </a:rPr>
              <a:t>样品的成本</a:t>
            </a:r>
            <a:r>
              <a:rPr lang="en-US" altLang="zh-CN" sz="1500" kern="1200" dirty="0">
                <a:solidFill>
                  <a:schemeClr val="tx1"/>
                </a:solidFill>
                <a:effectLst/>
                <a:latin typeface="+mn-lt"/>
                <a:ea typeface="+mn-ea"/>
                <a:cs typeface="+mn-cs"/>
              </a:rPr>
              <a:t>(sample cost)</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a:t>
            </a:r>
          </a:p>
          <a:p>
            <a:r>
              <a:rPr lang="en-US" altLang="zh-CN" sz="1500" kern="1200" dirty="0">
                <a:solidFill>
                  <a:schemeClr val="tx1"/>
                </a:solidFill>
                <a:effectLst/>
                <a:latin typeface="+mn-lt"/>
                <a:ea typeface="+mn-ea"/>
                <a:cs typeface="+mn-cs"/>
              </a:rPr>
              <a:t>2</a:t>
            </a:r>
            <a:r>
              <a:rPr lang="zh-CN" altLang="en-US" sz="1500" kern="1200" dirty="0">
                <a:solidFill>
                  <a:schemeClr val="tx1"/>
                </a:solidFill>
                <a:effectLst/>
                <a:latin typeface="+mn-lt"/>
                <a:ea typeface="+mn-ea"/>
                <a:cs typeface="+mn-cs"/>
              </a:rPr>
              <a:t>、</a:t>
            </a:r>
            <a:r>
              <a:rPr lang="zh-CN" altLang="zh-CN" sz="1500" kern="1200" dirty="0">
                <a:solidFill>
                  <a:schemeClr val="tx1"/>
                </a:solidFill>
                <a:effectLst/>
                <a:latin typeface="+mn-lt"/>
                <a:ea typeface="+mn-ea"/>
                <a:cs typeface="+mn-cs"/>
              </a:rPr>
              <a:t>当合同总额超过</a:t>
            </a:r>
            <a:r>
              <a:rPr lang="en-US" altLang="zh-CN" sz="1500" kern="1200" dirty="0">
                <a:solidFill>
                  <a:schemeClr val="tx1"/>
                </a:solidFill>
                <a:effectLst/>
                <a:latin typeface="+mn-lt"/>
                <a:ea typeface="+mn-ea"/>
                <a:cs typeface="+mn-cs"/>
              </a:rPr>
              <a:t>1000</a:t>
            </a:r>
            <a:r>
              <a:rPr lang="zh-CN" altLang="zh-CN" sz="1500" kern="1200" dirty="0">
                <a:solidFill>
                  <a:schemeClr val="tx1"/>
                </a:solidFill>
                <a:effectLst/>
                <a:latin typeface="+mn-lt"/>
                <a:ea typeface="+mn-ea"/>
                <a:cs typeface="+mn-cs"/>
              </a:rPr>
              <a:t>元时，系统自动发一封</a:t>
            </a:r>
            <a:r>
              <a:rPr lang="en-US" altLang="zh-CN" sz="1500" kern="1200" dirty="0">
                <a:solidFill>
                  <a:schemeClr val="tx1"/>
                </a:solidFill>
                <a:effectLst/>
                <a:latin typeface="+mn-lt"/>
                <a:ea typeface="+mn-ea"/>
                <a:cs typeface="+mn-cs"/>
              </a:rPr>
              <a:t>email</a:t>
            </a:r>
            <a:r>
              <a:rPr lang="zh-CN" altLang="zh-CN" sz="1500" kern="1200" dirty="0">
                <a:solidFill>
                  <a:schemeClr val="tx1"/>
                </a:solidFill>
                <a:effectLst/>
                <a:latin typeface="+mn-lt"/>
                <a:ea typeface="+mn-ea"/>
                <a:cs typeface="+mn-cs"/>
              </a:rPr>
              <a:t>给系统管理员</a:t>
            </a:r>
            <a:r>
              <a:rPr lang="zh-CN" altLang="en-US" sz="1500" kern="1200" dirty="0">
                <a:solidFill>
                  <a:schemeClr val="tx1"/>
                </a:solidFill>
                <a:effectLst/>
                <a:latin typeface="+mn-lt"/>
                <a:ea typeface="+mn-ea"/>
                <a:cs typeface="+mn-cs"/>
              </a:rPr>
              <a:t>（后面单独介绍）；</a:t>
            </a: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23</a:t>
            </a:fld>
            <a:endParaRPr lang="zh-CN" altLang="en-US"/>
          </a:p>
        </p:txBody>
      </p:sp>
    </p:spTree>
    <p:extLst>
      <p:ext uri="{BB962C8B-B14F-4D97-AF65-F5344CB8AC3E}">
        <p14:creationId xmlns:p14="http://schemas.microsoft.com/office/powerpoint/2010/main" val="111282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1</a:t>
            </a:r>
            <a:r>
              <a:rPr lang="zh-CN" altLang="en-US"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if the</a:t>
            </a:r>
            <a:r>
              <a:rPr lang="en-US" altLang="zh-CN" sz="1500" kern="1200" baseline="0" dirty="0">
                <a:solidFill>
                  <a:schemeClr val="tx1"/>
                </a:solidFill>
                <a:effectLst/>
                <a:latin typeface="+mn-lt"/>
                <a:ea typeface="+mn-ea"/>
                <a:cs typeface="+mn-cs"/>
              </a:rPr>
              <a:t> </a:t>
            </a:r>
            <a:r>
              <a:rPr lang="en-US" altLang="zh-CN" sz="1500" kern="1200" dirty="0">
                <a:solidFill>
                  <a:schemeClr val="tx1"/>
                </a:solidFill>
                <a:effectLst/>
                <a:latin typeface="+mn-lt"/>
                <a:ea typeface="+mn-ea"/>
                <a:cs typeface="+mn-cs"/>
              </a:rPr>
              <a:t>opportunity</a:t>
            </a:r>
            <a:r>
              <a:rPr lang="en-US" altLang="zh-CN" sz="1500" kern="1200" baseline="0" dirty="0">
                <a:solidFill>
                  <a:schemeClr val="tx1"/>
                </a:solidFill>
                <a:effectLst/>
                <a:latin typeface="+mn-lt"/>
                <a:ea typeface="+mn-ea"/>
                <a:cs typeface="+mn-cs"/>
              </a:rPr>
              <a:t> </a:t>
            </a:r>
            <a:r>
              <a:rPr lang="en-US" altLang="zh-CN" sz="1500" kern="1200" dirty="0">
                <a:solidFill>
                  <a:schemeClr val="tx1"/>
                </a:solidFill>
                <a:effectLst/>
                <a:latin typeface="+mn-lt"/>
                <a:ea typeface="+mn-ea"/>
                <a:cs typeface="+mn-cs"/>
              </a:rPr>
              <a:t>close</a:t>
            </a:r>
            <a:r>
              <a:rPr lang="en-US" altLang="zh-CN" sz="1500" kern="1200" baseline="0" dirty="0">
                <a:solidFill>
                  <a:schemeClr val="tx1"/>
                </a:solidFill>
                <a:effectLst/>
                <a:latin typeface="+mn-lt"/>
                <a:ea typeface="+mn-ea"/>
                <a:cs typeface="+mn-cs"/>
              </a:rPr>
              <a:t> won</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it</a:t>
            </a:r>
            <a:r>
              <a:rPr lang="en-US" altLang="zh-CN" sz="1500" kern="1200" baseline="0" dirty="0">
                <a:solidFill>
                  <a:schemeClr val="tx1"/>
                </a:solidFill>
                <a:effectLst/>
                <a:latin typeface="+mn-lt"/>
                <a:ea typeface="+mn-ea"/>
                <a:cs typeface="+mn-cs"/>
              </a:rPr>
              <a:t> needs further manager’s approval process;</a:t>
            </a:r>
            <a:endParaRPr lang="en-US" altLang="zh-CN" dirty="0"/>
          </a:p>
          <a:p>
            <a:r>
              <a:rPr lang="zh-CN" altLang="en-US" dirty="0"/>
              <a:t>（请连续动画播放）</a:t>
            </a:r>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24</a:t>
            </a:fld>
            <a:endParaRPr lang="zh-CN" altLang="en-US"/>
          </a:p>
        </p:txBody>
      </p:sp>
    </p:spTree>
    <p:extLst>
      <p:ext uri="{BB962C8B-B14F-4D97-AF65-F5344CB8AC3E}">
        <p14:creationId xmlns:p14="http://schemas.microsoft.com/office/powerpoint/2010/main" val="659692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kern="1200" dirty="0">
                <a:solidFill>
                  <a:schemeClr val="tx1"/>
                </a:solidFill>
                <a:effectLst/>
                <a:latin typeface="+mn-lt"/>
                <a:ea typeface="+mn-ea"/>
                <a:cs typeface="+mn-cs"/>
              </a:rPr>
              <a:t>When</a:t>
            </a:r>
            <a:r>
              <a:rPr lang="en-US" altLang="zh-CN" sz="1500" kern="1200" baseline="0" dirty="0">
                <a:solidFill>
                  <a:schemeClr val="tx1"/>
                </a:solidFill>
                <a:effectLst/>
                <a:latin typeface="+mn-lt"/>
                <a:ea typeface="+mn-ea"/>
                <a:cs typeface="+mn-cs"/>
              </a:rPr>
              <a:t> </a:t>
            </a:r>
            <a:r>
              <a:rPr lang="en-US" altLang="zh-CN" sz="1500" kern="1200" baseline="0">
                <a:solidFill>
                  <a:schemeClr val="tx1"/>
                </a:solidFill>
                <a:effectLst/>
                <a:latin typeface="+mn-lt"/>
                <a:ea typeface="+mn-ea"/>
                <a:cs typeface="+mn-cs"/>
              </a:rPr>
              <a:t>total contract </a:t>
            </a:r>
            <a:r>
              <a:rPr lang="en-US" altLang="zh-CN" sz="1500" kern="1200" baseline="0" dirty="0">
                <a:solidFill>
                  <a:schemeClr val="tx1"/>
                </a:solidFill>
                <a:effectLst/>
                <a:latin typeface="+mn-lt"/>
                <a:ea typeface="+mn-ea"/>
                <a:cs typeface="+mn-cs"/>
              </a:rPr>
              <a:t>sales amount is above one thousand, system will automatically send email to administrator.</a:t>
            </a: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25</a:t>
            </a:fld>
            <a:endParaRPr lang="zh-CN" altLang="en-US"/>
          </a:p>
        </p:txBody>
      </p:sp>
    </p:spTree>
    <p:extLst>
      <p:ext uri="{BB962C8B-B14F-4D97-AF65-F5344CB8AC3E}">
        <p14:creationId xmlns:p14="http://schemas.microsoft.com/office/powerpoint/2010/main" val="139467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26</a:t>
            </a:fld>
            <a:endParaRPr lang="zh-CN" altLang="en-US"/>
          </a:p>
        </p:txBody>
      </p:sp>
    </p:spTree>
    <p:extLst>
      <p:ext uri="{BB962C8B-B14F-4D97-AF65-F5344CB8AC3E}">
        <p14:creationId xmlns:p14="http://schemas.microsoft.com/office/powerpoint/2010/main" val="125028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2</a:t>
            </a:fld>
            <a:endParaRPr lang="zh-CN" altLang="en-US"/>
          </a:p>
        </p:txBody>
      </p:sp>
    </p:spTree>
    <p:extLst>
      <p:ext uri="{BB962C8B-B14F-4D97-AF65-F5344CB8AC3E}">
        <p14:creationId xmlns:p14="http://schemas.microsoft.com/office/powerpoint/2010/main" val="231726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4C9B1F-FFC1-4723-A6E6-AEC151F24454}" type="slidenum">
              <a:rPr lang="zh-CN" altLang="en-US" smtClean="0">
                <a:latin typeface="Times New Roman" pitchFamily="18" charset="0"/>
              </a:rPr>
              <a:pPr fontAlgn="base">
                <a:spcBef>
                  <a:spcPct val="0"/>
                </a:spcBef>
                <a:spcAft>
                  <a:spcPct val="0"/>
                </a:spcAft>
                <a:defRPr/>
              </a:pPr>
              <a:t>3</a:t>
            </a:fld>
            <a:endParaRPr lang="en-US" altLang="zh-CN">
              <a:latin typeface="Times New Roman" pitchFamily="18"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54627"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lgn="l">
              <a:lnSpc>
                <a:spcPct val="80000"/>
              </a:lnSpc>
              <a:defRPr/>
            </a:pPr>
            <a:r>
              <a:rPr lang="en-US" altLang="zh-CN" sz="1600" dirty="0"/>
              <a:t>The</a:t>
            </a:r>
            <a:r>
              <a:rPr lang="zh-CN" altLang="en-US" sz="1600" dirty="0"/>
              <a:t> </a:t>
            </a:r>
            <a:r>
              <a:rPr lang="en-US" altLang="zh-CN" sz="1600" dirty="0"/>
              <a:t>bottom layer supports with its real time environment and security data store mechanism;</a:t>
            </a:r>
          </a:p>
          <a:p>
            <a:pPr lvl="1" algn="l">
              <a:lnSpc>
                <a:spcPct val="80000"/>
              </a:lnSpc>
              <a:defRPr/>
            </a:pPr>
            <a:r>
              <a:rPr lang="en-US" altLang="zh-CN" sz="1600" dirty="0"/>
              <a:t>The second layer is cloud platform layer , it supports interface, logic and workflow and so on;</a:t>
            </a:r>
          </a:p>
          <a:p>
            <a:pPr lvl="1" algn="l">
              <a:lnSpc>
                <a:spcPct val="80000"/>
              </a:lnSpc>
              <a:defRPr/>
            </a:pPr>
            <a:r>
              <a:rPr lang="en-US" altLang="zh-CN" sz="1600" dirty="0"/>
              <a:t>The top layer is called app layers, focusing on different industrial area or business domain, any customized app will solve your problem; </a:t>
            </a:r>
          </a:p>
        </p:txBody>
      </p:sp>
      <p:sp>
        <p:nvSpPr>
          <p:cNvPr id="4" name="灯片编号占位符 3"/>
          <p:cNvSpPr>
            <a:spLocks noGrp="1"/>
          </p:cNvSpPr>
          <p:nvPr>
            <p:ph type="sldNum" sz="quarter" idx="5"/>
          </p:nvPr>
        </p:nvSpPr>
        <p:spPr/>
        <p:txBody>
          <a:bodyPr/>
          <a:lstStyle/>
          <a:p>
            <a:pPr>
              <a:defRPr/>
            </a:pPr>
            <a:fld id="{B2C55BCC-0346-4565-8EB9-22A3C25D3632}" type="slidenum">
              <a:rPr lang="zh-CN" altLang="en-US" smtClean="0"/>
              <a:pPr>
                <a:defRPr/>
              </a:pPr>
              <a:t>4</a:t>
            </a:fld>
            <a:endParaRPr lang="zh-CN" altLang="en-US"/>
          </a:p>
        </p:txBody>
      </p:sp>
    </p:spTree>
    <p:extLst>
      <p:ext uri="{BB962C8B-B14F-4D97-AF65-F5344CB8AC3E}">
        <p14:creationId xmlns:p14="http://schemas.microsoft.com/office/powerpoint/2010/main" val="253601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5</a:t>
            </a:fld>
            <a:endParaRPr lang="zh-CN" altLang="en-US"/>
          </a:p>
        </p:txBody>
      </p:sp>
    </p:spTree>
    <p:extLst>
      <p:ext uri="{BB962C8B-B14F-4D97-AF65-F5344CB8AC3E}">
        <p14:creationId xmlns:p14="http://schemas.microsoft.com/office/powerpoint/2010/main" val="231726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382588" y="682625"/>
            <a:ext cx="6088062" cy="3427413"/>
          </a:xfrm>
          <a:noFill/>
          <a:ln>
            <a:solidFill>
              <a:srgbClr val="000000"/>
            </a:solidFill>
            <a:miter lim="800000"/>
            <a:headEnd/>
            <a:tailEnd/>
          </a:ln>
        </p:spPr>
      </p:sp>
      <p:sp>
        <p:nvSpPr>
          <p:cNvPr id="106499" name="Rectangle 3"/>
          <p:cNvSpPr>
            <a:spLocks noGrp="1" noChangeArrowheads="1"/>
          </p:cNvSpPr>
          <p:nvPr>
            <p:ph type="body" idx="1"/>
          </p:nvPr>
        </p:nvSpPr>
        <p:spPr bwMode="auto">
          <a:xfrm>
            <a:off x="682625" y="4338638"/>
            <a:ext cx="5486400" cy="4113212"/>
          </a:xfrm>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After analyzing</a:t>
            </a:r>
            <a:r>
              <a:rPr lang="en-US" altLang="zh-CN" b="0" baseline="0" dirty="0"/>
              <a:t> our business case, we summarized there are 9 goal to finish for this project.</a:t>
            </a:r>
            <a:endParaRPr lang="zh-CN" altLang="zh-CN" b="0" dirty="0"/>
          </a:p>
        </p:txBody>
      </p:sp>
    </p:spTree>
    <p:extLst>
      <p:ext uri="{BB962C8B-B14F-4D97-AF65-F5344CB8AC3E}">
        <p14:creationId xmlns:p14="http://schemas.microsoft.com/office/powerpoint/2010/main" val="1220546402"/>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7</a:t>
            </a:fld>
            <a:endParaRPr lang="zh-CN" altLang="en-US"/>
          </a:p>
        </p:txBody>
      </p:sp>
    </p:spTree>
    <p:extLst>
      <p:ext uri="{BB962C8B-B14F-4D97-AF65-F5344CB8AC3E}">
        <p14:creationId xmlns:p14="http://schemas.microsoft.com/office/powerpoint/2010/main" val="231726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following</a:t>
            </a:r>
            <a:r>
              <a:rPr lang="en-US" altLang="zh-CN" baseline="0" dirty="0"/>
              <a:t> on the Salesforce IT </a:t>
            </a:r>
            <a:r>
              <a:rPr lang="en-US" altLang="zh-CN" baseline="0" dirty="0" err="1"/>
              <a:t>architechture</a:t>
            </a:r>
            <a:r>
              <a:rPr lang="en-US" altLang="zh-CN" baseline="0" dirty="0"/>
              <a:t> basic rules. We created six customized objects in Cloud Platform layer, and create </a:t>
            </a:r>
            <a:r>
              <a:rPr lang="en-US" altLang="zh-CN" baseline="0" dirty="0" err="1"/>
              <a:t>a‘Veeva</a:t>
            </a:r>
            <a:r>
              <a:rPr lang="en-US" altLang="zh-CN" baseline="0" dirty="0"/>
              <a:t> sales’ APP in Cloud APP layer.</a:t>
            </a:r>
          </a:p>
          <a:p>
            <a:endParaRPr lang="zh-CN" altLang="en-US" dirty="0"/>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8</a:t>
            </a:fld>
            <a:endParaRPr lang="zh-CN" altLang="en-US"/>
          </a:p>
        </p:txBody>
      </p:sp>
    </p:spTree>
    <p:extLst>
      <p:ext uri="{BB962C8B-B14F-4D97-AF65-F5344CB8AC3E}">
        <p14:creationId xmlns:p14="http://schemas.microsoft.com/office/powerpoint/2010/main" val="152150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500" b="0" i="0" u="none" strike="noStrike" kern="1200" baseline="0" dirty="0">
                <a:solidFill>
                  <a:schemeClr val="tx1"/>
                </a:solidFill>
                <a:latin typeface="+mn-lt"/>
                <a:ea typeface="+mn-ea"/>
                <a:cs typeface="+mn-cs"/>
              </a:rPr>
              <a:t>object</a:t>
            </a:r>
            <a:r>
              <a:rPr lang="en-US" altLang="zh-CN" sz="1500" b="0" i="1" u="none" strike="noStrike" kern="1200" baseline="0" dirty="0">
                <a:solidFill>
                  <a:schemeClr val="tx1"/>
                </a:solidFill>
                <a:latin typeface="+mn-lt"/>
                <a:ea typeface="+mn-ea"/>
                <a:cs typeface="+mn-cs"/>
              </a:rPr>
              <a:t> </a:t>
            </a:r>
            <a:r>
              <a:rPr lang="en-US" altLang="zh-CN" sz="1500" b="0" i="0" u="none" strike="noStrike" kern="1200" baseline="0" dirty="0">
                <a:solidFill>
                  <a:schemeClr val="tx1"/>
                </a:solidFill>
                <a:latin typeface="+mn-lt"/>
                <a:ea typeface="+mn-ea"/>
                <a:cs typeface="+mn-cs"/>
              </a:rPr>
              <a:t>is very similar to a database table in the </a:t>
            </a:r>
            <a:r>
              <a:rPr lang="en-US" altLang="zh-CN" sz="1500" b="0" i="0" u="none" strike="noStrike" kern="1200" baseline="0" dirty="0" err="1">
                <a:solidFill>
                  <a:schemeClr val="tx1"/>
                </a:solidFill>
                <a:latin typeface="+mn-lt"/>
                <a:ea typeface="+mn-ea"/>
                <a:cs typeface="+mn-cs"/>
              </a:rPr>
              <a:t>salesforce</a:t>
            </a:r>
            <a:r>
              <a:rPr lang="en-US" altLang="zh-CN" sz="1500" b="0" i="0" u="none" strike="noStrike" kern="1200" baseline="0" dirty="0">
                <a:solidFill>
                  <a:schemeClr val="tx1"/>
                </a:solidFill>
                <a:latin typeface="+mn-lt"/>
                <a:ea typeface="+mn-ea"/>
                <a:cs typeface="+mn-cs"/>
              </a:rPr>
              <a:t> platform</a:t>
            </a:r>
          </a:p>
          <a:p>
            <a:pPr marL="0" indent="0">
              <a:buNone/>
            </a:pPr>
            <a:r>
              <a:rPr lang="en-US" altLang="zh-CN" dirty="0"/>
              <a:t>1</a:t>
            </a:r>
            <a:r>
              <a:rPr lang="zh-CN" altLang="en-US" dirty="0"/>
              <a:t>、</a:t>
            </a:r>
            <a:r>
              <a:rPr lang="en-US" altLang="zh-CN" dirty="0" err="1"/>
              <a:t>Price_C</a:t>
            </a:r>
            <a:r>
              <a:rPr lang="en-US" altLang="zh-CN" sz="1500" b="0" i="0" u="none" strike="noStrike" kern="1200" baseline="0" dirty="0">
                <a:solidFill>
                  <a:schemeClr val="tx1"/>
                </a:solidFill>
                <a:latin typeface="+mn-lt"/>
                <a:ea typeface="+mn-ea"/>
                <a:cs typeface="+mn-cs"/>
              </a:rPr>
              <a:t>: to store Sample Unit price and Sales Unit price data(we manage product price here);</a:t>
            </a:r>
          </a:p>
          <a:p>
            <a:pPr marL="0" indent="0">
              <a:buNone/>
            </a:pPr>
            <a:endParaRPr lang="en-US" altLang="zh-CN" sz="1500" b="0" i="0" u="none" strike="noStrike" kern="1200" baseline="0" dirty="0">
              <a:solidFill>
                <a:schemeClr val="tx1"/>
              </a:solidFill>
              <a:latin typeface="+mn-lt"/>
              <a:ea typeface="+mn-ea"/>
              <a:cs typeface="+mn-cs"/>
            </a:endParaRPr>
          </a:p>
          <a:p>
            <a:pPr marL="0" indent="0">
              <a:buNone/>
            </a:pPr>
            <a:r>
              <a:rPr lang="en-US" altLang="zh-CN" sz="1500" b="0" i="0" u="none" strike="noStrike" kern="1200" baseline="0" dirty="0">
                <a:solidFill>
                  <a:schemeClr val="tx1"/>
                </a:solidFill>
                <a:latin typeface="+mn-lt"/>
                <a:ea typeface="+mn-ea"/>
                <a:cs typeface="+mn-cs"/>
              </a:rPr>
              <a:t>2</a:t>
            </a:r>
            <a:r>
              <a:rPr lang="zh-CN" altLang="en-US" sz="1500" b="0" i="0" u="none" strike="noStrike" kern="1200" baseline="0" dirty="0">
                <a:solidFill>
                  <a:schemeClr val="tx1"/>
                </a:solidFill>
                <a:latin typeface="+mn-lt"/>
                <a:ea typeface="+mn-ea"/>
                <a:cs typeface="+mn-cs"/>
              </a:rPr>
              <a:t>、</a:t>
            </a:r>
            <a:r>
              <a:rPr lang="en-US" altLang="zh-CN" sz="1500" b="0" i="0" u="none" strike="noStrike" kern="1200" baseline="0" dirty="0" err="1">
                <a:solidFill>
                  <a:schemeClr val="tx1"/>
                </a:solidFill>
                <a:latin typeface="+mn-lt"/>
                <a:ea typeface="+mn-ea"/>
                <a:cs typeface="+mn-cs"/>
              </a:rPr>
              <a:t>Product_C</a:t>
            </a:r>
            <a:r>
              <a:rPr lang="en-US" altLang="zh-CN" sz="1500" b="0" i="0" u="none" strike="noStrike" kern="1200" baseline="0" dirty="0">
                <a:solidFill>
                  <a:schemeClr val="tx1"/>
                </a:solidFill>
                <a:latin typeface="+mn-lt"/>
                <a:ea typeface="+mn-ea"/>
                <a:cs typeface="+mn-cs"/>
              </a:rPr>
              <a:t>: to save Product name;</a:t>
            </a:r>
          </a:p>
          <a:p>
            <a:pPr marL="0" indent="0">
              <a:buNone/>
            </a:pPr>
            <a:r>
              <a:rPr lang="en-US" altLang="zh-CN" sz="1500" b="1" i="0" u="none" strike="noStrike" kern="1200" baseline="0" dirty="0">
                <a:solidFill>
                  <a:schemeClr val="tx1"/>
                </a:solidFill>
                <a:latin typeface="+mn-lt"/>
                <a:ea typeface="+mn-ea"/>
                <a:cs typeface="+mn-cs"/>
              </a:rPr>
              <a:t>Here We make a relationship </a:t>
            </a:r>
            <a:r>
              <a:rPr lang="en-US" altLang="zh-CN" sz="1500" b="1" i="0" u="none" strike="noStrike" kern="1200" baseline="0" dirty="0" err="1">
                <a:solidFill>
                  <a:schemeClr val="tx1"/>
                </a:solidFill>
                <a:latin typeface="+mn-lt"/>
                <a:ea typeface="+mn-ea"/>
                <a:cs typeface="+mn-cs"/>
              </a:rPr>
              <a:t>betwen</a:t>
            </a:r>
            <a:r>
              <a:rPr lang="en-US" altLang="zh-CN" sz="1500" b="1" i="0" u="none" strike="noStrike" kern="1200" baseline="0" dirty="0">
                <a:solidFill>
                  <a:schemeClr val="tx1"/>
                </a:solidFill>
                <a:latin typeface="+mn-lt"/>
                <a:ea typeface="+mn-ea"/>
                <a:cs typeface="+mn-cs"/>
              </a:rPr>
              <a:t> </a:t>
            </a:r>
            <a:r>
              <a:rPr lang="en-US" altLang="zh-CN" sz="1500" b="1" i="0" u="none" strike="noStrike" kern="1200" baseline="0" dirty="0" err="1">
                <a:solidFill>
                  <a:schemeClr val="tx1"/>
                </a:solidFill>
                <a:latin typeface="+mn-lt"/>
                <a:ea typeface="+mn-ea"/>
                <a:cs typeface="+mn-cs"/>
              </a:rPr>
              <a:t>Price_C</a:t>
            </a:r>
            <a:r>
              <a:rPr lang="en-US" altLang="zh-CN" sz="1500" b="1" i="0" u="none" strike="noStrike" kern="1200" baseline="0" dirty="0">
                <a:solidFill>
                  <a:schemeClr val="tx1"/>
                </a:solidFill>
                <a:latin typeface="+mn-lt"/>
                <a:ea typeface="+mn-ea"/>
                <a:cs typeface="+mn-cs"/>
              </a:rPr>
              <a:t> and </a:t>
            </a:r>
            <a:r>
              <a:rPr lang="en-US" altLang="zh-CN" sz="1500" b="1" i="0" u="none" strike="noStrike" kern="1200" baseline="0" dirty="0" err="1">
                <a:solidFill>
                  <a:schemeClr val="tx1"/>
                </a:solidFill>
                <a:latin typeface="+mn-lt"/>
                <a:ea typeface="+mn-ea"/>
                <a:cs typeface="+mn-cs"/>
              </a:rPr>
              <a:t>Product_C</a:t>
            </a:r>
            <a:r>
              <a:rPr lang="en-US" altLang="zh-CN" sz="1500" b="1" i="0" u="none" strike="noStrike" kern="1200" baseline="0" dirty="0">
                <a:solidFill>
                  <a:schemeClr val="tx1"/>
                </a:solidFill>
                <a:latin typeface="+mn-lt"/>
                <a:ea typeface="+mn-ea"/>
                <a:cs typeface="+mn-cs"/>
              </a:rPr>
              <a:t>;</a:t>
            </a:r>
          </a:p>
          <a:p>
            <a:pPr marL="0" indent="0">
              <a:buNone/>
            </a:pPr>
            <a:endParaRPr lang="en-US" altLang="zh-CN" sz="1500" b="1" i="0" u="none" strike="noStrike" kern="1200" baseline="0" dirty="0">
              <a:solidFill>
                <a:schemeClr val="tx1"/>
              </a:solidFill>
              <a:latin typeface="+mn-lt"/>
              <a:ea typeface="+mn-ea"/>
              <a:cs typeface="+mn-cs"/>
            </a:endParaRPr>
          </a:p>
          <a:p>
            <a:pPr marL="0" indent="0">
              <a:buNone/>
            </a:pPr>
            <a:r>
              <a:rPr lang="en-US" altLang="zh-CN" sz="1500" b="0" i="0" u="none" strike="noStrike" kern="1200" baseline="0" dirty="0">
                <a:solidFill>
                  <a:schemeClr val="tx1"/>
                </a:solidFill>
                <a:latin typeface="+mn-lt"/>
                <a:ea typeface="+mn-ea"/>
                <a:cs typeface="+mn-cs"/>
              </a:rPr>
              <a:t>3</a:t>
            </a:r>
            <a:r>
              <a:rPr lang="zh-CN" altLang="en-US" sz="1500" b="0" i="0" u="none" strike="noStrike" kern="1200" baseline="0" dirty="0">
                <a:solidFill>
                  <a:schemeClr val="tx1"/>
                </a:solidFill>
                <a:latin typeface="+mn-lt"/>
                <a:ea typeface="+mn-ea"/>
                <a:cs typeface="+mn-cs"/>
              </a:rPr>
              <a:t>、</a:t>
            </a:r>
            <a:r>
              <a:rPr lang="en-US" altLang="zh-CN" sz="1500" b="0" i="0" u="none" strike="noStrike" kern="1200" baseline="0" dirty="0" err="1">
                <a:solidFill>
                  <a:schemeClr val="tx1"/>
                </a:solidFill>
                <a:latin typeface="+mn-lt"/>
                <a:ea typeface="+mn-ea"/>
                <a:cs typeface="+mn-cs"/>
              </a:rPr>
              <a:t>Account_C</a:t>
            </a:r>
            <a:r>
              <a:rPr lang="en-US" altLang="zh-CN" sz="1500" b="0" i="0" u="none" strike="noStrike" kern="1200" baseline="0" dirty="0">
                <a:solidFill>
                  <a:schemeClr val="tx1"/>
                </a:solidFill>
                <a:latin typeface="+mn-lt"/>
                <a:ea typeface="+mn-ea"/>
                <a:cs typeface="+mn-cs"/>
              </a:rPr>
              <a:t>: to save Account name(save our customer detailed data);</a:t>
            </a:r>
          </a:p>
          <a:p>
            <a:pPr marL="0" indent="0">
              <a:buNone/>
            </a:pPr>
            <a:endParaRPr lang="en-US" altLang="zh-CN" sz="1500" b="0" i="0" u="none" strike="noStrike" kern="1200" baseline="0" dirty="0">
              <a:solidFill>
                <a:schemeClr val="tx1"/>
              </a:solidFill>
              <a:latin typeface="+mn-lt"/>
              <a:ea typeface="+mn-ea"/>
              <a:cs typeface="+mn-cs"/>
            </a:endParaRPr>
          </a:p>
          <a:p>
            <a:pPr marL="0" indent="0">
              <a:buNone/>
            </a:pPr>
            <a:r>
              <a:rPr lang="en-US" altLang="zh-CN" sz="1500" b="0" i="0" u="none" strike="noStrike" kern="1200" baseline="0" dirty="0">
                <a:solidFill>
                  <a:schemeClr val="tx1"/>
                </a:solidFill>
                <a:latin typeface="+mn-lt"/>
                <a:ea typeface="+mn-ea"/>
                <a:cs typeface="+mn-cs"/>
              </a:rPr>
              <a:t>4</a:t>
            </a:r>
            <a:r>
              <a:rPr lang="zh-CN" altLang="en-US" sz="1500" b="0" i="0" u="none" strike="noStrike" kern="1200" baseline="0" dirty="0">
                <a:solidFill>
                  <a:schemeClr val="tx1"/>
                </a:solidFill>
                <a:latin typeface="+mn-lt"/>
                <a:ea typeface="+mn-ea"/>
                <a:cs typeface="+mn-cs"/>
              </a:rPr>
              <a:t>、</a:t>
            </a:r>
            <a:r>
              <a:rPr lang="en-US" altLang="zh-CN" sz="1500" b="0" i="0" u="none" strike="noStrike" kern="1200" baseline="0" dirty="0" err="1">
                <a:solidFill>
                  <a:schemeClr val="tx1"/>
                </a:solidFill>
                <a:latin typeface="+mn-lt"/>
                <a:ea typeface="+mn-ea"/>
                <a:cs typeface="+mn-cs"/>
              </a:rPr>
              <a:t>Opportunity_C</a:t>
            </a:r>
            <a:r>
              <a:rPr lang="en-US" altLang="zh-CN" sz="1500" b="0" i="0" u="none" strike="noStrike" kern="1200" baseline="0" dirty="0">
                <a:solidFill>
                  <a:schemeClr val="tx1"/>
                </a:solidFill>
                <a:latin typeface="+mn-lt"/>
                <a:ea typeface="+mn-ea"/>
                <a:cs typeface="+mn-cs"/>
              </a:rPr>
              <a:t>: to save Opportunity name, Account C, Product ID, Sample Amount(input), Sample Cost(</a:t>
            </a:r>
            <a:r>
              <a:rPr lang="en-US" altLang="zh-CN" sz="1500" b="0" i="0" u="none" strike="noStrike" kern="1200" baseline="0" dirty="0" err="1">
                <a:solidFill>
                  <a:schemeClr val="tx1"/>
                </a:solidFill>
                <a:latin typeface="+mn-lt"/>
                <a:ea typeface="+mn-ea"/>
                <a:cs typeface="+mn-cs"/>
              </a:rPr>
              <a:t>formular</a:t>
            </a:r>
            <a:r>
              <a:rPr lang="en-US" altLang="zh-CN" sz="1500" b="0" i="0" u="none" strike="noStrike" kern="1200" baseline="0" dirty="0">
                <a:solidFill>
                  <a:schemeClr val="tx1"/>
                </a:solidFill>
                <a:latin typeface="+mn-lt"/>
                <a:ea typeface="+mn-ea"/>
                <a:cs typeface="+mn-cs"/>
              </a:rPr>
              <a:t>), Status(value: in progress/close </a:t>
            </a:r>
          </a:p>
          <a:p>
            <a:pPr marL="0" indent="0">
              <a:buNone/>
            </a:pPr>
            <a:r>
              <a:rPr lang="en-US" altLang="zh-CN" sz="1500" b="0" i="0" u="none" strike="noStrike" kern="1200" baseline="0" dirty="0">
                <a:solidFill>
                  <a:schemeClr val="tx1"/>
                </a:solidFill>
                <a:latin typeface="+mn-lt"/>
                <a:ea typeface="+mn-ea"/>
                <a:cs typeface="+mn-cs"/>
              </a:rPr>
              <a:t>won/close lost);</a:t>
            </a:r>
          </a:p>
          <a:p>
            <a:pPr marL="0" indent="0">
              <a:buNone/>
            </a:pPr>
            <a:r>
              <a:rPr lang="en-US" altLang="zh-CN" sz="1500" b="1" i="0" u="none" strike="noStrike" kern="1200" baseline="0" dirty="0">
                <a:solidFill>
                  <a:schemeClr val="tx1"/>
                </a:solidFill>
                <a:latin typeface="+mn-lt"/>
                <a:ea typeface="+mn-ea"/>
                <a:cs typeface="+mn-cs"/>
              </a:rPr>
              <a:t>Here we make relationship with </a:t>
            </a:r>
            <a:r>
              <a:rPr lang="en-US" altLang="zh-CN" sz="1500" b="1" i="0" u="none" strike="noStrike" kern="1200" baseline="0" dirty="0" err="1">
                <a:solidFill>
                  <a:schemeClr val="tx1"/>
                </a:solidFill>
                <a:latin typeface="+mn-lt"/>
                <a:ea typeface="+mn-ea"/>
                <a:cs typeface="+mn-cs"/>
              </a:rPr>
              <a:t>Account_C</a:t>
            </a:r>
            <a:r>
              <a:rPr lang="en-US" altLang="zh-CN" sz="1500" b="1" i="0" u="none" strike="noStrike" kern="1200" baseline="0" dirty="0">
                <a:solidFill>
                  <a:schemeClr val="tx1"/>
                </a:solidFill>
                <a:latin typeface="+mn-lt"/>
                <a:ea typeface="+mn-ea"/>
                <a:cs typeface="+mn-cs"/>
              </a:rPr>
              <a:t> and </a:t>
            </a:r>
            <a:r>
              <a:rPr lang="en-US" altLang="zh-CN" sz="1500" b="1" i="0" u="none" strike="noStrike" kern="1200" baseline="0" dirty="0" err="1">
                <a:solidFill>
                  <a:schemeClr val="tx1"/>
                </a:solidFill>
                <a:latin typeface="+mn-lt"/>
                <a:ea typeface="+mn-ea"/>
                <a:cs typeface="+mn-cs"/>
              </a:rPr>
              <a:t>Product_C</a:t>
            </a:r>
            <a:r>
              <a:rPr lang="en-US" altLang="zh-CN" sz="1500" b="1" i="0" u="none" strike="noStrike" kern="1200" baseline="0" dirty="0">
                <a:solidFill>
                  <a:schemeClr val="tx1"/>
                </a:solidFill>
                <a:latin typeface="+mn-lt"/>
                <a:ea typeface="+mn-ea"/>
                <a:cs typeface="+mn-cs"/>
              </a:rPr>
              <a:t>;</a:t>
            </a:r>
          </a:p>
          <a:p>
            <a:pPr marL="0" indent="0">
              <a:buNone/>
            </a:pPr>
            <a:r>
              <a:rPr lang="en-US" altLang="zh-CN" sz="1500" b="0" i="0" u="none" strike="noStrike" kern="1200" baseline="0" dirty="0" err="1">
                <a:solidFill>
                  <a:schemeClr val="tx1"/>
                </a:solidFill>
                <a:latin typeface="+mn-lt"/>
                <a:ea typeface="+mn-ea"/>
                <a:cs typeface="+mn-cs"/>
              </a:rPr>
              <a:t>Opportunity_C</a:t>
            </a:r>
            <a:r>
              <a:rPr lang="en-US" altLang="zh-CN" sz="1500" b="0" i="0" u="none" strike="noStrike" kern="1200" baseline="0" dirty="0">
                <a:solidFill>
                  <a:schemeClr val="tx1"/>
                </a:solidFill>
                <a:latin typeface="+mn-lt"/>
                <a:ea typeface="+mn-ea"/>
                <a:cs typeface="+mn-cs"/>
              </a:rPr>
              <a:t> is used to record and track all the sales opportunities with different status. And we calculate sample cost and keep it as part of the total cost.</a:t>
            </a:r>
          </a:p>
          <a:p>
            <a:pPr marL="0" indent="0">
              <a:buNone/>
            </a:pPr>
            <a:endParaRPr lang="en-US" altLang="zh-CN" sz="1500" b="0" i="0" u="none" strike="noStrike" kern="1200" baseline="0" dirty="0">
              <a:solidFill>
                <a:schemeClr val="tx1"/>
              </a:solidFill>
              <a:latin typeface="+mn-lt"/>
              <a:ea typeface="+mn-ea"/>
              <a:cs typeface="+mn-cs"/>
            </a:endParaRPr>
          </a:p>
          <a:p>
            <a:pPr marL="0" indent="0">
              <a:buNone/>
            </a:pPr>
            <a:r>
              <a:rPr lang="en-US" altLang="zh-CN" sz="1500" b="0" i="0" u="none" strike="noStrike" kern="1200" baseline="0" dirty="0">
                <a:solidFill>
                  <a:schemeClr val="tx1"/>
                </a:solidFill>
                <a:latin typeface="+mn-lt"/>
                <a:ea typeface="+mn-ea"/>
                <a:cs typeface="+mn-cs"/>
              </a:rPr>
              <a:t>5</a:t>
            </a:r>
            <a:r>
              <a:rPr lang="zh-CN" altLang="en-US" sz="1500" b="0" i="0" u="none" strike="noStrike" kern="1200" baseline="0" dirty="0">
                <a:solidFill>
                  <a:schemeClr val="tx1"/>
                </a:solidFill>
                <a:latin typeface="+mn-lt"/>
                <a:ea typeface="+mn-ea"/>
                <a:cs typeface="+mn-cs"/>
              </a:rPr>
              <a:t>、</a:t>
            </a:r>
            <a:r>
              <a:rPr lang="en-US" altLang="zh-CN" sz="1500" b="0" i="0" u="none" strike="noStrike" kern="1200" baseline="0" dirty="0" err="1">
                <a:solidFill>
                  <a:schemeClr val="tx1"/>
                </a:solidFill>
                <a:latin typeface="+mn-lt"/>
                <a:ea typeface="+mn-ea"/>
                <a:cs typeface="+mn-cs"/>
              </a:rPr>
              <a:t>Order_C</a:t>
            </a:r>
            <a:r>
              <a:rPr lang="en-US" altLang="zh-CN" sz="1500" b="0" i="0" u="none" strike="noStrike" kern="1200" baseline="0" dirty="0">
                <a:solidFill>
                  <a:schemeClr val="tx1"/>
                </a:solidFill>
                <a:latin typeface="+mn-lt"/>
                <a:ea typeface="+mn-ea"/>
                <a:cs typeface="+mn-cs"/>
              </a:rPr>
              <a:t>: we only see close won records from the </a:t>
            </a:r>
            <a:r>
              <a:rPr lang="en-US" altLang="zh-CN" sz="1500" b="0" i="0" u="none" strike="noStrike" kern="1200" baseline="0" dirty="0" err="1">
                <a:solidFill>
                  <a:schemeClr val="tx1"/>
                </a:solidFill>
                <a:latin typeface="+mn-lt"/>
                <a:ea typeface="+mn-ea"/>
                <a:cs typeface="+mn-cs"/>
              </a:rPr>
              <a:t>opportunity_C</a:t>
            </a:r>
            <a:endParaRPr lang="en-US" altLang="zh-CN" sz="1500" b="0" i="0" u="none" strike="noStrike" kern="1200" baseline="0" dirty="0">
              <a:solidFill>
                <a:schemeClr val="tx1"/>
              </a:solidFill>
              <a:latin typeface="+mn-lt"/>
              <a:ea typeface="+mn-ea"/>
              <a:cs typeface="+mn-cs"/>
            </a:endParaRPr>
          </a:p>
          <a:p>
            <a:pPr marL="0" indent="0">
              <a:buNone/>
            </a:pPr>
            <a:r>
              <a:rPr lang="en-US" altLang="zh-CN" sz="1500" b="1" i="0" u="none" strike="noStrike" kern="1200" baseline="0" dirty="0">
                <a:solidFill>
                  <a:schemeClr val="tx1"/>
                </a:solidFill>
                <a:latin typeface="+mn-lt"/>
                <a:ea typeface="+mn-ea"/>
                <a:cs typeface="+mn-cs"/>
              </a:rPr>
              <a:t>sample cost </a:t>
            </a:r>
            <a:r>
              <a:rPr lang="en-US" altLang="zh-CN" sz="1500" b="0" i="0" u="none" strike="noStrike" kern="1200" baseline="0" dirty="0">
                <a:solidFill>
                  <a:schemeClr val="tx1"/>
                </a:solidFill>
                <a:latin typeface="+mn-lt"/>
                <a:ea typeface="+mn-ea"/>
                <a:cs typeface="+mn-cs"/>
              </a:rPr>
              <a:t>=from </a:t>
            </a:r>
            <a:r>
              <a:rPr lang="en-US" altLang="zh-CN" sz="1500" b="0" i="0" u="none" strike="noStrike" kern="1200" baseline="0" dirty="0" err="1">
                <a:solidFill>
                  <a:schemeClr val="tx1"/>
                </a:solidFill>
                <a:latin typeface="+mn-lt"/>
                <a:ea typeface="+mn-ea"/>
                <a:cs typeface="+mn-cs"/>
              </a:rPr>
              <a:t>Opportunity_C.sample</a:t>
            </a:r>
            <a:r>
              <a:rPr lang="en-US" altLang="zh-CN" sz="1500" b="0" i="0" u="none" strike="noStrike" kern="1200" baseline="0" dirty="0">
                <a:solidFill>
                  <a:schemeClr val="tx1"/>
                </a:solidFill>
                <a:latin typeface="+mn-lt"/>
                <a:ea typeface="+mn-ea"/>
                <a:cs typeface="+mn-cs"/>
              </a:rPr>
              <a:t> cost=</a:t>
            </a:r>
            <a:r>
              <a:rPr lang="en-US" altLang="zh-CN" sz="1500" b="0" i="0" u="none" strike="noStrike" kern="1200" baseline="0" dirty="0" err="1">
                <a:solidFill>
                  <a:schemeClr val="tx1"/>
                </a:solidFill>
                <a:latin typeface="+mn-lt"/>
                <a:ea typeface="+mn-ea"/>
                <a:cs typeface="+mn-cs"/>
              </a:rPr>
              <a:t>price_C.yangben_danjia</a:t>
            </a:r>
            <a:r>
              <a:rPr lang="en-US" altLang="zh-CN" sz="1500" b="0" i="0" u="none" strike="noStrike" kern="1200" baseline="0" dirty="0">
                <a:solidFill>
                  <a:schemeClr val="tx1"/>
                </a:solidFill>
                <a:latin typeface="+mn-lt"/>
                <a:ea typeface="+mn-ea"/>
                <a:cs typeface="+mn-cs"/>
              </a:rPr>
              <a:t> * </a:t>
            </a:r>
            <a:r>
              <a:rPr lang="en-US" altLang="zh-CN" sz="1500" b="0" i="0" u="none" strike="noStrike" kern="1200" baseline="0" dirty="0" err="1">
                <a:solidFill>
                  <a:schemeClr val="tx1"/>
                </a:solidFill>
                <a:latin typeface="+mn-lt"/>
                <a:ea typeface="+mn-ea"/>
                <a:cs typeface="+mn-cs"/>
              </a:rPr>
              <a:t>price_C.sample</a:t>
            </a:r>
            <a:r>
              <a:rPr lang="en-US" altLang="zh-CN" sz="1500" b="0" i="0" u="none" strike="noStrike" kern="1200" baseline="0" dirty="0">
                <a:solidFill>
                  <a:schemeClr val="tx1"/>
                </a:solidFill>
                <a:latin typeface="+mn-lt"/>
                <a:ea typeface="+mn-ea"/>
                <a:cs typeface="+mn-cs"/>
              </a:rPr>
              <a:t> amount;</a:t>
            </a:r>
          </a:p>
          <a:p>
            <a:pPr marL="0" indent="0">
              <a:buNone/>
            </a:pPr>
            <a:r>
              <a:rPr lang="en-US" altLang="zh-CN" sz="1500" b="1" i="0" u="none" strike="noStrike" kern="1200" baseline="0" dirty="0">
                <a:solidFill>
                  <a:schemeClr val="tx1"/>
                </a:solidFill>
                <a:latin typeface="+mn-lt"/>
                <a:ea typeface="+mn-ea"/>
                <a:cs typeface="+mn-cs"/>
              </a:rPr>
              <a:t>Total cost </a:t>
            </a:r>
            <a:r>
              <a:rPr lang="en-US" altLang="zh-CN" sz="1500" b="0" i="0" u="none" strike="noStrike" kern="1200" baseline="0" dirty="0">
                <a:solidFill>
                  <a:schemeClr val="tx1"/>
                </a:solidFill>
                <a:latin typeface="+mn-lt"/>
                <a:ea typeface="+mn-ea"/>
                <a:cs typeface="+mn-cs"/>
              </a:rPr>
              <a:t>= order amount * </a:t>
            </a:r>
            <a:r>
              <a:rPr lang="en-US" altLang="zh-CN" sz="1500" b="0" i="0" u="none" strike="noStrike" kern="1200" baseline="0" dirty="0" err="1">
                <a:solidFill>
                  <a:schemeClr val="tx1"/>
                </a:solidFill>
                <a:latin typeface="+mn-lt"/>
                <a:ea typeface="+mn-ea"/>
                <a:cs typeface="+mn-cs"/>
              </a:rPr>
              <a:t>price_C.yangben_danjia</a:t>
            </a:r>
            <a:r>
              <a:rPr lang="en-US" altLang="zh-CN" sz="1500" b="0" i="0" u="none" strike="noStrike" kern="1200" baseline="0" dirty="0">
                <a:solidFill>
                  <a:schemeClr val="tx1"/>
                </a:solidFill>
                <a:latin typeface="+mn-lt"/>
                <a:ea typeface="+mn-ea"/>
                <a:cs typeface="+mn-cs"/>
              </a:rPr>
              <a:t>(here we see sample unit price as equals to cost unit price);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500" b="1" i="0" kern="1200" dirty="0">
                <a:solidFill>
                  <a:schemeClr val="tx1"/>
                </a:solidFill>
                <a:effectLst/>
                <a:latin typeface="+mn-lt"/>
                <a:ea typeface="+mn-ea"/>
                <a:cs typeface="+mn-cs"/>
              </a:rPr>
              <a:t>order total price </a:t>
            </a:r>
            <a:r>
              <a:rPr lang="en-US" altLang="zh-CN" sz="1500" b="0" i="0" kern="1200" dirty="0">
                <a:solidFill>
                  <a:schemeClr val="tx1"/>
                </a:solidFill>
                <a:effectLst/>
                <a:latin typeface="+mn-lt"/>
                <a:ea typeface="+mn-ea"/>
                <a:cs typeface="+mn-cs"/>
              </a:rPr>
              <a:t>= </a:t>
            </a:r>
            <a:r>
              <a:rPr lang="en-US" altLang="zh-CN" sz="1500" b="0" i="0" u="none" strike="noStrike" kern="1200" baseline="0" dirty="0">
                <a:solidFill>
                  <a:schemeClr val="tx1"/>
                </a:solidFill>
                <a:latin typeface="+mn-lt"/>
                <a:ea typeface="+mn-ea"/>
                <a:cs typeface="+mn-cs"/>
              </a:rPr>
              <a:t>order amount * </a:t>
            </a:r>
            <a:r>
              <a:rPr lang="en-US" altLang="zh-CN" sz="1500" b="0" i="0" u="none" strike="noStrike" kern="1200" baseline="0" dirty="0" err="1">
                <a:solidFill>
                  <a:schemeClr val="tx1"/>
                </a:solidFill>
                <a:latin typeface="+mn-lt"/>
                <a:ea typeface="+mn-ea"/>
                <a:cs typeface="+mn-cs"/>
              </a:rPr>
              <a:t>price_C.xiaoshou_danjia</a:t>
            </a:r>
            <a:r>
              <a:rPr lang="en-US" altLang="zh-CN" sz="1500" b="0" i="0" u="none" strike="noStrike" kern="1200" baseline="0" dirty="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500" b="1" i="0" kern="1200" dirty="0">
                <a:solidFill>
                  <a:schemeClr val="tx1"/>
                </a:solidFill>
                <a:effectLst/>
                <a:latin typeface="+mn-lt"/>
                <a:ea typeface="+mn-ea"/>
                <a:cs typeface="+mn-cs"/>
              </a:rPr>
              <a:t>Discount</a:t>
            </a:r>
            <a:r>
              <a:rPr lang="en-US" altLang="zh-CN" sz="1500" b="1" i="0" kern="1200" baseline="0" dirty="0">
                <a:solidFill>
                  <a:schemeClr val="tx1"/>
                </a:solidFill>
                <a:effectLst/>
                <a:latin typeface="+mn-lt"/>
                <a:ea typeface="+mn-ea"/>
                <a:cs typeface="+mn-cs"/>
              </a:rPr>
              <a:t> =</a:t>
            </a:r>
            <a:r>
              <a:rPr lang="en-US" altLang="zh-CN" sz="1500" kern="1200" dirty="0">
                <a:solidFill>
                  <a:schemeClr val="tx1"/>
                </a:solidFill>
                <a:effectLst/>
                <a:latin typeface="+mn-lt"/>
                <a:ea typeface="+mn-ea"/>
                <a:cs typeface="+mn-cs"/>
              </a:rPr>
              <a:t> if order</a:t>
            </a:r>
            <a:r>
              <a:rPr lang="en-US" altLang="zh-CN" sz="1500" kern="1200" baseline="0" dirty="0">
                <a:solidFill>
                  <a:schemeClr val="tx1"/>
                </a:solidFill>
                <a:effectLst/>
                <a:latin typeface="+mn-lt"/>
                <a:ea typeface="+mn-ea"/>
                <a:cs typeface="+mn-cs"/>
              </a:rPr>
              <a:t> amount less than </a:t>
            </a:r>
            <a:r>
              <a:rPr lang="en-US" altLang="zh-CN" sz="1500" kern="1200" dirty="0">
                <a:solidFill>
                  <a:schemeClr val="tx1"/>
                </a:solidFill>
                <a:effectLst/>
                <a:latin typeface="+mn-lt"/>
                <a:ea typeface="+mn-ea"/>
                <a:cs typeface="+mn-cs"/>
              </a:rPr>
              <a:t>10</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 then we have</a:t>
            </a:r>
            <a:r>
              <a:rPr lang="en-US" altLang="zh-CN" sz="1500" kern="1200" baseline="0" dirty="0">
                <a:solidFill>
                  <a:schemeClr val="tx1"/>
                </a:solidFill>
                <a:effectLst/>
                <a:latin typeface="+mn-lt"/>
                <a:ea typeface="+mn-ea"/>
                <a:cs typeface="+mn-cs"/>
              </a:rPr>
              <a:t> </a:t>
            </a:r>
            <a:r>
              <a:rPr lang="en-US" altLang="zh-CN" sz="1500" kern="1200" dirty="0">
                <a:solidFill>
                  <a:schemeClr val="tx1"/>
                </a:solidFill>
                <a:effectLst/>
                <a:latin typeface="+mn-lt"/>
                <a:ea typeface="+mn-ea"/>
                <a:cs typeface="+mn-cs"/>
              </a:rPr>
              <a:t>10% discount</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if order</a:t>
            </a:r>
            <a:r>
              <a:rPr lang="en-US" altLang="zh-CN" sz="1500" kern="1200" baseline="0" dirty="0">
                <a:solidFill>
                  <a:schemeClr val="tx1"/>
                </a:solidFill>
                <a:effectLst/>
                <a:latin typeface="+mn-lt"/>
                <a:ea typeface="+mn-ea"/>
                <a:cs typeface="+mn-cs"/>
              </a:rPr>
              <a:t> amount between </a:t>
            </a:r>
            <a:r>
              <a:rPr lang="en-US" altLang="zh-CN" sz="1500" kern="1200" dirty="0">
                <a:solidFill>
                  <a:schemeClr val="tx1"/>
                </a:solidFill>
                <a:effectLst/>
                <a:latin typeface="+mn-lt"/>
                <a:ea typeface="+mn-ea"/>
                <a:cs typeface="+mn-cs"/>
              </a:rPr>
              <a:t>10</a:t>
            </a:r>
            <a:r>
              <a:rPr lang="en-US" altLang="zh-CN" sz="1500" kern="1200" baseline="0" dirty="0">
                <a:solidFill>
                  <a:schemeClr val="tx1"/>
                </a:solidFill>
                <a:effectLst/>
                <a:latin typeface="+mn-lt"/>
                <a:ea typeface="+mn-ea"/>
                <a:cs typeface="+mn-cs"/>
              </a:rPr>
              <a:t> and </a:t>
            </a:r>
            <a:r>
              <a:rPr lang="en-US" altLang="zh-CN" sz="1500" kern="1200" dirty="0">
                <a:solidFill>
                  <a:schemeClr val="tx1"/>
                </a:solidFill>
                <a:effectLst/>
                <a:latin typeface="+mn-lt"/>
                <a:ea typeface="+mn-ea"/>
                <a:cs typeface="+mn-cs"/>
              </a:rPr>
              <a:t>30</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then</a:t>
            </a:r>
            <a:r>
              <a:rPr lang="en-US" altLang="zh-CN" sz="1500" kern="1200" baseline="0" dirty="0">
                <a:solidFill>
                  <a:schemeClr val="tx1"/>
                </a:solidFill>
                <a:effectLst/>
                <a:latin typeface="+mn-lt"/>
                <a:ea typeface="+mn-ea"/>
                <a:cs typeface="+mn-cs"/>
              </a:rPr>
              <a:t> we have </a:t>
            </a:r>
            <a:r>
              <a:rPr lang="en-US" altLang="zh-CN" sz="1500" kern="1200" dirty="0">
                <a:solidFill>
                  <a:schemeClr val="tx1"/>
                </a:solidFill>
                <a:effectLst/>
                <a:latin typeface="+mn-lt"/>
                <a:ea typeface="+mn-ea"/>
                <a:cs typeface="+mn-cs"/>
              </a:rPr>
              <a:t>20% discount</a:t>
            </a:r>
            <a:r>
              <a:rPr lang="zh-CN" altLang="zh-CN" sz="1500" kern="1200" dirty="0">
                <a:solidFill>
                  <a:schemeClr val="tx1"/>
                </a:solidFill>
                <a:effectLst/>
                <a:latin typeface="+mn-lt"/>
                <a:ea typeface="+mn-ea"/>
                <a:cs typeface="+mn-cs"/>
              </a:rPr>
              <a:t>；</a:t>
            </a:r>
            <a:r>
              <a:rPr lang="en-US" altLang="zh-CN" sz="1500" kern="1200" dirty="0">
                <a:solidFill>
                  <a:schemeClr val="tx1"/>
                </a:solidFill>
                <a:effectLst/>
                <a:latin typeface="+mn-lt"/>
                <a:ea typeface="+mn-ea"/>
                <a:cs typeface="+mn-cs"/>
              </a:rPr>
              <a:t>if order</a:t>
            </a:r>
            <a:r>
              <a:rPr lang="en-US" altLang="zh-CN" sz="1500" kern="1200" baseline="0" dirty="0">
                <a:solidFill>
                  <a:schemeClr val="tx1"/>
                </a:solidFill>
                <a:effectLst/>
                <a:latin typeface="+mn-lt"/>
                <a:ea typeface="+mn-ea"/>
                <a:cs typeface="+mn-cs"/>
              </a:rPr>
              <a:t> amount more than </a:t>
            </a:r>
            <a:r>
              <a:rPr lang="en-US" altLang="zh-CN" sz="1500" kern="1200" dirty="0">
                <a:solidFill>
                  <a:schemeClr val="tx1"/>
                </a:solidFill>
                <a:effectLst/>
                <a:latin typeface="+mn-lt"/>
                <a:ea typeface="+mn-ea"/>
                <a:cs typeface="+mn-cs"/>
              </a:rPr>
              <a:t>30, then we have 35% discount;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50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500" b="0" i="0" u="none" strike="noStrike" kern="1200" baseline="0" dirty="0">
                <a:solidFill>
                  <a:schemeClr val="tx1"/>
                </a:solidFill>
                <a:latin typeface="+mn-lt"/>
                <a:ea typeface="+mn-ea"/>
                <a:cs typeface="+mn-cs"/>
              </a:rPr>
              <a:t>6</a:t>
            </a:r>
            <a:r>
              <a:rPr lang="zh-CN" altLang="en-US" sz="1500" b="0" i="0" u="none" strike="noStrike" kern="1200" baseline="0" dirty="0">
                <a:solidFill>
                  <a:schemeClr val="tx1"/>
                </a:solidFill>
                <a:latin typeface="+mn-lt"/>
                <a:ea typeface="+mn-ea"/>
                <a:cs typeface="+mn-cs"/>
              </a:rPr>
              <a:t>、</a:t>
            </a:r>
            <a:r>
              <a:rPr lang="en-US" altLang="zh-CN" sz="1500" b="0" i="0" u="none" strike="noStrike" kern="1200" baseline="0" dirty="0" err="1">
                <a:solidFill>
                  <a:schemeClr val="tx1"/>
                </a:solidFill>
                <a:latin typeface="+mn-lt"/>
                <a:ea typeface="+mn-ea"/>
                <a:cs typeface="+mn-cs"/>
              </a:rPr>
              <a:t>Contract_C</a:t>
            </a:r>
            <a:r>
              <a:rPr lang="en-US" altLang="zh-CN" sz="1500" b="0" i="0" u="none" strike="noStrike" kern="1200" baseline="0" dirty="0">
                <a:solidFill>
                  <a:schemeClr val="tx1"/>
                </a:solidFill>
                <a:latin typeface="+mn-lt"/>
                <a:ea typeface="+mn-ea"/>
                <a:cs typeface="+mn-cs"/>
              </a:rPr>
              <a:t>: we only see close won records from the </a:t>
            </a:r>
            <a:r>
              <a:rPr lang="en-US" altLang="zh-CN" sz="1500" b="0" i="0" u="none" strike="noStrike" kern="1200" baseline="0" dirty="0" err="1">
                <a:solidFill>
                  <a:schemeClr val="tx1"/>
                </a:solidFill>
                <a:latin typeface="+mn-lt"/>
                <a:ea typeface="+mn-ea"/>
                <a:cs typeface="+mn-cs"/>
              </a:rPr>
              <a:t>Order_C</a:t>
            </a:r>
            <a:endParaRPr lang="en-US" altLang="zh-CN" sz="1500" b="0" i="0" u="none" strike="noStrike"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500" b="0" i="0" u="none" strike="noStrike" kern="1200" baseline="0" dirty="0">
                <a:solidFill>
                  <a:schemeClr val="tx1"/>
                </a:solidFill>
                <a:latin typeface="+mn-lt"/>
                <a:ea typeface="+mn-ea"/>
                <a:cs typeface="+mn-cs"/>
              </a:rPr>
              <a:t>Contract total price = order total price * (1 – </a:t>
            </a:r>
            <a:r>
              <a:rPr lang="en-US" altLang="zh-CN" sz="1500" b="0" i="0" u="none" strike="noStrike" kern="1200" baseline="0" dirty="0" err="1">
                <a:solidFill>
                  <a:schemeClr val="tx1"/>
                </a:solidFill>
                <a:latin typeface="+mn-lt"/>
                <a:ea typeface="+mn-ea"/>
                <a:cs typeface="+mn-cs"/>
              </a:rPr>
              <a:t>order_C.discount</a:t>
            </a:r>
            <a:r>
              <a:rPr lang="en-US" altLang="zh-CN" sz="1500" b="0" i="0" u="none" strike="noStrike" kern="1200" baseline="0" dirty="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500" b="0" i="0" u="none" strike="noStrike" kern="1200" baseline="0" dirty="0">
                <a:solidFill>
                  <a:schemeClr val="tx1"/>
                </a:solidFill>
                <a:latin typeface="+mn-lt"/>
                <a:ea typeface="+mn-ea"/>
                <a:cs typeface="+mn-cs"/>
              </a:rPr>
              <a:t>Profit = Contract total price – </a:t>
            </a:r>
            <a:r>
              <a:rPr lang="en-US" altLang="zh-CN" sz="1500" b="0" i="0" u="none" strike="noStrike" kern="1200" baseline="0" dirty="0" err="1">
                <a:solidFill>
                  <a:schemeClr val="tx1"/>
                </a:solidFill>
                <a:latin typeface="+mn-lt"/>
                <a:ea typeface="+mn-ea"/>
                <a:cs typeface="+mn-cs"/>
              </a:rPr>
              <a:t>order_C.total</a:t>
            </a:r>
            <a:r>
              <a:rPr lang="en-US" altLang="zh-CN" sz="1500" b="0" i="0" u="none" strike="noStrike" kern="1200" baseline="0" dirty="0">
                <a:solidFill>
                  <a:schemeClr val="tx1"/>
                </a:solidFill>
                <a:latin typeface="+mn-lt"/>
                <a:ea typeface="+mn-ea"/>
                <a:cs typeface="+mn-cs"/>
              </a:rPr>
              <a:t> cost – </a:t>
            </a:r>
            <a:r>
              <a:rPr lang="en-US" altLang="zh-CN" sz="1500" b="0" i="0" u="none" strike="noStrike" kern="1200" baseline="0" dirty="0" err="1">
                <a:solidFill>
                  <a:schemeClr val="tx1"/>
                </a:solidFill>
                <a:latin typeface="+mn-lt"/>
                <a:ea typeface="+mn-ea"/>
                <a:cs typeface="+mn-cs"/>
              </a:rPr>
              <a:t>order_C.sample</a:t>
            </a:r>
            <a:r>
              <a:rPr lang="en-US" altLang="zh-CN" sz="1500" b="0" i="0" u="none" strike="noStrike" kern="1200" baseline="0" dirty="0">
                <a:solidFill>
                  <a:schemeClr val="tx1"/>
                </a:solidFill>
                <a:latin typeface="+mn-lt"/>
                <a:ea typeface="+mn-ea"/>
                <a:cs typeface="+mn-cs"/>
              </a:rPr>
              <a:t> cost;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500" b="0" i="0" u="none" strike="noStrike"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500" b="0" i="0" u="none" strike="noStrike"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500" b="0" i="0" u="none" strike="noStrike"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5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D8103DAF-155C-408A-90FA-B0E448883B33}" type="slidenum">
              <a:rPr lang="zh-CN" altLang="en-US" smtClean="0"/>
              <a:pPr>
                <a:defRPr/>
              </a:pPr>
              <a:t>9</a:t>
            </a:fld>
            <a:endParaRPr lang="zh-CN" altLang="en-US"/>
          </a:p>
        </p:txBody>
      </p:sp>
    </p:spTree>
    <p:extLst>
      <p:ext uri="{BB962C8B-B14F-4D97-AF65-F5344CB8AC3E}">
        <p14:creationId xmlns:p14="http://schemas.microsoft.com/office/powerpoint/2010/main" val="285205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19"/>
            <a:ext cx="10361851" cy="147036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563" y="3887100"/>
            <a:ext cx="8533289" cy="1753006"/>
          </a:xfrm>
          <a:prstGeom prst="rect">
            <a:avLst/>
          </a:prstGeom>
        </p:spPr>
        <p:txBody>
          <a:bodyPr/>
          <a:lstStyle>
            <a:lvl1pPr marL="0" indent="0" algn="ctr">
              <a:buNone/>
              <a:defRPr>
                <a:solidFill>
                  <a:schemeClr val="tx1">
                    <a:tint val="75000"/>
                  </a:schemeClr>
                </a:solidFill>
              </a:defRPr>
            </a:lvl1pPr>
            <a:lvl2pPr marL="564276" indent="0" algn="ctr">
              <a:buNone/>
              <a:defRPr>
                <a:solidFill>
                  <a:schemeClr val="tx1">
                    <a:tint val="75000"/>
                  </a:schemeClr>
                </a:solidFill>
              </a:defRPr>
            </a:lvl2pPr>
            <a:lvl3pPr marL="1128552" indent="0" algn="ctr">
              <a:buNone/>
              <a:defRPr>
                <a:solidFill>
                  <a:schemeClr val="tx1">
                    <a:tint val="75000"/>
                  </a:schemeClr>
                </a:solidFill>
              </a:defRPr>
            </a:lvl3pPr>
            <a:lvl4pPr marL="1692829" indent="0" algn="ctr">
              <a:buNone/>
              <a:defRPr>
                <a:solidFill>
                  <a:schemeClr val="tx1">
                    <a:tint val="75000"/>
                  </a:schemeClr>
                </a:solidFill>
              </a:defRPr>
            </a:lvl4pPr>
            <a:lvl5pPr marL="2257105" indent="0" algn="ctr">
              <a:buNone/>
              <a:defRPr>
                <a:solidFill>
                  <a:schemeClr val="tx1">
                    <a:tint val="75000"/>
                  </a:schemeClr>
                </a:solidFill>
              </a:defRPr>
            </a:lvl5pPr>
            <a:lvl6pPr marL="2821381" indent="0" algn="ctr">
              <a:buNone/>
              <a:defRPr>
                <a:solidFill>
                  <a:schemeClr val="tx1">
                    <a:tint val="75000"/>
                  </a:schemeClr>
                </a:solidFill>
              </a:defRPr>
            </a:lvl6pPr>
            <a:lvl7pPr marL="3385657" indent="0" algn="ctr">
              <a:buNone/>
              <a:defRPr>
                <a:solidFill>
                  <a:schemeClr val="tx1">
                    <a:tint val="75000"/>
                  </a:schemeClr>
                </a:solidFill>
              </a:defRPr>
            </a:lvl7pPr>
            <a:lvl8pPr marL="3949934" indent="0" algn="ctr">
              <a:buNone/>
              <a:defRPr>
                <a:solidFill>
                  <a:schemeClr val="tx1">
                    <a:tint val="75000"/>
                  </a:schemeClr>
                </a:solidFill>
              </a:defRPr>
            </a:lvl8pPr>
            <a:lvl9pPr marL="4514210" indent="0" algn="ctr">
              <a:buNone/>
              <a:defRPr>
                <a:solidFill>
                  <a:schemeClr val="tx1">
                    <a:tint val="75000"/>
                  </a:schemeClr>
                </a:solidFill>
              </a:defRPr>
            </a:lvl9pPr>
          </a:lstStyle>
          <a:p>
            <a:r>
              <a:rPr lang="zh-CN" altLang="en-US"/>
              <a:t>单击此处编辑母版副标题样式</a:t>
            </a:r>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解决方案内容模板">
    <p:spTree>
      <p:nvGrpSpPr>
        <p:cNvPr id="1" name=""/>
        <p:cNvGrpSpPr/>
        <p:nvPr/>
      </p:nvGrpSpPr>
      <p:grpSpPr>
        <a:xfrm>
          <a:off x="0" y="0"/>
          <a:ext cx="0" cy="0"/>
          <a:chOff x="0" y="0"/>
          <a:chExt cx="0" cy="0"/>
        </a:xfrm>
      </p:grpSpPr>
      <p:sp>
        <p:nvSpPr>
          <p:cNvPr id="2" name="标题 1"/>
          <p:cNvSpPr>
            <a:spLocks noGrp="1"/>
          </p:cNvSpPr>
          <p:nvPr>
            <p:ph type="title"/>
          </p:nvPr>
        </p:nvSpPr>
        <p:spPr>
          <a:xfrm>
            <a:off x="1172259" y="32217"/>
            <a:ext cx="10971372" cy="1143265"/>
          </a:xfrm>
        </p:spPr>
        <p:txBody>
          <a:bodyPr>
            <a:normAutofit/>
          </a:bodyPr>
          <a:lstStyle>
            <a:lvl1pPr algn="l">
              <a:defRPr sz="3000" b="1">
                <a:solidFill>
                  <a:schemeClr val="bg1">
                    <a:lumMod val="6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a:xfrm>
            <a:off x="609600" y="6357938"/>
            <a:ext cx="2844800" cy="365125"/>
          </a:xfrm>
          <a:prstGeom prst="rect">
            <a:avLst/>
          </a:prstGeom>
        </p:spPr>
        <p:txBody>
          <a:bodyPr lIns="112855" tIns="56428" rIns="112855" bIns="56428"/>
          <a:lstStyle>
            <a:lvl1pPr fontAlgn="auto">
              <a:spcBef>
                <a:spcPts val="0"/>
              </a:spcBef>
              <a:spcAft>
                <a:spcPts val="0"/>
              </a:spcAft>
              <a:defRPr>
                <a:latin typeface="+mn-lt"/>
                <a:ea typeface="+mn-ea"/>
              </a:defRPr>
            </a:lvl1pPr>
          </a:lstStyle>
          <a:p>
            <a:pPr>
              <a:defRPr/>
            </a:pPr>
            <a:fld id="{78B9BE65-F446-4CF3-BF6C-DEC32D29BA42}" type="datetimeFigureOut">
              <a:rPr lang="zh-CN" altLang="en-US"/>
              <a:pPr>
                <a:defRPr/>
              </a:pPr>
              <a:t>2017/10/12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783638" y="6357938"/>
            <a:ext cx="2843212" cy="365125"/>
          </a:xfrm>
        </p:spPr>
        <p:txBody>
          <a:bodyPr wrap="square" numCol="1" anchor="t" anchorCtr="0" compatLnSpc="1">
            <a:prstTxWarp prst="textNoShape">
              <a:avLst/>
            </a:prstTxWarp>
          </a:bodyPr>
          <a:lstStyle>
            <a:lvl1pPr>
              <a:defRPr>
                <a:latin typeface="Franklin Gothic Book" charset="0"/>
                <a:ea typeface="黑体" charset="0"/>
                <a:cs typeface="黑体" charset="0"/>
              </a:defRPr>
            </a:lvl1pPr>
          </a:lstStyle>
          <a:p>
            <a:pPr>
              <a:defRPr/>
            </a:pPr>
            <a:fld id="{70BE1E2C-358E-46A6-A4DF-CD7C7B0D7C9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72259" y="32217"/>
            <a:ext cx="10971372" cy="1143265"/>
          </a:xfrm>
        </p:spPr>
        <p:txBody>
          <a:bodyPr>
            <a:normAutofit/>
          </a:bodyPr>
          <a:lstStyle>
            <a:lvl1pPr algn="l">
              <a:defRPr sz="3900" b="1">
                <a:solidFill>
                  <a:schemeClr val="bg1">
                    <a:lumMod val="6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a:xfrm>
            <a:off x="609600" y="6357938"/>
            <a:ext cx="2844800" cy="365125"/>
          </a:xfrm>
          <a:prstGeom prst="rect">
            <a:avLst/>
          </a:prstGeom>
        </p:spPr>
        <p:txBody>
          <a:bodyPr lIns="112855" tIns="56428" rIns="112855" bIns="56428"/>
          <a:lstStyle>
            <a:lvl1pPr fontAlgn="auto">
              <a:spcBef>
                <a:spcPts val="0"/>
              </a:spcBef>
              <a:spcAft>
                <a:spcPts val="0"/>
              </a:spcAft>
              <a:defRPr>
                <a:latin typeface="+mn-lt"/>
                <a:ea typeface="+mn-ea"/>
              </a:defRPr>
            </a:lvl1pPr>
          </a:lstStyle>
          <a:p>
            <a:pPr>
              <a:defRPr/>
            </a:pPr>
            <a:fld id="{49F5C6BB-BDFF-479F-9D27-C2EF7EFA5B4A}" type="datetimeFigureOut">
              <a:rPr lang="zh-CN" altLang="en-US"/>
              <a:pPr>
                <a:defRPr/>
              </a:pPr>
              <a:t>2017/10/12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783638" y="6357938"/>
            <a:ext cx="2843212" cy="365125"/>
          </a:xfrm>
        </p:spPr>
        <p:txBody>
          <a:bodyPr wrap="square" numCol="1" anchor="t" anchorCtr="0" compatLnSpc="1">
            <a:prstTxWarp prst="textNoShape">
              <a:avLst/>
            </a:prstTxWarp>
          </a:bodyPr>
          <a:lstStyle>
            <a:lvl1pPr>
              <a:defRPr>
                <a:latin typeface="Franklin Gothic Book" charset="0"/>
                <a:ea typeface="黑体" charset="0"/>
                <a:cs typeface="黑体" charset="0"/>
              </a:defRPr>
            </a:lvl1pPr>
          </a:lstStyle>
          <a:p>
            <a:pPr>
              <a:defRPr/>
            </a:pPr>
            <a:fld id="{42ACB098-CAAA-4F9E-9139-4A7D05DD22D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72260" y="32217"/>
            <a:ext cx="9818854" cy="1143265"/>
          </a:xfrm>
        </p:spPr>
        <p:txBody>
          <a:bodyPr>
            <a:normAutofit/>
          </a:bodyPr>
          <a:lstStyle>
            <a:lvl1pPr algn="l">
              <a:defRPr sz="3000" b="1">
                <a:solidFill>
                  <a:schemeClr val="bg1">
                    <a:lumMod val="6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a:xfrm>
            <a:off x="609600" y="6357938"/>
            <a:ext cx="2844800" cy="365125"/>
          </a:xfrm>
          <a:prstGeom prst="rect">
            <a:avLst/>
          </a:prstGeom>
        </p:spPr>
        <p:txBody>
          <a:bodyPr lIns="112855" tIns="56428" rIns="112855" bIns="56428"/>
          <a:lstStyle>
            <a:lvl1pPr fontAlgn="auto">
              <a:spcBef>
                <a:spcPts val="0"/>
              </a:spcBef>
              <a:spcAft>
                <a:spcPts val="0"/>
              </a:spcAft>
              <a:defRPr>
                <a:latin typeface="+mn-lt"/>
                <a:ea typeface="+mn-ea"/>
              </a:defRPr>
            </a:lvl1pPr>
          </a:lstStyle>
          <a:p>
            <a:pPr>
              <a:defRPr/>
            </a:pPr>
            <a:fld id="{714BBE72-D7E8-49BE-BD75-CE954BDB88F7}" type="datetimeFigureOut">
              <a:rPr lang="zh-CN" altLang="en-US"/>
              <a:pPr>
                <a:defRPr/>
              </a:pPr>
              <a:t>2017/10/12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783638" y="6357938"/>
            <a:ext cx="2843212" cy="365125"/>
          </a:xfrm>
        </p:spPr>
        <p:txBody>
          <a:bodyPr/>
          <a:lstStyle>
            <a:lvl1pPr>
              <a:defRPr/>
            </a:lvl1pPr>
          </a:lstStyle>
          <a:p>
            <a:pPr>
              <a:defRPr/>
            </a:pPr>
            <a:fld id="{E2E14095-3F6E-466C-90B9-FB69AB54C9D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解决方案内容模板">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72259" y="32217"/>
            <a:ext cx="10971372" cy="1143265"/>
          </a:xfrm>
          <a:prstGeom prst="rect">
            <a:avLst/>
          </a:prstGeom>
        </p:spPr>
        <p:txBody>
          <a:bodyPr>
            <a:normAutofit/>
          </a:bodyPr>
          <a:lstStyle>
            <a:lvl1pPr algn="l">
              <a:defRPr sz="3900" b="1">
                <a:solidFill>
                  <a:schemeClr val="bg1">
                    <a:lumMod val="6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a:xfrm>
            <a:off x="609600" y="6357938"/>
            <a:ext cx="2844800" cy="365125"/>
          </a:xfrm>
          <a:prstGeom prst="rect">
            <a:avLst/>
          </a:prstGeom>
        </p:spPr>
        <p:txBody>
          <a:bodyPr lIns="112855" tIns="56428" rIns="112855" bIns="56428"/>
          <a:lstStyle>
            <a:lvl1pPr fontAlgn="auto">
              <a:spcBef>
                <a:spcPts val="0"/>
              </a:spcBef>
              <a:spcAft>
                <a:spcPts val="0"/>
              </a:spcAft>
              <a:defRPr>
                <a:latin typeface="+mn-lt"/>
                <a:ea typeface="+mn-ea"/>
              </a:defRPr>
            </a:lvl1pPr>
          </a:lstStyle>
          <a:p>
            <a:pPr>
              <a:defRPr/>
            </a:pPr>
            <a:fld id="{95EAA341-1A5D-4D51-9A11-6E8F0C3A64F1}" type="datetimeFigureOut">
              <a:rPr lang="zh-CN" altLang="en-US"/>
              <a:pPr>
                <a:defRPr/>
              </a:pPr>
              <a:t>2017/10/12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783638" y="6357938"/>
            <a:ext cx="2843212" cy="365125"/>
          </a:xfrm>
          <a:prstGeom prst="rect">
            <a:avLst/>
          </a:prstGeom>
        </p:spPr>
        <p:txBody>
          <a:bodyPr wrap="square" numCol="1" anchor="t" anchorCtr="0" compatLnSpc="1">
            <a:prstTxWarp prst="textNoShape">
              <a:avLst/>
            </a:prstTxWarp>
          </a:bodyPr>
          <a:lstStyle>
            <a:lvl1pPr>
              <a:defRPr>
                <a:latin typeface="Franklin Gothic Book" charset="0"/>
                <a:ea typeface="黑体" charset="0"/>
                <a:cs typeface="黑体" charset="0"/>
              </a:defRPr>
            </a:lvl1pPr>
          </a:lstStyle>
          <a:p>
            <a:pPr>
              <a:defRPr/>
            </a:pPr>
            <a:fld id="{9749868A-133A-439C-A3EA-30A0A1B1563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760" y="228653"/>
            <a:ext cx="11885653" cy="533524"/>
          </a:xfrm>
          <a:prstGeom prst="rect">
            <a:avLst/>
          </a:prstGeom>
        </p:spPr>
        <p:txBody>
          <a:bodyPr lIns="103903" tIns="51952" rIns="103903" bIns="51952"/>
          <a:lstStyle/>
          <a:p>
            <a:r>
              <a:rPr lang="zh-CN" altLang="en-US"/>
              <a:t>单击此处编辑母版标题样式</a:t>
            </a:r>
          </a:p>
        </p:txBody>
      </p:sp>
      <p:sp>
        <p:nvSpPr>
          <p:cNvPr id="3" name="Rectangle 18"/>
          <p:cNvSpPr>
            <a:spLocks noGrp="1" noChangeArrowheads="1"/>
          </p:cNvSpPr>
          <p:nvPr>
            <p:ph type="sldNum" sz="quarter" idx="10"/>
          </p:nvPr>
        </p:nvSpPr>
        <p:spPr>
          <a:xfrm>
            <a:off x="0" y="6554788"/>
            <a:ext cx="914400" cy="304800"/>
          </a:xfrm>
          <a:prstGeom prst="rect">
            <a:avLst/>
          </a:prstGeom>
        </p:spPr>
        <p:txBody>
          <a:bodyPr lIns="103903" tIns="51952" rIns="103903" bIns="51952"/>
          <a:lstStyle>
            <a:lvl1pPr>
              <a:defRPr/>
            </a:lvl1pPr>
          </a:lstStyle>
          <a:p>
            <a:pPr>
              <a:defRPr/>
            </a:pPr>
            <a:fld id="{ADA5CECC-23E2-4F7C-8534-D1193CC872D5}" type="slidenum">
              <a:rPr lang="en-GB" altLang="en-US"/>
              <a:pPr>
                <a:defRPr/>
              </a:pPr>
              <a:t>‹#›</a:t>
            </a:fld>
            <a:endParaRPr lang="en-GB"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解决方案内容模板">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43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解决方案内容模板">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9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解决方案内容模板">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45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19"/>
            <a:ext cx="10361851" cy="1470365"/>
          </a:xfrm>
        </p:spPr>
        <p:txBody>
          <a:bodyPr/>
          <a:lstStyle/>
          <a:p>
            <a:r>
              <a:rPr lang="zh-CN" altLang="en-US"/>
              <a:t>单击此处编辑母版标题样式</a:t>
            </a:r>
          </a:p>
        </p:txBody>
      </p:sp>
      <p:sp>
        <p:nvSpPr>
          <p:cNvPr id="3" name="副标题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64276" indent="0" algn="ctr">
              <a:buNone/>
              <a:defRPr>
                <a:solidFill>
                  <a:schemeClr val="tx1">
                    <a:tint val="75000"/>
                  </a:schemeClr>
                </a:solidFill>
              </a:defRPr>
            </a:lvl2pPr>
            <a:lvl3pPr marL="1128552" indent="0" algn="ctr">
              <a:buNone/>
              <a:defRPr>
                <a:solidFill>
                  <a:schemeClr val="tx1">
                    <a:tint val="75000"/>
                  </a:schemeClr>
                </a:solidFill>
              </a:defRPr>
            </a:lvl3pPr>
            <a:lvl4pPr marL="1692829" indent="0" algn="ctr">
              <a:buNone/>
              <a:defRPr>
                <a:solidFill>
                  <a:schemeClr val="tx1">
                    <a:tint val="75000"/>
                  </a:schemeClr>
                </a:solidFill>
              </a:defRPr>
            </a:lvl4pPr>
            <a:lvl5pPr marL="2257105" indent="0" algn="ctr">
              <a:buNone/>
              <a:defRPr>
                <a:solidFill>
                  <a:schemeClr val="tx1">
                    <a:tint val="75000"/>
                  </a:schemeClr>
                </a:solidFill>
              </a:defRPr>
            </a:lvl5pPr>
            <a:lvl6pPr marL="2821381" indent="0" algn="ctr">
              <a:buNone/>
              <a:defRPr>
                <a:solidFill>
                  <a:schemeClr val="tx1">
                    <a:tint val="75000"/>
                  </a:schemeClr>
                </a:solidFill>
              </a:defRPr>
            </a:lvl6pPr>
            <a:lvl7pPr marL="3385657" indent="0" algn="ctr">
              <a:buNone/>
              <a:defRPr>
                <a:solidFill>
                  <a:schemeClr val="tx1">
                    <a:tint val="75000"/>
                  </a:schemeClr>
                </a:solidFill>
              </a:defRPr>
            </a:lvl7pPr>
            <a:lvl8pPr marL="3949934" indent="0" algn="ctr">
              <a:buNone/>
              <a:defRPr>
                <a:solidFill>
                  <a:schemeClr val="tx1">
                    <a:tint val="75000"/>
                  </a:schemeClr>
                </a:solidFill>
              </a:defRPr>
            </a:lvl8pPr>
            <a:lvl9pPr marL="4514210" indent="0" algn="ctr">
              <a:buNone/>
              <a:defRPr>
                <a:solidFill>
                  <a:schemeClr val="tx1">
                    <a:tint val="75000"/>
                  </a:schemeClr>
                </a:solidFill>
              </a:defRPr>
            </a:lvl9pPr>
          </a:lstStyle>
          <a:p>
            <a:r>
              <a:rPr lang="zh-CN" altLang="en-US"/>
              <a:t>单击此处编辑母版副标题样式</a:t>
            </a:r>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C9C8C02-46EA-4441-9415-0184A7A72D8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4165600" y="6357938"/>
            <a:ext cx="3859213" cy="365125"/>
          </a:xfrm>
          <a:prstGeom prst="rect">
            <a:avLst/>
          </a:prstGeom>
        </p:spPr>
        <p:txBody>
          <a:bodyPr vert="horz" lIns="112855" tIns="56428" rIns="112855" bIns="56428"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cxnSp>
        <p:nvCxnSpPr>
          <p:cNvPr id="7" name="直接连接符 6"/>
          <p:cNvCxnSpPr/>
          <p:nvPr/>
        </p:nvCxnSpPr>
        <p:spPr>
          <a:xfrm flipV="1">
            <a:off x="22225" y="6653213"/>
            <a:ext cx="8448675" cy="1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标题占位符 1"/>
          <p:cNvSpPr txBox="1">
            <a:spLocks/>
          </p:cNvSpPr>
          <p:nvPr/>
        </p:nvSpPr>
        <p:spPr>
          <a:xfrm>
            <a:off x="609600" y="274638"/>
            <a:ext cx="10971213" cy="1143000"/>
          </a:xfrm>
          <a:prstGeom prst="rect">
            <a:avLst/>
          </a:prstGeom>
        </p:spPr>
        <p:txBody>
          <a:bodyPr lIns="112855" tIns="56428" rIns="112855" bIns="56428"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zh-CN" altLang="en-US" dirty="0"/>
          </a:p>
        </p:txBody>
      </p:sp>
      <p:sp>
        <p:nvSpPr>
          <p:cNvPr id="1029" name="TextBox 14"/>
          <p:cNvSpPr txBox="1">
            <a:spLocks noChangeArrowheads="1"/>
          </p:cNvSpPr>
          <p:nvPr/>
        </p:nvSpPr>
        <p:spPr bwMode="auto">
          <a:xfrm>
            <a:off x="9456738" y="0"/>
            <a:ext cx="19510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855" tIns="56428" rIns="112855" bIns="56428">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300">
                <a:solidFill>
                  <a:schemeClr val="bg1"/>
                </a:solidFill>
                <a:latin typeface="Verdana" pitchFamily="34" charset="0"/>
              </a:rPr>
              <a:t>Tankertanker Design</a:t>
            </a:r>
            <a:endParaRPr lang="zh-CN" altLang="en-US" sz="1300">
              <a:solidFill>
                <a:schemeClr val="bg1"/>
              </a:solidFill>
              <a:latin typeface="Verdana" pitchFamily="34" charset="0"/>
            </a:endParaRPr>
          </a:p>
        </p:txBody>
      </p:sp>
      <p:sp>
        <p:nvSpPr>
          <p:cNvPr id="1030" name="TextBox 15"/>
          <p:cNvSpPr txBox="1">
            <a:spLocks noChangeArrowheads="1"/>
          </p:cNvSpPr>
          <p:nvPr/>
        </p:nvSpPr>
        <p:spPr bwMode="auto">
          <a:xfrm>
            <a:off x="620713" y="1135063"/>
            <a:ext cx="19510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855" tIns="56428" rIns="112855" bIns="56428">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300">
                <a:solidFill>
                  <a:schemeClr val="bg1"/>
                </a:solidFill>
                <a:latin typeface="Verdana" pitchFamily="34" charset="0"/>
              </a:rPr>
              <a:t>Tankertanker Design</a:t>
            </a:r>
            <a:endParaRPr lang="zh-CN" altLang="en-US" sz="1300">
              <a:solidFill>
                <a:schemeClr val="bg1"/>
              </a:solidFill>
              <a:latin typeface="Verdana" pitchFamily="34" charset="0"/>
            </a:endParaRPr>
          </a:p>
        </p:txBody>
      </p:sp>
      <p:sp>
        <p:nvSpPr>
          <p:cNvPr id="1031" name="Rectangle 175"/>
          <p:cNvSpPr>
            <a:spLocks noChangeArrowheads="1"/>
          </p:cNvSpPr>
          <p:nvPr userDrawn="1"/>
        </p:nvSpPr>
        <p:spPr bwMode="auto">
          <a:xfrm>
            <a:off x="11598275" y="6615113"/>
            <a:ext cx="477838"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fld id="{111EE37F-A929-4AB1-9546-568DA41DE824}" type="slidenum">
              <a:rPr lang="zh-CN" altLang="en-US" sz="1200" smtClean="0"/>
              <a:pPr>
                <a:defRPr/>
              </a:pPr>
              <a:t>‹#›</a:t>
            </a:fld>
            <a:endParaRPr lang="en-US" altLang="zh-CN" sz="1200"/>
          </a:p>
        </p:txBody>
      </p:sp>
      <p:sp>
        <p:nvSpPr>
          <p:cNvPr id="1032" name="Line 176"/>
          <p:cNvSpPr>
            <a:spLocks noChangeShapeType="1"/>
          </p:cNvSpPr>
          <p:nvPr userDrawn="1"/>
        </p:nvSpPr>
        <p:spPr bwMode="auto">
          <a:xfrm>
            <a:off x="11568113" y="6454775"/>
            <a:ext cx="20637" cy="417513"/>
          </a:xfrm>
          <a:prstGeom prst="line">
            <a:avLst/>
          </a:prstGeom>
          <a:noFill/>
          <a:ln w="28575">
            <a:solidFill>
              <a:srgbClr val="3366FF"/>
            </a:solidFill>
            <a:round/>
            <a:headEnd/>
            <a:tailEnd/>
          </a:ln>
        </p:spPr>
        <p:txBody>
          <a:bodyPr>
            <a:spAutoFit/>
          </a:bodyPr>
          <a:lstStyle/>
          <a:p>
            <a:endParaRPr lang="zh-CN" altLang="en-US"/>
          </a:p>
        </p:txBody>
      </p:sp>
      <p:sp>
        <p:nvSpPr>
          <p:cNvPr id="1033" name="Line 177"/>
          <p:cNvSpPr>
            <a:spLocks noChangeShapeType="1"/>
          </p:cNvSpPr>
          <p:nvPr userDrawn="1"/>
        </p:nvSpPr>
        <p:spPr bwMode="auto">
          <a:xfrm>
            <a:off x="11423650" y="6615113"/>
            <a:ext cx="533400" cy="0"/>
          </a:xfrm>
          <a:prstGeom prst="line">
            <a:avLst/>
          </a:prstGeom>
          <a:noFill/>
          <a:ln w="41275">
            <a:solidFill>
              <a:srgbClr val="3366FF"/>
            </a:solidFill>
            <a:round/>
            <a:headEnd/>
            <a:tailEnd/>
          </a:ln>
        </p:spPr>
        <p:txBody>
          <a:bodyPr>
            <a:spAutoFit/>
          </a:bodyPr>
          <a:lstStyle/>
          <a:p>
            <a:endParaRPr lang="zh-CN" altLang="en-US"/>
          </a:p>
        </p:txBody>
      </p:sp>
      <p:pic>
        <p:nvPicPr>
          <p:cNvPr id="2" name="图片 1"/>
          <p:cNvPicPr>
            <a:picLocks noChangeAspect="1"/>
          </p:cNvPicPr>
          <p:nvPr userDrawn="1"/>
        </p:nvPicPr>
        <p:blipFill>
          <a:blip r:embed="rId10"/>
          <a:stretch>
            <a:fillRect/>
          </a:stretch>
        </p:blipFill>
        <p:spPr>
          <a:xfrm>
            <a:off x="10676216" y="261005"/>
            <a:ext cx="1142221" cy="306596"/>
          </a:xfrm>
          <a:prstGeom prst="rect">
            <a:avLst/>
          </a:prstGeom>
        </p:spPr>
      </p:pic>
    </p:spTree>
  </p:cSld>
  <p:clrMap bg1="lt1" tx1="dk1" bg2="lt2" tx2="dk2" accent1="accent1" accent2="accent2" accent3="accent3" accent4="accent4" accent5="accent5" accent6="accent6" hlink="hlink" folHlink="folHlink"/>
  <p:sldLayoutIdLst>
    <p:sldLayoutId id="2147486406" r:id="rId1"/>
    <p:sldLayoutId id="2147486408" r:id="rId2"/>
    <p:sldLayoutId id="2147486409" r:id="rId3"/>
    <p:sldLayoutId id="2147486411" r:id="rId4"/>
    <p:sldLayoutId id="2147486412" r:id="rId5"/>
    <p:sldLayoutId id="2147486426" r:id="rId6"/>
    <p:sldLayoutId id="2147486427" r:id="rId7"/>
    <p:sldLayoutId id="2147486428" r:id="rId8"/>
  </p:sldLayoutIdLst>
  <p:txStyles>
    <p:titleStyle>
      <a:lvl1pPr algn="ctr" rtl="0" eaLnBrk="0" fontAlgn="base" hangingPunct="0">
        <a:spcBef>
          <a:spcPct val="0"/>
        </a:spcBef>
        <a:spcAft>
          <a:spcPct val="0"/>
        </a:spcAft>
        <a:defRPr sz="5400" kern="1200">
          <a:solidFill>
            <a:schemeClr val="tx1"/>
          </a:solidFill>
          <a:latin typeface="+mj-lt"/>
          <a:ea typeface="+mj-ea"/>
          <a:cs typeface="+mj-cs"/>
        </a:defRPr>
      </a:lvl1pPr>
      <a:lvl2pPr algn="ctr" rtl="0" eaLnBrk="0" fontAlgn="base" hangingPunct="0">
        <a:spcBef>
          <a:spcPct val="0"/>
        </a:spcBef>
        <a:spcAft>
          <a:spcPct val="0"/>
        </a:spcAft>
        <a:defRPr sz="5400">
          <a:solidFill>
            <a:schemeClr val="tx1"/>
          </a:solidFill>
          <a:latin typeface="Calibri" pitchFamily="34" charset="0"/>
          <a:ea typeface="宋体" pitchFamily="2" charset="-122"/>
        </a:defRPr>
      </a:lvl2pPr>
      <a:lvl3pPr algn="ctr" rtl="0" eaLnBrk="0" fontAlgn="base" hangingPunct="0">
        <a:spcBef>
          <a:spcPct val="0"/>
        </a:spcBef>
        <a:spcAft>
          <a:spcPct val="0"/>
        </a:spcAft>
        <a:defRPr sz="5400">
          <a:solidFill>
            <a:schemeClr val="tx1"/>
          </a:solidFill>
          <a:latin typeface="Calibri" pitchFamily="34" charset="0"/>
          <a:ea typeface="宋体" pitchFamily="2" charset="-122"/>
        </a:defRPr>
      </a:lvl3pPr>
      <a:lvl4pPr algn="ctr" rtl="0" eaLnBrk="0" fontAlgn="base" hangingPunct="0">
        <a:spcBef>
          <a:spcPct val="0"/>
        </a:spcBef>
        <a:spcAft>
          <a:spcPct val="0"/>
        </a:spcAft>
        <a:defRPr sz="5400">
          <a:solidFill>
            <a:schemeClr val="tx1"/>
          </a:solidFill>
          <a:latin typeface="Calibri" pitchFamily="34" charset="0"/>
          <a:ea typeface="宋体" pitchFamily="2" charset="-122"/>
        </a:defRPr>
      </a:lvl4pPr>
      <a:lvl5pPr algn="ctr" rtl="0" eaLnBrk="0" fontAlgn="base" hangingPunct="0">
        <a:spcBef>
          <a:spcPct val="0"/>
        </a:spcBef>
        <a:spcAft>
          <a:spcPct val="0"/>
        </a:spcAft>
        <a:defRPr sz="5400">
          <a:solidFill>
            <a:schemeClr val="tx1"/>
          </a:solidFill>
          <a:latin typeface="Calibri" pitchFamily="34" charset="0"/>
          <a:ea typeface="宋体" pitchFamily="2" charset="-122"/>
        </a:defRPr>
      </a:lvl5pPr>
      <a:lvl6pPr marL="564276" algn="ctr" rtl="0" fontAlgn="base">
        <a:spcBef>
          <a:spcPct val="0"/>
        </a:spcBef>
        <a:spcAft>
          <a:spcPct val="0"/>
        </a:spcAft>
        <a:defRPr sz="5400">
          <a:solidFill>
            <a:schemeClr val="tx1"/>
          </a:solidFill>
          <a:latin typeface="Calibri" pitchFamily="34" charset="0"/>
          <a:ea typeface="宋体" pitchFamily="2" charset="-122"/>
        </a:defRPr>
      </a:lvl6pPr>
      <a:lvl7pPr marL="1128552" algn="ctr" rtl="0" fontAlgn="base">
        <a:spcBef>
          <a:spcPct val="0"/>
        </a:spcBef>
        <a:spcAft>
          <a:spcPct val="0"/>
        </a:spcAft>
        <a:defRPr sz="5400">
          <a:solidFill>
            <a:schemeClr val="tx1"/>
          </a:solidFill>
          <a:latin typeface="Calibri" pitchFamily="34" charset="0"/>
          <a:ea typeface="宋体" pitchFamily="2" charset="-122"/>
        </a:defRPr>
      </a:lvl7pPr>
      <a:lvl8pPr marL="1692829" algn="ctr" rtl="0" fontAlgn="base">
        <a:spcBef>
          <a:spcPct val="0"/>
        </a:spcBef>
        <a:spcAft>
          <a:spcPct val="0"/>
        </a:spcAft>
        <a:defRPr sz="5400">
          <a:solidFill>
            <a:schemeClr val="tx1"/>
          </a:solidFill>
          <a:latin typeface="Calibri" pitchFamily="34" charset="0"/>
          <a:ea typeface="宋体" pitchFamily="2" charset="-122"/>
        </a:defRPr>
      </a:lvl8pPr>
      <a:lvl9pPr marL="2257105" algn="ctr" rtl="0" fontAlgn="base">
        <a:spcBef>
          <a:spcPct val="0"/>
        </a:spcBef>
        <a:spcAft>
          <a:spcPct val="0"/>
        </a:spcAft>
        <a:defRPr sz="5400">
          <a:solidFill>
            <a:schemeClr val="tx1"/>
          </a:solidFill>
          <a:latin typeface="Calibri" pitchFamily="34" charset="0"/>
          <a:ea typeface="宋体" pitchFamily="2" charset="-122"/>
        </a:defRPr>
      </a:lvl9pPr>
    </p:titleStyle>
    <p:bodyStyle>
      <a:lvl1pPr marL="422275" indent="-422275" algn="l" rtl="0" eaLnBrk="0" fontAlgn="base" hangingPunct="0">
        <a:spcBef>
          <a:spcPct val="20000"/>
        </a:spcBef>
        <a:spcAft>
          <a:spcPct val="0"/>
        </a:spcAft>
        <a:buFont typeface="Arial" pitchFamily="34" charset="0"/>
        <a:defRPr sz="3900" kern="1200">
          <a:solidFill>
            <a:schemeClr val="tx1"/>
          </a:solidFill>
          <a:latin typeface="+mn-lt"/>
          <a:ea typeface="+mn-ea"/>
          <a:cs typeface="+mn-cs"/>
        </a:defRPr>
      </a:lvl1pPr>
      <a:lvl2pPr marL="563563" indent="-106363" algn="l" rtl="0" eaLnBrk="0" fontAlgn="base" hangingPunct="0">
        <a:spcBef>
          <a:spcPct val="20000"/>
        </a:spcBef>
        <a:spcAft>
          <a:spcPct val="0"/>
        </a:spcAft>
        <a:buFont typeface="Arial" pitchFamily="34" charset="0"/>
        <a:defRPr sz="3500" kern="1200">
          <a:solidFill>
            <a:schemeClr val="tx1"/>
          </a:solidFill>
          <a:latin typeface="+mn-lt"/>
          <a:ea typeface="+mn-ea"/>
          <a:cs typeface="+mn-cs"/>
        </a:defRPr>
      </a:lvl2pPr>
      <a:lvl3pPr marL="1127125" indent="-212725" algn="l" rtl="0" eaLnBrk="0" fontAlgn="base" hangingPunct="0">
        <a:spcBef>
          <a:spcPct val="20000"/>
        </a:spcBef>
        <a:spcAft>
          <a:spcPct val="0"/>
        </a:spcAft>
        <a:buFont typeface="Arial" pitchFamily="34" charset="0"/>
        <a:defRPr sz="3000" kern="1200">
          <a:solidFill>
            <a:schemeClr val="tx1"/>
          </a:solidFill>
          <a:latin typeface="+mn-lt"/>
          <a:ea typeface="+mn-ea"/>
          <a:cs typeface="+mn-cs"/>
        </a:defRPr>
      </a:lvl3pPr>
      <a:lvl4pPr marL="1692275" indent="-320675" algn="l" rtl="0" eaLnBrk="0" fontAlgn="base" hangingPunct="0">
        <a:spcBef>
          <a:spcPct val="20000"/>
        </a:spcBef>
        <a:spcAft>
          <a:spcPct val="0"/>
        </a:spcAft>
        <a:buFont typeface="Arial" pitchFamily="34" charset="0"/>
        <a:defRPr sz="2500" kern="1200">
          <a:solidFill>
            <a:schemeClr val="tx1"/>
          </a:solidFill>
          <a:latin typeface="+mn-lt"/>
          <a:ea typeface="+mn-ea"/>
          <a:cs typeface="+mn-cs"/>
        </a:defRPr>
      </a:lvl4pPr>
      <a:lvl5pPr marL="2255838" indent="-427038" algn="l" rtl="0" eaLnBrk="0" fontAlgn="base" hangingPunct="0">
        <a:spcBef>
          <a:spcPct val="20000"/>
        </a:spcBef>
        <a:spcAft>
          <a:spcPct val="0"/>
        </a:spcAft>
        <a:buFont typeface="Arial" pitchFamily="34" charset="0"/>
        <a:defRPr sz="2500" kern="1200">
          <a:solidFill>
            <a:schemeClr val="tx1"/>
          </a:solidFill>
          <a:latin typeface="+mn-lt"/>
          <a:ea typeface="+mn-ea"/>
          <a:cs typeface="+mn-cs"/>
        </a:defRPr>
      </a:lvl5pPr>
      <a:lvl6pPr marL="3103519"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67796"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32072"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796348"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28552" rtl="0" eaLnBrk="1" latinLnBrk="0" hangingPunct="1">
        <a:defRPr sz="2200" kern="1200">
          <a:solidFill>
            <a:schemeClr val="tx1"/>
          </a:solidFill>
          <a:latin typeface="+mn-lt"/>
          <a:ea typeface="+mn-ea"/>
          <a:cs typeface="+mn-cs"/>
        </a:defRPr>
      </a:lvl1pPr>
      <a:lvl2pPr marL="564276" algn="l" defTabSz="1128552" rtl="0" eaLnBrk="1" latinLnBrk="0" hangingPunct="1">
        <a:defRPr sz="2200" kern="1200">
          <a:solidFill>
            <a:schemeClr val="tx1"/>
          </a:solidFill>
          <a:latin typeface="+mn-lt"/>
          <a:ea typeface="+mn-ea"/>
          <a:cs typeface="+mn-cs"/>
        </a:defRPr>
      </a:lvl2pPr>
      <a:lvl3pPr marL="1128552" algn="l" defTabSz="1128552" rtl="0" eaLnBrk="1" latinLnBrk="0" hangingPunct="1">
        <a:defRPr sz="2200" kern="1200">
          <a:solidFill>
            <a:schemeClr val="tx1"/>
          </a:solidFill>
          <a:latin typeface="+mn-lt"/>
          <a:ea typeface="+mn-ea"/>
          <a:cs typeface="+mn-cs"/>
        </a:defRPr>
      </a:lvl3pPr>
      <a:lvl4pPr marL="1692829" algn="l" defTabSz="1128552" rtl="0" eaLnBrk="1" latinLnBrk="0" hangingPunct="1">
        <a:defRPr sz="2200" kern="1200">
          <a:solidFill>
            <a:schemeClr val="tx1"/>
          </a:solidFill>
          <a:latin typeface="+mn-lt"/>
          <a:ea typeface="+mn-ea"/>
          <a:cs typeface="+mn-cs"/>
        </a:defRPr>
      </a:lvl4pPr>
      <a:lvl5pPr marL="2257105" algn="l" defTabSz="1128552" rtl="0" eaLnBrk="1" latinLnBrk="0" hangingPunct="1">
        <a:defRPr sz="2200" kern="1200">
          <a:solidFill>
            <a:schemeClr val="tx1"/>
          </a:solidFill>
          <a:latin typeface="+mn-lt"/>
          <a:ea typeface="+mn-ea"/>
          <a:cs typeface="+mn-cs"/>
        </a:defRPr>
      </a:lvl5pPr>
      <a:lvl6pPr marL="2821381" algn="l" defTabSz="1128552" rtl="0" eaLnBrk="1" latinLnBrk="0" hangingPunct="1">
        <a:defRPr sz="2200" kern="1200">
          <a:solidFill>
            <a:schemeClr val="tx1"/>
          </a:solidFill>
          <a:latin typeface="+mn-lt"/>
          <a:ea typeface="+mn-ea"/>
          <a:cs typeface="+mn-cs"/>
        </a:defRPr>
      </a:lvl6pPr>
      <a:lvl7pPr marL="3385657" algn="l" defTabSz="1128552" rtl="0" eaLnBrk="1" latinLnBrk="0" hangingPunct="1">
        <a:defRPr sz="2200" kern="1200">
          <a:solidFill>
            <a:schemeClr val="tx1"/>
          </a:solidFill>
          <a:latin typeface="+mn-lt"/>
          <a:ea typeface="+mn-ea"/>
          <a:cs typeface="+mn-cs"/>
        </a:defRPr>
      </a:lvl7pPr>
      <a:lvl8pPr marL="3949934" algn="l" defTabSz="1128552" rtl="0" eaLnBrk="1" latinLnBrk="0" hangingPunct="1">
        <a:defRPr sz="2200" kern="1200">
          <a:solidFill>
            <a:schemeClr val="tx1"/>
          </a:solidFill>
          <a:latin typeface="+mn-lt"/>
          <a:ea typeface="+mn-ea"/>
          <a:cs typeface="+mn-cs"/>
        </a:defRPr>
      </a:lvl8pPr>
      <a:lvl9pPr marL="4514210" algn="l" defTabSz="1128552"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600" y="274638"/>
            <a:ext cx="10971213" cy="1143000"/>
          </a:xfrm>
          <a:prstGeom prst="rect">
            <a:avLst/>
          </a:prstGeom>
          <a:noFill/>
          <a:ln w="9525">
            <a:noFill/>
            <a:miter lim="800000"/>
            <a:headEnd/>
            <a:tailEnd/>
          </a:ln>
        </p:spPr>
        <p:txBody>
          <a:bodyPr vert="horz" wrap="square" lIns="112855" tIns="56428" rIns="112855" bIns="56428" numCol="1" anchor="ctr" anchorCtr="0" compatLnSpc="1">
            <a:prstTxWarp prst="textNoShape">
              <a:avLst/>
            </a:prstTxWarp>
          </a:bodyPr>
          <a:lstStyle/>
          <a:p>
            <a:pPr lvl="0"/>
            <a:endParaRPr lang="zh-CN" altLang="en-US"/>
          </a:p>
        </p:txBody>
      </p:sp>
      <p:sp>
        <p:nvSpPr>
          <p:cNvPr id="2051" name="文本占位符 2"/>
          <p:cNvSpPr>
            <a:spLocks noGrp="1"/>
          </p:cNvSpPr>
          <p:nvPr>
            <p:ph type="body" idx="1"/>
          </p:nvPr>
        </p:nvSpPr>
        <p:spPr bwMode="auto">
          <a:xfrm>
            <a:off x="609600" y="1600200"/>
            <a:ext cx="10971213" cy="4527550"/>
          </a:xfrm>
          <a:prstGeom prst="rect">
            <a:avLst/>
          </a:prstGeom>
          <a:noFill/>
          <a:ln w="9525">
            <a:noFill/>
            <a:miter lim="800000"/>
            <a:headEnd/>
            <a:tailEnd/>
          </a:ln>
        </p:spPr>
        <p:txBody>
          <a:bodyPr vert="horz" wrap="square" lIns="112855" tIns="56428" rIns="112855" bIns="56428" numCol="1" anchor="t" anchorCtr="0" compatLnSpc="1">
            <a:prstTxWarp prst="textNoShape">
              <a:avLst/>
            </a:prstTxWarp>
          </a:bodyPr>
          <a:lstStyle/>
          <a:p>
            <a:pPr lvl="0"/>
            <a:endParaRPr lang="zh-CN" altLang="en-US"/>
          </a:p>
        </p:txBody>
      </p:sp>
      <p:sp>
        <p:nvSpPr>
          <p:cNvPr id="5" name="页脚占位符 4"/>
          <p:cNvSpPr>
            <a:spLocks noGrp="1"/>
          </p:cNvSpPr>
          <p:nvPr>
            <p:ph type="ftr" sz="quarter" idx="3"/>
          </p:nvPr>
        </p:nvSpPr>
        <p:spPr>
          <a:xfrm>
            <a:off x="4165600" y="6357938"/>
            <a:ext cx="3859213" cy="365125"/>
          </a:xfrm>
          <a:prstGeom prst="rect">
            <a:avLst/>
          </a:prstGeom>
        </p:spPr>
        <p:txBody>
          <a:bodyPr vert="horz" lIns="112855" tIns="56428" rIns="112855" bIns="56428"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lIns="112855" tIns="56428" rIns="112855" bIns="56428"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93058478-4AAF-47B2-8C08-099793560E81}" type="slidenum">
              <a:rPr lang="zh-CN" altLang="en-US"/>
              <a:pPr>
                <a:defRPr/>
              </a:pPr>
              <a:t>‹#›</a:t>
            </a:fld>
            <a:endParaRPr lang="zh-CN" altLang="en-US"/>
          </a:p>
        </p:txBody>
      </p:sp>
      <p:cxnSp>
        <p:nvCxnSpPr>
          <p:cNvPr id="7" name="直接连接符 6"/>
          <p:cNvCxnSpPr/>
          <p:nvPr/>
        </p:nvCxnSpPr>
        <p:spPr>
          <a:xfrm flipV="1">
            <a:off x="22225" y="6653213"/>
            <a:ext cx="8448675" cy="1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标题占位符 1"/>
          <p:cNvSpPr txBox="1">
            <a:spLocks/>
          </p:cNvSpPr>
          <p:nvPr/>
        </p:nvSpPr>
        <p:spPr>
          <a:xfrm>
            <a:off x="609600" y="274638"/>
            <a:ext cx="10971213" cy="1143000"/>
          </a:xfrm>
          <a:prstGeom prst="rect">
            <a:avLst/>
          </a:prstGeom>
        </p:spPr>
        <p:txBody>
          <a:bodyPr lIns="112855" tIns="56428" rIns="112855" bIns="56428"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zh-CN" altLang="en-US" dirty="0"/>
          </a:p>
        </p:txBody>
      </p:sp>
      <p:sp>
        <p:nvSpPr>
          <p:cNvPr id="9" name="文本占位符 2"/>
          <p:cNvSpPr txBox="1">
            <a:spLocks/>
          </p:cNvSpPr>
          <p:nvPr/>
        </p:nvSpPr>
        <p:spPr>
          <a:xfrm>
            <a:off x="609600" y="1600200"/>
            <a:ext cx="10971213" cy="4527550"/>
          </a:xfrm>
          <a:prstGeom prst="rect">
            <a:avLst/>
          </a:prstGeom>
        </p:spPr>
        <p:txBody>
          <a:bodyPr lIns="112855" tIns="56428" rIns="112855" bIns="56428">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lang="zh-CN" altLang="en-US" dirty="0"/>
          </a:p>
        </p:txBody>
      </p:sp>
      <p:sp>
        <p:nvSpPr>
          <p:cNvPr id="2057" name="TextBox 14"/>
          <p:cNvSpPr txBox="1">
            <a:spLocks noChangeArrowheads="1"/>
          </p:cNvSpPr>
          <p:nvPr/>
        </p:nvSpPr>
        <p:spPr bwMode="auto">
          <a:xfrm>
            <a:off x="9456738" y="0"/>
            <a:ext cx="19510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855" tIns="56428" rIns="112855" bIns="56428">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300">
                <a:solidFill>
                  <a:schemeClr val="bg1"/>
                </a:solidFill>
                <a:latin typeface="Verdana" pitchFamily="34" charset="0"/>
              </a:rPr>
              <a:t>Tankertanker Design</a:t>
            </a:r>
            <a:endParaRPr lang="zh-CN" altLang="en-US" sz="1300">
              <a:solidFill>
                <a:schemeClr val="bg1"/>
              </a:solidFill>
              <a:latin typeface="Verdana" pitchFamily="34" charset="0"/>
            </a:endParaRPr>
          </a:p>
        </p:txBody>
      </p:sp>
      <p:sp>
        <p:nvSpPr>
          <p:cNvPr id="2058" name="TextBox 15"/>
          <p:cNvSpPr txBox="1">
            <a:spLocks noChangeArrowheads="1"/>
          </p:cNvSpPr>
          <p:nvPr/>
        </p:nvSpPr>
        <p:spPr bwMode="auto">
          <a:xfrm>
            <a:off x="620713" y="1135063"/>
            <a:ext cx="19510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855" tIns="56428" rIns="112855" bIns="56428">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300">
                <a:solidFill>
                  <a:schemeClr val="bg1"/>
                </a:solidFill>
                <a:latin typeface="Verdana" pitchFamily="34" charset="0"/>
              </a:rPr>
              <a:t>Tankertanker Design</a:t>
            </a:r>
            <a:endParaRPr lang="zh-CN" altLang="en-US" sz="1300">
              <a:solidFill>
                <a:schemeClr val="bg1"/>
              </a:solidFill>
              <a:latin typeface="Verdana" pitchFamily="34" charset="0"/>
            </a:endParaRPr>
          </a:p>
        </p:txBody>
      </p:sp>
      <p:pic>
        <p:nvPicPr>
          <p:cNvPr id="2059" name="Picture 3" descr="D:\5.WEAVERCO.,\Weaver VI（to agent）\weaver_logo_new20111223-02.png"/>
          <p:cNvPicPr>
            <a:picLocks noChangeAspect="1" noChangeArrowheads="1"/>
          </p:cNvPicPr>
          <p:nvPr userDrawn="1"/>
        </p:nvPicPr>
        <p:blipFill>
          <a:blip r:embed="rId6"/>
          <a:srcRect/>
          <a:stretch>
            <a:fillRect/>
          </a:stretch>
        </p:blipFill>
        <p:spPr bwMode="auto">
          <a:xfrm>
            <a:off x="11028363" y="188913"/>
            <a:ext cx="730250" cy="631825"/>
          </a:xfrm>
          <a:prstGeom prst="rect">
            <a:avLst/>
          </a:prstGeom>
          <a:solidFill>
            <a:schemeClr val="bg1"/>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07" r:id="rId1"/>
    <p:sldLayoutId id="2147486415" r:id="rId2"/>
    <p:sldLayoutId id="2147486416" r:id="rId3"/>
    <p:sldLayoutId id="2147486417" r:id="rId4"/>
  </p:sldLayoutIdLst>
  <p:txStyles>
    <p:titleStyle>
      <a:lvl1pPr algn="ctr" rtl="0" eaLnBrk="0" fontAlgn="base" hangingPunct="0">
        <a:spcBef>
          <a:spcPct val="0"/>
        </a:spcBef>
        <a:spcAft>
          <a:spcPct val="0"/>
        </a:spcAft>
        <a:defRPr sz="5400" kern="1200">
          <a:solidFill>
            <a:schemeClr val="tx1"/>
          </a:solidFill>
          <a:latin typeface="+mj-lt"/>
          <a:ea typeface="+mj-ea"/>
          <a:cs typeface="+mj-cs"/>
        </a:defRPr>
      </a:lvl1pPr>
      <a:lvl2pPr algn="ctr" rtl="0" eaLnBrk="0" fontAlgn="base" hangingPunct="0">
        <a:spcBef>
          <a:spcPct val="0"/>
        </a:spcBef>
        <a:spcAft>
          <a:spcPct val="0"/>
        </a:spcAft>
        <a:defRPr sz="5400">
          <a:solidFill>
            <a:schemeClr val="tx1"/>
          </a:solidFill>
          <a:latin typeface="Calibri" pitchFamily="34" charset="0"/>
          <a:ea typeface="宋体" pitchFamily="2" charset="-122"/>
        </a:defRPr>
      </a:lvl2pPr>
      <a:lvl3pPr algn="ctr" rtl="0" eaLnBrk="0" fontAlgn="base" hangingPunct="0">
        <a:spcBef>
          <a:spcPct val="0"/>
        </a:spcBef>
        <a:spcAft>
          <a:spcPct val="0"/>
        </a:spcAft>
        <a:defRPr sz="5400">
          <a:solidFill>
            <a:schemeClr val="tx1"/>
          </a:solidFill>
          <a:latin typeface="Calibri" pitchFamily="34" charset="0"/>
          <a:ea typeface="宋体" pitchFamily="2" charset="-122"/>
        </a:defRPr>
      </a:lvl3pPr>
      <a:lvl4pPr algn="ctr" rtl="0" eaLnBrk="0" fontAlgn="base" hangingPunct="0">
        <a:spcBef>
          <a:spcPct val="0"/>
        </a:spcBef>
        <a:spcAft>
          <a:spcPct val="0"/>
        </a:spcAft>
        <a:defRPr sz="5400">
          <a:solidFill>
            <a:schemeClr val="tx1"/>
          </a:solidFill>
          <a:latin typeface="Calibri" pitchFamily="34" charset="0"/>
          <a:ea typeface="宋体" pitchFamily="2" charset="-122"/>
        </a:defRPr>
      </a:lvl4pPr>
      <a:lvl5pPr algn="ctr" rtl="0" eaLnBrk="0" fontAlgn="base" hangingPunct="0">
        <a:spcBef>
          <a:spcPct val="0"/>
        </a:spcBef>
        <a:spcAft>
          <a:spcPct val="0"/>
        </a:spcAft>
        <a:defRPr sz="5400">
          <a:solidFill>
            <a:schemeClr val="tx1"/>
          </a:solidFill>
          <a:latin typeface="Calibri" pitchFamily="34" charset="0"/>
          <a:ea typeface="宋体" pitchFamily="2" charset="-122"/>
        </a:defRPr>
      </a:lvl5pPr>
      <a:lvl6pPr marL="564276" algn="ctr" rtl="0" fontAlgn="base">
        <a:spcBef>
          <a:spcPct val="0"/>
        </a:spcBef>
        <a:spcAft>
          <a:spcPct val="0"/>
        </a:spcAft>
        <a:defRPr sz="5400">
          <a:solidFill>
            <a:schemeClr val="tx1"/>
          </a:solidFill>
          <a:latin typeface="Calibri" pitchFamily="34" charset="0"/>
          <a:ea typeface="宋体" pitchFamily="2" charset="-122"/>
        </a:defRPr>
      </a:lvl6pPr>
      <a:lvl7pPr marL="1128552" algn="ctr" rtl="0" fontAlgn="base">
        <a:spcBef>
          <a:spcPct val="0"/>
        </a:spcBef>
        <a:spcAft>
          <a:spcPct val="0"/>
        </a:spcAft>
        <a:defRPr sz="5400">
          <a:solidFill>
            <a:schemeClr val="tx1"/>
          </a:solidFill>
          <a:latin typeface="Calibri" pitchFamily="34" charset="0"/>
          <a:ea typeface="宋体" pitchFamily="2" charset="-122"/>
        </a:defRPr>
      </a:lvl7pPr>
      <a:lvl8pPr marL="1692829" algn="ctr" rtl="0" fontAlgn="base">
        <a:spcBef>
          <a:spcPct val="0"/>
        </a:spcBef>
        <a:spcAft>
          <a:spcPct val="0"/>
        </a:spcAft>
        <a:defRPr sz="5400">
          <a:solidFill>
            <a:schemeClr val="tx1"/>
          </a:solidFill>
          <a:latin typeface="Calibri" pitchFamily="34" charset="0"/>
          <a:ea typeface="宋体" pitchFamily="2" charset="-122"/>
        </a:defRPr>
      </a:lvl8pPr>
      <a:lvl9pPr marL="2257105" algn="ctr" rtl="0" fontAlgn="base">
        <a:spcBef>
          <a:spcPct val="0"/>
        </a:spcBef>
        <a:spcAft>
          <a:spcPct val="0"/>
        </a:spcAft>
        <a:defRPr sz="5400">
          <a:solidFill>
            <a:schemeClr val="tx1"/>
          </a:solidFill>
          <a:latin typeface="Calibri" pitchFamily="34" charset="0"/>
          <a:ea typeface="宋体" pitchFamily="2" charset="-122"/>
        </a:defRPr>
      </a:lvl9pPr>
    </p:titleStyle>
    <p:bodyStyle>
      <a:lvl1pPr marL="422275" indent="-422275" algn="l" rtl="0" eaLnBrk="0" fontAlgn="base" hangingPunct="0">
        <a:spcBef>
          <a:spcPct val="20000"/>
        </a:spcBef>
        <a:spcAft>
          <a:spcPct val="0"/>
        </a:spcAft>
        <a:buFont typeface="Arial" pitchFamily="34" charset="0"/>
        <a:defRPr sz="3900" kern="1200">
          <a:solidFill>
            <a:schemeClr val="tx1"/>
          </a:solidFill>
          <a:latin typeface="+mn-lt"/>
          <a:ea typeface="+mn-ea"/>
          <a:cs typeface="+mn-cs"/>
        </a:defRPr>
      </a:lvl1pPr>
      <a:lvl2pPr marL="563563" indent="-106363" algn="l" rtl="0" eaLnBrk="0" fontAlgn="base" hangingPunct="0">
        <a:spcBef>
          <a:spcPct val="20000"/>
        </a:spcBef>
        <a:spcAft>
          <a:spcPct val="0"/>
        </a:spcAft>
        <a:buFont typeface="Arial" pitchFamily="34" charset="0"/>
        <a:defRPr sz="3500" kern="1200">
          <a:solidFill>
            <a:schemeClr val="tx1"/>
          </a:solidFill>
          <a:latin typeface="+mn-lt"/>
          <a:ea typeface="+mn-ea"/>
          <a:cs typeface="+mn-cs"/>
        </a:defRPr>
      </a:lvl2pPr>
      <a:lvl3pPr marL="1127125" indent="-212725" algn="l" rtl="0" eaLnBrk="0" fontAlgn="base" hangingPunct="0">
        <a:spcBef>
          <a:spcPct val="20000"/>
        </a:spcBef>
        <a:spcAft>
          <a:spcPct val="0"/>
        </a:spcAft>
        <a:buFont typeface="Arial" pitchFamily="34" charset="0"/>
        <a:defRPr sz="3000" kern="1200">
          <a:solidFill>
            <a:schemeClr val="tx1"/>
          </a:solidFill>
          <a:latin typeface="+mn-lt"/>
          <a:ea typeface="+mn-ea"/>
          <a:cs typeface="+mn-cs"/>
        </a:defRPr>
      </a:lvl3pPr>
      <a:lvl4pPr marL="1692275" indent="-320675" algn="l" rtl="0" eaLnBrk="0" fontAlgn="base" hangingPunct="0">
        <a:spcBef>
          <a:spcPct val="20000"/>
        </a:spcBef>
        <a:spcAft>
          <a:spcPct val="0"/>
        </a:spcAft>
        <a:buFont typeface="Arial" pitchFamily="34" charset="0"/>
        <a:defRPr sz="2500" kern="1200">
          <a:solidFill>
            <a:schemeClr val="tx1"/>
          </a:solidFill>
          <a:latin typeface="+mn-lt"/>
          <a:ea typeface="+mn-ea"/>
          <a:cs typeface="+mn-cs"/>
        </a:defRPr>
      </a:lvl4pPr>
      <a:lvl5pPr marL="2255838" indent="-427038" algn="l" rtl="0" eaLnBrk="0" fontAlgn="base" hangingPunct="0">
        <a:spcBef>
          <a:spcPct val="20000"/>
        </a:spcBef>
        <a:spcAft>
          <a:spcPct val="0"/>
        </a:spcAft>
        <a:buFont typeface="Arial" pitchFamily="34" charset="0"/>
        <a:defRPr sz="2500" kern="1200">
          <a:solidFill>
            <a:schemeClr val="tx1"/>
          </a:solidFill>
          <a:latin typeface="+mn-lt"/>
          <a:ea typeface="+mn-ea"/>
          <a:cs typeface="+mn-cs"/>
        </a:defRPr>
      </a:lvl5pPr>
      <a:lvl6pPr marL="3103519"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67796"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32072"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796348" indent="-282138" algn="l" defTabSz="1128552"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28552" rtl="0" eaLnBrk="1" latinLnBrk="0" hangingPunct="1">
        <a:defRPr sz="2200" kern="1200">
          <a:solidFill>
            <a:schemeClr val="tx1"/>
          </a:solidFill>
          <a:latin typeface="+mn-lt"/>
          <a:ea typeface="+mn-ea"/>
          <a:cs typeface="+mn-cs"/>
        </a:defRPr>
      </a:lvl1pPr>
      <a:lvl2pPr marL="564276" algn="l" defTabSz="1128552" rtl="0" eaLnBrk="1" latinLnBrk="0" hangingPunct="1">
        <a:defRPr sz="2200" kern="1200">
          <a:solidFill>
            <a:schemeClr val="tx1"/>
          </a:solidFill>
          <a:latin typeface="+mn-lt"/>
          <a:ea typeface="+mn-ea"/>
          <a:cs typeface="+mn-cs"/>
        </a:defRPr>
      </a:lvl2pPr>
      <a:lvl3pPr marL="1128552" algn="l" defTabSz="1128552" rtl="0" eaLnBrk="1" latinLnBrk="0" hangingPunct="1">
        <a:defRPr sz="2200" kern="1200">
          <a:solidFill>
            <a:schemeClr val="tx1"/>
          </a:solidFill>
          <a:latin typeface="+mn-lt"/>
          <a:ea typeface="+mn-ea"/>
          <a:cs typeface="+mn-cs"/>
        </a:defRPr>
      </a:lvl3pPr>
      <a:lvl4pPr marL="1692829" algn="l" defTabSz="1128552" rtl="0" eaLnBrk="1" latinLnBrk="0" hangingPunct="1">
        <a:defRPr sz="2200" kern="1200">
          <a:solidFill>
            <a:schemeClr val="tx1"/>
          </a:solidFill>
          <a:latin typeface="+mn-lt"/>
          <a:ea typeface="+mn-ea"/>
          <a:cs typeface="+mn-cs"/>
        </a:defRPr>
      </a:lvl4pPr>
      <a:lvl5pPr marL="2257105" algn="l" defTabSz="1128552" rtl="0" eaLnBrk="1" latinLnBrk="0" hangingPunct="1">
        <a:defRPr sz="2200" kern="1200">
          <a:solidFill>
            <a:schemeClr val="tx1"/>
          </a:solidFill>
          <a:latin typeface="+mn-lt"/>
          <a:ea typeface="+mn-ea"/>
          <a:cs typeface="+mn-cs"/>
        </a:defRPr>
      </a:lvl5pPr>
      <a:lvl6pPr marL="2821381" algn="l" defTabSz="1128552" rtl="0" eaLnBrk="1" latinLnBrk="0" hangingPunct="1">
        <a:defRPr sz="2200" kern="1200">
          <a:solidFill>
            <a:schemeClr val="tx1"/>
          </a:solidFill>
          <a:latin typeface="+mn-lt"/>
          <a:ea typeface="+mn-ea"/>
          <a:cs typeface="+mn-cs"/>
        </a:defRPr>
      </a:lvl6pPr>
      <a:lvl7pPr marL="3385657" algn="l" defTabSz="1128552" rtl="0" eaLnBrk="1" latinLnBrk="0" hangingPunct="1">
        <a:defRPr sz="2200" kern="1200">
          <a:solidFill>
            <a:schemeClr val="tx1"/>
          </a:solidFill>
          <a:latin typeface="+mn-lt"/>
          <a:ea typeface="+mn-ea"/>
          <a:cs typeface="+mn-cs"/>
        </a:defRPr>
      </a:lvl7pPr>
      <a:lvl8pPr marL="3949934" algn="l" defTabSz="1128552" rtl="0" eaLnBrk="1" latinLnBrk="0" hangingPunct="1">
        <a:defRPr sz="2200" kern="1200">
          <a:solidFill>
            <a:schemeClr val="tx1"/>
          </a:solidFill>
          <a:latin typeface="+mn-lt"/>
          <a:ea typeface="+mn-ea"/>
          <a:cs typeface="+mn-cs"/>
        </a:defRPr>
      </a:lvl8pPr>
      <a:lvl9pPr marL="4514210" algn="l" defTabSz="1128552"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6" descr="E:\桌面\bitmap\about.bkg.png"/>
          <p:cNvPicPr>
            <a:picLocks noChangeAspect="1" noChangeArrowheads="1"/>
          </p:cNvPicPr>
          <p:nvPr/>
        </p:nvPicPr>
        <p:blipFill>
          <a:blip r:embed="rId3"/>
          <a:srcRect/>
          <a:stretch>
            <a:fillRect/>
          </a:stretch>
        </p:blipFill>
        <p:spPr bwMode="auto">
          <a:xfrm>
            <a:off x="4573588" y="5446713"/>
            <a:ext cx="4305300" cy="1209675"/>
          </a:xfrm>
          <a:prstGeom prst="rect">
            <a:avLst/>
          </a:prstGeom>
          <a:noFill/>
          <a:ln w="9525">
            <a:noFill/>
            <a:miter lim="800000"/>
            <a:headEnd/>
            <a:tailEnd/>
          </a:ln>
        </p:spPr>
      </p:pic>
      <p:sp>
        <p:nvSpPr>
          <p:cNvPr id="19462" name="Rectangle 20"/>
          <p:cNvSpPr>
            <a:spLocks noChangeArrowheads="1"/>
          </p:cNvSpPr>
          <p:nvPr/>
        </p:nvSpPr>
        <p:spPr bwMode="auto">
          <a:xfrm>
            <a:off x="46038" y="2565400"/>
            <a:ext cx="10657680" cy="1872506"/>
          </a:xfrm>
          <a:prstGeom prst="rect">
            <a:avLst/>
          </a:prstGeom>
          <a:solidFill>
            <a:srgbClr val="008298"/>
          </a:solidFill>
          <a:ln w="38100">
            <a:noFill/>
            <a:miter lim="800000"/>
            <a:headEnd/>
            <a:tailEnd/>
          </a:ln>
        </p:spPr>
        <p:txBody>
          <a:bodyPr wrap="none" lIns="112855" tIns="56428" rIns="112855" bIns="56428" anchor="ctr"/>
          <a:lstStyle/>
          <a:p>
            <a:pPr algn="ctr"/>
            <a:r>
              <a:rPr lang="en-US" altLang="zh-CN" sz="2800" b="1" dirty="0" err="1">
                <a:solidFill>
                  <a:schemeClr val="bg1"/>
                </a:solidFill>
                <a:latin typeface="微软雅黑" panose="020B0503020204020204" pitchFamily="34" charset="-122"/>
                <a:ea typeface="微软雅黑" panose="020B0503020204020204" pitchFamily="34" charset="-122"/>
              </a:rPr>
              <a:t>Veeva</a:t>
            </a:r>
            <a:r>
              <a:rPr lang="en-US" altLang="zh-CN" sz="2800" b="1" dirty="0">
                <a:solidFill>
                  <a:schemeClr val="bg1"/>
                </a:solidFill>
                <a:latin typeface="微软雅黑" panose="020B0503020204020204" pitchFamily="34" charset="-122"/>
                <a:ea typeface="微软雅黑" panose="020B0503020204020204" pitchFamily="34" charset="-122"/>
              </a:rPr>
              <a:t> Project Presentation</a:t>
            </a:r>
            <a:endParaRPr lang="zh-CN" altLang="en-US" sz="2800" b="1" dirty="0">
              <a:solidFill>
                <a:schemeClr val="bg1"/>
              </a:solidFill>
              <a:latin typeface="微软雅黑" pitchFamily="34" charset="-122"/>
              <a:ea typeface="微软雅黑" pitchFamily="34" charset="-122"/>
            </a:endParaRPr>
          </a:p>
        </p:txBody>
      </p:sp>
      <p:grpSp>
        <p:nvGrpSpPr>
          <p:cNvPr id="19463" name="组合 1076"/>
          <p:cNvGrpSpPr>
            <a:grpSpLocks/>
          </p:cNvGrpSpPr>
          <p:nvPr/>
        </p:nvGrpSpPr>
        <p:grpSpPr bwMode="auto">
          <a:xfrm>
            <a:off x="142875" y="2060575"/>
            <a:ext cx="392113" cy="504825"/>
            <a:chOff x="4663428" y="2996952"/>
            <a:chExt cx="292995" cy="504056"/>
          </a:xfrm>
        </p:grpSpPr>
        <p:cxnSp>
          <p:nvCxnSpPr>
            <p:cNvPr id="1069" name="直接连接符 1068"/>
            <p:cNvCxnSpPr/>
            <p:nvPr/>
          </p:nvCxnSpPr>
          <p:spPr>
            <a:xfrm>
              <a:off x="4956423" y="2996952"/>
              <a:ext cx="0" cy="50405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802215" y="3141195"/>
              <a:ext cx="0" cy="359813"/>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663428" y="3320309"/>
              <a:ext cx="0" cy="1806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7682536"/>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28"/>
          <p:cNvGrpSpPr>
            <a:grpSpLocks/>
          </p:cNvGrpSpPr>
          <p:nvPr/>
        </p:nvGrpSpPr>
        <p:grpSpPr bwMode="auto">
          <a:xfrm>
            <a:off x="5343525" y="3040063"/>
            <a:ext cx="785813" cy="331787"/>
            <a:chOff x="4604" y="757"/>
            <a:chExt cx="408" cy="286"/>
          </a:xfrm>
        </p:grpSpPr>
        <p:sp>
          <p:nvSpPr>
            <p:cNvPr id="20596" name="AutoShape 129"/>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7" name="AutoShape 130"/>
            <p:cNvSpPr>
              <a:spLocks noChangeArrowheads="1"/>
            </p:cNvSpPr>
            <p:nvPr/>
          </p:nvSpPr>
          <p:spPr bwMode="auto">
            <a:xfrm>
              <a:off x="4604" y="757"/>
              <a:ext cx="227" cy="196"/>
            </a:xfrm>
            <a:prstGeom prst="hexagon">
              <a:avLst>
                <a:gd name="adj" fmla="val 28954"/>
                <a:gd name="vf" fmla="val 115470"/>
              </a:avLst>
            </a:prstGeom>
            <a:solidFill>
              <a:srgbClr val="0066FF">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483" name="矩形 24"/>
          <p:cNvSpPr>
            <a:spLocks noChangeArrowheads="1"/>
          </p:cNvSpPr>
          <p:nvPr/>
        </p:nvSpPr>
        <p:spPr bwMode="auto">
          <a:xfrm>
            <a:off x="261938" y="838200"/>
            <a:ext cx="1255712" cy="390525"/>
          </a:xfrm>
          <a:prstGeom prst="rect">
            <a:avLst/>
          </a:prstGeom>
          <a:noFill/>
          <a:ln w="9525">
            <a:noFill/>
            <a:miter lim="800000"/>
            <a:headEnd/>
            <a:tailEnd/>
          </a:ln>
        </p:spPr>
        <p:txBody>
          <a:bodyPr wrap="none" lIns="112855" tIns="56428" rIns="112855" bIns="56428">
            <a:spAutoFit/>
          </a:bodyPr>
          <a:lstStyle/>
          <a:p>
            <a:r>
              <a:rPr lang="en-US" altLang="zh-CN" b="1">
                <a:solidFill>
                  <a:srgbClr val="FFC000"/>
                </a:solidFill>
                <a:ea typeface="微软雅黑" pitchFamily="34" charset="-122"/>
                <a:cs typeface="Arial" pitchFamily="34" charset="0"/>
              </a:rPr>
              <a:t>CONTENTS</a:t>
            </a:r>
            <a:endParaRPr lang="zh-CN" altLang="en-US" b="1">
              <a:solidFill>
                <a:srgbClr val="FFC000"/>
              </a:solidFill>
              <a:ea typeface="微软雅黑" pitchFamily="34" charset="-122"/>
              <a:cs typeface="Arial" pitchFamily="34" charset="0"/>
            </a:endParaRPr>
          </a:p>
        </p:txBody>
      </p:sp>
      <p:grpSp>
        <p:nvGrpSpPr>
          <p:cNvPr id="20484" name="组合 2047"/>
          <p:cNvGrpSpPr>
            <a:grpSpLocks/>
          </p:cNvGrpSpPr>
          <p:nvPr/>
        </p:nvGrpSpPr>
        <p:grpSpPr bwMode="auto">
          <a:xfrm>
            <a:off x="169863" y="2830513"/>
            <a:ext cx="5541962" cy="3263900"/>
            <a:chOff x="-27211" y="2542952"/>
            <a:chExt cx="4157663" cy="3262312"/>
          </a:xfrm>
        </p:grpSpPr>
        <p:grpSp>
          <p:nvGrpSpPr>
            <p:cNvPr id="20504" name="Group 23"/>
            <p:cNvGrpSpPr>
              <a:grpSpLocks/>
            </p:cNvGrpSpPr>
            <p:nvPr/>
          </p:nvGrpSpPr>
          <p:grpSpPr bwMode="auto">
            <a:xfrm>
              <a:off x="-27211" y="4343177"/>
              <a:ext cx="636588" cy="454025"/>
              <a:chOff x="930" y="2254"/>
              <a:chExt cx="401" cy="286"/>
            </a:xfrm>
          </p:grpSpPr>
          <p:sp>
            <p:nvSpPr>
              <p:cNvPr id="20594" name="AutoShape 24"/>
              <p:cNvSpPr>
                <a:spLocks noChangeArrowheads="1"/>
              </p:cNvSpPr>
              <p:nvPr/>
            </p:nvSpPr>
            <p:spPr bwMode="auto">
              <a:xfrm>
                <a:off x="1104" y="2344"/>
                <a:ext cx="227" cy="196"/>
              </a:xfrm>
              <a:prstGeom prst="hexagon">
                <a:avLst>
                  <a:gd name="adj" fmla="val 28954"/>
                  <a:gd name="vf" fmla="val 115470"/>
                </a:avLst>
              </a:prstGeom>
              <a:solidFill>
                <a:srgbClr val="9900CC">
                  <a:alpha val="3882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5" name="AutoShape 25"/>
              <p:cNvSpPr>
                <a:spLocks noChangeArrowheads="1"/>
              </p:cNvSpPr>
              <p:nvPr/>
            </p:nvSpPr>
            <p:spPr bwMode="auto">
              <a:xfrm>
                <a:off x="930" y="2254"/>
                <a:ext cx="227" cy="196"/>
              </a:xfrm>
              <a:prstGeom prst="hexagon">
                <a:avLst>
                  <a:gd name="adj" fmla="val 28954"/>
                  <a:gd name="vf" fmla="val 115470"/>
                </a:avLst>
              </a:prstGeom>
              <a:solidFill>
                <a:srgbClr val="9900CC">
                  <a:alpha val="1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05" name="AutoShape 26"/>
            <p:cNvSpPr>
              <a:spLocks noChangeArrowheads="1"/>
            </p:cNvSpPr>
            <p:nvPr/>
          </p:nvSpPr>
          <p:spPr bwMode="auto">
            <a:xfrm>
              <a:off x="2492152" y="5494114"/>
              <a:ext cx="360362" cy="311150"/>
            </a:xfrm>
            <a:prstGeom prst="hexagon">
              <a:avLst>
                <a:gd name="adj" fmla="val 28954"/>
                <a:gd name="vf" fmla="val 115470"/>
              </a:avLst>
            </a:prstGeom>
            <a:solidFill>
              <a:srgbClr val="FF99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06" name="Group 27"/>
            <p:cNvGrpSpPr>
              <a:grpSpLocks/>
            </p:cNvGrpSpPr>
            <p:nvPr/>
          </p:nvGrpSpPr>
          <p:grpSpPr bwMode="auto">
            <a:xfrm>
              <a:off x="476027" y="2542952"/>
              <a:ext cx="3654425" cy="2887662"/>
              <a:chOff x="1701" y="938"/>
              <a:chExt cx="2302" cy="1819"/>
            </a:xfrm>
          </p:grpSpPr>
          <p:sp>
            <p:nvSpPr>
              <p:cNvPr id="20527" name="AutoShape 28"/>
              <p:cNvSpPr>
                <a:spLocks noChangeArrowheads="1"/>
              </p:cNvSpPr>
              <p:nvPr/>
            </p:nvSpPr>
            <p:spPr bwMode="auto">
              <a:xfrm>
                <a:off x="2904" y="1157"/>
                <a:ext cx="227" cy="196"/>
              </a:xfrm>
              <a:prstGeom prst="hexagon">
                <a:avLst>
                  <a:gd name="adj" fmla="val 28954"/>
                  <a:gd name="vf" fmla="val 115470"/>
                </a:avLst>
              </a:prstGeom>
              <a:solidFill>
                <a:srgbClr val="0066FF">
                  <a:alpha val="1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28" name="Group 29"/>
              <p:cNvGrpSpPr>
                <a:grpSpLocks/>
              </p:cNvGrpSpPr>
              <p:nvPr/>
            </p:nvGrpSpPr>
            <p:grpSpPr bwMode="auto">
              <a:xfrm>
                <a:off x="1701" y="938"/>
                <a:ext cx="2302" cy="1819"/>
                <a:chOff x="1701" y="938"/>
                <a:chExt cx="2302" cy="1819"/>
              </a:xfrm>
            </p:grpSpPr>
            <p:grpSp>
              <p:nvGrpSpPr>
                <p:cNvPr id="20529" name="Group 30"/>
                <p:cNvGrpSpPr>
                  <a:grpSpLocks/>
                </p:cNvGrpSpPr>
                <p:nvPr/>
              </p:nvGrpSpPr>
              <p:grpSpPr bwMode="auto">
                <a:xfrm>
                  <a:off x="1701" y="938"/>
                  <a:ext cx="2302" cy="1819"/>
                  <a:chOff x="1701" y="938"/>
                  <a:chExt cx="2302" cy="1819"/>
                </a:xfrm>
              </p:grpSpPr>
              <p:grpSp>
                <p:nvGrpSpPr>
                  <p:cNvPr id="20531" name="Group 31"/>
                  <p:cNvGrpSpPr>
                    <a:grpSpLocks/>
                  </p:cNvGrpSpPr>
                  <p:nvPr/>
                </p:nvGrpSpPr>
                <p:grpSpPr bwMode="auto">
                  <a:xfrm>
                    <a:off x="1701" y="938"/>
                    <a:ext cx="2302" cy="1819"/>
                    <a:chOff x="1701" y="938"/>
                    <a:chExt cx="2302" cy="1819"/>
                  </a:xfrm>
                </p:grpSpPr>
                <p:sp>
                  <p:nvSpPr>
                    <p:cNvPr id="20533" name="AutoShape 32"/>
                    <p:cNvSpPr>
                      <a:spLocks noChangeArrowheads="1"/>
                    </p:cNvSpPr>
                    <p:nvPr/>
                  </p:nvSpPr>
                  <p:spPr bwMode="auto">
                    <a:xfrm>
                      <a:off x="2046" y="1478"/>
                      <a:ext cx="227" cy="196"/>
                    </a:xfrm>
                    <a:prstGeom prst="hexagon">
                      <a:avLst>
                        <a:gd name="adj" fmla="val 28954"/>
                        <a:gd name="vf" fmla="val 115470"/>
                      </a:avLst>
                    </a:prstGeom>
                    <a:solidFill>
                      <a:srgbClr val="00CC66">
                        <a:alpha val="3215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34" name="Group 33"/>
                    <p:cNvGrpSpPr>
                      <a:grpSpLocks/>
                    </p:cNvGrpSpPr>
                    <p:nvPr/>
                  </p:nvGrpSpPr>
                  <p:grpSpPr bwMode="auto">
                    <a:xfrm>
                      <a:off x="1701" y="938"/>
                      <a:ext cx="2302" cy="1819"/>
                      <a:chOff x="1704" y="931"/>
                      <a:chExt cx="2302" cy="1819"/>
                    </a:xfrm>
                  </p:grpSpPr>
                  <p:grpSp>
                    <p:nvGrpSpPr>
                      <p:cNvPr id="20535" name="Group 34"/>
                      <p:cNvGrpSpPr>
                        <a:grpSpLocks/>
                      </p:cNvGrpSpPr>
                      <p:nvPr/>
                    </p:nvGrpSpPr>
                    <p:grpSpPr bwMode="auto">
                      <a:xfrm>
                        <a:off x="1704" y="931"/>
                        <a:ext cx="2302" cy="1819"/>
                        <a:chOff x="1704" y="931"/>
                        <a:chExt cx="2302" cy="1819"/>
                      </a:xfrm>
                    </p:grpSpPr>
                    <p:sp>
                      <p:nvSpPr>
                        <p:cNvPr id="20539" name="AutoShape 35"/>
                        <p:cNvSpPr>
                          <a:spLocks noChangeArrowheads="1"/>
                        </p:cNvSpPr>
                        <p:nvPr/>
                      </p:nvSpPr>
                      <p:spPr bwMode="auto">
                        <a:xfrm>
                          <a:off x="2744" y="1664"/>
                          <a:ext cx="227" cy="196"/>
                        </a:xfrm>
                        <a:prstGeom prst="hexagon">
                          <a:avLst>
                            <a:gd name="adj" fmla="val 28954"/>
                            <a:gd name="vf" fmla="val 115470"/>
                          </a:avLst>
                        </a:prstGeom>
                        <a:solidFill>
                          <a:srgbClr val="0066FF"/>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0" name="AutoShape 36"/>
                        <p:cNvSpPr>
                          <a:spLocks noChangeArrowheads="1"/>
                        </p:cNvSpPr>
                        <p:nvPr/>
                      </p:nvSpPr>
                      <p:spPr bwMode="auto">
                        <a:xfrm>
                          <a:off x="2759" y="2056"/>
                          <a:ext cx="227" cy="196"/>
                        </a:xfrm>
                        <a:prstGeom prst="hexagon">
                          <a:avLst>
                            <a:gd name="adj" fmla="val 28954"/>
                            <a:gd name="vf" fmla="val 115470"/>
                          </a:avLst>
                        </a:prstGeom>
                        <a:solidFill>
                          <a:srgbClr val="FF9900">
                            <a:alpha val="7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1" name="AutoShape 37"/>
                        <p:cNvSpPr>
                          <a:spLocks noChangeArrowheads="1"/>
                        </p:cNvSpPr>
                        <p:nvPr/>
                      </p:nvSpPr>
                      <p:spPr bwMode="auto">
                        <a:xfrm>
                          <a:off x="2411" y="2074"/>
                          <a:ext cx="227" cy="196"/>
                        </a:xfrm>
                        <a:prstGeom prst="hexagon">
                          <a:avLst>
                            <a:gd name="adj" fmla="val 28954"/>
                            <a:gd name="vf" fmla="val 115470"/>
                          </a:avLst>
                        </a:prstGeom>
                        <a:solidFill>
                          <a:srgbClr val="9900CC">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42" name="Group 38"/>
                        <p:cNvGrpSpPr>
                          <a:grpSpLocks/>
                        </p:cNvGrpSpPr>
                        <p:nvPr/>
                      </p:nvGrpSpPr>
                      <p:grpSpPr bwMode="auto">
                        <a:xfrm>
                          <a:off x="1704" y="931"/>
                          <a:ext cx="2302" cy="1819"/>
                          <a:chOff x="1704" y="931"/>
                          <a:chExt cx="2302" cy="1819"/>
                        </a:xfrm>
                      </p:grpSpPr>
                      <p:sp>
                        <p:nvSpPr>
                          <p:cNvPr id="20543" name="AutoShape 39"/>
                          <p:cNvSpPr>
                            <a:spLocks noChangeArrowheads="1"/>
                          </p:cNvSpPr>
                          <p:nvPr/>
                        </p:nvSpPr>
                        <p:spPr bwMode="auto">
                          <a:xfrm>
                            <a:off x="2567" y="1571"/>
                            <a:ext cx="227" cy="196"/>
                          </a:xfrm>
                          <a:prstGeom prst="hexagon">
                            <a:avLst>
                              <a:gd name="adj" fmla="val 28954"/>
                              <a:gd name="vf" fmla="val 115470"/>
                            </a:avLst>
                          </a:prstGeom>
                          <a:solidFill>
                            <a:srgbClr val="00CC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4" name="AutoShape 40"/>
                          <p:cNvSpPr>
                            <a:spLocks noChangeArrowheads="1"/>
                          </p:cNvSpPr>
                          <p:nvPr/>
                        </p:nvSpPr>
                        <p:spPr bwMode="auto">
                          <a:xfrm>
                            <a:off x="2570" y="1373"/>
                            <a:ext cx="227" cy="196"/>
                          </a:xfrm>
                          <a:prstGeom prst="hexagon">
                            <a:avLst>
                              <a:gd name="adj" fmla="val 28954"/>
                              <a:gd name="vf" fmla="val 115470"/>
                            </a:avLst>
                          </a:prstGeom>
                          <a:solidFill>
                            <a:srgbClr val="00CC66">
                              <a:alpha val="7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5" name="AutoShape 41"/>
                          <p:cNvSpPr>
                            <a:spLocks noChangeArrowheads="1"/>
                          </p:cNvSpPr>
                          <p:nvPr/>
                        </p:nvSpPr>
                        <p:spPr bwMode="auto">
                          <a:xfrm>
                            <a:off x="2396" y="1269"/>
                            <a:ext cx="227" cy="196"/>
                          </a:xfrm>
                          <a:prstGeom prst="hexagon">
                            <a:avLst>
                              <a:gd name="adj" fmla="val 28954"/>
                              <a:gd name="vf" fmla="val 115470"/>
                            </a:avLst>
                          </a:prstGeom>
                          <a:solidFill>
                            <a:srgbClr val="00CC66">
                              <a:alpha val="4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6" name="AutoShape 42"/>
                          <p:cNvSpPr>
                            <a:spLocks noChangeArrowheads="1"/>
                          </p:cNvSpPr>
                          <p:nvPr/>
                        </p:nvSpPr>
                        <p:spPr bwMode="auto">
                          <a:xfrm>
                            <a:off x="2587" y="2162"/>
                            <a:ext cx="227" cy="196"/>
                          </a:xfrm>
                          <a:prstGeom prst="hexagon">
                            <a:avLst>
                              <a:gd name="adj" fmla="val 28954"/>
                              <a:gd name="vf" fmla="val 115470"/>
                            </a:avLst>
                          </a:prstGeom>
                          <a:solidFill>
                            <a:srgbClr val="9900CC">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7" name="AutoShape 43"/>
                          <p:cNvSpPr>
                            <a:spLocks noChangeArrowheads="1"/>
                          </p:cNvSpPr>
                          <p:nvPr/>
                        </p:nvSpPr>
                        <p:spPr bwMode="auto">
                          <a:xfrm>
                            <a:off x="2401" y="1474"/>
                            <a:ext cx="227" cy="196"/>
                          </a:xfrm>
                          <a:prstGeom prst="hexagon">
                            <a:avLst>
                              <a:gd name="adj" fmla="val 28954"/>
                              <a:gd name="vf" fmla="val 115470"/>
                            </a:avLst>
                          </a:prstGeom>
                          <a:solidFill>
                            <a:srgbClr val="00CC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8" name="AutoShape 44"/>
                          <p:cNvSpPr>
                            <a:spLocks noChangeArrowheads="1"/>
                          </p:cNvSpPr>
                          <p:nvPr/>
                        </p:nvSpPr>
                        <p:spPr bwMode="auto">
                          <a:xfrm>
                            <a:off x="2925" y="1755"/>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9" name="AutoShape 45"/>
                          <p:cNvSpPr>
                            <a:spLocks noChangeArrowheads="1"/>
                          </p:cNvSpPr>
                          <p:nvPr/>
                        </p:nvSpPr>
                        <p:spPr bwMode="auto">
                          <a:xfrm>
                            <a:off x="3110" y="2250"/>
                            <a:ext cx="227" cy="196"/>
                          </a:xfrm>
                          <a:prstGeom prst="hexagon">
                            <a:avLst>
                              <a:gd name="adj" fmla="val 28954"/>
                              <a:gd name="vf" fmla="val 115470"/>
                            </a:avLst>
                          </a:prstGeom>
                          <a:solidFill>
                            <a:srgbClr val="FF9900">
                              <a:alpha val="4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0" name="AutoShape 46"/>
                          <p:cNvSpPr>
                            <a:spLocks noChangeArrowheads="1"/>
                          </p:cNvSpPr>
                          <p:nvPr/>
                        </p:nvSpPr>
                        <p:spPr bwMode="auto">
                          <a:xfrm>
                            <a:off x="2903" y="1355"/>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1" name="AutoShape 47"/>
                          <p:cNvSpPr>
                            <a:spLocks noChangeArrowheads="1"/>
                          </p:cNvSpPr>
                          <p:nvPr/>
                        </p:nvSpPr>
                        <p:spPr bwMode="auto">
                          <a:xfrm>
                            <a:off x="3077" y="1256"/>
                            <a:ext cx="227" cy="196"/>
                          </a:xfrm>
                          <a:prstGeom prst="hexagon">
                            <a:avLst>
                              <a:gd name="adj" fmla="val 28954"/>
                              <a:gd name="vf" fmla="val 115470"/>
                            </a:avLst>
                          </a:prstGeom>
                          <a:solidFill>
                            <a:srgbClr val="0066FF">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2" name="AutoShape 48"/>
                          <p:cNvSpPr>
                            <a:spLocks noChangeArrowheads="1"/>
                          </p:cNvSpPr>
                          <p:nvPr/>
                        </p:nvSpPr>
                        <p:spPr bwMode="auto">
                          <a:xfrm>
                            <a:off x="2229" y="1778"/>
                            <a:ext cx="227" cy="196"/>
                          </a:xfrm>
                          <a:prstGeom prst="hexagon">
                            <a:avLst>
                              <a:gd name="adj" fmla="val 28954"/>
                              <a:gd name="vf" fmla="val 115470"/>
                            </a:avLst>
                          </a:prstGeom>
                          <a:solidFill>
                            <a:srgbClr val="FF0066">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3" name="AutoShape 49"/>
                          <p:cNvSpPr>
                            <a:spLocks noChangeArrowheads="1"/>
                          </p:cNvSpPr>
                          <p:nvPr/>
                        </p:nvSpPr>
                        <p:spPr bwMode="auto">
                          <a:xfrm>
                            <a:off x="2406" y="1872"/>
                            <a:ext cx="227" cy="196"/>
                          </a:xfrm>
                          <a:prstGeom prst="hexagon">
                            <a:avLst>
                              <a:gd name="adj" fmla="val 28954"/>
                              <a:gd name="vf" fmla="val 115470"/>
                            </a:avLst>
                          </a:prstGeom>
                          <a:solidFill>
                            <a:srgbClr val="FF00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4" name="AutoShape 50"/>
                          <p:cNvSpPr>
                            <a:spLocks noChangeArrowheads="1"/>
                          </p:cNvSpPr>
                          <p:nvPr/>
                        </p:nvSpPr>
                        <p:spPr bwMode="auto">
                          <a:xfrm>
                            <a:off x="2057" y="1879"/>
                            <a:ext cx="227" cy="196"/>
                          </a:xfrm>
                          <a:prstGeom prst="hexagon">
                            <a:avLst>
                              <a:gd name="adj" fmla="val 28954"/>
                              <a:gd name="vf" fmla="val 115470"/>
                            </a:avLst>
                          </a:prstGeom>
                          <a:solidFill>
                            <a:srgbClr val="FF0066">
                              <a:alpha val="4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5" name="AutoShape 51"/>
                          <p:cNvSpPr>
                            <a:spLocks noChangeArrowheads="1"/>
                          </p:cNvSpPr>
                          <p:nvPr/>
                        </p:nvSpPr>
                        <p:spPr bwMode="auto">
                          <a:xfrm>
                            <a:off x="2928" y="1953"/>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6" name="AutoShape 52"/>
                          <p:cNvSpPr>
                            <a:spLocks noChangeArrowheads="1"/>
                          </p:cNvSpPr>
                          <p:nvPr/>
                        </p:nvSpPr>
                        <p:spPr bwMode="auto">
                          <a:xfrm>
                            <a:off x="3270" y="1748"/>
                            <a:ext cx="227" cy="196"/>
                          </a:xfrm>
                          <a:prstGeom prst="hexagon">
                            <a:avLst>
                              <a:gd name="adj" fmla="val 28954"/>
                              <a:gd name="vf" fmla="val 115470"/>
                            </a:avLst>
                          </a:prstGeom>
                          <a:solidFill>
                            <a:srgbClr val="AAE600">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7" name="AutoShape 53"/>
                          <p:cNvSpPr>
                            <a:spLocks noChangeArrowheads="1"/>
                          </p:cNvSpPr>
                          <p:nvPr/>
                        </p:nvSpPr>
                        <p:spPr bwMode="auto">
                          <a:xfrm>
                            <a:off x="3253" y="1151"/>
                            <a:ext cx="227" cy="196"/>
                          </a:xfrm>
                          <a:prstGeom prst="hexagon">
                            <a:avLst>
                              <a:gd name="adj" fmla="val 28954"/>
                              <a:gd name="vf" fmla="val 115470"/>
                            </a:avLst>
                          </a:prstGeom>
                          <a:solidFill>
                            <a:srgbClr val="0066FF">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8" name="AutoShape 54"/>
                          <p:cNvSpPr>
                            <a:spLocks noChangeArrowheads="1"/>
                          </p:cNvSpPr>
                          <p:nvPr/>
                        </p:nvSpPr>
                        <p:spPr bwMode="auto">
                          <a:xfrm>
                            <a:off x="2583" y="1967"/>
                            <a:ext cx="227" cy="196"/>
                          </a:xfrm>
                          <a:prstGeom prst="hexagon">
                            <a:avLst>
                              <a:gd name="adj" fmla="val 28954"/>
                              <a:gd name="vf" fmla="val 115470"/>
                            </a:avLst>
                          </a:prstGeom>
                          <a:solidFill>
                            <a:srgbClr val="9900CC"/>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9" name="AutoShape 55"/>
                          <p:cNvSpPr>
                            <a:spLocks noChangeArrowheads="1"/>
                          </p:cNvSpPr>
                          <p:nvPr/>
                        </p:nvSpPr>
                        <p:spPr bwMode="auto">
                          <a:xfrm>
                            <a:off x="2574" y="1767"/>
                            <a:ext cx="227" cy="196"/>
                          </a:xfrm>
                          <a:prstGeom prst="hexagon">
                            <a:avLst>
                              <a:gd name="adj" fmla="val 28954"/>
                              <a:gd name="vf" fmla="val 115470"/>
                            </a:avLst>
                          </a:prstGeom>
                          <a:solidFill>
                            <a:srgbClr val="FF00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0" name="AutoShape 56"/>
                          <p:cNvSpPr>
                            <a:spLocks noChangeArrowheads="1"/>
                          </p:cNvSpPr>
                          <p:nvPr/>
                        </p:nvSpPr>
                        <p:spPr bwMode="auto">
                          <a:xfrm>
                            <a:off x="2752" y="1861"/>
                            <a:ext cx="227" cy="196"/>
                          </a:xfrm>
                          <a:prstGeom prst="hexagon">
                            <a:avLst>
                              <a:gd name="adj" fmla="val 28954"/>
                              <a:gd name="vf" fmla="val 115470"/>
                            </a:avLst>
                          </a:prstGeom>
                          <a:solidFill>
                            <a:srgbClr val="FF99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1" name="AutoShape 57"/>
                          <p:cNvSpPr>
                            <a:spLocks noChangeArrowheads="1"/>
                          </p:cNvSpPr>
                          <p:nvPr/>
                        </p:nvSpPr>
                        <p:spPr bwMode="auto">
                          <a:xfrm>
                            <a:off x="3102" y="1847"/>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2" name="AutoShape 58"/>
                          <p:cNvSpPr>
                            <a:spLocks noChangeArrowheads="1"/>
                          </p:cNvSpPr>
                          <p:nvPr/>
                        </p:nvSpPr>
                        <p:spPr bwMode="auto">
                          <a:xfrm>
                            <a:off x="2914" y="1554"/>
                            <a:ext cx="227" cy="196"/>
                          </a:xfrm>
                          <a:prstGeom prst="hexagon">
                            <a:avLst>
                              <a:gd name="adj" fmla="val 28954"/>
                              <a:gd name="vf" fmla="val 115470"/>
                            </a:avLst>
                          </a:prstGeom>
                          <a:solidFill>
                            <a:srgbClr val="0066FF">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3" name="AutoShape 59"/>
                          <p:cNvSpPr>
                            <a:spLocks noChangeArrowheads="1"/>
                          </p:cNvSpPr>
                          <p:nvPr/>
                        </p:nvSpPr>
                        <p:spPr bwMode="auto">
                          <a:xfrm>
                            <a:off x="2739" y="1463"/>
                            <a:ext cx="227" cy="196"/>
                          </a:xfrm>
                          <a:prstGeom prst="hexagon">
                            <a:avLst>
                              <a:gd name="adj" fmla="val 28954"/>
                              <a:gd name="vf" fmla="val 115470"/>
                            </a:avLst>
                          </a:prstGeom>
                          <a:solidFill>
                            <a:srgbClr val="0066FF">
                              <a:alpha val="8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4" name="AutoShape 60"/>
                          <p:cNvSpPr>
                            <a:spLocks noChangeArrowheads="1"/>
                          </p:cNvSpPr>
                          <p:nvPr/>
                        </p:nvSpPr>
                        <p:spPr bwMode="auto">
                          <a:xfrm>
                            <a:off x="2934" y="2154"/>
                            <a:ext cx="227" cy="196"/>
                          </a:xfrm>
                          <a:prstGeom prst="hexagon">
                            <a:avLst>
                              <a:gd name="adj" fmla="val 28954"/>
                              <a:gd name="vf" fmla="val 115470"/>
                            </a:avLst>
                          </a:prstGeom>
                          <a:solidFill>
                            <a:srgbClr val="FF9900">
                              <a:alpha val="5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5" name="AutoShape 61"/>
                          <p:cNvSpPr>
                            <a:spLocks noChangeArrowheads="1"/>
                          </p:cNvSpPr>
                          <p:nvPr/>
                        </p:nvSpPr>
                        <p:spPr bwMode="auto">
                          <a:xfrm>
                            <a:off x="2399" y="1673"/>
                            <a:ext cx="227" cy="196"/>
                          </a:xfrm>
                          <a:prstGeom prst="hexagon">
                            <a:avLst>
                              <a:gd name="adj" fmla="val 28954"/>
                              <a:gd name="vf" fmla="val 115470"/>
                            </a:avLst>
                          </a:prstGeom>
                          <a:solidFill>
                            <a:srgbClr val="FF0066">
                              <a:alpha val="7803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6" name="AutoShape 62"/>
                          <p:cNvSpPr>
                            <a:spLocks noChangeArrowheads="1"/>
                          </p:cNvSpPr>
                          <p:nvPr/>
                        </p:nvSpPr>
                        <p:spPr bwMode="auto">
                          <a:xfrm>
                            <a:off x="2055" y="1679"/>
                            <a:ext cx="227" cy="196"/>
                          </a:xfrm>
                          <a:prstGeom prst="hexagon">
                            <a:avLst>
                              <a:gd name="adj" fmla="val 28954"/>
                              <a:gd name="vf" fmla="val 115470"/>
                            </a:avLst>
                          </a:prstGeom>
                          <a:solidFill>
                            <a:srgbClr val="FF0066">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7" name="AutoShape 63"/>
                          <p:cNvSpPr>
                            <a:spLocks noChangeArrowheads="1"/>
                          </p:cNvSpPr>
                          <p:nvPr/>
                        </p:nvSpPr>
                        <p:spPr bwMode="auto">
                          <a:xfrm>
                            <a:off x="1883" y="1780"/>
                            <a:ext cx="227" cy="196"/>
                          </a:xfrm>
                          <a:prstGeom prst="hexagon">
                            <a:avLst>
                              <a:gd name="adj" fmla="val 28954"/>
                              <a:gd name="vf" fmla="val 115470"/>
                            </a:avLst>
                          </a:prstGeom>
                          <a:solidFill>
                            <a:srgbClr val="FF0066">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8" name="AutoShape 64"/>
                          <p:cNvSpPr>
                            <a:spLocks noChangeArrowheads="1"/>
                          </p:cNvSpPr>
                          <p:nvPr/>
                        </p:nvSpPr>
                        <p:spPr bwMode="auto">
                          <a:xfrm>
                            <a:off x="3445" y="1835"/>
                            <a:ext cx="227" cy="196"/>
                          </a:xfrm>
                          <a:prstGeom prst="hexagon">
                            <a:avLst>
                              <a:gd name="adj" fmla="val 28954"/>
                              <a:gd name="vf" fmla="val 115470"/>
                            </a:avLst>
                          </a:prstGeom>
                          <a:solidFill>
                            <a:srgbClr val="AAE600">
                              <a:alpha val="2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9" name="AutoShape 65"/>
                          <p:cNvSpPr>
                            <a:spLocks noChangeArrowheads="1"/>
                          </p:cNvSpPr>
                          <p:nvPr/>
                        </p:nvSpPr>
                        <p:spPr bwMode="auto">
                          <a:xfrm>
                            <a:off x="3602" y="1728"/>
                            <a:ext cx="227" cy="196"/>
                          </a:xfrm>
                          <a:prstGeom prst="hexagon">
                            <a:avLst>
                              <a:gd name="adj" fmla="val 28954"/>
                              <a:gd name="vf" fmla="val 115470"/>
                            </a:avLst>
                          </a:prstGeom>
                          <a:solidFill>
                            <a:srgbClr val="AAE600">
                              <a:alpha val="2000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0" name="AutoShape 66"/>
                          <p:cNvSpPr>
                            <a:spLocks noChangeArrowheads="1"/>
                          </p:cNvSpPr>
                          <p:nvPr/>
                        </p:nvSpPr>
                        <p:spPr bwMode="auto">
                          <a:xfrm>
                            <a:off x="3091" y="1652"/>
                            <a:ext cx="227" cy="196"/>
                          </a:xfrm>
                          <a:prstGeom prst="hexagon">
                            <a:avLst>
                              <a:gd name="adj" fmla="val 28954"/>
                              <a:gd name="vf" fmla="val 115470"/>
                            </a:avLst>
                          </a:prstGeom>
                          <a:solidFill>
                            <a:srgbClr val="AAE600">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1" name="AutoShape 67"/>
                          <p:cNvSpPr>
                            <a:spLocks noChangeArrowheads="1"/>
                          </p:cNvSpPr>
                          <p:nvPr/>
                        </p:nvSpPr>
                        <p:spPr bwMode="auto">
                          <a:xfrm>
                            <a:off x="2225" y="1165"/>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2" name="AutoShape 68"/>
                          <p:cNvSpPr>
                            <a:spLocks noChangeArrowheads="1"/>
                          </p:cNvSpPr>
                          <p:nvPr/>
                        </p:nvSpPr>
                        <p:spPr bwMode="auto">
                          <a:xfrm>
                            <a:off x="3074" y="1457"/>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3" name="AutoShape 69"/>
                          <p:cNvSpPr>
                            <a:spLocks noChangeArrowheads="1"/>
                          </p:cNvSpPr>
                          <p:nvPr/>
                        </p:nvSpPr>
                        <p:spPr bwMode="auto">
                          <a:xfrm>
                            <a:off x="2933" y="2347"/>
                            <a:ext cx="227" cy="196"/>
                          </a:xfrm>
                          <a:prstGeom prst="hexagon">
                            <a:avLst>
                              <a:gd name="adj" fmla="val 28954"/>
                              <a:gd name="vf" fmla="val 115470"/>
                            </a:avLst>
                          </a:prstGeom>
                          <a:solidFill>
                            <a:srgbClr val="FF9900">
                              <a:alpha val="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4" name="AutoShape 70"/>
                          <p:cNvSpPr>
                            <a:spLocks noChangeArrowheads="1"/>
                          </p:cNvSpPr>
                          <p:nvPr/>
                        </p:nvSpPr>
                        <p:spPr bwMode="auto">
                          <a:xfrm>
                            <a:off x="3282" y="2355"/>
                            <a:ext cx="227" cy="196"/>
                          </a:xfrm>
                          <a:prstGeom prst="hexagon">
                            <a:avLst>
                              <a:gd name="adj" fmla="val 28954"/>
                              <a:gd name="vf" fmla="val 115470"/>
                            </a:avLst>
                          </a:prstGeom>
                          <a:solidFill>
                            <a:srgbClr val="FF9900">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5" name="AutoShape 71"/>
                          <p:cNvSpPr>
                            <a:spLocks noChangeArrowheads="1"/>
                          </p:cNvSpPr>
                          <p:nvPr/>
                        </p:nvSpPr>
                        <p:spPr bwMode="auto">
                          <a:xfrm>
                            <a:off x="2741" y="1265"/>
                            <a:ext cx="227" cy="196"/>
                          </a:xfrm>
                          <a:prstGeom prst="hexagon">
                            <a:avLst>
                              <a:gd name="adj" fmla="val 28954"/>
                              <a:gd name="vf" fmla="val 115470"/>
                            </a:avLst>
                          </a:prstGeom>
                          <a:solidFill>
                            <a:srgbClr val="0066FF">
                              <a:alpha val="5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6" name="AutoShape 72"/>
                          <p:cNvSpPr>
                            <a:spLocks noChangeArrowheads="1"/>
                          </p:cNvSpPr>
                          <p:nvPr/>
                        </p:nvSpPr>
                        <p:spPr bwMode="auto">
                          <a:xfrm>
                            <a:off x="3244" y="1346"/>
                            <a:ext cx="227" cy="196"/>
                          </a:xfrm>
                          <a:prstGeom prst="hexagon">
                            <a:avLst>
                              <a:gd name="adj" fmla="val 28954"/>
                              <a:gd name="vf" fmla="val 115470"/>
                            </a:avLst>
                          </a:prstGeom>
                          <a:solidFill>
                            <a:srgbClr val="0066FF">
                              <a:alpha val="4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7" name="AutoShape 73"/>
                          <p:cNvSpPr>
                            <a:spLocks noChangeArrowheads="1"/>
                          </p:cNvSpPr>
                          <p:nvPr/>
                        </p:nvSpPr>
                        <p:spPr bwMode="auto">
                          <a:xfrm>
                            <a:off x="3280" y="1948"/>
                            <a:ext cx="227" cy="196"/>
                          </a:xfrm>
                          <a:prstGeom prst="hexagon">
                            <a:avLst>
                              <a:gd name="adj" fmla="val 28954"/>
                              <a:gd name="vf" fmla="val 115470"/>
                            </a:avLst>
                          </a:prstGeom>
                          <a:solidFill>
                            <a:srgbClr val="AAE600">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8" name="AutoShape 74"/>
                          <p:cNvSpPr>
                            <a:spLocks noChangeArrowheads="1"/>
                          </p:cNvSpPr>
                          <p:nvPr/>
                        </p:nvSpPr>
                        <p:spPr bwMode="auto">
                          <a:xfrm>
                            <a:off x="2733" y="106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9" name="AutoShape 75"/>
                          <p:cNvSpPr>
                            <a:spLocks noChangeArrowheads="1"/>
                          </p:cNvSpPr>
                          <p:nvPr/>
                        </p:nvSpPr>
                        <p:spPr bwMode="auto">
                          <a:xfrm>
                            <a:off x="3289" y="2554"/>
                            <a:ext cx="227" cy="196"/>
                          </a:xfrm>
                          <a:prstGeom prst="hexagon">
                            <a:avLst>
                              <a:gd name="adj" fmla="val 28954"/>
                              <a:gd name="vf" fmla="val 115470"/>
                            </a:avLst>
                          </a:prstGeom>
                          <a:solidFill>
                            <a:srgbClr val="FF9900">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0" name="AutoShape 76"/>
                          <p:cNvSpPr>
                            <a:spLocks noChangeArrowheads="1"/>
                          </p:cNvSpPr>
                          <p:nvPr/>
                        </p:nvSpPr>
                        <p:spPr bwMode="auto">
                          <a:xfrm>
                            <a:off x="2564" y="1174"/>
                            <a:ext cx="227" cy="196"/>
                          </a:xfrm>
                          <a:prstGeom prst="hexagon">
                            <a:avLst>
                              <a:gd name="adj" fmla="val 28954"/>
                              <a:gd name="vf" fmla="val 115470"/>
                            </a:avLst>
                          </a:prstGeom>
                          <a:solidFill>
                            <a:srgbClr val="00CC66">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1" name="AutoShape 77"/>
                          <p:cNvSpPr>
                            <a:spLocks noChangeArrowheads="1"/>
                          </p:cNvSpPr>
                          <p:nvPr/>
                        </p:nvSpPr>
                        <p:spPr bwMode="auto">
                          <a:xfrm>
                            <a:off x="2953" y="931"/>
                            <a:ext cx="227" cy="196"/>
                          </a:xfrm>
                          <a:prstGeom prst="hexagon">
                            <a:avLst>
                              <a:gd name="adj" fmla="val 28954"/>
                              <a:gd name="vf" fmla="val 115470"/>
                            </a:avLst>
                          </a:prstGeom>
                          <a:solidFill>
                            <a:srgbClr val="0066FF">
                              <a:alpha val="392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2" name="AutoShape 78"/>
                          <p:cNvSpPr>
                            <a:spLocks noChangeArrowheads="1"/>
                          </p:cNvSpPr>
                          <p:nvPr/>
                        </p:nvSpPr>
                        <p:spPr bwMode="auto">
                          <a:xfrm>
                            <a:off x="3779" y="1628"/>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3" name="AutoShape 79"/>
                          <p:cNvSpPr>
                            <a:spLocks noChangeArrowheads="1"/>
                          </p:cNvSpPr>
                          <p:nvPr/>
                        </p:nvSpPr>
                        <p:spPr bwMode="auto">
                          <a:xfrm>
                            <a:off x="3103" y="2048"/>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4" name="AutoShape 80"/>
                          <p:cNvSpPr>
                            <a:spLocks noChangeArrowheads="1"/>
                          </p:cNvSpPr>
                          <p:nvPr/>
                        </p:nvSpPr>
                        <p:spPr bwMode="auto">
                          <a:xfrm>
                            <a:off x="2243" y="2368"/>
                            <a:ext cx="227" cy="196"/>
                          </a:xfrm>
                          <a:prstGeom prst="hexagon">
                            <a:avLst>
                              <a:gd name="adj" fmla="val 28954"/>
                              <a:gd name="vf" fmla="val 115470"/>
                            </a:avLst>
                          </a:prstGeom>
                          <a:solidFill>
                            <a:srgbClr val="9900CC">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5" name="AutoShape 81"/>
                          <p:cNvSpPr>
                            <a:spLocks noChangeArrowheads="1"/>
                          </p:cNvSpPr>
                          <p:nvPr/>
                        </p:nvSpPr>
                        <p:spPr bwMode="auto">
                          <a:xfrm>
                            <a:off x="2235" y="1977"/>
                            <a:ext cx="227" cy="196"/>
                          </a:xfrm>
                          <a:prstGeom prst="hexagon">
                            <a:avLst>
                              <a:gd name="adj" fmla="val 28954"/>
                              <a:gd name="vf" fmla="val 115470"/>
                            </a:avLst>
                          </a:prstGeom>
                          <a:solidFill>
                            <a:srgbClr val="FF00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6" name="AutoShape 82"/>
                          <p:cNvSpPr>
                            <a:spLocks noChangeArrowheads="1"/>
                          </p:cNvSpPr>
                          <p:nvPr/>
                        </p:nvSpPr>
                        <p:spPr bwMode="auto">
                          <a:xfrm>
                            <a:off x="3459" y="2034"/>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7" name="AutoShape 83"/>
                          <p:cNvSpPr>
                            <a:spLocks noChangeArrowheads="1"/>
                          </p:cNvSpPr>
                          <p:nvPr/>
                        </p:nvSpPr>
                        <p:spPr bwMode="auto">
                          <a:xfrm>
                            <a:off x="1704" y="1687"/>
                            <a:ext cx="227" cy="196"/>
                          </a:xfrm>
                          <a:prstGeom prst="hexagon">
                            <a:avLst>
                              <a:gd name="adj" fmla="val 28954"/>
                              <a:gd name="vf" fmla="val 115470"/>
                            </a:avLst>
                          </a:prstGeom>
                          <a:solidFill>
                            <a:srgbClr val="FF0066">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8" name="AutoShape 84"/>
                          <p:cNvSpPr>
                            <a:spLocks noChangeArrowheads="1"/>
                          </p:cNvSpPr>
                          <p:nvPr/>
                        </p:nvSpPr>
                        <p:spPr bwMode="auto">
                          <a:xfrm>
                            <a:off x="3430" y="1642"/>
                            <a:ext cx="227" cy="196"/>
                          </a:xfrm>
                          <a:prstGeom prst="hexagon">
                            <a:avLst>
                              <a:gd name="adj" fmla="val 28954"/>
                              <a:gd name="vf" fmla="val 115470"/>
                            </a:avLst>
                          </a:prstGeom>
                          <a:solidFill>
                            <a:srgbClr val="AAE600">
                              <a:alpha val="3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9" name="AutoShape 85"/>
                          <p:cNvSpPr>
                            <a:spLocks noChangeArrowheads="1"/>
                          </p:cNvSpPr>
                          <p:nvPr/>
                        </p:nvSpPr>
                        <p:spPr bwMode="auto">
                          <a:xfrm>
                            <a:off x="2762" y="2254"/>
                            <a:ext cx="227" cy="196"/>
                          </a:xfrm>
                          <a:prstGeom prst="hexagon">
                            <a:avLst>
                              <a:gd name="adj" fmla="val 28954"/>
                              <a:gd name="vf" fmla="val 115470"/>
                            </a:avLst>
                          </a:prstGeom>
                          <a:solidFill>
                            <a:srgbClr val="FF9900">
                              <a:alpha val="2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0" name="AutoShape 86"/>
                          <p:cNvSpPr>
                            <a:spLocks noChangeArrowheads="1"/>
                          </p:cNvSpPr>
                          <p:nvPr/>
                        </p:nvSpPr>
                        <p:spPr bwMode="auto">
                          <a:xfrm>
                            <a:off x="2235" y="2176"/>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1" name="AutoShape 87"/>
                          <p:cNvSpPr>
                            <a:spLocks noChangeArrowheads="1"/>
                          </p:cNvSpPr>
                          <p:nvPr/>
                        </p:nvSpPr>
                        <p:spPr bwMode="auto">
                          <a:xfrm>
                            <a:off x="2065" y="2467"/>
                            <a:ext cx="227" cy="196"/>
                          </a:xfrm>
                          <a:prstGeom prst="hexagon">
                            <a:avLst>
                              <a:gd name="adj" fmla="val 28954"/>
                              <a:gd name="vf" fmla="val 115470"/>
                            </a:avLst>
                          </a:prstGeom>
                          <a:solidFill>
                            <a:srgbClr val="9900CC">
                              <a:alpha val="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2" name="AutoShape 88"/>
                          <p:cNvSpPr>
                            <a:spLocks noChangeArrowheads="1"/>
                          </p:cNvSpPr>
                          <p:nvPr/>
                        </p:nvSpPr>
                        <p:spPr bwMode="auto">
                          <a:xfrm>
                            <a:off x="2592" y="2360"/>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3" name="AutoShape 89"/>
                          <p:cNvSpPr>
                            <a:spLocks noChangeArrowheads="1"/>
                          </p:cNvSpPr>
                          <p:nvPr/>
                        </p:nvSpPr>
                        <p:spPr bwMode="auto">
                          <a:xfrm>
                            <a:off x="2229" y="1364"/>
                            <a:ext cx="227" cy="196"/>
                          </a:xfrm>
                          <a:prstGeom prst="hexagon">
                            <a:avLst>
                              <a:gd name="adj" fmla="val 28954"/>
                              <a:gd name="vf" fmla="val 115470"/>
                            </a:avLst>
                          </a:prstGeom>
                          <a:solidFill>
                            <a:srgbClr val="00CC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6" name="AutoShape 90"/>
                      <p:cNvSpPr>
                        <a:spLocks noChangeArrowheads="1"/>
                      </p:cNvSpPr>
                      <p:nvPr/>
                    </p:nvSpPr>
                    <p:spPr bwMode="auto">
                      <a:xfrm>
                        <a:off x="2221" y="1569"/>
                        <a:ext cx="227" cy="196"/>
                      </a:xfrm>
                      <a:prstGeom prst="hexagon">
                        <a:avLst>
                          <a:gd name="adj" fmla="val 28954"/>
                          <a:gd name="vf" fmla="val 115470"/>
                        </a:avLst>
                      </a:prstGeom>
                      <a:solidFill>
                        <a:srgbClr val="FF0066">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7" name="AutoShape 91"/>
                      <p:cNvSpPr>
                        <a:spLocks noChangeArrowheads="1"/>
                      </p:cNvSpPr>
                      <p:nvPr/>
                    </p:nvSpPr>
                    <p:spPr bwMode="auto">
                      <a:xfrm>
                        <a:off x="3260" y="1541"/>
                        <a:ext cx="227" cy="196"/>
                      </a:xfrm>
                      <a:prstGeom prst="hexagon">
                        <a:avLst>
                          <a:gd name="adj" fmla="val 28954"/>
                          <a:gd name="vf" fmla="val 115470"/>
                        </a:avLst>
                      </a:prstGeom>
                      <a:solidFill>
                        <a:srgbClr val="0066FF">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8" name="AutoShape 92"/>
                      <p:cNvSpPr>
                        <a:spLocks noChangeArrowheads="1"/>
                      </p:cNvSpPr>
                      <p:nvPr/>
                    </p:nvSpPr>
                    <p:spPr bwMode="auto">
                      <a:xfrm>
                        <a:off x="2414" y="2275"/>
                        <a:ext cx="227" cy="196"/>
                      </a:xfrm>
                      <a:prstGeom prst="hexagon">
                        <a:avLst>
                          <a:gd name="adj" fmla="val 28954"/>
                          <a:gd name="vf" fmla="val 115470"/>
                        </a:avLst>
                      </a:prstGeom>
                      <a:solidFill>
                        <a:srgbClr val="9900CC">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2" name="AutoShape 93"/>
                  <p:cNvSpPr>
                    <a:spLocks noChangeArrowheads="1"/>
                  </p:cNvSpPr>
                  <p:nvPr/>
                </p:nvSpPr>
                <p:spPr bwMode="auto">
                  <a:xfrm>
                    <a:off x="3283" y="2147"/>
                    <a:ext cx="227" cy="196"/>
                  </a:xfrm>
                  <a:prstGeom prst="hexagon">
                    <a:avLst>
                      <a:gd name="adj" fmla="val 28954"/>
                      <a:gd name="vf" fmla="val 115470"/>
                    </a:avLst>
                  </a:prstGeom>
                  <a:solidFill>
                    <a:srgbClr val="AAE600">
                      <a:alpha val="2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30" name="AutoShape 94"/>
                <p:cNvSpPr>
                  <a:spLocks noChangeArrowheads="1"/>
                </p:cNvSpPr>
                <p:nvPr/>
              </p:nvSpPr>
              <p:spPr bwMode="auto">
                <a:xfrm>
                  <a:off x="2766" y="2464"/>
                  <a:ext cx="227" cy="196"/>
                </a:xfrm>
                <a:prstGeom prst="hexagon">
                  <a:avLst>
                    <a:gd name="adj" fmla="val 28954"/>
                    <a:gd name="vf" fmla="val 115470"/>
                  </a:avLst>
                </a:prstGeom>
                <a:solidFill>
                  <a:srgbClr val="9900CC">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grpSp>
          <p:nvGrpSpPr>
            <p:cNvPr id="20507" name="Group 110"/>
            <p:cNvGrpSpPr>
              <a:grpSpLocks/>
            </p:cNvGrpSpPr>
            <p:nvPr/>
          </p:nvGrpSpPr>
          <p:grpSpPr bwMode="auto">
            <a:xfrm>
              <a:off x="836389" y="2974752"/>
              <a:ext cx="638175" cy="636587"/>
              <a:chOff x="1519" y="1096"/>
              <a:chExt cx="402" cy="401"/>
            </a:xfrm>
          </p:grpSpPr>
          <p:sp>
            <p:nvSpPr>
              <p:cNvPr id="20524" name="AutoShape 111"/>
              <p:cNvSpPr>
                <a:spLocks noChangeArrowheads="1"/>
              </p:cNvSpPr>
              <p:nvPr/>
            </p:nvSpPr>
            <p:spPr bwMode="auto">
              <a:xfrm>
                <a:off x="1694" y="1202"/>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5" name="AutoShape 112"/>
              <p:cNvSpPr>
                <a:spLocks noChangeArrowheads="1"/>
              </p:cNvSpPr>
              <p:nvPr/>
            </p:nvSpPr>
            <p:spPr bwMode="auto">
              <a:xfrm>
                <a:off x="1519" y="1301"/>
                <a:ext cx="227" cy="196"/>
              </a:xfrm>
              <a:prstGeom prst="hexagon">
                <a:avLst>
                  <a:gd name="adj" fmla="val 28954"/>
                  <a:gd name="vf" fmla="val 115470"/>
                </a:avLst>
              </a:prstGeom>
              <a:solidFill>
                <a:srgbClr val="00CC66">
                  <a:alpha val="2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6" name="AutoShape 113"/>
              <p:cNvSpPr>
                <a:spLocks noChangeArrowheads="1"/>
              </p:cNvSpPr>
              <p:nvPr/>
            </p:nvSpPr>
            <p:spPr bwMode="auto">
              <a:xfrm>
                <a:off x="1524" y="109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8" name="Group 114"/>
            <p:cNvGrpSpPr>
              <a:grpSpLocks/>
            </p:cNvGrpSpPr>
            <p:nvPr/>
          </p:nvGrpSpPr>
          <p:grpSpPr bwMode="auto">
            <a:xfrm>
              <a:off x="2204814" y="2542952"/>
              <a:ext cx="647700" cy="454025"/>
              <a:chOff x="4604" y="757"/>
              <a:chExt cx="408" cy="286"/>
            </a:xfrm>
          </p:grpSpPr>
          <p:sp>
            <p:nvSpPr>
              <p:cNvPr id="20522" name="AutoShape 115"/>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3" name="AutoShape 116"/>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9" name="Group 117"/>
            <p:cNvGrpSpPr>
              <a:grpSpLocks/>
            </p:cNvGrpSpPr>
            <p:nvPr/>
          </p:nvGrpSpPr>
          <p:grpSpPr bwMode="auto">
            <a:xfrm>
              <a:off x="2781077" y="2974752"/>
              <a:ext cx="647700" cy="454025"/>
              <a:chOff x="4604" y="757"/>
              <a:chExt cx="408" cy="286"/>
            </a:xfrm>
          </p:grpSpPr>
          <p:sp>
            <p:nvSpPr>
              <p:cNvPr id="20520" name="AutoShape 118"/>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1" name="AutoShape 119"/>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0" name="Group 120"/>
            <p:cNvGrpSpPr>
              <a:grpSpLocks/>
            </p:cNvGrpSpPr>
            <p:nvPr/>
          </p:nvGrpSpPr>
          <p:grpSpPr bwMode="auto">
            <a:xfrm>
              <a:off x="2565177" y="4414614"/>
              <a:ext cx="638175" cy="636588"/>
              <a:chOff x="1519" y="1096"/>
              <a:chExt cx="402" cy="401"/>
            </a:xfrm>
          </p:grpSpPr>
          <p:sp>
            <p:nvSpPr>
              <p:cNvPr id="20517" name="AutoShape 121"/>
              <p:cNvSpPr>
                <a:spLocks noChangeArrowheads="1"/>
              </p:cNvSpPr>
              <p:nvPr/>
            </p:nvSpPr>
            <p:spPr bwMode="auto">
              <a:xfrm>
                <a:off x="1694" y="1202"/>
                <a:ext cx="227" cy="196"/>
              </a:xfrm>
              <a:prstGeom prst="hexagon">
                <a:avLst>
                  <a:gd name="adj" fmla="val 28954"/>
                  <a:gd name="vf" fmla="val 115470"/>
                </a:avLst>
              </a:prstGeom>
              <a:solidFill>
                <a:srgbClr val="FF9900">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8" name="AutoShape 122"/>
              <p:cNvSpPr>
                <a:spLocks noChangeArrowheads="1"/>
              </p:cNvSpPr>
              <p:nvPr/>
            </p:nvSpPr>
            <p:spPr bwMode="auto">
              <a:xfrm>
                <a:off x="1519" y="1301"/>
                <a:ext cx="227" cy="196"/>
              </a:xfrm>
              <a:prstGeom prst="hexagon">
                <a:avLst>
                  <a:gd name="adj" fmla="val 28954"/>
                  <a:gd name="vf" fmla="val 115470"/>
                </a:avLst>
              </a:prstGeom>
              <a:solidFill>
                <a:srgbClr val="FF9900">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9" name="AutoShape 123"/>
              <p:cNvSpPr>
                <a:spLocks noChangeArrowheads="1"/>
              </p:cNvSpPr>
              <p:nvPr/>
            </p:nvSpPr>
            <p:spPr bwMode="auto">
              <a:xfrm>
                <a:off x="1524" y="1096"/>
                <a:ext cx="227" cy="196"/>
              </a:xfrm>
              <a:prstGeom prst="hexagon">
                <a:avLst>
                  <a:gd name="adj" fmla="val 28954"/>
                  <a:gd name="vf" fmla="val 115470"/>
                </a:avLst>
              </a:prstGeom>
              <a:solidFill>
                <a:srgbClr val="99CC00">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1" name="Group 124"/>
            <p:cNvGrpSpPr>
              <a:grpSpLocks/>
            </p:cNvGrpSpPr>
            <p:nvPr/>
          </p:nvGrpSpPr>
          <p:grpSpPr bwMode="auto">
            <a:xfrm>
              <a:off x="907827" y="3982814"/>
              <a:ext cx="638175" cy="636588"/>
              <a:chOff x="1519" y="1096"/>
              <a:chExt cx="402" cy="401"/>
            </a:xfrm>
          </p:grpSpPr>
          <p:sp>
            <p:nvSpPr>
              <p:cNvPr id="20514" name="AutoShape 125"/>
              <p:cNvSpPr>
                <a:spLocks noChangeArrowheads="1"/>
              </p:cNvSpPr>
              <p:nvPr/>
            </p:nvSpPr>
            <p:spPr bwMode="auto">
              <a:xfrm>
                <a:off x="1694" y="1202"/>
                <a:ext cx="227" cy="196"/>
              </a:xfrm>
              <a:prstGeom prst="hexagon">
                <a:avLst>
                  <a:gd name="adj" fmla="val 28954"/>
                  <a:gd name="vf" fmla="val 115470"/>
                </a:avLst>
              </a:prstGeom>
              <a:solidFill>
                <a:srgbClr val="FF00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5" name="AutoShape 126"/>
              <p:cNvSpPr>
                <a:spLocks noChangeArrowheads="1"/>
              </p:cNvSpPr>
              <p:nvPr/>
            </p:nvSpPr>
            <p:spPr bwMode="auto">
              <a:xfrm>
                <a:off x="1519" y="1301"/>
                <a:ext cx="227" cy="196"/>
              </a:xfrm>
              <a:prstGeom prst="hexagon">
                <a:avLst>
                  <a:gd name="adj" fmla="val 28954"/>
                  <a:gd name="vf" fmla="val 115470"/>
                </a:avLst>
              </a:prstGeom>
              <a:solidFill>
                <a:srgbClr val="FF0066">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6" name="AutoShape 127"/>
              <p:cNvSpPr>
                <a:spLocks noChangeArrowheads="1"/>
              </p:cNvSpPr>
              <p:nvPr/>
            </p:nvSpPr>
            <p:spPr bwMode="auto">
              <a:xfrm>
                <a:off x="1524" y="1096"/>
                <a:ext cx="227" cy="196"/>
              </a:xfrm>
              <a:prstGeom prst="hexagon">
                <a:avLst>
                  <a:gd name="adj" fmla="val 28954"/>
                  <a:gd name="vf" fmla="val 115470"/>
                </a:avLst>
              </a:prstGeom>
              <a:solidFill>
                <a:srgbClr val="FF00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12" name="Oval 133"/>
            <p:cNvSpPr>
              <a:spLocks noChangeArrowheads="1"/>
            </p:cNvSpPr>
            <p:nvPr/>
          </p:nvSpPr>
          <p:spPr bwMode="auto">
            <a:xfrm rot="-8054464">
              <a:off x="2708090" y="2971564"/>
              <a:ext cx="71437" cy="71438"/>
            </a:xfrm>
            <a:prstGeom prst="ellipse">
              <a:avLst/>
            </a:prstGeom>
            <a:noFill/>
            <a:ln w="12700">
              <a:solidFill>
                <a:srgbClr val="0066FF">
                  <a:alpha val="12157"/>
                </a:srgbClr>
              </a:solidFill>
              <a:round/>
              <a:headEnd/>
              <a:tailEnd/>
            </a:ln>
          </p:spPr>
          <p:txBody>
            <a:bodyPr wrap="none" anchor="ctr"/>
            <a:lstStyle/>
            <a:p>
              <a:endParaRPr lang="zh-CN" altLang="en-US">
                <a:latin typeface="Franklin Gothic Book" pitchFamily="34" charset="0"/>
                <a:ea typeface="黑体" pitchFamily="49" charset="-122"/>
              </a:endParaRPr>
            </a:p>
          </p:txBody>
        </p:sp>
        <p:sp>
          <p:nvSpPr>
            <p:cNvPr id="20513" name="Oval 169"/>
            <p:cNvSpPr>
              <a:spLocks noChangeArrowheads="1"/>
            </p:cNvSpPr>
            <p:nvPr/>
          </p:nvSpPr>
          <p:spPr bwMode="auto">
            <a:xfrm rot="18854464" flipH="1">
              <a:off x="1371390" y="3289558"/>
              <a:ext cx="71438" cy="63404"/>
            </a:xfrm>
            <a:prstGeom prst="ellipse">
              <a:avLst/>
            </a:prstGeom>
            <a:noFill/>
            <a:ln w="12700">
              <a:solidFill>
                <a:srgbClr val="00CC66"/>
              </a:solidFill>
              <a:round/>
              <a:headEnd/>
              <a:tailEnd/>
            </a:ln>
          </p:spPr>
          <p:txBody>
            <a:bodyPr wrap="none" anchor="ctr"/>
            <a:lstStyle/>
            <a:p>
              <a:endParaRPr lang="zh-CN" altLang="en-US">
                <a:latin typeface="Franklin Gothic Book" pitchFamily="34" charset="0"/>
                <a:ea typeface="黑体" pitchFamily="49" charset="-122"/>
              </a:endParaRPr>
            </a:p>
          </p:txBody>
        </p:sp>
      </p:grpSp>
      <p:sp>
        <p:nvSpPr>
          <p:cNvPr id="192" name="AutoShape 26"/>
          <p:cNvSpPr>
            <a:spLocks noChangeArrowheads="1"/>
          </p:cNvSpPr>
          <p:nvPr/>
        </p:nvSpPr>
        <p:spPr bwMode="auto">
          <a:xfrm>
            <a:off x="5518150" y="4603750"/>
            <a:ext cx="438150" cy="227013"/>
          </a:xfrm>
          <a:prstGeom prst="hexagon">
            <a:avLst>
              <a:gd name="adj" fmla="val 28954"/>
              <a:gd name="vf" fmla="val 115470"/>
            </a:avLst>
          </a:prstGeom>
          <a:solidFill>
            <a:schemeClr val="bg1">
              <a:lumMod val="75000"/>
              <a:alpha val="14117"/>
            </a:schemeClr>
          </a:solidFill>
          <a:ln w="9525">
            <a:solidFill>
              <a:schemeClr val="bg1"/>
            </a:solidFill>
            <a:miter lim="800000"/>
            <a:headEnd/>
            <a:tailEnd/>
          </a:ln>
          <a:effectLst/>
          <a:extLst/>
        </p:spPr>
        <p:txBody>
          <a:bodyPr wrap="none" lIns="112855" tIns="56428" rIns="112855" bIns="56428" anchor="ctr"/>
          <a:lstStyle/>
          <a:p>
            <a:pPr fontAlgn="auto">
              <a:spcBef>
                <a:spcPts val="0"/>
              </a:spcBef>
              <a:spcAft>
                <a:spcPts val="0"/>
              </a:spcAft>
              <a:defRPr/>
            </a:pPr>
            <a:endParaRPr lang="zh-CN" altLang="en-US" dirty="0">
              <a:latin typeface="+mn-lt"/>
              <a:ea typeface="+mn-ea"/>
            </a:endParaRPr>
          </a:p>
        </p:txBody>
      </p:sp>
      <p:sp>
        <p:nvSpPr>
          <p:cNvPr id="20486" name="AutoShape 78"/>
          <p:cNvSpPr>
            <a:spLocks noChangeArrowheads="1"/>
          </p:cNvSpPr>
          <p:nvPr/>
        </p:nvSpPr>
        <p:spPr bwMode="auto">
          <a:xfrm>
            <a:off x="5365750" y="4276725"/>
            <a:ext cx="477838" cy="252413"/>
          </a:xfrm>
          <a:prstGeom prst="hexagon">
            <a:avLst>
              <a:gd name="adj" fmla="val 29089"/>
              <a:gd name="vf" fmla="val 115470"/>
            </a:avLst>
          </a:prstGeom>
          <a:solidFill>
            <a:srgbClr val="AAE600">
              <a:alpha val="1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sp>
        <p:nvSpPr>
          <p:cNvPr id="20487" name="AutoShape 78"/>
          <p:cNvSpPr>
            <a:spLocks noChangeArrowheads="1"/>
          </p:cNvSpPr>
          <p:nvPr/>
        </p:nvSpPr>
        <p:spPr bwMode="auto">
          <a:xfrm>
            <a:off x="4979988" y="5167313"/>
            <a:ext cx="481012" cy="311150"/>
          </a:xfrm>
          <a:prstGeom prst="hexagon">
            <a:avLst>
              <a:gd name="adj" fmla="val 28993"/>
              <a:gd name="vf" fmla="val 115470"/>
            </a:avLst>
          </a:prstGeom>
          <a:solidFill>
            <a:srgbClr val="AAE600">
              <a:alpha val="3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grpSp>
        <p:nvGrpSpPr>
          <p:cNvPr id="20488" name="组合 28"/>
          <p:cNvGrpSpPr>
            <a:grpSpLocks/>
          </p:cNvGrpSpPr>
          <p:nvPr/>
        </p:nvGrpSpPr>
        <p:grpSpPr bwMode="auto">
          <a:xfrm>
            <a:off x="6010275" y="3176042"/>
            <a:ext cx="5856288" cy="685800"/>
            <a:chOff x="5535558" y="1312193"/>
            <a:chExt cx="2317027" cy="841420"/>
          </a:xfrm>
        </p:grpSpPr>
        <p:sp>
          <p:nvSpPr>
            <p:cNvPr id="120" name="TextBox 119"/>
            <p:cNvSpPr txBox="1"/>
            <p:nvPr/>
          </p:nvSpPr>
          <p:spPr>
            <a:xfrm>
              <a:off x="5620350" y="1312193"/>
              <a:ext cx="2232235" cy="84142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vl2pPr lvl="1"/>
            </a:lstStyle>
            <a:p>
              <a:pPr lvl="1"/>
              <a:r>
                <a:rPr lang="zh-CN" altLang="en-US" sz="28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Project Summary</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sym typeface="Wingdings" pitchFamily="2" charset="2"/>
              </a:endParaRPr>
            </a:p>
          </p:txBody>
        </p:sp>
        <p:sp>
          <p:nvSpPr>
            <p:cNvPr id="122" name="流程图: 联系 121"/>
            <p:cNvSpPr/>
            <p:nvPr/>
          </p:nvSpPr>
          <p:spPr>
            <a:xfrm>
              <a:off x="5535558" y="1723834"/>
              <a:ext cx="170213"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cxnSp>
          <p:nvCxnSpPr>
            <p:cNvPr id="123" name="直接连接符 122"/>
            <p:cNvCxnSpPr/>
            <p:nvPr/>
          </p:nvCxnSpPr>
          <p:spPr>
            <a:xfrm>
              <a:off x="5633540" y="2148439"/>
              <a:ext cx="320955" cy="0"/>
            </a:xfrm>
            <a:prstGeom prst="line">
              <a:avLst/>
            </a:prstGeom>
            <a:solidFill>
              <a:schemeClr val="bg2"/>
            </a:solidFill>
            <a:ln w="19050">
              <a:solidFill>
                <a:schemeClr val="bg1">
                  <a:lumMod val="65000"/>
                </a:schemeClr>
              </a:solidFill>
            </a:ln>
          </p:spPr>
        </p:cxnSp>
      </p:grpSp>
      <p:sp>
        <p:nvSpPr>
          <p:cNvPr id="125" name="TextBox 124"/>
          <p:cNvSpPr txBox="1"/>
          <p:nvPr/>
        </p:nvSpPr>
        <p:spPr bwMode="auto">
          <a:xfrm>
            <a:off x="6224587" y="4102100"/>
            <a:ext cx="5641976" cy="68580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vl2pPr lvl="1">
              <a:defRPr sz="2800" b="1">
                <a:solidFill>
                  <a:schemeClr val="bg1">
                    <a:lumMod val="50000"/>
                  </a:schemeClr>
                </a:solidFill>
                <a:latin typeface="微软雅黑" panose="020B0503020204020204" pitchFamily="34" charset="-122"/>
                <a:ea typeface="微软雅黑" panose="020B0503020204020204" pitchFamily="34" charset="-122"/>
              </a:defRPr>
            </a:lvl2pPr>
          </a:lstStyle>
          <a:p>
            <a:pPr lvl="1"/>
            <a:r>
              <a:rPr lang="en-US" altLang="zh-CN" dirty="0">
                <a:sym typeface="Wingdings" pitchFamily="2" charset="2"/>
              </a:rPr>
              <a:t>    Project Solution</a:t>
            </a:r>
          </a:p>
        </p:txBody>
      </p:sp>
      <p:sp>
        <p:nvSpPr>
          <p:cNvPr id="124" name="标题 1"/>
          <p:cNvSpPr txBox="1">
            <a:spLocks/>
          </p:cNvSpPr>
          <p:nvPr/>
        </p:nvSpPr>
        <p:spPr bwMode="auto">
          <a:xfrm>
            <a:off x="334963" y="333375"/>
            <a:ext cx="1103312" cy="503238"/>
          </a:xfrm>
          <a:prstGeom prst="rect">
            <a:avLst/>
          </a:prstGeom>
          <a:noFill/>
          <a:ln w="9525">
            <a:noFill/>
            <a:miter lim="800000"/>
            <a:headEnd/>
            <a:tailEnd/>
          </a:ln>
        </p:spPr>
        <p:txBody>
          <a:bodyPr lIns="112855" tIns="56428" rIns="112855" bIns="56428" anchor="ctr"/>
          <a:lstStyle/>
          <a:p>
            <a:pPr fontAlgn="auto">
              <a:spcAft>
                <a:spcPts val="0"/>
              </a:spcAft>
              <a:defRPr/>
            </a:pPr>
            <a:r>
              <a:rPr lang="zh-CN" altLang="en-US" sz="2500" b="1" dirty="0">
                <a:solidFill>
                  <a:schemeClr val="bg1">
                    <a:lumMod val="50000"/>
                  </a:schemeClr>
                </a:solidFill>
                <a:latin typeface="微软雅黑" pitchFamily="34" charset="-122"/>
                <a:ea typeface="微软雅黑" pitchFamily="34" charset="-122"/>
                <a:cs typeface="+mj-cs"/>
              </a:rPr>
              <a:t>目 录</a:t>
            </a:r>
          </a:p>
        </p:txBody>
      </p:sp>
      <p:grpSp>
        <p:nvGrpSpPr>
          <p:cNvPr id="20491" name="组合 28"/>
          <p:cNvGrpSpPr>
            <a:grpSpLocks/>
          </p:cNvGrpSpPr>
          <p:nvPr/>
        </p:nvGrpSpPr>
        <p:grpSpPr bwMode="auto">
          <a:xfrm>
            <a:off x="6022975" y="2349500"/>
            <a:ext cx="5832475" cy="685800"/>
            <a:chOff x="5601891" y="1331062"/>
            <a:chExt cx="2307673" cy="841420"/>
          </a:xfrm>
        </p:grpSpPr>
        <p:sp>
          <p:nvSpPr>
            <p:cNvPr id="139" name="TextBox 138"/>
            <p:cNvSpPr txBox="1"/>
            <p:nvPr/>
          </p:nvSpPr>
          <p:spPr>
            <a:xfrm>
              <a:off x="5677264" y="1331062"/>
              <a:ext cx="2232300" cy="84142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stStyle>
            <a:p>
              <a:pPr lvl="1"/>
              <a:r>
                <a:rPr lang="zh-CN" altLang="en-US" dirty="0"/>
                <a:t>        </a:t>
              </a:r>
              <a:endParaRPr lang="en-US" altLang="zh-CN" dirty="0">
                <a:sym typeface="Wingdings" pitchFamily="2" charset="2"/>
              </a:endParaRPr>
            </a:p>
          </p:txBody>
        </p:sp>
        <p:cxnSp>
          <p:nvCxnSpPr>
            <p:cNvPr id="140" name="直接连接符 139"/>
            <p:cNvCxnSpPr/>
            <p:nvPr/>
          </p:nvCxnSpPr>
          <p:spPr>
            <a:xfrm>
              <a:off x="5626387" y="1743981"/>
              <a:ext cx="0" cy="420710"/>
            </a:xfrm>
            <a:prstGeom prst="line">
              <a:avLst/>
            </a:prstGeom>
            <a:solidFill>
              <a:schemeClr val="bg2"/>
            </a:solidFill>
            <a:ln w="19050">
              <a:solidFill>
                <a:schemeClr val="bg1">
                  <a:lumMod val="65000"/>
                </a:schemeClr>
              </a:solidFill>
            </a:ln>
          </p:spPr>
        </p:cxnSp>
        <p:sp>
          <p:nvSpPr>
            <p:cNvPr id="141" name="流程图: 联系 140"/>
            <p:cNvSpPr/>
            <p:nvPr/>
          </p:nvSpPr>
          <p:spPr>
            <a:xfrm>
              <a:off x="5601891" y="1724504"/>
              <a:ext cx="170218"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129" name="TextBox 128"/>
          <p:cNvSpPr txBox="1"/>
          <p:nvPr/>
        </p:nvSpPr>
        <p:spPr bwMode="auto">
          <a:xfrm>
            <a:off x="6215062" y="4967288"/>
            <a:ext cx="5640388" cy="685800"/>
          </a:xfrm>
          <a:prstGeom prst="roundRect">
            <a:avLst>
              <a:gd name="adj" fmla="val 8176"/>
            </a:avLst>
          </a:prstGeom>
          <a:solidFill>
            <a:schemeClr val="accent5">
              <a:lumMod val="75000"/>
            </a:schemeClr>
          </a:solidFill>
          <a:ln w="19050">
            <a:noFill/>
          </a:ln>
        </p:spPr>
        <p:txBody>
          <a:bodyPr wrap="none" anchor="ctr"/>
          <a:lstStyle>
            <a:defPPr>
              <a:defRPr lang="zh-CN"/>
            </a:defPPr>
            <a:lvl1pPr>
              <a:defRPr>
                <a:solidFill>
                  <a:schemeClr val="tx1"/>
                </a:solidFill>
                <a:latin typeface="Calibri" pitchFamily="34" charset="0"/>
                <a:ea typeface="宋体" pitchFamily="2" charset="-122"/>
              </a:defRPr>
            </a:lvl1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a:defRPr>
                <a:solidFill>
                  <a:schemeClr val="tx1"/>
                </a:solidFill>
                <a:latin typeface="Calibri" pitchFamily="34" charset="0"/>
                <a:ea typeface="宋体" pitchFamily="2" charset="-122"/>
              </a:defRPr>
            </a:lvl6pPr>
            <a:lvl7pPr>
              <a:defRPr>
                <a:solidFill>
                  <a:schemeClr val="tx1"/>
                </a:solidFill>
                <a:latin typeface="Calibri" pitchFamily="34" charset="0"/>
                <a:ea typeface="宋体" pitchFamily="2" charset="-122"/>
              </a:defRPr>
            </a:lvl7pPr>
            <a:lvl8pPr>
              <a:defRPr>
                <a:solidFill>
                  <a:schemeClr val="tx1"/>
                </a:solidFill>
                <a:latin typeface="Calibri" pitchFamily="34" charset="0"/>
                <a:ea typeface="宋体" pitchFamily="2" charset="-122"/>
              </a:defRPr>
            </a:lvl8pPr>
            <a:lvl9pPr>
              <a:defRPr>
                <a:solidFill>
                  <a:schemeClr val="tx1"/>
                </a:solidFill>
                <a:latin typeface="Calibri" pitchFamily="34" charset="0"/>
                <a:ea typeface="宋体" pitchFamily="2" charset="-122"/>
              </a:defRPr>
            </a:lvl9pPr>
          </a:lstStyle>
          <a:p>
            <a:pPr lvl="1"/>
            <a:r>
              <a:rPr lang="zh-CN" altLang="en-US" dirty="0">
                <a:sym typeface="Wingdings" pitchFamily="2" charset="2"/>
              </a:rPr>
              <a:t>        </a:t>
            </a:r>
            <a:r>
              <a:rPr lang="en-US" altLang="zh-CN" dirty="0">
                <a:solidFill>
                  <a:schemeClr val="bg1"/>
                </a:solidFill>
                <a:sym typeface="Wingdings" pitchFamily="2" charset="2"/>
              </a:rPr>
              <a:t>Solution Detail</a:t>
            </a:r>
            <a:endParaRPr lang="zh-CN" altLang="en-US" dirty="0">
              <a:solidFill>
                <a:schemeClr val="bg1"/>
              </a:solidFill>
              <a:sym typeface="Wingdings" pitchFamily="2" charset="2"/>
            </a:endParaRPr>
          </a:p>
        </p:txBody>
      </p:sp>
      <p:sp>
        <p:nvSpPr>
          <p:cNvPr id="2" name="矩形 1"/>
          <p:cNvSpPr/>
          <p:nvPr/>
        </p:nvSpPr>
        <p:spPr>
          <a:xfrm>
            <a:off x="7070725" y="2277666"/>
            <a:ext cx="4401911" cy="662554"/>
          </a:xfrm>
          <a:prstGeom prst="rect">
            <a:avLst/>
          </a:prstGeom>
        </p:spPr>
        <p:txBody>
          <a:bodyPr wrap="none">
            <a:spAutoFit/>
          </a:bodyPr>
          <a:lstStyle/>
          <a:p>
            <a:pPr marL="564276" lvl="1" indent="-987483" fontAlgn="auto">
              <a:lnSpc>
                <a:spcPct val="150000"/>
              </a:lnSpc>
              <a:spcBef>
                <a:spcPts val="0"/>
              </a:spcBef>
              <a:spcAft>
                <a:spcPts val="0"/>
              </a:spcAft>
              <a:defRPr/>
            </a:pPr>
            <a:r>
              <a:rPr lang="en-US" altLang="zh-CN" sz="2800" b="1" dirty="0">
                <a:solidFill>
                  <a:schemeClr val="bg1">
                    <a:lumMod val="50000"/>
                  </a:schemeClr>
                </a:solidFill>
                <a:latin typeface="微软雅黑" pitchFamily="34" charset="-122"/>
                <a:ea typeface="微软雅黑" pitchFamily="34" charset="-122"/>
                <a:sym typeface="Wingdings" pitchFamily="2" charset="2"/>
              </a:rPr>
              <a:t>Salesforce</a:t>
            </a:r>
            <a:r>
              <a:rPr lang="zh-CN" altLang="en-US" sz="2800" b="1" dirty="0">
                <a:solidFill>
                  <a:schemeClr val="bg1">
                    <a:lumMod val="50000"/>
                  </a:schemeClr>
                </a:solidFill>
                <a:latin typeface="微软雅黑" pitchFamily="34" charset="-122"/>
                <a:ea typeface="微软雅黑" pitchFamily="34" charset="-122"/>
                <a:sym typeface="Wingdings" pitchFamily="2" charset="2"/>
              </a:rPr>
              <a:t> </a:t>
            </a:r>
            <a:r>
              <a:rPr lang="en-US" altLang="zh-CN" sz="2800" b="1" dirty="0">
                <a:solidFill>
                  <a:schemeClr val="bg1">
                    <a:lumMod val="50000"/>
                  </a:schemeClr>
                </a:solidFill>
                <a:latin typeface="微软雅黑" pitchFamily="34" charset="-122"/>
                <a:ea typeface="微软雅黑" pitchFamily="34" charset="-122"/>
                <a:sym typeface="Wingdings" pitchFamily="2" charset="2"/>
              </a:rPr>
              <a:t>Introduction</a:t>
            </a:r>
          </a:p>
        </p:txBody>
      </p:sp>
      <p:sp>
        <p:nvSpPr>
          <p:cNvPr id="118" name="流程图: 联系 117"/>
          <p:cNvSpPr/>
          <p:nvPr/>
        </p:nvSpPr>
        <p:spPr bwMode="auto">
          <a:xfrm>
            <a:off x="6023198" y="5307905"/>
            <a:ext cx="430214" cy="138113"/>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endParaRPr lang="zh-CN" altLang="en-US" sz="2800" b="1" dirty="0">
              <a:solidFill>
                <a:schemeClr val="bg1">
                  <a:lumMod val="65000"/>
                </a:schemeClr>
              </a:solidFill>
              <a:latin typeface="+mj-ea"/>
              <a:ea typeface="+mj-ea"/>
            </a:endParaRPr>
          </a:p>
        </p:txBody>
      </p:sp>
      <p:sp>
        <p:nvSpPr>
          <p:cNvPr id="119" name="流程图: 联系 118"/>
          <p:cNvSpPr/>
          <p:nvPr/>
        </p:nvSpPr>
        <p:spPr bwMode="auto">
          <a:xfrm>
            <a:off x="6025032" y="4443809"/>
            <a:ext cx="430214" cy="13811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spTree>
    <p:extLst>
      <p:ext uri="{BB962C8B-B14F-4D97-AF65-F5344CB8AC3E}">
        <p14:creationId xmlns:p14="http://schemas.microsoft.com/office/powerpoint/2010/main" val="127492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- 1</a:t>
            </a:r>
          </a:p>
        </p:txBody>
      </p:sp>
      <p:pic>
        <p:nvPicPr>
          <p:cNvPr id="11" name="图片 10"/>
          <p:cNvPicPr/>
          <p:nvPr/>
        </p:nvPicPr>
        <p:blipFill>
          <a:blip r:embed="rId3"/>
          <a:stretch>
            <a:fillRect/>
          </a:stretch>
        </p:blipFill>
        <p:spPr>
          <a:xfrm>
            <a:off x="1342678" y="909514"/>
            <a:ext cx="9433048" cy="5256584"/>
          </a:xfrm>
          <a:prstGeom prst="rect">
            <a:avLst/>
          </a:prstGeom>
        </p:spPr>
      </p:pic>
      <p:pic>
        <p:nvPicPr>
          <p:cNvPr id="6" name="图片 5"/>
          <p:cNvPicPr>
            <a:picLocks noChangeAspect="1"/>
          </p:cNvPicPr>
          <p:nvPr/>
        </p:nvPicPr>
        <p:blipFill>
          <a:blip r:embed="rId4"/>
          <a:stretch>
            <a:fillRect/>
          </a:stretch>
        </p:blipFill>
        <p:spPr>
          <a:xfrm>
            <a:off x="255370" y="2205658"/>
            <a:ext cx="2819400" cy="4067175"/>
          </a:xfrm>
          <a:prstGeom prst="rect">
            <a:avLst/>
          </a:prstGeom>
        </p:spPr>
      </p:pic>
    </p:spTree>
    <p:extLst>
      <p:ext uri="{BB962C8B-B14F-4D97-AF65-F5344CB8AC3E}">
        <p14:creationId xmlns:p14="http://schemas.microsoft.com/office/powerpoint/2010/main" val="296588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- 2</a:t>
            </a:r>
          </a:p>
        </p:txBody>
      </p:sp>
      <p:pic>
        <p:nvPicPr>
          <p:cNvPr id="4" name="图片 3"/>
          <p:cNvPicPr>
            <a:picLocks noChangeAspect="1"/>
          </p:cNvPicPr>
          <p:nvPr/>
        </p:nvPicPr>
        <p:blipFill>
          <a:blip r:embed="rId2"/>
          <a:stretch>
            <a:fillRect/>
          </a:stretch>
        </p:blipFill>
        <p:spPr>
          <a:xfrm>
            <a:off x="250825" y="1989634"/>
            <a:ext cx="11763375" cy="2609850"/>
          </a:xfrm>
          <a:prstGeom prst="rect">
            <a:avLst/>
          </a:prstGeom>
        </p:spPr>
      </p:pic>
    </p:spTree>
    <p:extLst>
      <p:ext uri="{BB962C8B-B14F-4D97-AF65-F5344CB8AC3E}">
        <p14:creationId xmlns:p14="http://schemas.microsoft.com/office/powerpoint/2010/main" val="239320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en-US" altLang="zh-CN" sz="2500" kern="0" dirty="0">
                <a:latin typeface="微软雅黑" pitchFamily="34" charset="-122"/>
                <a:ea typeface="微软雅黑" pitchFamily="34" charset="-122"/>
              </a:rPr>
              <a:t> 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- 3</a:t>
            </a:r>
          </a:p>
        </p:txBody>
      </p:sp>
      <p:pic>
        <p:nvPicPr>
          <p:cNvPr id="4" name="图片 3"/>
          <p:cNvPicPr>
            <a:picLocks noChangeAspect="1"/>
          </p:cNvPicPr>
          <p:nvPr/>
        </p:nvPicPr>
        <p:blipFill>
          <a:blip r:embed="rId2"/>
          <a:stretch>
            <a:fillRect/>
          </a:stretch>
        </p:blipFill>
        <p:spPr>
          <a:xfrm>
            <a:off x="184944" y="1413570"/>
            <a:ext cx="11811000" cy="3752850"/>
          </a:xfrm>
          <a:prstGeom prst="rect">
            <a:avLst/>
          </a:prstGeom>
        </p:spPr>
      </p:pic>
    </p:spTree>
    <p:extLst>
      <p:ext uri="{BB962C8B-B14F-4D97-AF65-F5344CB8AC3E}">
        <p14:creationId xmlns:p14="http://schemas.microsoft.com/office/powerpoint/2010/main" val="342177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- 4 </a:t>
            </a:r>
          </a:p>
        </p:txBody>
      </p:sp>
      <p:pic>
        <p:nvPicPr>
          <p:cNvPr id="4" name="图片 3"/>
          <p:cNvPicPr>
            <a:picLocks noChangeAspect="1"/>
          </p:cNvPicPr>
          <p:nvPr/>
        </p:nvPicPr>
        <p:blipFill>
          <a:blip r:embed="rId2"/>
          <a:stretch>
            <a:fillRect/>
          </a:stretch>
        </p:blipFill>
        <p:spPr>
          <a:xfrm>
            <a:off x="191463" y="981522"/>
            <a:ext cx="11887200" cy="5181600"/>
          </a:xfrm>
          <a:prstGeom prst="rect">
            <a:avLst/>
          </a:prstGeom>
        </p:spPr>
      </p:pic>
    </p:spTree>
    <p:extLst>
      <p:ext uri="{BB962C8B-B14F-4D97-AF65-F5344CB8AC3E}">
        <p14:creationId xmlns:p14="http://schemas.microsoft.com/office/powerpoint/2010/main" val="161473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- 5</a:t>
            </a:r>
          </a:p>
        </p:txBody>
      </p:sp>
      <p:pic>
        <p:nvPicPr>
          <p:cNvPr id="4" name="图片 3"/>
          <p:cNvPicPr>
            <a:picLocks noChangeAspect="1"/>
          </p:cNvPicPr>
          <p:nvPr/>
        </p:nvPicPr>
        <p:blipFill>
          <a:blip r:embed="rId2"/>
          <a:stretch>
            <a:fillRect/>
          </a:stretch>
        </p:blipFill>
        <p:spPr>
          <a:xfrm>
            <a:off x="910630" y="779463"/>
            <a:ext cx="9865643" cy="5642038"/>
          </a:xfrm>
          <a:prstGeom prst="rect">
            <a:avLst/>
          </a:prstGeom>
        </p:spPr>
      </p:pic>
    </p:spTree>
    <p:extLst>
      <p:ext uri="{BB962C8B-B14F-4D97-AF65-F5344CB8AC3E}">
        <p14:creationId xmlns:p14="http://schemas.microsoft.com/office/powerpoint/2010/main" val="365999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a:t>
            </a:r>
            <a:r>
              <a:rPr lang="en-US" altLang="zh-CN" sz="2500" kern="0" dirty="0" err="1">
                <a:latin typeface="微软雅黑" pitchFamily="34" charset="-122"/>
                <a:ea typeface="微软雅黑" pitchFamily="34" charset="-122"/>
              </a:rPr>
              <a:t>Veeva</a:t>
            </a:r>
            <a:r>
              <a:rPr lang="en-US" altLang="zh-CN" sz="2500" kern="0" dirty="0">
                <a:latin typeface="微软雅黑" pitchFamily="34" charset="-122"/>
                <a:ea typeface="微软雅黑" pitchFamily="34" charset="-122"/>
              </a:rPr>
              <a:t> Sales” APP - 6 </a:t>
            </a:r>
          </a:p>
        </p:txBody>
      </p:sp>
      <p:pic>
        <p:nvPicPr>
          <p:cNvPr id="4" name="图片 3"/>
          <p:cNvPicPr>
            <a:picLocks noChangeAspect="1"/>
          </p:cNvPicPr>
          <p:nvPr/>
        </p:nvPicPr>
        <p:blipFill>
          <a:blip r:embed="rId2"/>
          <a:stretch>
            <a:fillRect/>
          </a:stretch>
        </p:blipFill>
        <p:spPr>
          <a:xfrm>
            <a:off x="478582" y="1053530"/>
            <a:ext cx="11419476" cy="5256584"/>
          </a:xfrm>
          <a:prstGeom prst="rect">
            <a:avLst/>
          </a:prstGeom>
        </p:spPr>
      </p:pic>
      <p:sp>
        <p:nvSpPr>
          <p:cNvPr id="5" name="文本框 4"/>
          <p:cNvSpPr txBox="1"/>
          <p:nvPr/>
        </p:nvSpPr>
        <p:spPr>
          <a:xfrm>
            <a:off x="478582" y="828214"/>
            <a:ext cx="2016224" cy="369332"/>
          </a:xfrm>
          <a:prstGeom prst="rect">
            <a:avLst/>
          </a:prstGeom>
          <a:noFill/>
        </p:spPr>
        <p:txBody>
          <a:bodyPr wrap="square" rtlCol="0">
            <a:spAutoFit/>
          </a:bodyPr>
          <a:lstStyle/>
          <a:p>
            <a:r>
              <a:rPr lang="en-US" altLang="zh-CN" dirty="0"/>
              <a:t>Finally we finished!</a:t>
            </a:r>
            <a:endParaRPr lang="zh-CN" altLang="en-US" dirty="0"/>
          </a:p>
        </p:txBody>
      </p:sp>
    </p:spTree>
    <p:extLst>
      <p:ext uri="{BB962C8B-B14F-4D97-AF65-F5344CB8AC3E}">
        <p14:creationId xmlns:p14="http://schemas.microsoft.com/office/powerpoint/2010/main" val="281619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5745" y="1418084"/>
            <a:ext cx="2905125" cy="4171950"/>
          </a:xfrm>
          <a:prstGeom prst="rect">
            <a:avLst/>
          </a:prstGeom>
        </p:spPr>
      </p:pic>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Create six Objects</a:t>
            </a:r>
          </a:p>
        </p:txBody>
      </p:sp>
      <p:pic>
        <p:nvPicPr>
          <p:cNvPr id="5" name="图片 4"/>
          <p:cNvPicPr>
            <a:picLocks noChangeAspect="1"/>
          </p:cNvPicPr>
          <p:nvPr/>
        </p:nvPicPr>
        <p:blipFill>
          <a:blip r:embed="rId4"/>
          <a:stretch>
            <a:fillRect/>
          </a:stretch>
        </p:blipFill>
        <p:spPr>
          <a:xfrm>
            <a:off x="1485943" y="1917626"/>
            <a:ext cx="10297895" cy="4078758"/>
          </a:xfrm>
          <a:prstGeom prst="rect">
            <a:avLst/>
          </a:prstGeom>
        </p:spPr>
      </p:pic>
      <p:sp>
        <p:nvSpPr>
          <p:cNvPr id="6" name="文本框 5"/>
          <p:cNvSpPr txBox="1"/>
          <p:nvPr/>
        </p:nvSpPr>
        <p:spPr>
          <a:xfrm>
            <a:off x="190550" y="765498"/>
            <a:ext cx="7344816" cy="646331"/>
          </a:xfrm>
          <a:prstGeom prst="rect">
            <a:avLst/>
          </a:prstGeom>
          <a:noFill/>
        </p:spPr>
        <p:txBody>
          <a:bodyPr wrap="square" rtlCol="0">
            <a:spAutoFit/>
          </a:bodyPr>
          <a:lstStyle/>
          <a:p>
            <a:r>
              <a:rPr lang="en-US" altLang="zh-CN" dirty="0"/>
              <a:t>Here we skip the Object creation steps!</a:t>
            </a:r>
          </a:p>
          <a:p>
            <a:r>
              <a:rPr lang="en-US" altLang="zh-CN" dirty="0"/>
              <a:t>We got six customized Objects as we mentioned before</a:t>
            </a:r>
            <a:endParaRPr lang="zh-CN" altLang="en-US" dirty="0"/>
          </a:p>
        </p:txBody>
      </p:sp>
    </p:spTree>
    <p:extLst>
      <p:ext uri="{BB962C8B-B14F-4D97-AF65-F5344CB8AC3E}">
        <p14:creationId xmlns:p14="http://schemas.microsoft.com/office/powerpoint/2010/main" val="63056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Account_C</a:t>
            </a:r>
            <a:r>
              <a:rPr lang="en-US" altLang="zh-CN" sz="2500" kern="0" dirty="0">
                <a:latin typeface="微软雅黑" pitchFamily="34" charset="-122"/>
                <a:ea typeface="微软雅黑" pitchFamily="34" charset="-122"/>
              </a:rPr>
              <a:t> </a:t>
            </a:r>
          </a:p>
        </p:txBody>
      </p:sp>
      <p:pic>
        <p:nvPicPr>
          <p:cNvPr id="5" name="图片 4"/>
          <p:cNvPicPr>
            <a:picLocks noChangeAspect="1"/>
          </p:cNvPicPr>
          <p:nvPr/>
        </p:nvPicPr>
        <p:blipFill>
          <a:blip r:embed="rId2"/>
          <a:stretch>
            <a:fillRect/>
          </a:stretch>
        </p:blipFill>
        <p:spPr>
          <a:xfrm>
            <a:off x="341972" y="981522"/>
            <a:ext cx="10794341" cy="2304256"/>
          </a:xfrm>
          <a:prstGeom prst="rect">
            <a:avLst/>
          </a:prstGeom>
        </p:spPr>
      </p:pic>
      <p:pic>
        <p:nvPicPr>
          <p:cNvPr id="7" name="图片 6"/>
          <p:cNvPicPr>
            <a:picLocks noChangeAspect="1"/>
          </p:cNvPicPr>
          <p:nvPr/>
        </p:nvPicPr>
        <p:blipFill>
          <a:blip r:embed="rId3"/>
          <a:stretch>
            <a:fillRect/>
          </a:stretch>
        </p:blipFill>
        <p:spPr>
          <a:xfrm>
            <a:off x="322286" y="3789834"/>
            <a:ext cx="10885488" cy="2708563"/>
          </a:xfrm>
          <a:prstGeom prst="rect">
            <a:avLst/>
          </a:prstGeom>
        </p:spPr>
      </p:pic>
    </p:spTree>
    <p:extLst>
      <p:ext uri="{BB962C8B-B14F-4D97-AF65-F5344CB8AC3E}">
        <p14:creationId xmlns:p14="http://schemas.microsoft.com/office/powerpoint/2010/main" val="356127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4"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Price_C</a:t>
            </a:r>
            <a:r>
              <a:rPr lang="en-US" altLang="zh-CN" sz="2500" kern="0" dirty="0">
                <a:latin typeface="微软雅黑" pitchFamily="34" charset="-122"/>
                <a:ea typeface="微软雅黑" pitchFamily="34" charset="-122"/>
              </a:rPr>
              <a:t> </a:t>
            </a:r>
          </a:p>
        </p:txBody>
      </p:sp>
      <p:pic>
        <p:nvPicPr>
          <p:cNvPr id="7" name="图片 6"/>
          <p:cNvPicPr>
            <a:picLocks noChangeAspect="1"/>
          </p:cNvPicPr>
          <p:nvPr/>
        </p:nvPicPr>
        <p:blipFill>
          <a:blip r:embed="rId3"/>
          <a:stretch>
            <a:fillRect/>
          </a:stretch>
        </p:blipFill>
        <p:spPr>
          <a:xfrm>
            <a:off x="384813" y="814906"/>
            <a:ext cx="9546803" cy="2830912"/>
          </a:xfrm>
          <a:prstGeom prst="rect">
            <a:avLst/>
          </a:prstGeom>
        </p:spPr>
      </p:pic>
      <p:pic>
        <p:nvPicPr>
          <p:cNvPr id="8" name="图片 7"/>
          <p:cNvPicPr>
            <a:picLocks noChangeAspect="1"/>
          </p:cNvPicPr>
          <p:nvPr/>
        </p:nvPicPr>
        <p:blipFill>
          <a:blip r:embed="rId4"/>
          <a:stretch>
            <a:fillRect/>
          </a:stretch>
        </p:blipFill>
        <p:spPr>
          <a:xfrm>
            <a:off x="368516" y="3789834"/>
            <a:ext cx="9563100" cy="2324100"/>
          </a:xfrm>
          <a:prstGeom prst="rect">
            <a:avLst/>
          </a:prstGeom>
        </p:spPr>
      </p:pic>
    </p:spTree>
    <p:extLst>
      <p:ext uri="{BB962C8B-B14F-4D97-AF65-F5344CB8AC3E}">
        <p14:creationId xmlns:p14="http://schemas.microsoft.com/office/powerpoint/2010/main" val="6686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28"/>
          <p:cNvGrpSpPr>
            <a:grpSpLocks/>
          </p:cNvGrpSpPr>
          <p:nvPr/>
        </p:nvGrpSpPr>
        <p:grpSpPr bwMode="auto">
          <a:xfrm>
            <a:off x="5343525" y="3040063"/>
            <a:ext cx="785813" cy="331787"/>
            <a:chOff x="4604" y="757"/>
            <a:chExt cx="408" cy="286"/>
          </a:xfrm>
        </p:grpSpPr>
        <p:sp>
          <p:nvSpPr>
            <p:cNvPr id="20596" name="AutoShape 129"/>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7" name="AutoShape 130"/>
            <p:cNvSpPr>
              <a:spLocks noChangeArrowheads="1"/>
            </p:cNvSpPr>
            <p:nvPr/>
          </p:nvSpPr>
          <p:spPr bwMode="auto">
            <a:xfrm>
              <a:off x="4604" y="757"/>
              <a:ext cx="227" cy="196"/>
            </a:xfrm>
            <a:prstGeom prst="hexagon">
              <a:avLst>
                <a:gd name="adj" fmla="val 28954"/>
                <a:gd name="vf" fmla="val 115470"/>
              </a:avLst>
            </a:prstGeom>
            <a:solidFill>
              <a:srgbClr val="0066FF">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483" name="矩形 24"/>
          <p:cNvSpPr>
            <a:spLocks noChangeArrowheads="1"/>
          </p:cNvSpPr>
          <p:nvPr/>
        </p:nvSpPr>
        <p:spPr bwMode="auto">
          <a:xfrm>
            <a:off x="261938" y="838200"/>
            <a:ext cx="1255712" cy="390525"/>
          </a:xfrm>
          <a:prstGeom prst="rect">
            <a:avLst/>
          </a:prstGeom>
          <a:noFill/>
          <a:ln w="9525">
            <a:noFill/>
            <a:miter lim="800000"/>
            <a:headEnd/>
            <a:tailEnd/>
          </a:ln>
        </p:spPr>
        <p:txBody>
          <a:bodyPr wrap="none" lIns="112855" tIns="56428" rIns="112855" bIns="56428">
            <a:spAutoFit/>
          </a:bodyPr>
          <a:lstStyle/>
          <a:p>
            <a:r>
              <a:rPr lang="en-US" altLang="zh-CN" b="1">
                <a:solidFill>
                  <a:srgbClr val="FFC000"/>
                </a:solidFill>
                <a:ea typeface="微软雅黑" pitchFamily="34" charset="-122"/>
                <a:cs typeface="Arial" pitchFamily="34" charset="0"/>
              </a:rPr>
              <a:t>CONTENTS</a:t>
            </a:r>
            <a:endParaRPr lang="zh-CN" altLang="en-US" b="1">
              <a:solidFill>
                <a:srgbClr val="FFC000"/>
              </a:solidFill>
              <a:ea typeface="微软雅黑" pitchFamily="34" charset="-122"/>
              <a:cs typeface="Arial" pitchFamily="34" charset="0"/>
            </a:endParaRPr>
          </a:p>
        </p:txBody>
      </p:sp>
      <p:grpSp>
        <p:nvGrpSpPr>
          <p:cNvPr id="20484" name="组合 2047"/>
          <p:cNvGrpSpPr>
            <a:grpSpLocks/>
          </p:cNvGrpSpPr>
          <p:nvPr/>
        </p:nvGrpSpPr>
        <p:grpSpPr bwMode="auto">
          <a:xfrm>
            <a:off x="169863" y="2830513"/>
            <a:ext cx="5541962" cy="3263900"/>
            <a:chOff x="-27211" y="2542952"/>
            <a:chExt cx="4157663" cy="3262312"/>
          </a:xfrm>
        </p:grpSpPr>
        <p:grpSp>
          <p:nvGrpSpPr>
            <p:cNvPr id="20504" name="Group 23"/>
            <p:cNvGrpSpPr>
              <a:grpSpLocks/>
            </p:cNvGrpSpPr>
            <p:nvPr/>
          </p:nvGrpSpPr>
          <p:grpSpPr bwMode="auto">
            <a:xfrm>
              <a:off x="-27211" y="4343177"/>
              <a:ext cx="636588" cy="454025"/>
              <a:chOff x="930" y="2254"/>
              <a:chExt cx="401" cy="286"/>
            </a:xfrm>
          </p:grpSpPr>
          <p:sp>
            <p:nvSpPr>
              <p:cNvPr id="20594" name="AutoShape 24"/>
              <p:cNvSpPr>
                <a:spLocks noChangeArrowheads="1"/>
              </p:cNvSpPr>
              <p:nvPr/>
            </p:nvSpPr>
            <p:spPr bwMode="auto">
              <a:xfrm>
                <a:off x="1104" y="2344"/>
                <a:ext cx="227" cy="196"/>
              </a:xfrm>
              <a:prstGeom prst="hexagon">
                <a:avLst>
                  <a:gd name="adj" fmla="val 28954"/>
                  <a:gd name="vf" fmla="val 115470"/>
                </a:avLst>
              </a:prstGeom>
              <a:solidFill>
                <a:srgbClr val="9900CC">
                  <a:alpha val="3882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5" name="AutoShape 25"/>
              <p:cNvSpPr>
                <a:spLocks noChangeArrowheads="1"/>
              </p:cNvSpPr>
              <p:nvPr/>
            </p:nvSpPr>
            <p:spPr bwMode="auto">
              <a:xfrm>
                <a:off x="930" y="2254"/>
                <a:ext cx="227" cy="196"/>
              </a:xfrm>
              <a:prstGeom prst="hexagon">
                <a:avLst>
                  <a:gd name="adj" fmla="val 28954"/>
                  <a:gd name="vf" fmla="val 115470"/>
                </a:avLst>
              </a:prstGeom>
              <a:solidFill>
                <a:srgbClr val="9900CC">
                  <a:alpha val="1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05" name="AutoShape 26"/>
            <p:cNvSpPr>
              <a:spLocks noChangeArrowheads="1"/>
            </p:cNvSpPr>
            <p:nvPr/>
          </p:nvSpPr>
          <p:spPr bwMode="auto">
            <a:xfrm>
              <a:off x="2492152" y="5494114"/>
              <a:ext cx="360362" cy="311150"/>
            </a:xfrm>
            <a:prstGeom prst="hexagon">
              <a:avLst>
                <a:gd name="adj" fmla="val 28954"/>
                <a:gd name="vf" fmla="val 115470"/>
              </a:avLst>
            </a:prstGeom>
            <a:solidFill>
              <a:srgbClr val="FF99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06" name="Group 27"/>
            <p:cNvGrpSpPr>
              <a:grpSpLocks/>
            </p:cNvGrpSpPr>
            <p:nvPr/>
          </p:nvGrpSpPr>
          <p:grpSpPr bwMode="auto">
            <a:xfrm>
              <a:off x="476027" y="2542952"/>
              <a:ext cx="3654425" cy="2887662"/>
              <a:chOff x="1701" y="938"/>
              <a:chExt cx="2302" cy="1819"/>
            </a:xfrm>
          </p:grpSpPr>
          <p:sp>
            <p:nvSpPr>
              <p:cNvPr id="20527" name="AutoShape 28"/>
              <p:cNvSpPr>
                <a:spLocks noChangeArrowheads="1"/>
              </p:cNvSpPr>
              <p:nvPr/>
            </p:nvSpPr>
            <p:spPr bwMode="auto">
              <a:xfrm>
                <a:off x="2904" y="1157"/>
                <a:ext cx="227" cy="196"/>
              </a:xfrm>
              <a:prstGeom prst="hexagon">
                <a:avLst>
                  <a:gd name="adj" fmla="val 28954"/>
                  <a:gd name="vf" fmla="val 115470"/>
                </a:avLst>
              </a:prstGeom>
              <a:solidFill>
                <a:srgbClr val="0066FF">
                  <a:alpha val="1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28" name="Group 29"/>
              <p:cNvGrpSpPr>
                <a:grpSpLocks/>
              </p:cNvGrpSpPr>
              <p:nvPr/>
            </p:nvGrpSpPr>
            <p:grpSpPr bwMode="auto">
              <a:xfrm>
                <a:off x="1701" y="938"/>
                <a:ext cx="2302" cy="1819"/>
                <a:chOff x="1701" y="938"/>
                <a:chExt cx="2302" cy="1819"/>
              </a:xfrm>
            </p:grpSpPr>
            <p:grpSp>
              <p:nvGrpSpPr>
                <p:cNvPr id="20529" name="Group 30"/>
                <p:cNvGrpSpPr>
                  <a:grpSpLocks/>
                </p:cNvGrpSpPr>
                <p:nvPr/>
              </p:nvGrpSpPr>
              <p:grpSpPr bwMode="auto">
                <a:xfrm>
                  <a:off x="1701" y="938"/>
                  <a:ext cx="2302" cy="1819"/>
                  <a:chOff x="1701" y="938"/>
                  <a:chExt cx="2302" cy="1819"/>
                </a:xfrm>
              </p:grpSpPr>
              <p:grpSp>
                <p:nvGrpSpPr>
                  <p:cNvPr id="20531" name="Group 31"/>
                  <p:cNvGrpSpPr>
                    <a:grpSpLocks/>
                  </p:cNvGrpSpPr>
                  <p:nvPr/>
                </p:nvGrpSpPr>
                <p:grpSpPr bwMode="auto">
                  <a:xfrm>
                    <a:off x="1701" y="938"/>
                    <a:ext cx="2302" cy="1819"/>
                    <a:chOff x="1701" y="938"/>
                    <a:chExt cx="2302" cy="1819"/>
                  </a:xfrm>
                </p:grpSpPr>
                <p:sp>
                  <p:nvSpPr>
                    <p:cNvPr id="20533" name="AutoShape 32"/>
                    <p:cNvSpPr>
                      <a:spLocks noChangeArrowheads="1"/>
                    </p:cNvSpPr>
                    <p:nvPr/>
                  </p:nvSpPr>
                  <p:spPr bwMode="auto">
                    <a:xfrm>
                      <a:off x="2046" y="1478"/>
                      <a:ext cx="227" cy="196"/>
                    </a:xfrm>
                    <a:prstGeom prst="hexagon">
                      <a:avLst>
                        <a:gd name="adj" fmla="val 28954"/>
                        <a:gd name="vf" fmla="val 115470"/>
                      </a:avLst>
                    </a:prstGeom>
                    <a:solidFill>
                      <a:srgbClr val="00CC66">
                        <a:alpha val="3215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34" name="Group 33"/>
                    <p:cNvGrpSpPr>
                      <a:grpSpLocks/>
                    </p:cNvGrpSpPr>
                    <p:nvPr/>
                  </p:nvGrpSpPr>
                  <p:grpSpPr bwMode="auto">
                    <a:xfrm>
                      <a:off x="1701" y="938"/>
                      <a:ext cx="2302" cy="1819"/>
                      <a:chOff x="1704" y="931"/>
                      <a:chExt cx="2302" cy="1819"/>
                    </a:xfrm>
                  </p:grpSpPr>
                  <p:grpSp>
                    <p:nvGrpSpPr>
                      <p:cNvPr id="20535" name="Group 34"/>
                      <p:cNvGrpSpPr>
                        <a:grpSpLocks/>
                      </p:cNvGrpSpPr>
                      <p:nvPr/>
                    </p:nvGrpSpPr>
                    <p:grpSpPr bwMode="auto">
                      <a:xfrm>
                        <a:off x="1704" y="931"/>
                        <a:ext cx="2302" cy="1819"/>
                        <a:chOff x="1704" y="931"/>
                        <a:chExt cx="2302" cy="1819"/>
                      </a:xfrm>
                    </p:grpSpPr>
                    <p:sp>
                      <p:nvSpPr>
                        <p:cNvPr id="20539" name="AutoShape 35"/>
                        <p:cNvSpPr>
                          <a:spLocks noChangeArrowheads="1"/>
                        </p:cNvSpPr>
                        <p:nvPr/>
                      </p:nvSpPr>
                      <p:spPr bwMode="auto">
                        <a:xfrm>
                          <a:off x="2744" y="1664"/>
                          <a:ext cx="227" cy="196"/>
                        </a:xfrm>
                        <a:prstGeom prst="hexagon">
                          <a:avLst>
                            <a:gd name="adj" fmla="val 28954"/>
                            <a:gd name="vf" fmla="val 115470"/>
                          </a:avLst>
                        </a:prstGeom>
                        <a:solidFill>
                          <a:srgbClr val="0066FF"/>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0" name="AutoShape 36"/>
                        <p:cNvSpPr>
                          <a:spLocks noChangeArrowheads="1"/>
                        </p:cNvSpPr>
                        <p:nvPr/>
                      </p:nvSpPr>
                      <p:spPr bwMode="auto">
                        <a:xfrm>
                          <a:off x="2759" y="2056"/>
                          <a:ext cx="227" cy="196"/>
                        </a:xfrm>
                        <a:prstGeom prst="hexagon">
                          <a:avLst>
                            <a:gd name="adj" fmla="val 28954"/>
                            <a:gd name="vf" fmla="val 115470"/>
                          </a:avLst>
                        </a:prstGeom>
                        <a:solidFill>
                          <a:srgbClr val="FF9900">
                            <a:alpha val="7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1" name="AutoShape 37"/>
                        <p:cNvSpPr>
                          <a:spLocks noChangeArrowheads="1"/>
                        </p:cNvSpPr>
                        <p:nvPr/>
                      </p:nvSpPr>
                      <p:spPr bwMode="auto">
                        <a:xfrm>
                          <a:off x="2411" y="2074"/>
                          <a:ext cx="227" cy="196"/>
                        </a:xfrm>
                        <a:prstGeom prst="hexagon">
                          <a:avLst>
                            <a:gd name="adj" fmla="val 28954"/>
                            <a:gd name="vf" fmla="val 115470"/>
                          </a:avLst>
                        </a:prstGeom>
                        <a:solidFill>
                          <a:srgbClr val="9900CC">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42" name="Group 38"/>
                        <p:cNvGrpSpPr>
                          <a:grpSpLocks/>
                        </p:cNvGrpSpPr>
                        <p:nvPr/>
                      </p:nvGrpSpPr>
                      <p:grpSpPr bwMode="auto">
                        <a:xfrm>
                          <a:off x="1704" y="931"/>
                          <a:ext cx="2302" cy="1819"/>
                          <a:chOff x="1704" y="931"/>
                          <a:chExt cx="2302" cy="1819"/>
                        </a:xfrm>
                      </p:grpSpPr>
                      <p:sp>
                        <p:nvSpPr>
                          <p:cNvPr id="20543" name="AutoShape 39"/>
                          <p:cNvSpPr>
                            <a:spLocks noChangeArrowheads="1"/>
                          </p:cNvSpPr>
                          <p:nvPr/>
                        </p:nvSpPr>
                        <p:spPr bwMode="auto">
                          <a:xfrm>
                            <a:off x="2567" y="1571"/>
                            <a:ext cx="227" cy="196"/>
                          </a:xfrm>
                          <a:prstGeom prst="hexagon">
                            <a:avLst>
                              <a:gd name="adj" fmla="val 28954"/>
                              <a:gd name="vf" fmla="val 115470"/>
                            </a:avLst>
                          </a:prstGeom>
                          <a:solidFill>
                            <a:srgbClr val="00CC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4" name="AutoShape 40"/>
                          <p:cNvSpPr>
                            <a:spLocks noChangeArrowheads="1"/>
                          </p:cNvSpPr>
                          <p:nvPr/>
                        </p:nvSpPr>
                        <p:spPr bwMode="auto">
                          <a:xfrm>
                            <a:off x="2570" y="1373"/>
                            <a:ext cx="227" cy="196"/>
                          </a:xfrm>
                          <a:prstGeom prst="hexagon">
                            <a:avLst>
                              <a:gd name="adj" fmla="val 28954"/>
                              <a:gd name="vf" fmla="val 115470"/>
                            </a:avLst>
                          </a:prstGeom>
                          <a:solidFill>
                            <a:srgbClr val="00CC66">
                              <a:alpha val="7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5" name="AutoShape 41"/>
                          <p:cNvSpPr>
                            <a:spLocks noChangeArrowheads="1"/>
                          </p:cNvSpPr>
                          <p:nvPr/>
                        </p:nvSpPr>
                        <p:spPr bwMode="auto">
                          <a:xfrm>
                            <a:off x="2396" y="1269"/>
                            <a:ext cx="227" cy="196"/>
                          </a:xfrm>
                          <a:prstGeom prst="hexagon">
                            <a:avLst>
                              <a:gd name="adj" fmla="val 28954"/>
                              <a:gd name="vf" fmla="val 115470"/>
                            </a:avLst>
                          </a:prstGeom>
                          <a:solidFill>
                            <a:srgbClr val="00CC66">
                              <a:alpha val="4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6" name="AutoShape 42"/>
                          <p:cNvSpPr>
                            <a:spLocks noChangeArrowheads="1"/>
                          </p:cNvSpPr>
                          <p:nvPr/>
                        </p:nvSpPr>
                        <p:spPr bwMode="auto">
                          <a:xfrm>
                            <a:off x="2587" y="2162"/>
                            <a:ext cx="227" cy="196"/>
                          </a:xfrm>
                          <a:prstGeom prst="hexagon">
                            <a:avLst>
                              <a:gd name="adj" fmla="val 28954"/>
                              <a:gd name="vf" fmla="val 115470"/>
                            </a:avLst>
                          </a:prstGeom>
                          <a:solidFill>
                            <a:srgbClr val="9900CC">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7" name="AutoShape 43"/>
                          <p:cNvSpPr>
                            <a:spLocks noChangeArrowheads="1"/>
                          </p:cNvSpPr>
                          <p:nvPr/>
                        </p:nvSpPr>
                        <p:spPr bwMode="auto">
                          <a:xfrm>
                            <a:off x="2401" y="1474"/>
                            <a:ext cx="227" cy="196"/>
                          </a:xfrm>
                          <a:prstGeom prst="hexagon">
                            <a:avLst>
                              <a:gd name="adj" fmla="val 28954"/>
                              <a:gd name="vf" fmla="val 115470"/>
                            </a:avLst>
                          </a:prstGeom>
                          <a:solidFill>
                            <a:srgbClr val="00CC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8" name="AutoShape 44"/>
                          <p:cNvSpPr>
                            <a:spLocks noChangeArrowheads="1"/>
                          </p:cNvSpPr>
                          <p:nvPr/>
                        </p:nvSpPr>
                        <p:spPr bwMode="auto">
                          <a:xfrm>
                            <a:off x="2925" y="1755"/>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9" name="AutoShape 45"/>
                          <p:cNvSpPr>
                            <a:spLocks noChangeArrowheads="1"/>
                          </p:cNvSpPr>
                          <p:nvPr/>
                        </p:nvSpPr>
                        <p:spPr bwMode="auto">
                          <a:xfrm>
                            <a:off x="3110" y="2250"/>
                            <a:ext cx="227" cy="196"/>
                          </a:xfrm>
                          <a:prstGeom prst="hexagon">
                            <a:avLst>
                              <a:gd name="adj" fmla="val 28954"/>
                              <a:gd name="vf" fmla="val 115470"/>
                            </a:avLst>
                          </a:prstGeom>
                          <a:solidFill>
                            <a:srgbClr val="FF9900">
                              <a:alpha val="4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0" name="AutoShape 46"/>
                          <p:cNvSpPr>
                            <a:spLocks noChangeArrowheads="1"/>
                          </p:cNvSpPr>
                          <p:nvPr/>
                        </p:nvSpPr>
                        <p:spPr bwMode="auto">
                          <a:xfrm>
                            <a:off x="2903" y="1355"/>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1" name="AutoShape 47"/>
                          <p:cNvSpPr>
                            <a:spLocks noChangeArrowheads="1"/>
                          </p:cNvSpPr>
                          <p:nvPr/>
                        </p:nvSpPr>
                        <p:spPr bwMode="auto">
                          <a:xfrm>
                            <a:off x="3077" y="1256"/>
                            <a:ext cx="227" cy="196"/>
                          </a:xfrm>
                          <a:prstGeom prst="hexagon">
                            <a:avLst>
                              <a:gd name="adj" fmla="val 28954"/>
                              <a:gd name="vf" fmla="val 115470"/>
                            </a:avLst>
                          </a:prstGeom>
                          <a:solidFill>
                            <a:srgbClr val="0066FF">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2" name="AutoShape 48"/>
                          <p:cNvSpPr>
                            <a:spLocks noChangeArrowheads="1"/>
                          </p:cNvSpPr>
                          <p:nvPr/>
                        </p:nvSpPr>
                        <p:spPr bwMode="auto">
                          <a:xfrm>
                            <a:off x="2229" y="1778"/>
                            <a:ext cx="227" cy="196"/>
                          </a:xfrm>
                          <a:prstGeom prst="hexagon">
                            <a:avLst>
                              <a:gd name="adj" fmla="val 28954"/>
                              <a:gd name="vf" fmla="val 115470"/>
                            </a:avLst>
                          </a:prstGeom>
                          <a:solidFill>
                            <a:srgbClr val="FF0066">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3" name="AutoShape 49"/>
                          <p:cNvSpPr>
                            <a:spLocks noChangeArrowheads="1"/>
                          </p:cNvSpPr>
                          <p:nvPr/>
                        </p:nvSpPr>
                        <p:spPr bwMode="auto">
                          <a:xfrm>
                            <a:off x="2406" y="1872"/>
                            <a:ext cx="227" cy="196"/>
                          </a:xfrm>
                          <a:prstGeom prst="hexagon">
                            <a:avLst>
                              <a:gd name="adj" fmla="val 28954"/>
                              <a:gd name="vf" fmla="val 115470"/>
                            </a:avLst>
                          </a:prstGeom>
                          <a:solidFill>
                            <a:srgbClr val="FF00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4" name="AutoShape 50"/>
                          <p:cNvSpPr>
                            <a:spLocks noChangeArrowheads="1"/>
                          </p:cNvSpPr>
                          <p:nvPr/>
                        </p:nvSpPr>
                        <p:spPr bwMode="auto">
                          <a:xfrm>
                            <a:off x="2057" y="1879"/>
                            <a:ext cx="227" cy="196"/>
                          </a:xfrm>
                          <a:prstGeom prst="hexagon">
                            <a:avLst>
                              <a:gd name="adj" fmla="val 28954"/>
                              <a:gd name="vf" fmla="val 115470"/>
                            </a:avLst>
                          </a:prstGeom>
                          <a:solidFill>
                            <a:srgbClr val="FF0066">
                              <a:alpha val="4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5" name="AutoShape 51"/>
                          <p:cNvSpPr>
                            <a:spLocks noChangeArrowheads="1"/>
                          </p:cNvSpPr>
                          <p:nvPr/>
                        </p:nvSpPr>
                        <p:spPr bwMode="auto">
                          <a:xfrm>
                            <a:off x="2928" y="1953"/>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6" name="AutoShape 52"/>
                          <p:cNvSpPr>
                            <a:spLocks noChangeArrowheads="1"/>
                          </p:cNvSpPr>
                          <p:nvPr/>
                        </p:nvSpPr>
                        <p:spPr bwMode="auto">
                          <a:xfrm>
                            <a:off x="3270" y="1748"/>
                            <a:ext cx="227" cy="196"/>
                          </a:xfrm>
                          <a:prstGeom prst="hexagon">
                            <a:avLst>
                              <a:gd name="adj" fmla="val 28954"/>
                              <a:gd name="vf" fmla="val 115470"/>
                            </a:avLst>
                          </a:prstGeom>
                          <a:solidFill>
                            <a:srgbClr val="AAE600">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7" name="AutoShape 53"/>
                          <p:cNvSpPr>
                            <a:spLocks noChangeArrowheads="1"/>
                          </p:cNvSpPr>
                          <p:nvPr/>
                        </p:nvSpPr>
                        <p:spPr bwMode="auto">
                          <a:xfrm>
                            <a:off x="3253" y="1151"/>
                            <a:ext cx="227" cy="196"/>
                          </a:xfrm>
                          <a:prstGeom prst="hexagon">
                            <a:avLst>
                              <a:gd name="adj" fmla="val 28954"/>
                              <a:gd name="vf" fmla="val 115470"/>
                            </a:avLst>
                          </a:prstGeom>
                          <a:solidFill>
                            <a:srgbClr val="0066FF">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8" name="AutoShape 54"/>
                          <p:cNvSpPr>
                            <a:spLocks noChangeArrowheads="1"/>
                          </p:cNvSpPr>
                          <p:nvPr/>
                        </p:nvSpPr>
                        <p:spPr bwMode="auto">
                          <a:xfrm>
                            <a:off x="2583" y="1967"/>
                            <a:ext cx="227" cy="196"/>
                          </a:xfrm>
                          <a:prstGeom prst="hexagon">
                            <a:avLst>
                              <a:gd name="adj" fmla="val 28954"/>
                              <a:gd name="vf" fmla="val 115470"/>
                            </a:avLst>
                          </a:prstGeom>
                          <a:solidFill>
                            <a:srgbClr val="9900CC"/>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9" name="AutoShape 55"/>
                          <p:cNvSpPr>
                            <a:spLocks noChangeArrowheads="1"/>
                          </p:cNvSpPr>
                          <p:nvPr/>
                        </p:nvSpPr>
                        <p:spPr bwMode="auto">
                          <a:xfrm>
                            <a:off x="2574" y="1767"/>
                            <a:ext cx="227" cy="196"/>
                          </a:xfrm>
                          <a:prstGeom prst="hexagon">
                            <a:avLst>
                              <a:gd name="adj" fmla="val 28954"/>
                              <a:gd name="vf" fmla="val 115470"/>
                            </a:avLst>
                          </a:prstGeom>
                          <a:solidFill>
                            <a:srgbClr val="FF00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0" name="AutoShape 56"/>
                          <p:cNvSpPr>
                            <a:spLocks noChangeArrowheads="1"/>
                          </p:cNvSpPr>
                          <p:nvPr/>
                        </p:nvSpPr>
                        <p:spPr bwMode="auto">
                          <a:xfrm>
                            <a:off x="2752" y="1861"/>
                            <a:ext cx="227" cy="196"/>
                          </a:xfrm>
                          <a:prstGeom prst="hexagon">
                            <a:avLst>
                              <a:gd name="adj" fmla="val 28954"/>
                              <a:gd name="vf" fmla="val 115470"/>
                            </a:avLst>
                          </a:prstGeom>
                          <a:solidFill>
                            <a:srgbClr val="FF99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1" name="AutoShape 57"/>
                          <p:cNvSpPr>
                            <a:spLocks noChangeArrowheads="1"/>
                          </p:cNvSpPr>
                          <p:nvPr/>
                        </p:nvSpPr>
                        <p:spPr bwMode="auto">
                          <a:xfrm>
                            <a:off x="3102" y="1847"/>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2" name="AutoShape 58"/>
                          <p:cNvSpPr>
                            <a:spLocks noChangeArrowheads="1"/>
                          </p:cNvSpPr>
                          <p:nvPr/>
                        </p:nvSpPr>
                        <p:spPr bwMode="auto">
                          <a:xfrm>
                            <a:off x="2914" y="1554"/>
                            <a:ext cx="227" cy="196"/>
                          </a:xfrm>
                          <a:prstGeom prst="hexagon">
                            <a:avLst>
                              <a:gd name="adj" fmla="val 28954"/>
                              <a:gd name="vf" fmla="val 115470"/>
                            </a:avLst>
                          </a:prstGeom>
                          <a:solidFill>
                            <a:srgbClr val="0066FF">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3" name="AutoShape 59"/>
                          <p:cNvSpPr>
                            <a:spLocks noChangeArrowheads="1"/>
                          </p:cNvSpPr>
                          <p:nvPr/>
                        </p:nvSpPr>
                        <p:spPr bwMode="auto">
                          <a:xfrm>
                            <a:off x="2739" y="1463"/>
                            <a:ext cx="227" cy="196"/>
                          </a:xfrm>
                          <a:prstGeom prst="hexagon">
                            <a:avLst>
                              <a:gd name="adj" fmla="val 28954"/>
                              <a:gd name="vf" fmla="val 115470"/>
                            </a:avLst>
                          </a:prstGeom>
                          <a:solidFill>
                            <a:srgbClr val="0066FF">
                              <a:alpha val="8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4" name="AutoShape 60"/>
                          <p:cNvSpPr>
                            <a:spLocks noChangeArrowheads="1"/>
                          </p:cNvSpPr>
                          <p:nvPr/>
                        </p:nvSpPr>
                        <p:spPr bwMode="auto">
                          <a:xfrm>
                            <a:off x="2934" y="2154"/>
                            <a:ext cx="227" cy="196"/>
                          </a:xfrm>
                          <a:prstGeom prst="hexagon">
                            <a:avLst>
                              <a:gd name="adj" fmla="val 28954"/>
                              <a:gd name="vf" fmla="val 115470"/>
                            </a:avLst>
                          </a:prstGeom>
                          <a:solidFill>
                            <a:srgbClr val="FF9900">
                              <a:alpha val="5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5" name="AutoShape 61"/>
                          <p:cNvSpPr>
                            <a:spLocks noChangeArrowheads="1"/>
                          </p:cNvSpPr>
                          <p:nvPr/>
                        </p:nvSpPr>
                        <p:spPr bwMode="auto">
                          <a:xfrm>
                            <a:off x="2399" y="1673"/>
                            <a:ext cx="227" cy="196"/>
                          </a:xfrm>
                          <a:prstGeom prst="hexagon">
                            <a:avLst>
                              <a:gd name="adj" fmla="val 28954"/>
                              <a:gd name="vf" fmla="val 115470"/>
                            </a:avLst>
                          </a:prstGeom>
                          <a:solidFill>
                            <a:srgbClr val="FF0066">
                              <a:alpha val="7803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6" name="AutoShape 62"/>
                          <p:cNvSpPr>
                            <a:spLocks noChangeArrowheads="1"/>
                          </p:cNvSpPr>
                          <p:nvPr/>
                        </p:nvSpPr>
                        <p:spPr bwMode="auto">
                          <a:xfrm>
                            <a:off x="2055" y="1679"/>
                            <a:ext cx="227" cy="196"/>
                          </a:xfrm>
                          <a:prstGeom prst="hexagon">
                            <a:avLst>
                              <a:gd name="adj" fmla="val 28954"/>
                              <a:gd name="vf" fmla="val 115470"/>
                            </a:avLst>
                          </a:prstGeom>
                          <a:solidFill>
                            <a:srgbClr val="FF0066">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7" name="AutoShape 63"/>
                          <p:cNvSpPr>
                            <a:spLocks noChangeArrowheads="1"/>
                          </p:cNvSpPr>
                          <p:nvPr/>
                        </p:nvSpPr>
                        <p:spPr bwMode="auto">
                          <a:xfrm>
                            <a:off x="1883" y="1780"/>
                            <a:ext cx="227" cy="196"/>
                          </a:xfrm>
                          <a:prstGeom prst="hexagon">
                            <a:avLst>
                              <a:gd name="adj" fmla="val 28954"/>
                              <a:gd name="vf" fmla="val 115470"/>
                            </a:avLst>
                          </a:prstGeom>
                          <a:solidFill>
                            <a:srgbClr val="FF0066">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8" name="AutoShape 64"/>
                          <p:cNvSpPr>
                            <a:spLocks noChangeArrowheads="1"/>
                          </p:cNvSpPr>
                          <p:nvPr/>
                        </p:nvSpPr>
                        <p:spPr bwMode="auto">
                          <a:xfrm>
                            <a:off x="3445" y="1835"/>
                            <a:ext cx="227" cy="196"/>
                          </a:xfrm>
                          <a:prstGeom prst="hexagon">
                            <a:avLst>
                              <a:gd name="adj" fmla="val 28954"/>
                              <a:gd name="vf" fmla="val 115470"/>
                            </a:avLst>
                          </a:prstGeom>
                          <a:solidFill>
                            <a:srgbClr val="AAE600">
                              <a:alpha val="2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9" name="AutoShape 65"/>
                          <p:cNvSpPr>
                            <a:spLocks noChangeArrowheads="1"/>
                          </p:cNvSpPr>
                          <p:nvPr/>
                        </p:nvSpPr>
                        <p:spPr bwMode="auto">
                          <a:xfrm>
                            <a:off x="3602" y="1728"/>
                            <a:ext cx="227" cy="196"/>
                          </a:xfrm>
                          <a:prstGeom prst="hexagon">
                            <a:avLst>
                              <a:gd name="adj" fmla="val 28954"/>
                              <a:gd name="vf" fmla="val 115470"/>
                            </a:avLst>
                          </a:prstGeom>
                          <a:solidFill>
                            <a:srgbClr val="AAE600">
                              <a:alpha val="2000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0" name="AutoShape 66"/>
                          <p:cNvSpPr>
                            <a:spLocks noChangeArrowheads="1"/>
                          </p:cNvSpPr>
                          <p:nvPr/>
                        </p:nvSpPr>
                        <p:spPr bwMode="auto">
                          <a:xfrm>
                            <a:off x="3091" y="1652"/>
                            <a:ext cx="227" cy="196"/>
                          </a:xfrm>
                          <a:prstGeom prst="hexagon">
                            <a:avLst>
                              <a:gd name="adj" fmla="val 28954"/>
                              <a:gd name="vf" fmla="val 115470"/>
                            </a:avLst>
                          </a:prstGeom>
                          <a:solidFill>
                            <a:srgbClr val="AAE600">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1" name="AutoShape 67"/>
                          <p:cNvSpPr>
                            <a:spLocks noChangeArrowheads="1"/>
                          </p:cNvSpPr>
                          <p:nvPr/>
                        </p:nvSpPr>
                        <p:spPr bwMode="auto">
                          <a:xfrm>
                            <a:off x="2225" y="1165"/>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2" name="AutoShape 68"/>
                          <p:cNvSpPr>
                            <a:spLocks noChangeArrowheads="1"/>
                          </p:cNvSpPr>
                          <p:nvPr/>
                        </p:nvSpPr>
                        <p:spPr bwMode="auto">
                          <a:xfrm>
                            <a:off x="3074" y="1457"/>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3" name="AutoShape 69"/>
                          <p:cNvSpPr>
                            <a:spLocks noChangeArrowheads="1"/>
                          </p:cNvSpPr>
                          <p:nvPr/>
                        </p:nvSpPr>
                        <p:spPr bwMode="auto">
                          <a:xfrm>
                            <a:off x="2933" y="2347"/>
                            <a:ext cx="227" cy="196"/>
                          </a:xfrm>
                          <a:prstGeom prst="hexagon">
                            <a:avLst>
                              <a:gd name="adj" fmla="val 28954"/>
                              <a:gd name="vf" fmla="val 115470"/>
                            </a:avLst>
                          </a:prstGeom>
                          <a:solidFill>
                            <a:srgbClr val="FF9900">
                              <a:alpha val="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4" name="AutoShape 70"/>
                          <p:cNvSpPr>
                            <a:spLocks noChangeArrowheads="1"/>
                          </p:cNvSpPr>
                          <p:nvPr/>
                        </p:nvSpPr>
                        <p:spPr bwMode="auto">
                          <a:xfrm>
                            <a:off x="3282" y="2355"/>
                            <a:ext cx="227" cy="196"/>
                          </a:xfrm>
                          <a:prstGeom prst="hexagon">
                            <a:avLst>
                              <a:gd name="adj" fmla="val 28954"/>
                              <a:gd name="vf" fmla="val 115470"/>
                            </a:avLst>
                          </a:prstGeom>
                          <a:solidFill>
                            <a:srgbClr val="FF9900">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5" name="AutoShape 71"/>
                          <p:cNvSpPr>
                            <a:spLocks noChangeArrowheads="1"/>
                          </p:cNvSpPr>
                          <p:nvPr/>
                        </p:nvSpPr>
                        <p:spPr bwMode="auto">
                          <a:xfrm>
                            <a:off x="2741" y="1265"/>
                            <a:ext cx="227" cy="196"/>
                          </a:xfrm>
                          <a:prstGeom prst="hexagon">
                            <a:avLst>
                              <a:gd name="adj" fmla="val 28954"/>
                              <a:gd name="vf" fmla="val 115470"/>
                            </a:avLst>
                          </a:prstGeom>
                          <a:solidFill>
                            <a:srgbClr val="0066FF">
                              <a:alpha val="5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6" name="AutoShape 72"/>
                          <p:cNvSpPr>
                            <a:spLocks noChangeArrowheads="1"/>
                          </p:cNvSpPr>
                          <p:nvPr/>
                        </p:nvSpPr>
                        <p:spPr bwMode="auto">
                          <a:xfrm>
                            <a:off x="3244" y="1346"/>
                            <a:ext cx="227" cy="196"/>
                          </a:xfrm>
                          <a:prstGeom prst="hexagon">
                            <a:avLst>
                              <a:gd name="adj" fmla="val 28954"/>
                              <a:gd name="vf" fmla="val 115470"/>
                            </a:avLst>
                          </a:prstGeom>
                          <a:solidFill>
                            <a:srgbClr val="0066FF">
                              <a:alpha val="4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7" name="AutoShape 73"/>
                          <p:cNvSpPr>
                            <a:spLocks noChangeArrowheads="1"/>
                          </p:cNvSpPr>
                          <p:nvPr/>
                        </p:nvSpPr>
                        <p:spPr bwMode="auto">
                          <a:xfrm>
                            <a:off x="3280" y="1948"/>
                            <a:ext cx="227" cy="196"/>
                          </a:xfrm>
                          <a:prstGeom prst="hexagon">
                            <a:avLst>
                              <a:gd name="adj" fmla="val 28954"/>
                              <a:gd name="vf" fmla="val 115470"/>
                            </a:avLst>
                          </a:prstGeom>
                          <a:solidFill>
                            <a:srgbClr val="AAE600">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8" name="AutoShape 74"/>
                          <p:cNvSpPr>
                            <a:spLocks noChangeArrowheads="1"/>
                          </p:cNvSpPr>
                          <p:nvPr/>
                        </p:nvSpPr>
                        <p:spPr bwMode="auto">
                          <a:xfrm>
                            <a:off x="2733" y="106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9" name="AutoShape 75"/>
                          <p:cNvSpPr>
                            <a:spLocks noChangeArrowheads="1"/>
                          </p:cNvSpPr>
                          <p:nvPr/>
                        </p:nvSpPr>
                        <p:spPr bwMode="auto">
                          <a:xfrm>
                            <a:off x="3289" y="2554"/>
                            <a:ext cx="227" cy="196"/>
                          </a:xfrm>
                          <a:prstGeom prst="hexagon">
                            <a:avLst>
                              <a:gd name="adj" fmla="val 28954"/>
                              <a:gd name="vf" fmla="val 115470"/>
                            </a:avLst>
                          </a:prstGeom>
                          <a:solidFill>
                            <a:srgbClr val="FF9900">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0" name="AutoShape 76"/>
                          <p:cNvSpPr>
                            <a:spLocks noChangeArrowheads="1"/>
                          </p:cNvSpPr>
                          <p:nvPr/>
                        </p:nvSpPr>
                        <p:spPr bwMode="auto">
                          <a:xfrm>
                            <a:off x="2564" y="1174"/>
                            <a:ext cx="227" cy="196"/>
                          </a:xfrm>
                          <a:prstGeom prst="hexagon">
                            <a:avLst>
                              <a:gd name="adj" fmla="val 28954"/>
                              <a:gd name="vf" fmla="val 115470"/>
                            </a:avLst>
                          </a:prstGeom>
                          <a:solidFill>
                            <a:srgbClr val="00CC66">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1" name="AutoShape 77"/>
                          <p:cNvSpPr>
                            <a:spLocks noChangeArrowheads="1"/>
                          </p:cNvSpPr>
                          <p:nvPr/>
                        </p:nvSpPr>
                        <p:spPr bwMode="auto">
                          <a:xfrm>
                            <a:off x="2953" y="931"/>
                            <a:ext cx="227" cy="196"/>
                          </a:xfrm>
                          <a:prstGeom prst="hexagon">
                            <a:avLst>
                              <a:gd name="adj" fmla="val 28954"/>
                              <a:gd name="vf" fmla="val 115470"/>
                            </a:avLst>
                          </a:prstGeom>
                          <a:solidFill>
                            <a:srgbClr val="0066FF">
                              <a:alpha val="392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2" name="AutoShape 78"/>
                          <p:cNvSpPr>
                            <a:spLocks noChangeArrowheads="1"/>
                          </p:cNvSpPr>
                          <p:nvPr/>
                        </p:nvSpPr>
                        <p:spPr bwMode="auto">
                          <a:xfrm>
                            <a:off x="3779" y="1628"/>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3" name="AutoShape 79"/>
                          <p:cNvSpPr>
                            <a:spLocks noChangeArrowheads="1"/>
                          </p:cNvSpPr>
                          <p:nvPr/>
                        </p:nvSpPr>
                        <p:spPr bwMode="auto">
                          <a:xfrm>
                            <a:off x="3103" y="2048"/>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4" name="AutoShape 80"/>
                          <p:cNvSpPr>
                            <a:spLocks noChangeArrowheads="1"/>
                          </p:cNvSpPr>
                          <p:nvPr/>
                        </p:nvSpPr>
                        <p:spPr bwMode="auto">
                          <a:xfrm>
                            <a:off x="2243" y="2368"/>
                            <a:ext cx="227" cy="196"/>
                          </a:xfrm>
                          <a:prstGeom prst="hexagon">
                            <a:avLst>
                              <a:gd name="adj" fmla="val 28954"/>
                              <a:gd name="vf" fmla="val 115470"/>
                            </a:avLst>
                          </a:prstGeom>
                          <a:solidFill>
                            <a:srgbClr val="9900CC">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5" name="AutoShape 81"/>
                          <p:cNvSpPr>
                            <a:spLocks noChangeArrowheads="1"/>
                          </p:cNvSpPr>
                          <p:nvPr/>
                        </p:nvSpPr>
                        <p:spPr bwMode="auto">
                          <a:xfrm>
                            <a:off x="2235" y="1977"/>
                            <a:ext cx="227" cy="196"/>
                          </a:xfrm>
                          <a:prstGeom prst="hexagon">
                            <a:avLst>
                              <a:gd name="adj" fmla="val 28954"/>
                              <a:gd name="vf" fmla="val 115470"/>
                            </a:avLst>
                          </a:prstGeom>
                          <a:solidFill>
                            <a:srgbClr val="FF00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6" name="AutoShape 82"/>
                          <p:cNvSpPr>
                            <a:spLocks noChangeArrowheads="1"/>
                          </p:cNvSpPr>
                          <p:nvPr/>
                        </p:nvSpPr>
                        <p:spPr bwMode="auto">
                          <a:xfrm>
                            <a:off x="3459" y="2034"/>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7" name="AutoShape 83"/>
                          <p:cNvSpPr>
                            <a:spLocks noChangeArrowheads="1"/>
                          </p:cNvSpPr>
                          <p:nvPr/>
                        </p:nvSpPr>
                        <p:spPr bwMode="auto">
                          <a:xfrm>
                            <a:off x="1704" y="1687"/>
                            <a:ext cx="227" cy="196"/>
                          </a:xfrm>
                          <a:prstGeom prst="hexagon">
                            <a:avLst>
                              <a:gd name="adj" fmla="val 28954"/>
                              <a:gd name="vf" fmla="val 115470"/>
                            </a:avLst>
                          </a:prstGeom>
                          <a:solidFill>
                            <a:srgbClr val="FF0066">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8" name="AutoShape 84"/>
                          <p:cNvSpPr>
                            <a:spLocks noChangeArrowheads="1"/>
                          </p:cNvSpPr>
                          <p:nvPr/>
                        </p:nvSpPr>
                        <p:spPr bwMode="auto">
                          <a:xfrm>
                            <a:off x="3430" y="1642"/>
                            <a:ext cx="227" cy="196"/>
                          </a:xfrm>
                          <a:prstGeom prst="hexagon">
                            <a:avLst>
                              <a:gd name="adj" fmla="val 28954"/>
                              <a:gd name="vf" fmla="val 115470"/>
                            </a:avLst>
                          </a:prstGeom>
                          <a:solidFill>
                            <a:srgbClr val="AAE600">
                              <a:alpha val="3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9" name="AutoShape 85"/>
                          <p:cNvSpPr>
                            <a:spLocks noChangeArrowheads="1"/>
                          </p:cNvSpPr>
                          <p:nvPr/>
                        </p:nvSpPr>
                        <p:spPr bwMode="auto">
                          <a:xfrm>
                            <a:off x="2762" y="2254"/>
                            <a:ext cx="227" cy="196"/>
                          </a:xfrm>
                          <a:prstGeom prst="hexagon">
                            <a:avLst>
                              <a:gd name="adj" fmla="val 28954"/>
                              <a:gd name="vf" fmla="val 115470"/>
                            </a:avLst>
                          </a:prstGeom>
                          <a:solidFill>
                            <a:srgbClr val="FF9900">
                              <a:alpha val="2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0" name="AutoShape 86"/>
                          <p:cNvSpPr>
                            <a:spLocks noChangeArrowheads="1"/>
                          </p:cNvSpPr>
                          <p:nvPr/>
                        </p:nvSpPr>
                        <p:spPr bwMode="auto">
                          <a:xfrm>
                            <a:off x="2235" y="2176"/>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1" name="AutoShape 87"/>
                          <p:cNvSpPr>
                            <a:spLocks noChangeArrowheads="1"/>
                          </p:cNvSpPr>
                          <p:nvPr/>
                        </p:nvSpPr>
                        <p:spPr bwMode="auto">
                          <a:xfrm>
                            <a:off x="2065" y="2467"/>
                            <a:ext cx="227" cy="196"/>
                          </a:xfrm>
                          <a:prstGeom prst="hexagon">
                            <a:avLst>
                              <a:gd name="adj" fmla="val 28954"/>
                              <a:gd name="vf" fmla="val 115470"/>
                            </a:avLst>
                          </a:prstGeom>
                          <a:solidFill>
                            <a:srgbClr val="9900CC">
                              <a:alpha val="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2" name="AutoShape 88"/>
                          <p:cNvSpPr>
                            <a:spLocks noChangeArrowheads="1"/>
                          </p:cNvSpPr>
                          <p:nvPr/>
                        </p:nvSpPr>
                        <p:spPr bwMode="auto">
                          <a:xfrm>
                            <a:off x="2592" y="2360"/>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3" name="AutoShape 89"/>
                          <p:cNvSpPr>
                            <a:spLocks noChangeArrowheads="1"/>
                          </p:cNvSpPr>
                          <p:nvPr/>
                        </p:nvSpPr>
                        <p:spPr bwMode="auto">
                          <a:xfrm>
                            <a:off x="2229" y="1364"/>
                            <a:ext cx="227" cy="196"/>
                          </a:xfrm>
                          <a:prstGeom prst="hexagon">
                            <a:avLst>
                              <a:gd name="adj" fmla="val 28954"/>
                              <a:gd name="vf" fmla="val 115470"/>
                            </a:avLst>
                          </a:prstGeom>
                          <a:solidFill>
                            <a:srgbClr val="00CC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6" name="AutoShape 90"/>
                      <p:cNvSpPr>
                        <a:spLocks noChangeArrowheads="1"/>
                      </p:cNvSpPr>
                      <p:nvPr/>
                    </p:nvSpPr>
                    <p:spPr bwMode="auto">
                      <a:xfrm>
                        <a:off x="2221" y="1569"/>
                        <a:ext cx="227" cy="196"/>
                      </a:xfrm>
                      <a:prstGeom prst="hexagon">
                        <a:avLst>
                          <a:gd name="adj" fmla="val 28954"/>
                          <a:gd name="vf" fmla="val 115470"/>
                        </a:avLst>
                      </a:prstGeom>
                      <a:solidFill>
                        <a:srgbClr val="FF0066">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7" name="AutoShape 91"/>
                      <p:cNvSpPr>
                        <a:spLocks noChangeArrowheads="1"/>
                      </p:cNvSpPr>
                      <p:nvPr/>
                    </p:nvSpPr>
                    <p:spPr bwMode="auto">
                      <a:xfrm>
                        <a:off x="3260" y="1541"/>
                        <a:ext cx="227" cy="196"/>
                      </a:xfrm>
                      <a:prstGeom prst="hexagon">
                        <a:avLst>
                          <a:gd name="adj" fmla="val 28954"/>
                          <a:gd name="vf" fmla="val 115470"/>
                        </a:avLst>
                      </a:prstGeom>
                      <a:solidFill>
                        <a:srgbClr val="0066FF">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8" name="AutoShape 92"/>
                      <p:cNvSpPr>
                        <a:spLocks noChangeArrowheads="1"/>
                      </p:cNvSpPr>
                      <p:nvPr/>
                    </p:nvSpPr>
                    <p:spPr bwMode="auto">
                      <a:xfrm>
                        <a:off x="2414" y="2275"/>
                        <a:ext cx="227" cy="196"/>
                      </a:xfrm>
                      <a:prstGeom prst="hexagon">
                        <a:avLst>
                          <a:gd name="adj" fmla="val 28954"/>
                          <a:gd name="vf" fmla="val 115470"/>
                        </a:avLst>
                      </a:prstGeom>
                      <a:solidFill>
                        <a:srgbClr val="9900CC">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2" name="AutoShape 93"/>
                  <p:cNvSpPr>
                    <a:spLocks noChangeArrowheads="1"/>
                  </p:cNvSpPr>
                  <p:nvPr/>
                </p:nvSpPr>
                <p:spPr bwMode="auto">
                  <a:xfrm>
                    <a:off x="3283" y="2147"/>
                    <a:ext cx="227" cy="196"/>
                  </a:xfrm>
                  <a:prstGeom prst="hexagon">
                    <a:avLst>
                      <a:gd name="adj" fmla="val 28954"/>
                      <a:gd name="vf" fmla="val 115470"/>
                    </a:avLst>
                  </a:prstGeom>
                  <a:solidFill>
                    <a:srgbClr val="AAE600">
                      <a:alpha val="2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30" name="AutoShape 94"/>
                <p:cNvSpPr>
                  <a:spLocks noChangeArrowheads="1"/>
                </p:cNvSpPr>
                <p:nvPr/>
              </p:nvSpPr>
              <p:spPr bwMode="auto">
                <a:xfrm>
                  <a:off x="2766" y="2464"/>
                  <a:ext cx="227" cy="196"/>
                </a:xfrm>
                <a:prstGeom prst="hexagon">
                  <a:avLst>
                    <a:gd name="adj" fmla="val 28954"/>
                    <a:gd name="vf" fmla="val 115470"/>
                  </a:avLst>
                </a:prstGeom>
                <a:solidFill>
                  <a:srgbClr val="9900CC">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grpSp>
          <p:nvGrpSpPr>
            <p:cNvPr id="20507" name="Group 110"/>
            <p:cNvGrpSpPr>
              <a:grpSpLocks/>
            </p:cNvGrpSpPr>
            <p:nvPr/>
          </p:nvGrpSpPr>
          <p:grpSpPr bwMode="auto">
            <a:xfrm>
              <a:off x="836389" y="2974752"/>
              <a:ext cx="638175" cy="636587"/>
              <a:chOff x="1519" y="1096"/>
              <a:chExt cx="402" cy="401"/>
            </a:xfrm>
          </p:grpSpPr>
          <p:sp>
            <p:nvSpPr>
              <p:cNvPr id="20524" name="AutoShape 111"/>
              <p:cNvSpPr>
                <a:spLocks noChangeArrowheads="1"/>
              </p:cNvSpPr>
              <p:nvPr/>
            </p:nvSpPr>
            <p:spPr bwMode="auto">
              <a:xfrm>
                <a:off x="1694" y="1202"/>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5" name="AutoShape 112"/>
              <p:cNvSpPr>
                <a:spLocks noChangeArrowheads="1"/>
              </p:cNvSpPr>
              <p:nvPr/>
            </p:nvSpPr>
            <p:spPr bwMode="auto">
              <a:xfrm>
                <a:off x="1519" y="1301"/>
                <a:ext cx="227" cy="196"/>
              </a:xfrm>
              <a:prstGeom prst="hexagon">
                <a:avLst>
                  <a:gd name="adj" fmla="val 28954"/>
                  <a:gd name="vf" fmla="val 115470"/>
                </a:avLst>
              </a:prstGeom>
              <a:solidFill>
                <a:srgbClr val="00CC66">
                  <a:alpha val="2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6" name="AutoShape 113"/>
              <p:cNvSpPr>
                <a:spLocks noChangeArrowheads="1"/>
              </p:cNvSpPr>
              <p:nvPr/>
            </p:nvSpPr>
            <p:spPr bwMode="auto">
              <a:xfrm>
                <a:off x="1524" y="109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8" name="Group 114"/>
            <p:cNvGrpSpPr>
              <a:grpSpLocks/>
            </p:cNvGrpSpPr>
            <p:nvPr/>
          </p:nvGrpSpPr>
          <p:grpSpPr bwMode="auto">
            <a:xfrm>
              <a:off x="2204814" y="2542952"/>
              <a:ext cx="647700" cy="454025"/>
              <a:chOff x="4604" y="757"/>
              <a:chExt cx="408" cy="286"/>
            </a:xfrm>
          </p:grpSpPr>
          <p:sp>
            <p:nvSpPr>
              <p:cNvPr id="20522" name="AutoShape 115"/>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3" name="AutoShape 116"/>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9" name="Group 117"/>
            <p:cNvGrpSpPr>
              <a:grpSpLocks/>
            </p:cNvGrpSpPr>
            <p:nvPr/>
          </p:nvGrpSpPr>
          <p:grpSpPr bwMode="auto">
            <a:xfrm>
              <a:off x="2781077" y="2974752"/>
              <a:ext cx="647700" cy="454025"/>
              <a:chOff x="4604" y="757"/>
              <a:chExt cx="408" cy="286"/>
            </a:xfrm>
          </p:grpSpPr>
          <p:sp>
            <p:nvSpPr>
              <p:cNvPr id="20520" name="AutoShape 118"/>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1" name="AutoShape 119"/>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0" name="Group 120"/>
            <p:cNvGrpSpPr>
              <a:grpSpLocks/>
            </p:cNvGrpSpPr>
            <p:nvPr/>
          </p:nvGrpSpPr>
          <p:grpSpPr bwMode="auto">
            <a:xfrm>
              <a:off x="2565177" y="4414614"/>
              <a:ext cx="638175" cy="636588"/>
              <a:chOff x="1519" y="1096"/>
              <a:chExt cx="402" cy="401"/>
            </a:xfrm>
          </p:grpSpPr>
          <p:sp>
            <p:nvSpPr>
              <p:cNvPr id="20517" name="AutoShape 121"/>
              <p:cNvSpPr>
                <a:spLocks noChangeArrowheads="1"/>
              </p:cNvSpPr>
              <p:nvPr/>
            </p:nvSpPr>
            <p:spPr bwMode="auto">
              <a:xfrm>
                <a:off x="1694" y="1202"/>
                <a:ext cx="227" cy="196"/>
              </a:xfrm>
              <a:prstGeom prst="hexagon">
                <a:avLst>
                  <a:gd name="adj" fmla="val 28954"/>
                  <a:gd name="vf" fmla="val 115470"/>
                </a:avLst>
              </a:prstGeom>
              <a:solidFill>
                <a:srgbClr val="FF9900">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8" name="AutoShape 122"/>
              <p:cNvSpPr>
                <a:spLocks noChangeArrowheads="1"/>
              </p:cNvSpPr>
              <p:nvPr/>
            </p:nvSpPr>
            <p:spPr bwMode="auto">
              <a:xfrm>
                <a:off x="1519" y="1301"/>
                <a:ext cx="227" cy="196"/>
              </a:xfrm>
              <a:prstGeom prst="hexagon">
                <a:avLst>
                  <a:gd name="adj" fmla="val 28954"/>
                  <a:gd name="vf" fmla="val 115470"/>
                </a:avLst>
              </a:prstGeom>
              <a:solidFill>
                <a:srgbClr val="FF9900">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9" name="AutoShape 123"/>
              <p:cNvSpPr>
                <a:spLocks noChangeArrowheads="1"/>
              </p:cNvSpPr>
              <p:nvPr/>
            </p:nvSpPr>
            <p:spPr bwMode="auto">
              <a:xfrm>
                <a:off x="1524" y="1096"/>
                <a:ext cx="227" cy="196"/>
              </a:xfrm>
              <a:prstGeom prst="hexagon">
                <a:avLst>
                  <a:gd name="adj" fmla="val 28954"/>
                  <a:gd name="vf" fmla="val 115470"/>
                </a:avLst>
              </a:prstGeom>
              <a:solidFill>
                <a:srgbClr val="99CC00">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1" name="Group 124"/>
            <p:cNvGrpSpPr>
              <a:grpSpLocks/>
            </p:cNvGrpSpPr>
            <p:nvPr/>
          </p:nvGrpSpPr>
          <p:grpSpPr bwMode="auto">
            <a:xfrm>
              <a:off x="907827" y="3982814"/>
              <a:ext cx="638175" cy="636588"/>
              <a:chOff x="1519" y="1096"/>
              <a:chExt cx="402" cy="401"/>
            </a:xfrm>
          </p:grpSpPr>
          <p:sp>
            <p:nvSpPr>
              <p:cNvPr id="20514" name="AutoShape 125"/>
              <p:cNvSpPr>
                <a:spLocks noChangeArrowheads="1"/>
              </p:cNvSpPr>
              <p:nvPr/>
            </p:nvSpPr>
            <p:spPr bwMode="auto">
              <a:xfrm>
                <a:off x="1694" y="1202"/>
                <a:ext cx="227" cy="196"/>
              </a:xfrm>
              <a:prstGeom prst="hexagon">
                <a:avLst>
                  <a:gd name="adj" fmla="val 28954"/>
                  <a:gd name="vf" fmla="val 115470"/>
                </a:avLst>
              </a:prstGeom>
              <a:solidFill>
                <a:srgbClr val="FF00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5" name="AutoShape 126"/>
              <p:cNvSpPr>
                <a:spLocks noChangeArrowheads="1"/>
              </p:cNvSpPr>
              <p:nvPr/>
            </p:nvSpPr>
            <p:spPr bwMode="auto">
              <a:xfrm>
                <a:off x="1519" y="1301"/>
                <a:ext cx="227" cy="196"/>
              </a:xfrm>
              <a:prstGeom prst="hexagon">
                <a:avLst>
                  <a:gd name="adj" fmla="val 28954"/>
                  <a:gd name="vf" fmla="val 115470"/>
                </a:avLst>
              </a:prstGeom>
              <a:solidFill>
                <a:srgbClr val="FF0066">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6" name="AutoShape 127"/>
              <p:cNvSpPr>
                <a:spLocks noChangeArrowheads="1"/>
              </p:cNvSpPr>
              <p:nvPr/>
            </p:nvSpPr>
            <p:spPr bwMode="auto">
              <a:xfrm>
                <a:off x="1524" y="1096"/>
                <a:ext cx="227" cy="196"/>
              </a:xfrm>
              <a:prstGeom prst="hexagon">
                <a:avLst>
                  <a:gd name="adj" fmla="val 28954"/>
                  <a:gd name="vf" fmla="val 115470"/>
                </a:avLst>
              </a:prstGeom>
              <a:solidFill>
                <a:srgbClr val="FF00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12" name="Oval 133"/>
            <p:cNvSpPr>
              <a:spLocks noChangeArrowheads="1"/>
            </p:cNvSpPr>
            <p:nvPr/>
          </p:nvSpPr>
          <p:spPr bwMode="auto">
            <a:xfrm rot="-8054464">
              <a:off x="2708090" y="2971564"/>
              <a:ext cx="71437" cy="71438"/>
            </a:xfrm>
            <a:prstGeom prst="ellipse">
              <a:avLst/>
            </a:prstGeom>
            <a:noFill/>
            <a:ln w="12700">
              <a:solidFill>
                <a:srgbClr val="0066FF">
                  <a:alpha val="12157"/>
                </a:srgbClr>
              </a:solidFill>
              <a:round/>
              <a:headEnd/>
              <a:tailEnd/>
            </a:ln>
          </p:spPr>
          <p:txBody>
            <a:bodyPr wrap="none" anchor="ctr"/>
            <a:lstStyle/>
            <a:p>
              <a:endParaRPr lang="zh-CN" altLang="en-US">
                <a:latin typeface="Franklin Gothic Book" pitchFamily="34" charset="0"/>
                <a:ea typeface="黑体" pitchFamily="49" charset="-122"/>
              </a:endParaRPr>
            </a:p>
          </p:txBody>
        </p:sp>
        <p:sp>
          <p:nvSpPr>
            <p:cNvPr id="20513" name="Oval 169"/>
            <p:cNvSpPr>
              <a:spLocks noChangeArrowheads="1"/>
            </p:cNvSpPr>
            <p:nvPr/>
          </p:nvSpPr>
          <p:spPr bwMode="auto">
            <a:xfrm rot="18854464" flipH="1">
              <a:off x="1371390" y="3289558"/>
              <a:ext cx="71438" cy="63404"/>
            </a:xfrm>
            <a:prstGeom prst="ellipse">
              <a:avLst/>
            </a:prstGeom>
            <a:noFill/>
            <a:ln w="12700">
              <a:solidFill>
                <a:srgbClr val="00CC66"/>
              </a:solidFill>
              <a:round/>
              <a:headEnd/>
              <a:tailEnd/>
            </a:ln>
          </p:spPr>
          <p:txBody>
            <a:bodyPr wrap="none" anchor="ctr"/>
            <a:lstStyle/>
            <a:p>
              <a:endParaRPr lang="zh-CN" altLang="en-US">
                <a:latin typeface="Franklin Gothic Book" pitchFamily="34" charset="0"/>
                <a:ea typeface="黑体" pitchFamily="49" charset="-122"/>
              </a:endParaRPr>
            </a:p>
          </p:txBody>
        </p:sp>
      </p:grpSp>
      <p:sp>
        <p:nvSpPr>
          <p:cNvPr id="192" name="AutoShape 26"/>
          <p:cNvSpPr>
            <a:spLocks noChangeArrowheads="1"/>
          </p:cNvSpPr>
          <p:nvPr/>
        </p:nvSpPr>
        <p:spPr bwMode="auto">
          <a:xfrm>
            <a:off x="5518150" y="4603750"/>
            <a:ext cx="438150" cy="227013"/>
          </a:xfrm>
          <a:prstGeom prst="hexagon">
            <a:avLst>
              <a:gd name="adj" fmla="val 28954"/>
              <a:gd name="vf" fmla="val 115470"/>
            </a:avLst>
          </a:prstGeom>
          <a:solidFill>
            <a:schemeClr val="bg1">
              <a:lumMod val="75000"/>
              <a:alpha val="14117"/>
            </a:schemeClr>
          </a:solidFill>
          <a:ln w="9525">
            <a:solidFill>
              <a:schemeClr val="bg1"/>
            </a:solidFill>
            <a:miter lim="800000"/>
            <a:headEnd/>
            <a:tailEnd/>
          </a:ln>
          <a:effectLst/>
          <a:extLst/>
        </p:spPr>
        <p:txBody>
          <a:bodyPr wrap="none" lIns="112855" tIns="56428" rIns="112855" bIns="56428" anchor="ctr"/>
          <a:lstStyle/>
          <a:p>
            <a:pPr fontAlgn="auto">
              <a:spcBef>
                <a:spcPts val="0"/>
              </a:spcBef>
              <a:spcAft>
                <a:spcPts val="0"/>
              </a:spcAft>
              <a:defRPr/>
            </a:pPr>
            <a:endParaRPr lang="zh-CN" altLang="en-US" dirty="0">
              <a:latin typeface="+mn-lt"/>
              <a:ea typeface="+mn-ea"/>
            </a:endParaRPr>
          </a:p>
        </p:txBody>
      </p:sp>
      <p:sp>
        <p:nvSpPr>
          <p:cNvPr id="20486" name="AutoShape 78"/>
          <p:cNvSpPr>
            <a:spLocks noChangeArrowheads="1"/>
          </p:cNvSpPr>
          <p:nvPr/>
        </p:nvSpPr>
        <p:spPr bwMode="auto">
          <a:xfrm>
            <a:off x="5365750" y="4276725"/>
            <a:ext cx="477838" cy="252413"/>
          </a:xfrm>
          <a:prstGeom prst="hexagon">
            <a:avLst>
              <a:gd name="adj" fmla="val 29089"/>
              <a:gd name="vf" fmla="val 115470"/>
            </a:avLst>
          </a:prstGeom>
          <a:solidFill>
            <a:srgbClr val="AAE600">
              <a:alpha val="1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sp>
        <p:nvSpPr>
          <p:cNvPr id="20487" name="AutoShape 78"/>
          <p:cNvSpPr>
            <a:spLocks noChangeArrowheads="1"/>
          </p:cNvSpPr>
          <p:nvPr/>
        </p:nvSpPr>
        <p:spPr bwMode="auto">
          <a:xfrm>
            <a:off x="4979988" y="5167313"/>
            <a:ext cx="481012" cy="311150"/>
          </a:xfrm>
          <a:prstGeom prst="hexagon">
            <a:avLst>
              <a:gd name="adj" fmla="val 28993"/>
              <a:gd name="vf" fmla="val 115470"/>
            </a:avLst>
          </a:prstGeom>
          <a:solidFill>
            <a:srgbClr val="AAE600">
              <a:alpha val="3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grpSp>
        <p:nvGrpSpPr>
          <p:cNvPr id="20488" name="组合 28"/>
          <p:cNvGrpSpPr>
            <a:grpSpLocks/>
          </p:cNvGrpSpPr>
          <p:nvPr/>
        </p:nvGrpSpPr>
        <p:grpSpPr bwMode="auto">
          <a:xfrm>
            <a:off x="6010275" y="3176042"/>
            <a:ext cx="5856288" cy="685800"/>
            <a:chOff x="5535558" y="1312193"/>
            <a:chExt cx="2317027" cy="841420"/>
          </a:xfrm>
        </p:grpSpPr>
        <p:sp>
          <p:nvSpPr>
            <p:cNvPr id="120" name="TextBox 119"/>
            <p:cNvSpPr txBox="1"/>
            <p:nvPr/>
          </p:nvSpPr>
          <p:spPr>
            <a:xfrm>
              <a:off x="5620350" y="1312193"/>
              <a:ext cx="2232235"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r>
                <a:rPr lang="zh-CN" altLang="en-US" dirty="0"/>
                <a:t>        </a:t>
              </a:r>
              <a:r>
                <a:rPr lang="en-US" altLang="zh-CN" dirty="0"/>
                <a:t>Project Summary</a:t>
              </a:r>
              <a:endParaRPr lang="en-US" altLang="zh-CN" dirty="0">
                <a:sym typeface="Wingdings" pitchFamily="2" charset="2"/>
              </a:endParaRPr>
            </a:p>
          </p:txBody>
        </p:sp>
        <p:sp>
          <p:nvSpPr>
            <p:cNvPr id="122" name="流程图: 联系 121"/>
            <p:cNvSpPr/>
            <p:nvPr/>
          </p:nvSpPr>
          <p:spPr>
            <a:xfrm>
              <a:off x="5535558" y="1723834"/>
              <a:ext cx="170213"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cxnSp>
          <p:nvCxnSpPr>
            <p:cNvPr id="123" name="直接连接符 122"/>
            <p:cNvCxnSpPr/>
            <p:nvPr/>
          </p:nvCxnSpPr>
          <p:spPr>
            <a:xfrm>
              <a:off x="5633540" y="2148439"/>
              <a:ext cx="320955" cy="0"/>
            </a:xfrm>
            <a:prstGeom prst="line">
              <a:avLst/>
            </a:prstGeom>
            <a:solidFill>
              <a:schemeClr val="bg2"/>
            </a:solidFill>
            <a:ln w="19050">
              <a:solidFill>
                <a:schemeClr val="bg1">
                  <a:lumMod val="65000"/>
                </a:schemeClr>
              </a:solidFill>
            </a:ln>
          </p:spPr>
        </p:cxnSp>
      </p:grpSp>
      <p:grpSp>
        <p:nvGrpSpPr>
          <p:cNvPr id="20489" name="组合 33"/>
          <p:cNvGrpSpPr>
            <a:grpSpLocks/>
          </p:cNvGrpSpPr>
          <p:nvPr/>
        </p:nvGrpSpPr>
        <p:grpSpPr bwMode="auto">
          <a:xfrm>
            <a:off x="6010275" y="4102100"/>
            <a:ext cx="5856288" cy="685800"/>
            <a:chOff x="5535558" y="1311371"/>
            <a:chExt cx="2317027" cy="841420"/>
          </a:xfrm>
        </p:grpSpPr>
        <p:sp>
          <p:nvSpPr>
            <p:cNvPr id="125" name="TextBox 124"/>
            <p:cNvSpPr txBox="1"/>
            <p:nvPr/>
          </p:nvSpPr>
          <p:spPr>
            <a:xfrm>
              <a:off x="5620350" y="1311371"/>
              <a:ext cx="2232235"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Project</a:t>
              </a:r>
              <a:r>
                <a:rPr lang="zh-CN" altLang="en-US" dirty="0">
                  <a:sym typeface="Wingdings" pitchFamily="2" charset="2"/>
                </a:rPr>
                <a:t> </a:t>
              </a:r>
              <a:r>
                <a:rPr lang="en-US" altLang="zh-CN" dirty="0">
                  <a:sym typeface="Wingdings" pitchFamily="2" charset="2"/>
                </a:rPr>
                <a:t>Solution</a:t>
              </a:r>
              <a:endParaRPr lang="zh-CN" altLang="en-US" dirty="0">
                <a:sym typeface="Wingdings" pitchFamily="2" charset="2"/>
              </a:endParaRPr>
            </a:p>
            <a:p>
              <a:pPr lvl="1"/>
              <a:r>
                <a:rPr lang="zh-CN" altLang="en-US" dirty="0">
                  <a:sym typeface="Wingdings" pitchFamily="2" charset="2"/>
                </a:rPr>
                <a:t> </a:t>
              </a:r>
              <a:endParaRPr lang="en-US" altLang="zh-CN" dirty="0">
                <a:sym typeface="Wingdings" pitchFamily="2" charset="2"/>
              </a:endParaRPr>
            </a:p>
          </p:txBody>
        </p:sp>
        <p:sp>
          <p:nvSpPr>
            <p:cNvPr id="127" name="流程图: 联系 126"/>
            <p:cNvSpPr/>
            <p:nvPr/>
          </p:nvSpPr>
          <p:spPr>
            <a:xfrm>
              <a:off x="5535558" y="1724290"/>
              <a:ext cx="170213"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124" name="标题 1"/>
          <p:cNvSpPr txBox="1">
            <a:spLocks/>
          </p:cNvSpPr>
          <p:nvPr/>
        </p:nvSpPr>
        <p:spPr bwMode="auto">
          <a:xfrm>
            <a:off x="334963" y="333375"/>
            <a:ext cx="1103312" cy="503238"/>
          </a:xfrm>
          <a:prstGeom prst="rect">
            <a:avLst/>
          </a:prstGeom>
          <a:noFill/>
          <a:ln w="9525">
            <a:noFill/>
            <a:miter lim="800000"/>
            <a:headEnd/>
            <a:tailEnd/>
          </a:ln>
        </p:spPr>
        <p:txBody>
          <a:bodyPr lIns="112855" tIns="56428" rIns="112855" bIns="56428" anchor="ctr"/>
          <a:lstStyle/>
          <a:p>
            <a:pPr fontAlgn="auto">
              <a:spcAft>
                <a:spcPts val="0"/>
              </a:spcAft>
              <a:defRPr/>
            </a:pPr>
            <a:r>
              <a:rPr lang="zh-CN" altLang="en-US" sz="2500" b="1" dirty="0">
                <a:solidFill>
                  <a:schemeClr val="bg1">
                    <a:lumMod val="50000"/>
                  </a:schemeClr>
                </a:solidFill>
                <a:latin typeface="微软雅黑" pitchFamily="34" charset="-122"/>
                <a:ea typeface="微软雅黑" pitchFamily="34" charset="-122"/>
                <a:cs typeface="+mj-cs"/>
              </a:rPr>
              <a:t>目 录</a:t>
            </a:r>
          </a:p>
        </p:txBody>
      </p:sp>
      <p:grpSp>
        <p:nvGrpSpPr>
          <p:cNvPr id="20491" name="组合 28"/>
          <p:cNvGrpSpPr>
            <a:grpSpLocks/>
          </p:cNvGrpSpPr>
          <p:nvPr/>
        </p:nvGrpSpPr>
        <p:grpSpPr bwMode="auto">
          <a:xfrm>
            <a:off x="6022975" y="2349500"/>
            <a:ext cx="5832475" cy="685800"/>
            <a:chOff x="5601891" y="1331062"/>
            <a:chExt cx="2307673" cy="841420"/>
          </a:xfrm>
        </p:grpSpPr>
        <p:sp>
          <p:nvSpPr>
            <p:cNvPr id="139" name="TextBox 138"/>
            <p:cNvSpPr txBox="1"/>
            <p:nvPr/>
          </p:nvSpPr>
          <p:spPr>
            <a:xfrm>
              <a:off x="5677264" y="1331062"/>
              <a:ext cx="2232300" cy="841420"/>
            </a:xfrm>
            <a:prstGeom prst="roundRect">
              <a:avLst>
                <a:gd name="adj" fmla="val 8176"/>
              </a:avLst>
            </a:prstGeom>
            <a:solidFill>
              <a:schemeClr val="accent5">
                <a:lumMod val="75000"/>
              </a:schemeClr>
            </a:solidFill>
            <a:ln w="19050">
              <a:noFill/>
            </a:ln>
          </p:spPr>
          <p:txBody>
            <a:bodyPr wrap="none" anchor="ctr"/>
            <a:lstStyle/>
            <a:p>
              <a:pPr marL="564276" lvl="1" indent="-987483" fontAlgn="auto">
                <a:lnSpc>
                  <a:spcPct val="150000"/>
                </a:lnSpc>
                <a:spcBef>
                  <a:spcPts val="0"/>
                </a:spcBef>
                <a:spcAft>
                  <a:spcPts val="0"/>
                </a:spcAft>
                <a:defRPr/>
              </a:pPr>
              <a:r>
                <a:rPr lang="zh-CN" altLang="en-US" sz="2800" b="1" dirty="0">
                  <a:solidFill>
                    <a:schemeClr val="bg1">
                      <a:lumMod val="50000"/>
                    </a:schemeClr>
                  </a:solidFill>
                  <a:latin typeface="微软雅黑" pitchFamily="34" charset="-122"/>
                  <a:ea typeface="微软雅黑" pitchFamily="34" charset="-122"/>
                </a:rPr>
                <a:t>        </a:t>
              </a:r>
              <a:endParaRPr lang="en-US" altLang="zh-CN" sz="2800" b="1" dirty="0">
                <a:solidFill>
                  <a:schemeClr val="bg1">
                    <a:lumMod val="50000"/>
                  </a:schemeClr>
                </a:solidFill>
                <a:latin typeface="微软雅黑" pitchFamily="34" charset="-122"/>
                <a:ea typeface="微软雅黑" pitchFamily="34" charset="-122"/>
                <a:sym typeface="Wingdings" pitchFamily="2" charset="2"/>
              </a:endParaRPr>
            </a:p>
          </p:txBody>
        </p:sp>
        <p:cxnSp>
          <p:nvCxnSpPr>
            <p:cNvPr id="140" name="直接连接符 139"/>
            <p:cNvCxnSpPr/>
            <p:nvPr/>
          </p:nvCxnSpPr>
          <p:spPr>
            <a:xfrm>
              <a:off x="5626387" y="1743981"/>
              <a:ext cx="0" cy="42071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1" name="流程图: 联系 140"/>
            <p:cNvSpPr/>
            <p:nvPr/>
          </p:nvSpPr>
          <p:spPr>
            <a:xfrm>
              <a:off x="5601891" y="1724504"/>
              <a:ext cx="170218" cy="169453"/>
            </a:xfrm>
            <a:prstGeom prst="flowChartConnector">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b="1" dirty="0">
                <a:solidFill>
                  <a:schemeClr val="bg1">
                    <a:lumMod val="65000"/>
                  </a:schemeClr>
                </a:solidFill>
                <a:latin typeface="+mj-ea"/>
                <a:ea typeface="+mj-ea"/>
              </a:endParaRPr>
            </a:p>
          </p:txBody>
        </p:sp>
      </p:grpSp>
      <p:grpSp>
        <p:nvGrpSpPr>
          <p:cNvPr id="20492" name="组合 33"/>
          <p:cNvGrpSpPr>
            <a:grpSpLocks/>
          </p:cNvGrpSpPr>
          <p:nvPr/>
        </p:nvGrpSpPr>
        <p:grpSpPr bwMode="auto">
          <a:xfrm>
            <a:off x="6000750" y="4967288"/>
            <a:ext cx="5854700" cy="685800"/>
            <a:chOff x="5535558" y="1311371"/>
            <a:chExt cx="2317027" cy="841420"/>
          </a:xfrm>
        </p:grpSpPr>
        <p:sp>
          <p:nvSpPr>
            <p:cNvPr id="129" name="TextBox 128"/>
            <p:cNvSpPr txBox="1"/>
            <p:nvPr/>
          </p:nvSpPr>
          <p:spPr>
            <a:xfrm>
              <a:off x="5620373" y="1311371"/>
              <a:ext cx="2232212"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r>
                <a:rPr lang="zh-CN" altLang="en-US" dirty="0">
                  <a:sym typeface="Wingdings" pitchFamily="2" charset="2"/>
                </a:rPr>
                <a:t>        </a:t>
              </a:r>
              <a:r>
                <a:rPr lang="en-US" altLang="zh-CN" dirty="0">
                  <a:sym typeface="Wingdings" pitchFamily="2" charset="2"/>
                </a:rPr>
                <a:t>Solution Detail</a:t>
              </a:r>
              <a:endParaRPr lang="zh-CN" altLang="en-US" dirty="0">
                <a:sym typeface="Wingdings" pitchFamily="2" charset="2"/>
              </a:endParaRPr>
            </a:p>
          </p:txBody>
        </p:sp>
        <p:sp>
          <p:nvSpPr>
            <p:cNvPr id="131" name="流程图: 联系 130"/>
            <p:cNvSpPr/>
            <p:nvPr/>
          </p:nvSpPr>
          <p:spPr>
            <a:xfrm>
              <a:off x="5535558" y="1724290"/>
              <a:ext cx="170259" cy="169452"/>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2" name="矩形 1"/>
          <p:cNvSpPr/>
          <p:nvPr/>
        </p:nvSpPr>
        <p:spPr>
          <a:xfrm>
            <a:off x="7070725" y="2277666"/>
            <a:ext cx="4401911" cy="662554"/>
          </a:xfrm>
          <a:prstGeom prst="rect">
            <a:avLst/>
          </a:prstGeom>
        </p:spPr>
        <p:txBody>
          <a:bodyPr wrap="none">
            <a:spAutoFit/>
          </a:bodyPr>
          <a:lstStyle/>
          <a:p>
            <a:pPr marL="564276" lvl="1" indent="-987483" fontAlgn="auto">
              <a:lnSpc>
                <a:spcPct val="150000"/>
              </a:lnSpc>
              <a:spcBef>
                <a:spcPts val="0"/>
              </a:spcBef>
              <a:spcAft>
                <a:spcPts val="0"/>
              </a:spcAft>
              <a:defRPr/>
            </a:pPr>
            <a:r>
              <a:rPr lang="en-US" altLang="zh-CN" sz="2800" b="1" dirty="0">
                <a:solidFill>
                  <a:schemeClr val="bg1">
                    <a:lumMod val="95000"/>
                  </a:schemeClr>
                </a:solidFill>
                <a:latin typeface="微软雅黑" pitchFamily="34" charset="-122"/>
                <a:ea typeface="微软雅黑" pitchFamily="34" charset="-122"/>
                <a:sym typeface="Wingdings" pitchFamily="2" charset="2"/>
              </a:rPr>
              <a:t>Salesforce Introduction</a:t>
            </a:r>
          </a:p>
        </p:txBody>
      </p:sp>
    </p:spTree>
    <p:extLst>
      <p:ext uri="{BB962C8B-B14F-4D97-AF65-F5344CB8AC3E}">
        <p14:creationId xmlns:p14="http://schemas.microsoft.com/office/powerpoint/2010/main" val="123152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Product_C</a:t>
            </a:r>
            <a:r>
              <a:rPr lang="en-US" altLang="zh-CN" sz="2500" kern="0" dirty="0">
                <a:latin typeface="微软雅黑" pitchFamily="34" charset="-122"/>
                <a:ea typeface="微软雅黑" pitchFamily="34" charset="-122"/>
              </a:rPr>
              <a:t>  </a:t>
            </a:r>
          </a:p>
        </p:txBody>
      </p:sp>
      <p:pic>
        <p:nvPicPr>
          <p:cNvPr id="4" name="图片 3"/>
          <p:cNvPicPr>
            <a:picLocks noChangeAspect="1"/>
          </p:cNvPicPr>
          <p:nvPr/>
        </p:nvPicPr>
        <p:blipFill>
          <a:blip r:embed="rId2"/>
          <a:stretch>
            <a:fillRect/>
          </a:stretch>
        </p:blipFill>
        <p:spPr>
          <a:xfrm>
            <a:off x="622598" y="779463"/>
            <a:ext cx="8457311" cy="3867278"/>
          </a:xfrm>
          <a:prstGeom prst="rect">
            <a:avLst/>
          </a:prstGeom>
        </p:spPr>
      </p:pic>
      <p:pic>
        <p:nvPicPr>
          <p:cNvPr id="5" name="图片 4"/>
          <p:cNvPicPr>
            <a:picLocks noChangeAspect="1"/>
          </p:cNvPicPr>
          <p:nvPr/>
        </p:nvPicPr>
        <p:blipFill>
          <a:blip r:embed="rId3"/>
          <a:stretch>
            <a:fillRect/>
          </a:stretch>
        </p:blipFill>
        <p:spPr>
          <a:xfrm>
            <a:off x="622598" y="4613172"/>
            <a:ext cx="11125200" cy="1840958"/>
          </a:xfrm>
          <a:prstGeom prst="rect">
            <a:avLst/>
          </a:prstGeom>
        </p:spPr>
      </p:pic>
    </p:spTree>
    <p:extLst>
      <p:ext uri="{BB962C8B-B14F-4D97-AF65-F5344CB8AC3E}">
        <p14:creationId xmlns:p14="http://schemas.microsoft.com/office/powerpoint/2010/main" val="312160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662048" y="4653930"/>
            <a:ext cx="11017250" cy="1977863"/>
          </a:xfrm>
          <a:prstGeom prst="rect">
            <a:avLst/>
          </a:prstGeom>
        </p:spPr>
      </p:pic>
      <p:pic>
        <p:nvPicPr>
          <p:cNvPr id="7" name="图片 6"/>
          <p:cNvPicPr>
            <a:picLocks noChangeAspect="1"/>
          </p:cNvPicPr>
          <p:nvPr/>
        </p:nvPicPr>
        <p:blipFill>
          <a:blip r:embed="rId4"/>
          <a:stretch>
            <a:fillRect/>
          </a:stretch>
        </p:blipFill>
        <p:spPr>
          <a:xfrm>
            <a:off x="677316" y="-26590"/>
            <a:ext cx="10458450" cy="5210175"/>
          </a:xfrm>
          <a:prstGeom prst="rect">
            <a:avLst/>
          </a:prstGeom>
        </p:spPr>
      </p:pic>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Opportunity_C</a:t>
            </a:r>
            <a:r>
              <a:rPr lang="en-US" altLang="zh-CN" sz="2500" kern="0" dirty="0">
                <a:latin typeface="微软雅黑" pitchFamily="34" charset="-122"/>
                <a:ea typeface="微软雅黑" pitchFamily="34" charset="-122"/>
              </a:rPr>
              <a:t> </a:t>
            </a:r>
          </a:p>
        </p:txBody>
      </p:sp>
    </p:spTree>
    <p:extLst>
      <p:ext uri="{BB962C8B-B14F-4D97-AF65-F5344CB8AC3E}">
        <p14:creationId xmlns:p14="http://schemas.microsoft.com/office/powerpoint/2010/main" val="294614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3618" y="477466"/>
            <a:ext cx="10479155" cy="3572626"/>
          </a:xfrm>
          <a:prstGeom prst="rect">
            <a:avLst/>
          </a:prstGeom>
        </p:spPr>
      </p:pic>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Order_C</a:t>
            </a:r>
            <a:r>
              <a:rPr lang="en-US" altLang="zh-CN" sz="2500" kern="0" dirty="0">
                <a:latin typeface="微软雅黑" pitchFamily="34" charset="-122"/>
                <a:ea typeface="微软雅黑" pitchFamily="34" charset="-122"/>
              </a:rPr>
              <a:t> </a:t>
            </a:r>
          </a:p>
        </p:txBody>
      </p:sp>
      <p:pic>
        <p:nvPicPr>
          <p:cNvPr id="10" name="图片 9"/>
          <p:cNvPicPr>
            <a:picLocks noChangeAspect="1"/>
          </p:cNvPicPr>
          <p:nvPr/>
        </p:nvPicPr>
        <p:blipFill>
          <a:blip r:embed="rId4"/>
          <a:stretch>
            <a:fillRect/>
          </a:stretch>
        </p:blipFill>
        <p:spPr>
          <a:xfrm>
            <a:off x="136136" y="4457019"/>
            <a:ext cx="5442495" cy="936104"/>
          </a:xfrm>
          <a:prstGeom prst="rect">
            <a:avLst/>
          </a:prstGeom>
        </p:spPr>
      </p:pic>
      <p:pic>
        <p:nvPicPr>
          <p:cNvPr id="11" name="图片 10"/>
          <p:cNvPicPr>
            <a:picLocks noChangeAspect="1"/>
          </p:cNvPicPr>
          <p:nvPr/>
        </p:nvPicPr>
        <p:blipFill>
          <a:blip r:embed="rId5"/>
          <a:stretch>
            <a:fillRect/>
          </a:stretch>
        </p:blipFill>
        <p:spPr>
          <a:xfrm>
            <a:off x="5650706" y="4050092"/>
            <a:ext cx="5625433" cy="2287365"/>
          </a:xfrm>
          <a:prstGeom prst="rect">
            <a:avLst/>
          </a:prstGeom>
        </p:spPr>
      </p:pic>
    </p:spTree>
    <p:extLst>
      <p:ext uri="{BB962C8B-B14F-4D97-AF65-F5344CB8AC3E}">
        <p14:creationId xmlns:p14="http://schemas.microsoft.com/office/powerpoint/2010/main" val="2676529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Demo – Create </a:t>
            </a:r>
            <a:r>
              <a:rPr lang="en-US" altLang="zh-CN" sz="2500" kern="0" dirty="0" err="1">
                <a:latin typeface="微软雅黑" pitchFamily="34" charset="-122"/>
                <a:ea typeface="微软雅黑" pitchFamily="34" charset="-122"/>
              </a:rPr>
              <a:t>Contract_C</a:t>
            </a:r>
            <a:r>
              <a:rPr lang="en-US" altLang="zh-CN" sz="2500" kern="0" dirty="0">
                <a:latin typeface="微软雅黑" pitchFamily="34" charset="-122"/>
                <a:ea typeface="微软雅黑" pitchFamily="34" charset="-122"/>
              </a:rPr>
              <a:t> </a:t>
            </a:r>
          </a:p>
        </p:txBody>
      </p:sp>
      <p:pic>
        <p:nvPicPr>
          <p:cNvPr id="4" name="图片 3"/>
          <p:cNvPicPr>
            <a:picLocks noChangeAspect="1"/>
          </p:cNvPicPr>
          <p:nvPr/>
        </p:nvPicPr>
        <p:blipFill>
          <a:blip r:embed="rId3"/>
          <a:stretch>
            <a:fillRect/>
          </a:stretch>
        </p:blipFill>
        <p:spPr>
          <a:xfrm>
            <a:off x="271207" y="981522"/>
            <a:ext cx="10334444" cy="3335291"/>
          </a:xfrm>
          <a:prstGeom prst="rect">
            <a:avLst/>
          </a:prstGeom>
        </p:spPr>
      </p:pic>
      <p:pic>
        <p:nvPicPr>
          <p:cNvPr id="5" name="图片 4"/>
          <p:cNvPicPr>
            <a:picLocks noChangeAspect="1"/>
          </p:cNvPicPr>
          <p:nvPr/>
        </p:nvPicPr>
        <p:blipFill>
          <a:blip r:embed="rId4"/>
          <a:stretch>
            <a:fillRect/>
          </a:stretch>
        </p:blipFill>
        <p:spPr>
          <a:xfrm>
            <a:off x="217579" y="4316813"/>
            <a:ext cx="5695950" cy="1943100"/>
          </a:xfrm>
          <a:prstGeom prst="rect">
            <a:avLst/>
          </a:prstGeom>
        </p:spPr>
      </p:pic>
      <p:pic>
        <p:nvPicPr>
          <p:cNvPr id="6" name="图片 5"/>
          <p:cNvPicPr>
            <a:picLocks noChangeAspect="1"/>
          </p:cNvPicPr>
          <p:nvPr/>
        </p:nvPicPr>
        <p:blipFill>
          <a:blip r:embed="rId5"/>
          <a:stretch>
            <a:fillRect/>
          </a:stretch>
        </p:blipFill>
        <p:spPr>
          <a:xfrm>
            <a:off x="5591150" y="4152551"/>
            <a:ext cx="5707795" cy="2121803"/>
          </a:xfrm>
          <a:prstGeom prst="rect">
            <a:avLst/>
          </a:prstGeom>
        </p:spPr>
      </p:pic>
    </p:spTree>
    <p:extLst>
      <p:ext uri="{BB962C8B-B14F-4D97-AF65-F5344CB8AC3E}">
        <p14:creationId xmlns:p14="http://schemas.microsoft.com/office/powerpoint/2010/main" val="1630748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Approval Processes </a:t>
            </a:r>
          </a:p>
        </p:txBody>
      </p:sp>
      <p:pic>
        <p:nvPicPr>
          <p:cNvPr id="4" name="图片 3"/>
          <p:cNvPicPr/>
          <p:nvPr/>
        </p:nvPicPr>
        <p:blipFill>
          <a:blip r:embed="rId3"/>
          <a:stretch>
            <a:fillRect/>
          </a:stretch>
        </p:blipFill>
        <p:spPr>
          <a:xfrm>
            <a:off x="238012" y="782632"/>
            <a:ext cx="6649282" cy="3511258"/>
          </a:xfrm>
          <a:prstGeom prst="rect">
            <a:avLst/>
          </a:prstGeom>
        </p:spPr>
      </p:pic>
      <p:pic>
        <p:nvPicPr>
          <p:cNvPr id="5" name="图片 4"/>
          <p:cNvPicPr/>
          <p:nvPr/>
        </p:nvPicPr>
        <p:blipFill>
          <a:blip r:embed="rId4"/>
          <a:stretch>
            <a:fillRect/>
          </a:stretch>
        </p:blipFill>
        <p:spPr>
          <a:xfrm>
            <a:off x="550590" y="1053530"/>
            <a:ext cx="7200800" cy="4094275"/>
          </a:xfrm>
          <a:prstGeom prst="rect">
            <a:avLst/>
          </a:prstGeom>
        </p:spPr>
      </p:pic>
      <p:pic>
        <p:nvPicPr>
          <p:cNvPr id="6" name="图片 5"/>
          <p:cNvPicPr/>
          <p:nvPr/>
        </p:nvPicPr>
        <p:blipFill>
          <a:blip r:embed="rId5"/>
          <a:stretch>
            <a:fillRect/>
          </a:stretch>
        </p:blipFill>
        <p:spPr>
          <a:xfrm>
            <a:off x="982638" y="1413570"/>
            <a:ext cx="7225346" cy="3990449"/>
          </a:xfrm>
          <a:prstGeom prst="rect">
            <a:avLst/>
          </a:prstGeom>
        </p:spPr>
      </p:pic>
      <p:pic>
        <p:nvPicPr>
          <p:cNvPr id="7" name="图片 6"/>
          <p:cNvPicPr/>
          <p:nvPr/>
        </p:nvPicPr>
        <p:blipFill>
          <a:blip r:embed="rId6"/>
          <a:stretch>
            <a:fillRect/>
          </a:stretch>
        </p:blipFill>
        <p:spPr>
          <a:xfrm>
            <a:off x="1414686" y="1774924"/>
            <a:ext cx="7922031" cy="4320480"/>
          </a:xfrm>
          <a:prstGeom prst="rect">
            <a:avLst/>
          </a:prstGeom>
        </p:spPr>
      </p:pic>
      <p:pic>
        <p:nvPicPr>
          <p:cNvPr id="8" name="图片 7"/>
          <p:cNvPicPr/>
          <p:nvPr/>
        </p:nvPicPr>
        <p:blipFill>
          <a:blip r:embed="rId7"/>
          <a:stretch>
            <a:fillRect/>
          </a:stretch>
        </p:blipFill>
        <p:spPr>
          <a:xfrm>
            <a:off x="5663158" y="592562"/>
            <a:ext cx="6037522" cy="3125264"/>
          </a:xfrm>
          <a:prstGeom prst="rect">
            <a:avLst/>
          </a:prstGeom>
        </p:spPr>
      </p:pic>
      <p:pic>
        <p:nvPicPr>
          <p:cNvPr id="9" name="图片 8"/>
          <p:cNvPicPr/>
          <p:nvPr/>
        </p:nvPicPr>
        <p:blipFill>
          <a:blip r:embed="rId8"/>
          <a:stretch>
            <a:fillRect/>
          </a:stretch>
        </p:blipFill>
        <p:spPr>
          <a:xfrm>
            <a:off x="5870970" y="893530"/>
            <a:ext cx="5621898" cy="2459540"/>
          </a:xfrm>
          <a:prstGeom prst="rect">
            <a:avLst/>
          </a:prstGeom>
        </p:spPr>
      </p:pic>
      <p:pic>
        <p:nvPicPr>
          <p:cNvPr id="10" name="图片 9"/>
          <p:cNvPicPr/>
          <p:nvPr/>
        </p:nvPicPr>
        <p:blipFill>
          <a:blip r:embed="rId9"/>
          <a:stretch>
            <a:fillRect/>
          </a:stretch>
        </p:blipFill>
        <p:spPr>
          <a:xfrm>
            <a:off x="5892581" y="1293391"/>
            <a:ext cx="5274310" cy="2784475"/>
          </a:xfrm>
          <a:prstGeom prst="rect">
            <a:avLst/>
          </a:prstGeom>
        </p:spPr>
      </p:pic>
      <p:pic>
        <p:nvPicPr>
          <p:cNvPr id="11" name="图片 10"/>
          <p:cNvPicPr/>
          <p:nvPr/>
        </p:nvPicPr>
        <p:blipFill>
          <a:blip r:embed="rId10"/>
          <a:stretch>
            <a:fillRect/>
          </a:stretch>
        </p:blipFill>
        <p:spPr>
          <a:xfrm>
            <a:off x="5375701" y="1551582"/>
            <a:ext cx="5381671" cy="1537818"/>
          </a:xfrm>
          <a:prstGeom prst="rect">
            <a:avLst/>
          </a:prstGeom>
        </p:spPr>
      </p:pic>
      <p:pic>
        <p:nvPicPr>
          <p:cNvPr id="12" name="图片 11"/>
          <p:cNvPicPr/>
          <p:nvPr/>
        </p:nvPicPr>
        <p:blipFill>
          <a:blip r:embed="rId11"/>
          <a:stretch>
            <a:fillRect/>
          </a:stretch>
        </p:blipFill>
        <p:spPr>
          <a:xfrm>
            <a:off x="5277224" y="1875482"/>
            <a:ext cx="5274310" cy="1932305"/>
          </a:xfrm>
          <a:prstGeom prst="rect">
            <a:avLst/>
          </a:prstGeom>
        </p:spPr>
      </p:pic>
      <p:pic>
        <p:nvPicPr>
          <p:cNvPr id="13" name="图片 12"/>
          <p:cNvPicPr/>
          <p:nvPr/>
        </p:nvPicPr>
        <p:blipFill>
          <a:blip r:embed="rId12"/>
          <a:stretch>
            <a:fillRect/>
          </a:stretch>
        </p:blipFill>
        <p:spPr>
          <a:xfrm>
            <a:off x="5024646" y="2172083"/>
            <a:ext cx="5274310" cy="2193290"/>
          </a:xfrm>
          <a:prstGeom prst="rect">
            <a:avLst/>
          </a:prstGeom>
        </p:spPr>
      </p:pic>
      <p:pic>
        <p:nvPicPr>
          <p:cNvPr id="14" name="图片 13"/>
          <p:cNvPicPr/>
          <p:nvPr/>
        </p:nvPicPr>
        <p:blipFill>
          <a:blip r:embed="rId13"/>
          <a:stretch>
            <a:fillRect/>
          </a:stretch>
        </p:blipFill>
        <p:spPr>
          <a:xfrm>
            <a:off x="4502717" y="2854462"/>
            <a:ext cx="5274310" cy="1491703"/>
          </a:xfrm>
          <a:prstGeom prst="rect">
            <a:avLst/>
          </a:prstGeom>
        </p:spPr>
      </p:pic>
    </p:spTree>
    <p:extLst>
      <p:ext uri="{BB962C8B-B14F-4D97-AF65-F5344CB8AC3E}">
        <p14:creationId xmlns:p14="http://schemas.microsoft.com/office/powerpoint/2010/main" val="426701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Workflow Rules </a:t>
            </a:r>
          </a:p>
        </p:txBody>
      </p:sp>
      <p:pic>
        <p:nvPicPr>
          <p:cNvPr id="4" name="图片 3"/>
          <p:cNvPicPr>
            <a:picLocks noChangeAspect="1"/>
          </p:cNvPicPr>
          <p:nvPr/>
        </p:nvPicPr>
        <p:blipFill>
          <a:blip r:embed="rId3"/>
          <a:stretch>
            <a:fillRect/>
          </a:stretch>
        </p:blipFill>
        <p:spPr>
          <a:xfrm>
            <a:off x="262558" y="693490"/>
            <a:ext cx="2286000" cy="2657475"/>
          </a:xfrm>
          <a:prstGeom prst="rect">
            <a:avLst/>
          </a:prstGeom>
        </p:spPr>
      </p:pic>
      <p:pic>
        <p:nvPicPr>
          <p:cNvPr id="5" name="图片 4"/>
          <p:cNvPicPr/>
          <p:nvPr/>
        </p:nvPicPr>
        <p:blipFill>
          <a:blip r:embed="rId4"/>
          <a:stretch>
            <a:fillRect/>
          </a:stretch>
        </p:blipFill>
        <p:spPr>
          <a:xfrm>
            <a:off x="502991" y="1014472"/>
            <a:ext cx="5274310" cy="1587500"/>
          </a:xfrm>
          <a:prstGeom prst="rect">
            <a:avLst/>
          </a:prstGeom>
        </p:spPr>
      </p:pic>
      <p:pic>
        <p:nvPicPr>
          <p:cNvPr id="6" name="图片 5"/>
          <p:cNvPicPr/>
          <p:nvPr/>
        </p:nvPicPr>
        <p:blipFill>
          <a:blip r:embed="rId5"/>
          <a:stretch>
            <a:fillRect/>
          </a:stretch>
        </p:blipFill>
        <p:spPr>
          <a:xfrm>
            <a:off x="703734" y="1348118"/>
            <a:ext cx="5274310" cy="3661410"/>
          </a:xfrm>
          <a:prstGeom prst="rect">
            <a:avLst/>
          </a:prstGeom>
        </p:spPr>
      </p:pic>
      <p:pic>
        <p:nvPicPr>
          <p:cNvPr id="7" name="图片 6"/>
          <p:cNvPicPr/>
          <p:nvPr/>
        </p:nvPicPr>
        <p:blipFill>
          <a:blip r:embed="rId6"/>
          <a:stretch>
            <a:fillRect/>
          </a:stretch>
        </p:blipFill>
        <p:spPr>
          <a:xfrm>
            <a:off x="944167" y="1808222"/>
            <a:ext cx="5274310" cy="2074545"/>
          </a:xfrm>
          <a:prstGeom prst="rect">
            <a:avLst/>
          </a:prstGeom>
        </p:spPr>
      </p:pic>
      <p:pic>
        <p:nvPicPr>
          <p:cNvPr id="8" name="图片 7"/>
          <p:cNvPicPr/>
          <p:nvPr/>
        </p:nvPicPr>
        <p:blipFill>
          <a:blip r:embed="rId7"/>
          <a:stretch>
            <a:fillRect/>
          </a:stretch>
        </p:blipFill>
        <p:spPr>
          <a:xfrm>
            <a:off x="1278311" y="2199013"/>
            <a:ext cx="5274310" cy="2871470"/>
          </a:xfrm>
          <a:prstGeom prst="rect">
            <a:avLst/>
          </a:prstGeom>
        </p:spPr>
      </p:pic>
      <p:pic>
        <p:nvPicPr>
          <p:cNvPr id="9" name="图片 8"/>
          <p:cNvPicPr/>
          <p:nvPr/>
        </p:nvPicPr>
        <p:blipFill>
          <a:blip r:embed="rId8"/>
          <a:stretch>
            <a:fillRect/>
          </a:stretch>
        </p:blipFill>
        <p:spPr>
          <a:xfrm>
            <a:off x="1518744" y="2461628"/>
            <a:ext cx="5274310" cy="4117340"/>
          </a:xfrm>
          <a:prstGeom prst="rect">
            <a:avLst/>
          </a:prstGeom>
        </p:spPr>
      </p:pic>
      <p:pic>
        <p:nvPicPr>
          <p:cNvPr id="10" name="图片 9"/>
          <p:cNvPicPr/>
          <p:nvPr/>
        </p:nvPicPr>
        <p:blipFill>
          <a:blip r:embed="rId9"/>
          <a:stretch>
            <a:fillRect/>
          </a:stretch>
        </p:blipFill>
        <p:spPr>
          <a:xfrm>
            <a:off x="6671270" y="810637"/>
            <a:ext cx="5274310" cy="1791335"/>
          </a:xfrm>
          <a:prstGeom prst="rect">
            <a:avLst/>
          </a:prstGeom>
        </p:spPr>
      </p:pic>
      <p:pic>
        <p:nvPicPr>
          <p:cNvPr id="11" name="图片 10"/>
          <p:cNvPicPr/>
          <p:nvPr/>
        </p:nvPicPr>
        <p:blipFill>
          <a:blip r:embed="rId10"/>
          <a:stretch>
            <a:fillRect/>
          </a:stretch>
        </p:blipFill>
        <p:spPr>
          <a:xfrm>
            <a:off x="6314430" y="1403019"/>
            <a:ext cx="5274310" cy="1999615"/>
          </a:xfrm>
          <a:prstGeom prst="rect">
            <a:avLst/>
          </a:prstGeom>
        </p:spPr>
      </p:pic>
      <p:pic>
        <p:nvPicPr>
          <p:cNvPr id="12" name="图片 11"/>
          <p:cNvPicPr/>
          <p:nvPr/>
        </p:nvPicPr>
        <p:blipFill>
          <a:blip r:embed="rId11"/>
          <a:stretch>
            <a:fillRect/>
          </a:stretch>
        </p:blipFill>
        <p:spPr>
          <a:xfrm>
            <a:off x="5777301" y="2121909"/>
            <a:ext cx="5274310" cy="1791335"/>
          </a:xfrm>
          <a:prstGeom prst="rect">
            <a:avLst/>
          </a:prstGeom>
        </p:spPr>
      </p:pic>
    </p:spTree>
    <p:extLst>
      <p:ext uri="{BB962C8B-B14F-4D97-AF65-F5344CB8AC3E}">
        <p14:creationId xmlns:p14="http://schemas.microsoft.com/office/powerpoint/2010/main" val="3092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78"/>
          <p:cNvSpPr>
            <a:spLocks noChangeArrowheads="1"/>
          </p:cNvSpPr>
          <p:nvPr/>
        </p:nvSpPr>
        <p:spPr bwMode="auto">
          <a:xfrm>
            <a:off x="6478588" y="3384550"/>
            <a:ext cx="479425" cy="312738"/>
          </a:xfrm>
          <a:prstGeom prst="hexagon">
            <a:avLst>
              <a:gd name="adj" fmla="val 28751"/>
              <a:gd name="vf" fmla="val 115470"/>
            </a:avLst>
          </a:prstGeom>
          <a:solidFill>
            <a:srgbClr val="AAE600">
              <a:alpha val="1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grpSp>
        <p:nvGrpSpPr>
          <p:cNvPr id="77827" name="组合 8"/>
          <p:cNvGrpSpPr>
            <a:grpSpLocks/>
          </p:cNvGrpSpPr>
          <p:nvPr/>
        </p:nvGrpSpPr>
        <p:grpSpPr bwMode="auto">
          <a:xfrm>
            <a:off x="623888" y="981075"/>
            <a:ext cx="392112" cy="503238"/>
            <a:chOff x="4663428" y="2996952"/>
            <a:chExt cx="292995" cy="504056"/>
          </a:xfrm>
        </p:grpSpPr>
        <p:cxnSp>
          <p:nvCxnSpPr>
            <p:cNvPr id="10" name="直接连接符 9"/>
            <p:cNvCxnSpPr/>
            <p:nvPr/>
          </p:nvCxnSpPr>
          <p:spPr>
            <a:xfrm>
              <a:off x="4956423" y="2996952"/>
              <a:ext cx="0" cy="50405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02215" y="3141650"/>
              <a:ext cx="0" cy="35935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63428" y="3321328"/>
              <a:ext cx="0" cy="17968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7828" name="Group 128"/>
          <p:cNvGrpSpPr>
            <a:grpSpLocks/>
          </p:cNvGrpSpPr>
          <p:nvPr/>
        </p:nvGrpSpPr>
        <p:grpSpPr bwMode="auto">
          <a:xfrm>
            <a:off x="6454775" y="2124075"/>
            <a:ext cx="863600" cy="454025"/>
            <a:chOff x="4604" y="757"/>
            <a:chExt cx="408" cy="286"/>
          </a:xfrm>
        </p:grpSpPr>
        <p:sp>
          <p:nvSpPr>
            <p:cNvPr id="77931" name="AutoShape 129"/>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32" name="AutoShape 130"/>
            <p:cNvSpPr>
              <a:spLocks noChangeArrowheads="1"/>
            </p:cNvSpPr>
            <p:nvPr/>
          </p:nvSpPr>
          <p:spPr bwMode="auto">
            <a:xfrm>
              <a:off x="4604" y="757"/>
              <a:ext cx="227" cy="196"/>
            </a:xfrm>
            <a:prstGeom prst="hexagon">
              <a:avLst>
                <a:gd name="adj" fmla="val 28954"/>
                <a:gd name="vf" fmla="val 115470"/>
              </a:avLst>
            </a:prstGeom>
            <a:solidFill>
              <a:srgbClr val="0066FF">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77829" name="组合 16"/>
          <p:cNvGrpSpPr>
            <a:grpSpLocks/>
          </p:cNvGrpSpPr>
          <p:nvPr/>
        </p:nvGrpSpPr>
        <p:grpSpPr bwMode="auto">
          <a:xfrm>
            <a:off x="360363" y="2903538"/>
            <a:ext cx="5541962" cy="3263900"/>
            <a:chOff x="-27211" y="2542952"/>
            <a:chExt cx="4157663" cy="3262312"/>
          </a:xfrm>
        </p:grpSpPr>
        <p:grpSp>
          <p:nvGrpSpPr>
            <p:cNvPr id="77839" name="Group 23"/>
            <p:cNvGrpSpPr>
              <a:grpSpLocks/>
            </p:cNvGrpSpPr>
            <p:nvPr/>
          </p:nvGrpSpPr>
          <p:grpSpPr bwMode="auto">
            <a:xfrm>
              <a:off x="-27211" y="4343177"/>
              <a:ext cx="636588" cy="454025"/>
              <a:chOff x="930" y="2254"/>
              <a:chExt cx="401" cy="286"/>
            </a:xfrm>
          </p:grpSpPr>
          <p:sp>
            <p:nvSpPr>
              <p:cNvPr id="77929" name="AutoShape 24"/>
              <p:cNvSpPr>
                <a:spLocks noChangeArrowheads="1"/>
              </p:cNvSpPr>
              <p:nvPr/>
            </p:nvSpPr>
            <p:spPr bwMode="auto">
              <a:xfrm>
                <a:off x="1104" y="2344"/>
                <a:ext cx="227" cy="196"/>
              </a:xfrm>
              <a:prstGeom prst="hexagon">
                <a:avLst>
                  <a:gd name="adj" fmla="val 28954"/>
                  <a:gd name="vf" fmla="val 115470"/>
                </a:avLst>
              </a:prstGeom>
              <a:solidFill>
                <a:srgbClr val="9900CC">
                  <a:alpha val="3882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30" name="AutoShape 25"/>
              <p:cNvSpPr>
                <a:spLocks noChangeArrowheads="1"/>
              </p:cNvSpPr>
              <p:nvPr/>
            </p:nvSpPr>
            <p:spPr bwMode="auto">
              <a:xfrm>
                <a:off x="930" y="2254"/>
                <a:ext cx="227" cy="196"/>
              </a:xfrm>
              <a:prstGeom prst="hexagon">
                <a:avLst>
                  <a:gd name="adj" fmla="val 28954"/>
                  <a:gd name="vf" fmla="val 115470"/>
                </a:avLst>
              </a:prstGeom>
              <a:solidFill>
                <a:srgbClr val="9900CC">
                  <a:alpha val="1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77840" name="AutoShape 26"/>
            <p:cNvSpPr>
              <a:spLocks noChangeArrowheads="1"/>
            </p:cNvSpPr>
            <p:nvPr/>
          </p:nvSpPr>
          <p:spPr bwMode="auto">
            <a:xfrm>
              <a:off x="2492152" y="5494114"/>
              <a:ext cx="360362" cy="311150"/>
            </a:xfrm>
            <a:prstGeom prst="hexagon">
              <a:avLst>
                <a:gd name="adj" fmla="val 28954"/>
                <a:gd name="vf" fmla="val 115470"/>
              </a:avLst>
            </a:prstGeom>
            <a:solidFill>
              <a:srgbClr val="FF99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77841" name="Group 27"/>
            <p:cNvGrpSpPr>
              <a:grpSpLocks/>
            </p:cNvGrpSpPr>
            <p:nvPr/>
          </p:nvGrpSpPr>
          <p:grpSpPr bwMode="auto">
            <a:xfrm>
              <a:off x="476027" y="2542952"/>
              <a:ext cx="3654425" cy="2887662"/>
              <a:chOff x="1701" y="938"/>
              <a:chExt cx="2302" cy="1819"/>
            </a:xfrm>
          </p:grpSpPr>
          <p:sp>
            <p:nvSpPr>
              <p:cNvPr id="77862" name="AutoShape 28"/>
              <p:cNvSpPr>
                <a:spLocks noChangeArrowheads="1"/>
              </p:cNvSpPr>
              <p:nvPr/>
            </p:nvSpPr>
            <p:spPr bwMode="auto">
              <a:xfrm>
                <a:off x="2904" y="1157"/>
                <a:ext cx="227" cy="196"/>
              </a:xfrm>
              <a:prstGeom prst="hexagon">
                <a:avLst>
                  <a:gd name="adj" fmla="val 28954"/>
                  <a:gd name="vf" fmla="val 115470"/>
                </a:avLst>
              </a:prstGeom>
              <a:solidFill>
                <a:srgbClr val="0066FF">
                  <a:alpha val="1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77863" name="Group 29"/>
              <p:cNvGrpSpPr>
                <a:grpSpLocks/>
              </p:cNvGrpSpPr>
              <p:nvPr/>
            </p:nvGrpSpPr>
            <p:grpSpPr bwMode="auto">
              <a:xfrm>
                <a:off x="1701" y="938"/>
                <a:ext cx="2302" cy="1819"/>
                <a:chOff x="1701" y="938"/>
                <a:chExt cx="2302" cy="1819"/>
              </a:xfrm>
            </p:grpSpPr>
            <p:grpSp>
              <p:nvGrpSpPr>
                <p:cNvPr id="77864" name="Group 30"/>
                <p:cNvGrpSpPr>
                  <a:grpSpLocks/>
                </p:cNvGrpSpPr>
                <p:nvPr/>
              </p:nvGrpSpPr>
              <p:grpSpPr bwMode="auto">
                <a:xfrm>
                  <a:off x="1701" y="938"/>
                  <a:ext cx="2302" cy="1819"/>
                  <a:chOff x="1701" y="938"/>
                  <a:chExt cx="2302" cy="1819"/>
                </a:xfrm>
              </p:grpSpPr>
              <p:grpSp>
                <p:nvGrpSpPr>
                  <p:cNvPr id="77866" name="Group 31"/>
                  <p:cNvGrpSpPr>
                    <a:grpSpLocks/>
                  </p:cNvGrpSpPr>
                  <p:nvPr/>
                </p:nvGrpSpPr>
                <p:grpSpPr bwMode="auto">
                  <a:xfrm>
                    <a:off x="1701" y="938"/>
                    <a:ext cx="2302" cy="1819"/>
                    <a:chOff x="1701" y="938"/>
                    <a:chExt cx="2302" cy="1819"/>
                  </a:xfrm>
                </p:grpSpPr>
                <p:sp>
                  <p:nvSpPr>
                    <p:cNvPr id="77868" name="AutoShape 32"/>
                    <p:cNvSpPr>
                      <a:spLocks noChangeArrowheads="1"/>
                    </p:cNvSpPr>
                    <p:nvPr/>
                  </p:nvSpPr>
                  <p:spPr bwMode="auto">
                    <a:xfrm>
                      <a:off x="2046" y="1478"/>
                      <a:ext cx="227" cy="196"/>
                    </a:xfrm>
                    <a:prstGeom prst="hexagon">
                      <a:avLst>
                        <a:gd name="adj" fmla="val 28954"/>
                        <a:gd name="vf" fmla="val 115470"/>
                      </a:avLst>
                    </a:prstGeom>
                    <a:solidFill>
                      <a:srgbClr val="00CC66">
                        <a:alpha val="3215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77869" name="Group 33"/>
                    <p:cNvGrpSpPr>
                      <a:grpSpLocks/>
                    </p:cNvGrpSpPr>
                    <p:nvPr/>
                  </p:nvGrpSpPr>
                  <p:grpSpPr bwMode="auto">
                    <a:xfrm>
                      <a:off x="1701" y="938"/>
                      <a:ext cx="2302" cy="1819"/>
                      <a:chOff x="1704" y="931"/>
                      <a:chExt cx="2302" cy="1819"/>
                    </a:xfrm>
                  </p:grpSpPr>
                  <p:grpSp>
                    <p:nvGrpSpPr>
                      <p:cNvPr id="77870" name="Group 34"/>
                      <p:cNvGrpSpPr>
                        <a:grpSpLocks/>
                      </p:cNvGrpSpPr>
                      <p:nvPr/>
                    </p:nvGrpSpPr>
                    <p:grpSpPr bwMode="auto">
                      <a:xfrm>
                        <a:off x="1704" y="931"/>
                        <a:ext cx="2302" cy="1819"/>
                        <a:chOff x="1704" y="931"/>
                        <a:chExt cx="2302" cy="1819"/>
                      </a:xfrm>
                    </p:grpSpPr>
                    <p:sp>
                      <p:nvSpPr>
                        <p:cNvPr id="77874" name="AutoShape 35"/>
                        <p:cNvSpPr>
                          <a:spLocks noChangeArrowheads="1"/>
                        </p:cNvSpPr>
                        <p:nvPr/>
                      </p:nvSpPr>
                      <p:spPr bwMode="auto">
                        <a:xfrm>
                          <a:off x="2744" y="1664"/>
                          <a:ext cx="227" cy="196"/>
                        </a:xfrm>
                        <a:prstGeom prst="hexagon">
                          <a:avLst>
                            <a:gd name="adj" fmla="val 28954"/>
                            <a:gd name="vf" fmla="val 115470"/>
                          </a:avLst>
                        </a:prstGeom>
                        <a:solidFill>
                          <a:srgbClr val="0066FF"/>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75" name="AutoShape 36"/>
                        <p:cNvSpPr>
                          <a:spLocks noChangeArrowheads="1"/>
                        </p:cNvSpPr>
                        <p:nvPr/>
                      </p:nvSpPr>
                      <p:spPr bwMode="auto">
                        <a:xfrm>
                          <a:off x="2759" y="2056"/>
                          <a:ext cx="227" cy="196"/>
                        </a:xfrm>
                        <a:prstGeom prst="hexagon">
                          <a:avLst>
                            <a:gd name="adj" fmla="val 28954"/>
                            <a:gd name="vf" fmla="val 115470"/>
                          </a:avLst>
                        </a:prstGeom>
                        <a:solidFill>
                          <a:srgbClr val="FF9900">
                            <a:alpha val="7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76" name="AutoShape 37"/>
                        <p:cNvSpPr>
                          <a:spLocks noChangeArrowheads="1"/>
                        </p:cNvSpPr>
                        <p:nvPr/>
                      </p:nvSpPr>
                      <p:spPr bwMode="auto">
                        <a:xfrm>
                          <a:off x="2411" y="2074"/>
                          <a:ext cx="227" cy="196"/>
                        </a:xfrm>
                        <a:prstGeom prst="hexagon">
                          <a:avLst>
                            <a:gd name="adj" fmla="val 28954"/>
                            <a:gd name="vf" fmla="val 115470"/>
                          </a:avLst>
                        </a:prstGeom>
                        <a:solidFill>
                          <a:srgbClr val="9900CC">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77877" name="Group 38"/>
                        <p:cNvGrpSpPr>
                          <a:grpSpLocks/>
                        </p:cNvGrpSpPr>
                        <p:nvPr/>
                      </p:nvGrpSpPr>
                      <p:grpSpPr bwMode="auto">
                        <a:xfrm>
                          <a:off x="1704" y="931"/>
                          <a:ext cx="2302" cy="1819"/>
                          <a:chOff x="1704" y="931"/>
                          <a:chExt cx="2302" cy="1819"/>
                        </a:xfrm>
                      </p:grpSpPr>
                      <p:sp>
                        <p:nvSpPr>
                          <p:cNvPr id="77878" name="AutoShape 39"/>
                          <p:cNvSpPr>
                            <a:spLocks noChangeArrowheads="1"/>
                          </p:cNvSpPr>
                          <p:nvPr/>
                        </p:nvSpPr>
                        <p:spPr bwMode="auto">
                          <a:xfrm>
                            <a:off x="2567" y="1571"/>
                            <a:ext cx="227" cy="196"/>
                          </a:xfrm>
                          <a:prstGeom prst="hexagon">
                            <a:avLst>
                              <a:gd name="adj" fmla="val 28954"/>
                              <a:gd name="vf" fmla="val 115470"/>
                            </a:avLst>
                          </a:prstGeom>
                          <a:solidFill>
                            <a:srgbClr val="00CC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79" name="AutoShape 40"/>
                          <p:cNvSpPr>
                            <a:spLocks noChangeArrowheads="1"/>
                          </p:cNvSpPr>
                          <p:nvPr/>
                        </p:nvSpPr>
                        <p:spPr bwMode="auto">
                          <a:xfrm>
                            <a:off x="2570" y="1373"/>
                            <a:ext cx="227" cy="196"/>
                          </a:xfrm>
                          <a:prstGeom prst="hexagon">
                            <a:avLst>
                              <a:gd name="adj" fmla="val 28954"/>
                              <a:gd name="vf" fmla="val 115470"/>
                            </a:avLst>
                          </a:prstGeom>
                          <a:solidFill>
                            <a:srgbClr val="00CC66">
                              <a:alpha val="7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0" name="AutoShape 41"/>
                          <p:cNvSpPr>
                            <a:spLocks noChangeArrowheads="1"/>
                          </p:cNvSpPr>
                          <p:nvPr/>
                        </p:nvSpPr>
                        <p:spPr bwMode="auto">
                          <a:xfrm>
                            <a:off x="2396" y="1269"/>
                            <a:ext cx="227" cy="196"/>
                          </a:xfrm>
                          <a:prstGeom prst="hexagon">
                            <a:avLst>
                              <a:gd name="adj" fmla="val 28954"/>
                              <a:gd name="vf" fmla="val 115470"/>
                            </a:avLst>
                          </a:prstGeom>
                          <a:solidFill>
                            <a:srgbClr val="00CC66">
                              <a:alpha val="4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1" name="AutoShape 42"/>
                          <p:cNvSpPr>
                            <a:spLocks noChangeArrowheads="1"/>
                          </p:cNvSpPr>
                          <p:nvPr/>
                        </p:nvSpPr>
                        <p:spPr bwMode="auto">
                          <a:xfrm>
                            <a:off x="2587" y="2162"/>
                            <a:ext cx="227" cy="196"/>
                          </a:xfrm>
                          <a:prstGeom prst="hexagon">
                            <a:avLst>
                              <a:gd name="adj" fmla="val 28954"/>
                              <a:gd name="vf" fmla="val 115470"/>
                            </a:avLst>
                          </a:prstGeom>
                          <a:solidFill>
                            <a:srgbClr val="9900CC">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2" name="AutoShape 43"/>
                          <p:cNvSpPr>
                            <a:spLocks noChangeArrowheads="1"/>
                          </p:cNvSpPr>
                          <p:nvPr/>
                        </p:nvSpPr>
                        <p:spPr bwMode="auto">
                          <a:xfrm>
                            <a:off x="2401" y="1474"/>
                            <a:ext cx="227" cy="196"/>
                          </a:xfrm>
                          <a:prstGeom prst="hexagon">
                            <a:avLst>
                              <a:gd name="adj" fmla="val 28954"/>
                              <a:gd name="vf" fmla="val 115470"/>
                            </a:avLst>
                          </a:prstGeom>
                          <a:solidFill>
                            <a:srgbClr val="00CC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3" name="AutoShape 44"/>
                          <p:cNvSpPr>
                            <a:spLocks noChangeArrowheads="1"/>
                          </p:cNvSpPr>
                          <p:nvPr/>
                        </p:nvSpPr>
                        <p:spPr bwMode="auto">
                          <a:xfrm>
                            <a:off x="2925" y="1755"/>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4" name="AutoShape 45"/>
                          <p:cNvSpPr>
                            <a:spLocks noChangeArrowheads="1"/>
                          </p:cNvSpPr>
                          <p:nvPr/>
                        </p:nvSpPr>
                        <p:spPr bwMode="auto">
                          <a:xfrm>
                            <a:off x="3110" y="2250"/>
                            <a:ext cx="227" cy="196"/>
                          </a:xfrm>
                          <a:prstGeom prst="hexagon">
                            <a:avLst>
                              <a:gd name="adj" fmla="val 28954"/>
                              <a:gd name="vf" fmla="val 115470"/>
                            </a:avLst>
                          </a:prstGeom>
                          <a:solidFill>
                            <a:srgbClr val="FF9900">
                              <a:alpha val="4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5" name="AutoShape 46"/>
                          <p:cNvSpPr>
                            <a:spLocks noChangeArrowheads="1"/>
                          </p:cNvSpPr>
                          <p:nvPr/>
                        </p:nvSpPr>
                        <p:spPr bwMode="auto">
                          <a:xfrm>
                            <a:off x="2903" y="1355"/>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6" name="AutoShape 47"/>
                          <p:cNvSpPr>
                            <a:spLocks noChangeArrowheads="1"/>
                          </p:cNvSpPr>
                          <p:nvPr/>
                        </p:nvSpPr>
                        <p:spPr bwMode="auto">
                          <a:xfrm>
                            <a:off x="3077" y="1256"/>
                            <a:ext cx="227" cy="196"/>
                          </a:xfrm>
                          <a:prstGeom prst="hexagon">
                            <a:avLst>
                              <a:gd name="adj" fmla="val 28954"/>
                              <a:gd name="vf" fmla="val 115470"/>
                            </a:avLst>
                          </a:prstGeom>
                          <a:solidFill>
                            <a:srgbClr val="0066FF">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7" name="AutoShape 48"/>
                          <p:cNvSpPr>
                            <a:spLocks noChangeArrowheads="1"/>
                          </p:cNvSpPr>
                          <p:nvPr/>
                        </p:nvSpPr>
                        <p:spPr bwMode="auto">
                          <a:xfrm>
                            <a:off x="2229" y="1778"/>
                            <a:ext cx="227" cy="196"/>
                          </a:xfrm>
                          <a:prstGeom prst="hexagon">
                            <a:avLst>
                              <a:gd name="adj" fmla="val 28954"/>
                              <a:gd name="vf" fmla="val 115470"/>
                            </a:avLst>
                          </a:prstGeom>
                          <a:solidFill>
                            <a:srgbClr val="FF0066">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8" name="AutoShape 49"/>
                          <p:cNvSpPr>
                            <a:spLocks noChangeArrowheads="1"/>
                          </p:cNvSpPr>
                          <p:nvPr/>
                        </p:nvSpPr>
                        <p:spPr bwMode="auto">
                          <a:xfrm>
                            <a:off x="2406" y="1872"/>
                            <a:ext cx="227" cy="196"/>
                          </a:xfrm>
                          <a:prstGeom prst="hexagon">
                            <a:avLst>
                              <a:gd name="adj" fmla="val 28954"/>
                              <a:gd name="vf" fmla="val 115470"/>
                            </a:avLst>
                          </a:prstGeom>
                          <a:solidFill>
                            <a:srgbClr val="FF00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89" name="AutoShape 50"/>
                          <p:cNvSpPr>
                            <a:spLocks noChangeArrowheads="1"/>
                          </p:cNvSpPr>
                          <p:nvPr/>
                        </p:nvSpPr>
                        <p:spPr bwMode="auto">
                          <a:xfrm>
                            <a:off x="2057" y="1879"/>
                            <a:ext cx="227" cy="196"/>
                          </a:xfrm>
                          <a:prstGeom prst="hexagon">
                            <a:avLst>
                              <a:gd name="adj" fmla="val 28954"/>
                              <a:gd name="vf" fmla="val 115470"/>
                            </a:avLst>
                          </a:prstGeom>
                          <a:solidFill>
                            <a:srgbClr val="FF0066">
                              <a:alpha val="4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0" name="AutoShape 51"/>
                          <p:cNvSpPr>
                            <a:spLocks noChangeArrowheads="1"/>
                          </p:cNvSpPr>
                          <p:nvPr/>
                        </p:nvSpPr>
                        <p:spPr bwMode="auto">
                          <a:xfrm>
                            <a:off x="2928" y="1953"/>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1" name="AutoShape 52"/>
                          <p:cNvSpPr>
                            <a:spLocks noChangeArrowheads="1"/>
                          </p:cNvSpPr>
                          <p:nvPr/>
                        </p:nvSpPr>
                        <p:spPr bwMode="auto">
                          <a:xfrm>
                            <a:off x="3270" y="1748"/>
                            <a:ext cx="227" cy="196"/>
                          </a:xfrm>
                          <a:prstGeom prst="hexagon">
                            <a:avLst>
                              <a:gd name="adj" fmla="val 28954"/>
                              <a:gd name="vf" fmla="val 115470"/>
                            </a:avLst>
                          </a:prstGeom>
                          <a:solidFill>
                            <a:srgbClr val="AAE600">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2" name="AutoShape 53"/>
                          <p:cNvSpPr>
                            <a:spLocks noChangeArrowheads="1"/>
                          </p:cNvSpPr>
                          <p:nvPr/>
                        </p:nvSpPr>
                        <p:spPr bwMode="auto">
                          <a:xfrm>
                            <a:off x="3253" y="1151"/>
                            <a:ext cx="227" cy="196"/>
                          </a:xfrm>
                          <a:prstGeom prst="hexagon">
                            <a:avLst>
                              <a:gd name="adj" fmla="val 28954"/>
                              <a:gd name="vf" fmla="val 115470"/>
                            </a:avLst>
                          </a:prstGeom>
                          <a:solidFill>
                            <a:srgbClr val="0066FF">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3" name="AutoShape 54"/>
                          <p:cNvSpPr>
                            <a:spLocks noChangeArrowheads="1"/>
                          </p:cNvSpPr>
                          <p:nvPr/>
                        </p:nvSpPr>
                        <p:spPr bwMode="auto">
                          <a:xfrm>
                            <a:off x="2583" y="1967"/>
                            <a:ext cx="227" cy="196"/>
                          </a:xfrm>
                          <a:prstGeom prst="hexagon">
                            <a:avLst>
                              <a:gd name="adj" fmla="val 28954"/>
                              <a:gd name="vf" fmla="val 115470"/>
                            </a:avLst>
                          </a:prstGeom>
                          <a:solidFill>
                            <a:srgbClr val="9900CC"/>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4" name="AutoShape 55"/>
                          <p:cNvSpPr>
                            <a:spLocks noChangeArrowheads="1"/>
                          </p:cNvSpPr>
                          <p:nvPr/>
                        </p:nvSpPr>
                        <p:spPr bwMode="auto">
                          <a:xfrm>
                            <a:off x="2574" y="1767"/>
                            <a:ext cx="227" cy="196"/>
                          </a:xfrm>
                          <a:prstGeom prst="hexagon">
                            <a:avLst>
                              <a:gd name="adj" fmla="val 28954"/>
                              <a:gd name="vf" fmla="val 115470"/>
                            </a:avLst>
                          </a:prstGeom>
                          <a:solidFill>
                            <a:srgbClr val="FF00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5" name="AutoShape 56"/>
                          <p:cNvSpPr>
                            <a:spLocks noChangeArrowheads="1"/>
                          </p:cNvSpPr>
                          <p:nvPr/>
                        </p:nvSpPr>
                        <p:spPr bwMode="auto">
                          <a:xfrm>
                            <a:off x="2752" y="1861"/>
                            <a:ext cx="227" cy="196"/>
                          </a:xfrm>
                          <a:prstGeom prst="hexagon">
                            <a:avLst>
                              <a:gd name="adj" fmla="val 28954"/>
                              <a:gd name="vf" fmla="val 115470"/>
                            </a:avLst>
                          </a:prstGeom>
                          <a:solidFill>
                            <a:srgbClr val="FF99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6" name="AutoShape 57"/>
                          <p:cNvSpPr>
                            <a:spLocks noChangeArrowheads="1"/>
                          </p:cNvSpPr>
                          <p:nvPr/>
                        </p:nvSpPr>
                        <p:spPr bwMode="auto">
                          <a:xfrm>
                            <a:off x="3102" y="1847"/>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7" name="AutoShape 58"/>
                          <p:cNvSpPr>
                            <a:spLocks noChangeArrowheads="1"/>
                          </p:cNvSpPr>
                          <p:nvPr/>
                        </p:nvSpPr>
                        <p:spPr bwMode="auto">
                          <a:xfrm>
                            <a:off x="2914" y="1554"/>
                            <a:ext cx="227" cy="196"/>
                          </a:xfrm>
                          <a:prstGeom prst="hexagon">
                            <a:avLst>
                              <a:gd name="adj" fmla="val 28954"/>
                              <a:gd name="vf" fmla="val 115470"/>
                            </a:avLst>
                          </a:prstGeom>
                          <a:solidFill>
                            <a:srgbClr val="0066FF">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8" name="AutoShape 59"/>
                          <p:cNvSpPr>
                            <a:spLocks noChangeArrowheads="1"/>
                          </p:cNvSpPr>
                          <p:nvPr/>
                        </p:nvSpPr>
                        <p:spPr bwMode="auto">
                          <a:xfrm>
                            <a:off x="2739" y="1463"/>
                            <a:ext cx="227" cy="196"/>
                          </a:xfrm>
                          <a:prstGeom prst="hexagon">
                            <a:avLst>
                              <a:gd name="adj" fmla="val 28954"/>
                              <a:gd name="vf" fmla="val 115470"/>
                            </a:avLst>
                          </a:prstGeom>
                          <a:solidFill>
                            <a:srgbClr val="0066FF">
                              <a:alpha val="8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99" name="AutoShape 60"/>
                          <p:cNvSpPr>
                            <a:spLocks noChangeArrowheads="1"/>
                          </p:cNvSpPr>
                          <p:nvPr/>
                        </p:nvSpPr>
                        <p:spPr bwMode="auto">
                          <a:xfrm>
                            <a:off x="2934" y="2154"/>
                            <a:ext cx="227" cy="196"/>
                          </a:xfrm>
                          <a:prstGeom prst="hexagon">
                            <a:avLst>
                              <a:gd name="adj" fmla="val 28954"/>
                              <a:gd name="vf" fmla="val 115470"/>
                            </a:avLst>
                          </a:prstGeom>
                          <a:solidFill>
                            <a:srgbClr val="FF9900">
                              <a:alpha val="5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0" name="AutoShape 61"/>
                          <p:cNvSpPr>
                            <a:spLocks noChangeArrowheads="1"/>
                          </p:cNvSpPr>
                          <p:nvPr/>
                        </p:nvSpPr>
                        <p:spPr bwMode="auto">
                          <a:xfrm>
                            <a:off x="2399" y="1673"/>
                            <a:ext cx="227" cy="196"/>
                          </a:xfrm>
                          <a:prstGeom prst="hexagon">
                            <a:avLst>
                              <a:gd name="adj" fmla="val 28954"/>
                              <a:gd name="vf" fmla="val 115470"/>
                            </a:avLst>
                          </a:prstGeom>
                          <a:solidFill>
                            <a:srgbClr val="FF0066">
                              <a:alpha val="7803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1" name="AutoShape 62"/>
                          <p:cNvSpPr>
                            <a:spLocks noChangeArrowheads="1"/>
                          </p:cNvSpPr>
                          <p:nvPr/>
                        </p:nvSpPr>
                        <p:spPr bwMode="auto">
                          <a:xfrm>
                            <a:off x="2055" y="1679"/>
                            <a:ext cx="227" cy="196"/>
                          </a:xfrm>
                          <a:prstGeom prst="hexagon">
                            <a:avLst>
                              <a:gd name="adj" fmla="val 28954"/>
                              <a:gd name="vf" fmla="val 115470"/>
                            </a:avLst>
                          </a:prstGeom>
                          <a:solidFill>
                            <a:srgbClr val="FF0066">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2" name="AutoShape 63"/>
                          <p:cNvSpPr>
                            <a:spLocks noChangeArrowheads="1"/>
                          </p:cNvSpPr>
                          <p:nvPr/>
                        </p:nvSpPr>
                        <p:spPr bwMode="auto">
                          <a:xfrm>
                            <a:off x="1883" y="1780"/>
                            <a:ext cx="227" cy="196"/>
                          </a:xfrm>
                          <a:prstGeom prst="hexagon">
                            <a:avLst>
                              <a:gd name="adj" fmla="val 28954"/>
                              <a:gd name="vf" fmla="val 115470"/>
                            </a:avLst>
                          </a:prstGeom>
                          <a:solidFill>
                            <a:srgbClr val="FF0066">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3" name="AutoShape 64"/>
                          <p:cNvSpPr>
                            <a:spLocks noChangeArrowheads="1"/>
                          </p:cNvSpPr>
                          <p:nvPr/>
                        </p:nvSpPr>
                        <p:spPr bwMode="auto">
                          <a:xfrm>
                            <a:off x="3445" y="1835"/>
                            <a:ext cx="227" cy="196"/>
                          </a:xfrm>
                          <a:prstGeom prst="hexagon">
                            <a:avLst>
                              <a:gd name="adj" fmla="val 28954"/>
                              <a:gd name="vf" fmla="val 115470"/>
                            </a:avLst>
                          </a:prstGeom>
                          <a:solidFill>
                            <a:srgbClr val="AAE600">
                              <a:alpha val="2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4" name="AutoShape 65"/>
                          <p:cNvSpPr>
                            <a:spLocks noChangeArrowheads="1"/>
                          </p:cNvSpPr>
                          <p:nvPr/>
                        </p:nvSpPr>
                        <p:spPr bwMode="auto">
                          <a:xfrm>
                            <a:off x="3602" y="1728"/>
                            <a:ext cx="227" cy="196"/>
                          </a:xfrm>
                          <a:prstGeom prst="hexagon">
                            <a:avLst>
                              <a:gd name="adj" fmla="val 28954"/>
                              <a:gd name="vf" fmla="val 115470"/>
                            </a:avLst>
                          </a:prstGeom>
                          <a:solidFill>
                            <a:srgbClr val="AAE600">
                              <a:alpha val="2000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5" name="AutoShape 66"/>
                          <p:cNvSpPr>
                            <a:spLocks noChangeArrowheads="1"/>
                          </p:cNvSpPr>
                          <p:nvPr/>
                        </p:nvSpPr>
                        <p:spPr bwMode="auto">
                          <a:xfrm>
                            <a:off x="3091" y="1652"/>
                            <a:ext cx="227" cy="196"/>
                          </a:xfrm>
                          <a:prstGeom prst="hexagon">
                            <a:avLst>
                              <a:gd name="adj" fmla="val 28954"/>
                              <a:gd name="vf" fmla="val 115470"/>
                            </a:avLst>
                          </a:prstGeom>
                          <a:solidFill>
                            <a:srgbClr val="AAE600">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6" name="AutoShape 67"/>
                          <p:cNvSpPr>
                            <a:spLocks noChangeArrowheads="1"/>
                          </p:cNvSpPr>
                          <p:nvPr/>
                        </p:nvSpPr>
                        <p:spPr bwMode="auto">
                          <a:xfrm>
                            <a:off x="2225" y="1165"/>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7" name="AutoShape 68"/>
                          <p:cNvSpPr>
                            <a:spLocks noChangeArrowheads="1"/>
                          </p:cNvSpPr>
                          <p:nvPr/>
                        </p:nvSpPr>
                        <p:spPr bwMode="auto">
                          <a:xfrm>
                            <a:off x="3074" y="1457"/>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8" name="AutoShape 69"/>
                          <p:cNvSpPr>
                            <a:spLocks noChangeArrowheads="1"/>
                          </p:cNvSpPr>
                          <p:nvPr/>
                        </p:nvSpPr>
                        <p:spPr bwMode="auto">
                          <a:xfrm>
                            <a:off x="2933" y="2347"/>
                            <a:ext cx="227" cy="196"/>
                          </a:xfrm>
                          <a:prstGeom prst="hexagon">
                            <a:avLst>
                              <a:gd name="adj" fmla="val 28954"/>
                              <a:gd name="vf" fmla="val 115470"/>
                            </a:avLst>
                          </a:prstGeom>
                          <a:solidFill>
                            <a:srgbClr val="FF9900">
                              <a:alpha val="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09" name="AutoShape 70"/>
                          <p:cNvSpPr>
                            <a:spLocks noChangeArrowheads="1"/>
                          </p:cNvSpPr>
                          <p:nvPr/>
                        </p:nvSpPr>
                        <p:spPr bwMode="auto">
                          <a:xfrm>
                            <a:off x="3282" y="2355"/>
                            <a:ext cx="227" cy="196"/>
                          </a:xfrm>
                          <a:prstGeom prst="hexagon">
                            <a:avLst>
                              <a:gd name="adj" fmla="val 28954"/>
                              <a:gd name="vf" fmla="val 115470"/>
                            </a:avLst>
                          </a:prstGeom>
                          <a:solidFill>
                            <a:srgbClr val="FF9900">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0" name="AutoShape 71"/>
                          <p:cNvSpPr>
                            <a:spLocks noChangeArrowheads="1"/>
                          </p:cNvSpPr>
                          <p:nvPr/>
                        </p:nvSpPr>
                        <p:spPr bwMode="auto">
                          <a:xfrm>
                            <a:off x="2741" y="1265"/>
                            <a:ext cx="227" cy="196"/>
                          </a:xfrm>
                          <a:prstGeom prst="hexagon">
                            <a:avLst>
                              <a:gd name="adj" fmla="val 28954"/>
                              <a:gd name="vf" fmla="val 115470"/>
                            </a:avLst>
                          </a:prstGeom>
                          <a:solidFill>
                            <a:srgbClr val="0066FF">
                              <a:alpha val="5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1" name="AutoShape 72"/>
                          <p:cNvSpPr>
                            <a:spLocks noChangeArrowheads="1"/>
                          </p:cNvSpPr>
                          <p:nvPr/>
                        </p:nvSpPr>
                        <p:spPr bwMode="auto">
                          <a:xfrm>
                            <a:off x="3244" y="1346"/>
                            <a:ext cx="227" cy="196"/>
                          </a:xfrm>
                          <a:prstGeom prst="hexagon">
                            <a:avLst>
                              <a:gd name="adj" fmla="val 28954"/>
                              <a:gd name="vf" fmla="val 115470"/>
                            </a:avLst>
                          </a:prstGeom>
                          <a:solidFill>
                            <a:srgbClr val="0066FF">
                              <a:alpha val="4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2" name="AutoShape 73"/>
                          <p:cNvSpPr>
                            <a:spLocks noChangeArrowheads="1"/>
                          </p:cNvSpPr>
                          <p:nvPr/>
                        </p:nvSpPr>
                        <p:spPr bwMode="auto">
                          <a:xfrm>
                            <a:off x="3280" y="1948"/>
                            <a:ext cx="227" cy="196"/>
                          </a:xfrm>
                          <a:prstGeom prst="hexagon">
                            <a:avLst>
                              <a:gd name="adj" fmla="val 28954"/>
                              <a:gd name="vf" fmla="val 115470"/>
                            </a:avLst>
                          </a:prstGeom>
                          <a:solidFill>
                            <a:srgbClr val="AAE600">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3" name="AutoShape 74"/>
                          <p:cNvSpPr>
                            <a:spLocks noChangeArrowheads="1"/>
                          </p:cNvSpPr>
                          <p:nvPr/>
                        </p:nvSpPr>
                        <p:spPr bwMode="auto">
                          <a:xfrm>
                            <a:off x="2733" y="106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4" name="AutoShape 75"/>
                          <p:cNvSpPr>
                            <a:spLocks noChangeArrowheads="1"/>
                          </p:cNvSpPr>
                          <p:nvPr/>
                        </p:nvSpPr>
                        <p:spPr bwMode="auto">
                          <a:xfrm>
                            <a:off x="3289" y="2554"/>
                            <a:ext cx="227" cy="196"/>
                          </a:xfrm>
                          <a:prstGeom prst="hexagon">
                            <a:avLst>
                              <a:gd name="adj" fmla="val 28954"/>
                              <a:gd name="vf" fmla="val 115470"/>
                            </a:avLst>
                          </a:prstGeom>
                          <a:solidFill>
                            <a:srgbClr val="FF9900">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5" name="AutoShape 76"/>
                          <p:cNvSpPr>
                            <a:spLocks noChangeArrowheads="1"/>
                          </p:cNvSpPr>
                          <p:nvPr/>
                        </p:nvSpPr>
                        <p:spPr bwMode="auto">
                          <a:xfrm>
                            <a:off x="2564" y="1174"/>
                            <a:ext cx="227" cy="196"/>
                          </a:xfrm>
                          <a:prstGeom prst="hexagon">
                            <a:avLst>
                              <a:gd name="adj" fmla="val 28954"/>
                              <a:gd name="vf" fmla="val 115470"/>
                            </a:avLst>
                          </a:prstGeom>
                          <a:solidFill>
                            <a:srgbClr val="00CC66">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6" name="AutoShape 77"/>
                          <p:cNvSpPr>
                            <a:spLocks noChangeArrowheads="1"/>
                          </p:cNvSpPr>
                          <p:nvPr/>
                        </p:nvSpPr>
                        <p:spPr bwMode="auto">
                          <a:xfrm>
                            <a:off x="2953" y="931"/>
                            <a:ext cx="227" cy="196"/>
                          </a:xfrm>
                          <a:prstGeom prst="hexagon">
                            <a:avLst>
                              <a:gd name="adj" fmla="val 28954"/>
                              <a:gd name="vf" fmla="val 115470"/>
                            </a:avLst>
                          </a:prstGeom>
                          <a:solidFill>
                            <a:srgbClr val="0066FF">
                              <a:alpha val="392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7" name="AutoShape 78"/>
                          <p:cNvSpPr>
                            <a:spLocks noChangeArrowheads="1"/>
                          </p:cNvSpPr>
                          <p:nvPr/>
                        </p:nvSpPr>
                        <p:spPr bwMode="auto">
                          <a:xfrm>
                            <a:off x="3779" y="1628"/>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8" name="AutoShape 79"/>
                          <p:cNvSpPr>
                            <a:spLocks noChangeArrowheads="1"/>
                          </p:cNvSpPr>
                          <p:nvPr/>
                        </p:nvSpPr>
                        <p:spPr bwMode="auto">
                          <a:xfrm>
                            <a:off x="3103" y="2048"/>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19" name="AutoShape 80"/>
                          <p:cNvSpPr>
                            <a:spLocks noChangeArrowheads="1"/>
                          </p:cNvSpPr>
                          <p:nvPr/>
                        </p:nvSpPr>
                        <p:spPr bwMode="auto">
                          <a:xfrm>
                            <a:off x="2243" y="2368"/>
                            <a:ext cx="227" cy="196"/>
                          </a:xfrm>
                          <a:prstGeom prst="hexagon">
                            <a:avLst>
                              <a:gd name="adj" fmla="val 28954"/>
                              <a:gd name="vf" fmla="val 115470"/>
                            </a:avLst>
                          </a:prstGeom>
                          <a:solidFill>
                            <a:srgbClr val="9900CC">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0" name="AutoShape 81"/>
                          <p:cNvSpPr>
                            <a:spLocks noChangeArrowheads="1"/>
                          </p:cNvSpPr>
                          <p:nvPr/>
                        </p:nvSpPr>
                        <p:spPr bwMode="auto">
                          <a:xfrm>
                            <a:off x="2235" y="1977"/>
                            <a:ext cx="227" cy="196"/>
                          </a:xfrm>
                          <a:prstGeom prst="hexagon">
                            <a:avLst>
                              <a:gd name="adj" fmla="val 28954"/>
                              <a:gd name="vf" fmla="val 115470"/>
                            </a:avLst>
                          </a:prstGeom>
                          <a:solidFill>
                            <a:srgbClr val="FF00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1" name="AutoShape 82"/>
                          <p:cNvSpPr>
                            <a:spLocks noChangeArrowheads="1"/>
                          </p:cNvSpPr>
                          <p:nvPr/>
                        </p:nvSpPr>
                        <p:spPr bwMode="auto">
                          <a:xfrm>
                            <a:off x="3459" y="2034"/>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2" name="AutoShape 83"/>
                          <p:cNvSpPr>
                            <a:spLocks noChangeArrowheads="1"/>
                          </p:cNvSpPr>
                          <p:nvPr/>
                        </p:nvSpPr>
                        <p:spPr bwMode="auto">
                          <a:xfrm>
                            <a:off x="1704" y="1687"/>
                            <a:ext cx="227" cy="196"/>
                          </a:xfrm>
                          <a:prstGeom prst="hexagon">
                            <a:avLst>
                              <a:gd name="adj" fmla="val 28954"/>
                              <a:gd name="vf" fmla="val 115470"/>
                            </a:avLst>
                          </a:prstGeom>
                          <a:solidFill>
                            <a:srgbClr val="FF0066">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3" name="AutoShape 84"/>
                          <p:cNvSpPr>
                            <a:spLocks noChangeArrowheads="1"/>
                          </p:cNvSpPr>
                          <p:nvPr/>
                        </p:nvSpPr>
                        <p:spPr bwMode="auto">
                          <a:xfrm>
                            <a:off x="3430" y="1642"/>
                            <a:ext cx="227" cy="196"/>
                          </a:xfrm>
                          <a:prstGeom prst="hexagon">
                            <a:avLst>
                              <a:gd name="adj" fmla="val 28954"/>
                              <a:gd name="vf" fmla="val 115470"/>
                            </a:avLst>
                          </a:prstGeom>
                          <a:solidFill>
                            <a:srgbClr val="AAE600">
                              <a:alpha val="3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4" name="AutoShape 85"/>
                          <p:cNvSpPr>
                            <a:spLocks noChangeArrowheads="1"/>
                          </p:cNvSpPr>
                          <p:nvPr/>
                        </p:nvSpPr>
                        <p:spPr bwMode="auto">
                          <a:xfrm>
                            <a:off x="2762" y="2254"/>
                            <a:ext cx="227" cy="196"/>
                          </a:xfrm>
                          <a:prstGeom prst="hexagon">
                            <a:avLst>
                              <a:gd name="adj" fmla="val 28954"/>
                              <a:gd name="vf" fmla="val 115470"/>
                            </a:avLst>
                          </a:prstGeom>
                          <a:solidFill>
                            <a:srgbClr val="FF9900">
                              <a:alpha val="2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5" name="AutoShape 86"/>
                          <p:cNvSpPr>
                            <a:spLocks noChangeArrowheads="1"/>
                          </p:cNvSpPr>
                          <p:nvPr/>
                        </p:nvSpPr>
                        <p:spPr bwMode="auto">
                          <a:xfrm>
                            <a:off x="2235" y="2176"/>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6" name="AutoShape 87"/>
                          <p:cNvSpPr>
                            <a:spLocks noChangeArrowheads="1"/>
                          </p:cNvSpPr>
                          <p:nvPr/>
                        </p:nvSpPr>
                        <p:spPr bwMode="auto">
                          <a:xfrm>
                            <a:off x="2065" y="2467"/>
                            <a:ext cx="227" cy="196"/>
                          </a:xfrm>
                          <a:prstGeom prst="hexagon">
                            <a:avLst>
                              <a:gd name="adj" fmla="val 28954"/>
                              <a:gd name="vf" fmla="val 115470"/>
                            </a:avLst>
                          </a:prstGeom>
                          <a:solidFill>
                            <a:srgbClr val="9900CC">
                              <a:alpha val="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7" name="AutoShape 88"/>
                          <p:cNvSpPr>
                            <a:spLocks noChangeArrowheads="1"/>
                          </p:cNvSpPr>
                          <p:nvPr/>
                        </p:nvSpPr>
                        <p:spPr bwMode="auto">
                          <a:xfrm>
                            <a:off x="2592" y="2360"/>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928" name="AutoShape 89"/>
                          <p:cNvSpPr>
                            <a:spLocks noChangeArrowheads="1"/>
                          </p:cNvSpPr>
                          <p:nvPr/>
                        </p:nvSpPr>
                        <p:spPr bwMode="auto">
                          <a:xfrm>
                            <a:off x="2229" y="1364"/>
                            <a:ext cx="227" cy="196"/>
                          </a:xfrm>
                          <a:prstGeom prst="hexagon">
                            <a:avLst>
                              <a:gd name="adj" fmla="val 28954"/>
                              <a:gd name="vf" fmla="val 115470"/>
                            </a:avLst>
                          </a:prstGeom>
                          <a:solidFill>
                            <a:srgbClr val="00CC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77871" name="AutoShape 90"/>
                      <p:cNvSpPr>
                        <a:spLocks noChangeArrowheads="1"/>
                      </p:cNvSpPr>
                      <p:nvPr/>
                    </p:nvSpPr>
                    <p:spPr bwMode="auto">
                      <a:xfrm>
                        <a:off x="2221" y="1569"/>
                        <a:ext cx="227" cy="196"/>
                      </a:xfrm>
                      <a:prstGeom prst="hexagon">
                        <a:avLst>
                          <a:gd name="adj" fmla="val 28954"/>
                          <a:gd name="vf" fmla="val 115470"/>
                        </a:avLst>
                      </a:prstGeom>
                      <a:solidFill>
                        <a:srgbClr val="FF0066">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72" name="AutoShape 91"/>
                      <p:cNvSpPr>
                        <a:spLocks noChangeArrowheads="1"/>
                      </p:cNvSpPr>
                      <p:nvPr/>
                    </p:nvSpPr>
                    <p:spPr bwMode="auto">
                      <a:xfrm>
                        <a:off x="3260" y="1541"/>
                        <a:ext cx="227" cy="196"/>
                      </a:xfrm>
                      <a:prstGeom prst="hexagon">
                        <a:avLst>
                          <a:gd name="adj" fmla="val 28954"/>
                          <a:gd name="vf" fmla="val 115470"/>
                        </a:avLst>
                      </a:prstGeom>
                      <a:solidFill>
                        <a:srgbClr val="0066FF">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73" name="AutoShape 92"/>
                      <p:cNvSpPr>
                        <a:spLocks noChangeArrowheads="1"/>
                      </p:cNvSpPr>
                      <p:nvPr/>
                    </p:nvSpPr>
                    <p:spPr bwMode="auto">
                      <a:xfrm>
                        <a:off x="2414" y="2275"/>
                        <a:ext cx="227" cy="196"/>
                      </a:xfrm>
                      <a:prstGeom prst="hexagon">
                        <a:avLst>
                          <a:gd name="adj" fmla="val 28954"/>
                          <a:gd name="vf" fmla="val 115470"/>
                        </a:avLst>
                      </a:prstGeom>
                      <a:solidFill>
                        <a:srgbClr val="9900CC">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77867" name="AutoShape 93"/>
                  <p:cNvSpPr>
                    <a:spLocks noChangeArrowheads="1"/>
                  </p:cNvSpPr>
                  <p:nvPr/>
                </p:nvSpPr>
                <p:spPr bwMode="auto">
                  <a:xfrm>
                    <a:off x="3283" y="2147"/>
                    <a:ext cx="227" cy="196"/>
                  </a:xfrm>
                  <a:prstGeom prst="hexagon">
                    <a:avLst>
                      <a:gd name="adj" fmla="val 28954"/>
                      <a:gd name="vf" fmla="val 115470"/>
                    </a:avLst>
                  </a:prstGeom>
                  <a:solidFill>
                    <a:srgbClr val="AAE600">
                      <a:alpha val="2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77865" name="AutoShape 94"/>
                <p:cNvSpPr>
                  <a:spLocks noChangeArrowheads="1"/>
                </p:cNvSpPr>
                <p:nvPr/>
              </p:nvSpPr>
              <p:spPr bwMode="auto">
                <a:xfrm>
                  <a:off x="2766" y="2464"/>
                  <a:ext cx="227" cy="196"/>
                </a:xfrm>
                <a:prstGeom prst="hexagon">
                  <a:avLst>
                    <a:gd name="adj" fmla="val 28954"/>
                    <a:gd name="vf" fmla="val 115470"/>
                  </a:avLst>
                </a:prstGeom>
                <a:solidFill>
                  <a:srgbClr val="9900CC">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grpSp>
          <p:nvGrpSpPr>
            <p:cNvPr id="77842" name="Group 110"/>
            <p:cNvGrpSpPr>
              <a:grpSpLocks/>
            </p:cNvGrpSpPr>
            <p:nvPr/>
          </p:nvGrpSpPr>
          <p:grpSpPr bwMode="auto">
            <a:xfrm>
              <a:off x="836389" y="2974752"/>
              <a:ext cx="638175" cy="636587"/>
              <a:chOff x="1519" y="1096"/>
              <a:chExt cx="402" cy="401"/>
            </a:xfrm>
          </p:grpSpPr>
          <p:sp>
            <p:nvSpPr>
              <p:cNvPr id="77859" name="AutoShape 111"/>
              <p:cNvSpPr>
                <a:spLocks noChangeArrowheads="1"/>
              </p:cNvSpPr>
              <p:nvPr/>
            </p:nvSpPr>
            <p:spPr bwMode="auto">
              <a:xfrm>
                <a:off x="1694" y="1202"/>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60" name="AutoShape 112"/>
              <p:cNvSpPr>
                <a:spLocks noChangeArrowheads="1"/>
              </p:cNvSpPr>
              <p:nvPr/>
            </p:nvSpPr>
            <p:spPr bwMode="auto">
              <a:xfrm>
                <a:off x="1519" y="1301"/>
                <a:ext cx="227" cy="196"/>
              </a:xfrm>
              <a:prstGeom prst="hexagon">
                <a:avLst>
                  <a:gd name="adj" fmla="val 28954"/>
                  <a:gd name="vf" fmla="val 115470"/>
                </a:avLst>
              </a:prstGeom>
              <a:solidFill>
                <a:srgbClr val="00CC66">
                  <a:alpha val="2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61" name="AutoShape 113"/>
              <p:cNvSpPr>
                <a:spLocks noChangeArrowheads="1"/>
              </p:cNvSpPr>
              <p:nvPr/>
            </p:nvSpPr>
            <p:spPr bwMode="auto">
              <a:xfrm>
                <a:off x="1524" y="109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77843" name="Group 114"/>
            <p:cNvGrpSpPr>
              <a:grpSpLocks/>
            </p:cNvGrpSpPr>
            <p:nvPr/>
          </p:nvGrpSpPr>
          <p:grpSpPr bwMode="auto">
            <a:xfrm>
              <a:off x="2204814" y="2542952"/>
              <a:ext cx="647700" cy="454025"/>
              <a:chOff x="4604" y="757"/>
              <a:chExt cx="408" cy="286"/>
            </a:xfrm>
          </p:grpSpPr>
          <p:sp>
            <p:nvSpPr>
              <p:cNvPr id="77857" name="AutoShape 115"/>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8" name="AutoShape 116"/>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77844" name="Group 117"/>
            <p:cNvGrpSpPr>
              <a:grpSpLocks/>
            </p:cNvGrpSpPr>
            <p:nvPr/>
          </p:nvGrpSpPr>
          <p:grpSpPr bwMode="auto">
            <a:xfrm>
              <a:off x="2781077" y="2974752"/>
              <a:ext cx="647700" cy="454025"/>
              <a:chOff x="4604" y="757"/>
              <a:chExt cx="408" cy="286"/>
            </a:xfrm>
          </p:grpSpPr>
          <p:sp>
            <p:nvSpPr>
              <p:cNvPr id="77855" name="AutoShape 118"/>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6" name="AutoShape 119"/>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77845" name="Group 120"/>
            <p:cNvGrpSpPr>
              <a:grpSpLocks/>
            </p:cNvGrpSpPr>
            <p:nvPr/>
          </p:nvGrpSpPr>
          <p:grpSpPr bwMode="auto">
            <a:xfrm>
              <a:off x="2565177" y="4414614"/>
              <a:ext cx="638175" cy="636588"/>
              <a:chOff x="1519" y="1096"/>
              <a:chExt cx="402" cy="401"/>
            </a:xfrm>
          </p:grpSpPr>
          <p:sp>
            <p:nvSpPr>
              <p:cNvPr id="77852" name="AutoShape 121"/>
              <p:cNvSpPr>
                <a:spLocks noChangeArrowheads="1"/>
              </p:cNvSpPr>
              <p:nvPr/>
            </p:nvSpPr>
            <p:spPr bwMode="auto">
              <a:xfrm>
                <a:off x="1694" y="1202"/>
                <a:ext cx="227" cy="196"/>
              </a:xfrm>
              <a:prstGeom prst="hexagon">
                <a:avLst>
                  <a:gd name="adj" fmla="val 28954"/>
                  <a:gd name="vf" fmla="val 115470"/>
                </a:avLst>
              </a:prstGeom>
              <a:solidFill>
                <a:srgbClr val="FF9900">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3" name="AutoShape 122"/>
              <p:cNvSpPr>
                <a:spLocks noChangeArrowheads="1"/>
              </p:cNvSpPr>
              <p:nvPr/>
            </p:nvSpPr>
            <p:spPr bwMode="auto">
              <a:xfrm>
                <a:off x="1519" y="1301"/>
                <a:ext cx="227" cy="196"/>
              </a:xfrm>
              <a:prstGeom prst="hexagon">
                <a:avLst>
                  <a:gd name="adj" fmla="val 28954"/>
                  <a:gd name="vf" fmla="val 115470"/>
                </a:avLst>
              </a:prstGeom>
              <a:solidFill>
                <a:srgbClr val="FF9900">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4" name="AutoShape 123"/>
              <p:cNvSpPr>
                <a:spLocks noChangeArrowheads="1"/>
              </p:cNvSpPr>
              <p:nvPr/>
            </p:nvSpPr>
            <p:spPr bwMode="auto">
              <a:xfrm>
                <a:off x="1524" y="1096"/>
                <a:ext cx="227" cy="196"/>
              </a:xfrm>
              <a:prstGeom prst="hexagon">
                <a:avLst>
                  <a:gd name="adj" fmla="val 28954"/>
                  <a:gd name="vf" fmla="val 115470"/>
                </a:avLst>
              </a:prstGeom>
              <a:solidFill>
                <a:srgbClr val="99CC00">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77846" name="Group 124"/>
            <p:cNvGrpSpPr>
              <a:grpSpLocks/>
            </p:cNvGrpSpPr>
            <p:nvPr/>
          </p:nvGrpSpPr>
          <p:grpSpPr bwMode="auto">
            <a:xfrm>
              <a:off x="907827" y="3982814"/>
              <a:ext cx="638175" cy="636588"/>
              <a:chOff x="1519" y="1096"/>
              <a:chExt cx="402" cy="401"/>
            </a:xfrm>
          </p:grpSpPr>
          <p:sp>
            <p:nvSpPr>
              <p:cNvPr id="77849" name="AutoShape 125"/>
              <p:cNvSpPr>
                <a:spLocks noChangeArrowheads="1"/>
              </p:cNvSpPr>
              <p:nvPr/>
            </p:nvSpPr>
            <p:spPr bwMode="auto">
              <a:xfrm>
                <a:off x="1694" y="1202"/>
                <a:ext cx="227" cy="196"/>
              </a:xfrm>
              <a:prstGeom prst="hexagon">
                <a:avLst>
                  <a:gd name="adj" fmla="val 28954"/>
                  <a:gd name="vf" fmla="val 115470"/>
                </a:avLst>
              </a:prstGeom>
              <a:solidFill>
                <a:srgbClr val="FF00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0" name="AutoShape 126"/>
              <p:cNvSpPr>
                <a:spLocks noChangeArrowheads="1"/>
              </p:cNvSpPr>
              <p:nvPr/>
            </p:nvSpPr>
            <p:spPr bwMode="auto">
              <a:xfrm>
                <a:off x="1519" y="1301"/>
                <a:ext cx="227" cy="196"/>
              </a:xfrm>
              <a:prstGeom prst="hexagon">
                <a:avLst>
                  <a:gd name="adj" fmla="val 28954"/>
                  <a:gd name="vf" fmla="val 115470"/>
                </a:avLst>
              </a:prstGeom>
              <a:solidFill>
                <a:srgbClr val="FF0066">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77851" name="AutoShape 127"/>
              <p:cNvSpPr>
                <a:spLocks noChangeArrowheads="1"/>
              </p:cNvSpPr>
              <p:nvPr/>
            </p:nvSpPr>
            <p:spPr bwMode="auto">
              <a:xfrm>
                <a:off x="1524" y="1096"/>
                <a:ext cx="227" cy="196"/>
              </a:xfrm>
              <a:prstGeom prst="hexagon">
                <a:avLst>
                  <a:gd name="adj" fmla="val 28954"/>
                  <a:gd name="vf" fmla="val 115470"/>
                </a:avLst>
              </a:prstGeom>
              <a:solidFill>
                <a:srgbClr val="FF00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77847" name="Oval 133"/>
            <p:cNvSpPr>
              <a:spLocks noChangeArrowheads="1"/>
            </p:cNvSpPr>
            <p:nvPr/>
          </p:nvSpPr>
          <p:spPr bwMode="auto">
            <a:xfrm rot="-8054464">
              <a:off x="2708090" y="2971564"/>
              <a:ext cx="71437" cy="71438"/>
            </a:xfrm>
            <a:prstGeom prst="ellipse">
              <a:avLst/>
            </a:prstGeom>
            <a:noFill/>
            <a:ln w="12700">
              <a:solidFill>
                <a:srgbClr val="0066FF">
                  <a:alpha val="12157"/>
                </a:srgbClr>
              </a:solidFill>
              <a:round/>
              <a:headEnd/>
              <a:tailEnd/>
            </a:ln>
          </p:spPr>
          <p:txBody>
            <a:bodyPr wrap="none" anchor="ctr"/>
            <a:lstStyle/>
            <a:p>
              <a:endParaRPr lang="zh-CN" altLang="en-US">
                <a:latin typeface="Franklin Gothic Book" pitchFamily="34" charset="0"/>
                <a:ea typeface="黑体" pitchFamily="49" charset="-122"/>
              </a:endParaRPr>
            </a:p>
          </p:txBody>
        </p:sp>
        <p:sp>
          <p:nvSpPr>
            <p:cNvPr id="77848" name="Oval 169"/>
            <p:cNvSpPr>
              <a:spLocks noChangeArrowheads="1"/>
            </p:cNvSpPr>
            <p:nvPr/>
          </p:nvSpPr>
          <p:spPr bwMode="auto">
            <a:xfrm rot="18854464" flipH="1">
              <a:off x="1371390" y="3289558"/>
              <a:ext cx="71438" cy="63404"/>
            </a:xfrm>
            <a:prstGeom prst="ellipse">
              <a:avLst/>
            </a:prstGeom>
            <a:noFill/>
            <a:ln w="12700">
              <a:solidFill>
                <a:srgbClr val="00CC66"/>
              </a:solidFill>
              <a:round/>
              <a:headEnd/>
              <a:tailEnd/>
            </a:ln>
          </p:spPr>
          <p:txBody>
            <a:bodyPr wrap="none" anchor="ctr"/>
            <a:lstStyle/>
            <a:p>
              <a:endParaRPr lang="zh-CN" altLang="en-US">
                <a:latin typeface="Franklin Gothic Book" pitchFamily="34" charset="0"/>
                <a:ea typeface="黑体" pitchFamily="49" charset="-122"/>
              </a:endParaRPr>
            </a:p>
          </p:txBody>
        </p:sp>
      </p:grpSp>
      <p:sp>
        <p:nvSpPr>
          <p:cNvPr id="110" name="AutoShape 26"/>
          <p:cNvSpPr>
            <a:spLocks noChangeArrowheads="1"/>
          </p:cNvSpPr>
          <p:nvPr/>
        </p:nvSpPr>
        <p:spPr bwMode="auto">
          <a:xfrm>
            <a:off x="6096000" y="4056063"/>
            <a:ext cx="479425" cy="311150"/>
          </a:xfrm>
          <a:prstGeom prst="hexagon">
            <a:avLst>
              <a:gd name="adj" fmla="val 28954"/>
              <a:gd name="vf" fmla="val 115470"/>
            </a:avLst>
          </a:prstGeom>
          <a:solidFill>
            <a:schemeClr val="bg1">
              <a:lumMod val="75000"/>
              <a:alpha val="14117"/>
            </a:schemeClr>
          </a:solidFill>
          <a:ln w="9525">
            <a:solidFill>
              <a:schemeClr val="bg1"/>
            </a:solidFill>
            <a:miter lim="800000"/>
            <a:headEnd/>
            <a:tailEnd/>
          </a:ln>
          <a:effectLst/>
          <a:extLst/>
        </p:spPr>
        <p:txBody>
          <a:bodyPr wrap="none" lIns="112855" tIns="56428" rIns="112855" bIns="56428" anchor="ctr"/>
          <a:lstStyle/>
          <a:p>
            <a:pPr fontAlgn="auto">
              <a:spcBef>
                <a:spcPts val="0"/>
              </a:spcBef>
              <a:spcAft>
                <a:spcPts val="0"/>
              </a:spcAft>
              <a:defRPr/>
            </a:pPr>
            <a:endParaRPr lang="zh-CN" altLang="en-US" dirty="0">
              <a:latin typeface="+mn-lt"/>
              <a:ea typeface="+mn-ea"/>
            </a:endParaRPr>
          </a:p>
        </p:txBody>
      </p:sp>
      <p:sp>
        <p:nvSpPr>
          <p:cNvPr id="77831" name="AutoShape 78"/>
          <p:cNvSpPr>
            <a:spLocks noChangeArrowheads="1"/>
          </p:cNvSpPr>
          <p:nvPr/>
        </p:nvSpPr>
        <p:spPr bwMode="auto">
          <a:xfrm>
            <a:off x="5807075" y="4703763"/>
            <a:ext cx="481013" cy="311150"/>
          </a:xfrm>
          <a:prstGeom prst="hexagon">
            <a:avLst>
              <a:gd name="adj" fmla="val 28993"/>
              <a:gd name="vf" fmla="val 115470"/>
            </a:avLst>
          </a:prstGeom>
          <a:solidFill>
            <a:srgbClr val="AAE600">
              <a:alpha val="3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sp>
        <p:nvSpPr>
          <p:cNvPr id="111" name="Rectangle 4"/>
          <p:cNvSpPr>
            <a:spLocks/>
          </p:cNvSpPr>
          <p:nvPr/>
        </p:nvSpPr>
        <p:spPr bwMode="auto">
          <a:xfrm>
            <a:off x="4469753" y="2422287"/>
            <a:ext cx="3406382" cy="907941"/>
          </a:xfrm>
          <a:prstGeom prst="rect">
            <a:avLst/>
          </a:prstGeom>
          <a:noFill/>
          <a:ln w="9525">
            <a:noFill/>
            <a:miter lim="800000"/>
            <a:headEnd/>
            <a:tailEnd/>
          </a:ln>
        </p:spPr>
        <p:txBody>
          <a:bodyPr wrap="none" lIns="0" tIns="0" rIns="0" bIns="0" anchor="ctr">
            <a:spAutoFit/>
          </a:bodyPr>
          <a:lstStyle/>
          <a:p>
            <a:pPr>
              <a:defRPr/>
            </a:pPr>
            <a:r>
              <a:rPr lang="en-US" altLang="zh-CN" sz="5900" b="1" dirty="0">
                <a:solidFill>
                  <a:schemeClr val="tx2">
                    <a:lumMod val="60000"/>
                    <a:lumOff val="40000"/>
                  </a:schemeClr>
                </a:solidFill>
                <a:latin typeface="Arial" panose="020B0604020202020204" pitchFamily="34" charset="0"/>
                <a:ea typeface="Helvetica Neue UltraLight"/>
                <a:cs typeface="Arial" panose="020B0604020202020204" pitchFamily="34" charset="0"/>
                <a:sym typeface="Helvetica Neue UltraLight"/>
              </a:rPr>
              <a:t>Thanks</a:t>
            </a:r>
            <a:r>
              <a:rPr lang="zh-CN" altLang="en-US" sz="5900" b="1" dirty="0">
                <a:solidFill>
                  <a:schemeClr val="tx2">
                    <a:lumMod val="60000"/>
                    <a:lumOff val="40000"/>
                  </a:schemeClr>
                </a:solidFill>
                <a:latin typeface="Arial" panose="020B0604020202020204" pitchFamily="34" charset="0"/>
                <a:ea typeface="Helvetica Neue UltraLight"/>
                <a:cs typeface="Arial" panose="020B0604020202020204" pitchFamily="34" charset="0"/>
                <a:sym typeface="Helvetica Neue UltraLight"/>
              </a:rPr>
              <a:t>！</a:t>
            </a:r>
            <a:endParaRPr lang="en-US" altLang="zh-CN" sz="5900" b="1" dirty="0">
              <a:solidFill>
                <a:schemeClr val="tx2">
                  <a:lumMod val="60000"/>
                  <a:lumOff val="40000"/>
                </a:schemeClr>
              </a:solidFill>
              <a:latin typeface="Arial" panose="020B0604020202020204" pitchFamily="34" charset="0"/>
              <a:ea typeface="Helvetica Neue UltraLight"/>
              <a:cs typeface="Arial" panose="020B0604020202020204" pitchFamily="34" charset="0"/>
              <a:sym typeface="Helvetica Neue UltraLight"/>
            </a:endParaRPr>
          </a:p>
        </p:txBody>
      </p:sp>
      <p:sp>
        <p:nvSpPr>
          <p:cNvPr id="77838" name="矩形 2"/>
          <p:cNvSpPr>
            <a:spLocks noChangeArrowheads="1"/>
          </p:cNvSpPr>
          <p:nvPr/>
        </p:nvSpPr>
        <p:spPr bwMode="auto">
          <a:xfrm>
            <a:off x="3790950" y="620713"/>
            <a:ext cx="4572000" cy="1558568"/>
          </a:xfrm>
          <a:prstGeom prst="rect">
            <a:avLst/>
          </a:prstGeom>
          <a:noFill/>
          <a:ln w="9525">
            <a:noFill/>
            <a:miter lim="800000"/>
            <a:headEnd/>
            <a:tailEnd/>
          </a:ln>
        </p:spPr>
        <p:txBody>
          <a:bodyPr>
            <a:spAutoFit/>
          </a:bodyPr>
          <a:lstStyle/>
          <a:p>
            <a:pPr algn="ctr">
              <a:lnSpc>
                <a:spcPct val="150000"/>
              </a:lnSpc>
            </a:pPr>
            <a:r>
              <a:rPr lang="zh-CN" altLang="en-US" sz="7200" dirty="0">
                <a:solidFill>
                  <a:schemeClr val="bg1"/>
                </a:solidFill>
                <a:latin typeface="微软雅黑" pitchFamily="34" charset="-122"/>
                <a:ea typeface="微软雅黑" pitchFamily="34" charset="-122"/>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8"/>
          <p:cNvSpPr>
            <a:spLocks noChangeArrowheads="1"/>
          </p:cNvSpPr>
          <p:nvPr/>
        </p:nvSpPr>
        <p:spPr bwMode="auto">
          <a:xfrm>
            <a:off x="677486" y="838746"/>
            <a:ext cx="10635382" cy="2159000"/>
          </a:xfrm>
          <a:prstGeom prst="rect">
            <a:avLst/>
          </a:prstGeom>
          <a:noFill/>
          <a:ln w="9525">
            <a:noFill/>
            <a:miter lim="800000"/>
            <a:headEnd/>
            <a:tailEnd/>
          </a:ln>
        </p:spPr>
        <p:txBody>
          <a:bodyPr lIns="112855" tIns="56428" rIns="112855" bIns="56428"/>
          <a:lstStyle/>
          <a:p>
            <a:pPr>
              <a:lnSpc>
                <a:spcPct val="150000"/>
              </a:lnSpc>
            </a:pPr>
            <a:r>
              <a:rPr lang="en-US" altLang="zh-CN" sz="1400" dirty="0">
                <a:latin typeface="微软雅黑" pitchFamily="34" charset="-122"/>
                <a:ea typeface="微软雅黑" pitchFamily="34" charset="-122"/>
              </a:rPr>
              <a:t>Customer relationship management (CRM) manages your business's single most important goal - satisfying your customers. A highly effective customer relationship management system will encompass and enhance all aspects of customer interface, from sales and marketing to customer service : existing client relationships become stronger and new client relationships evolve more quickly - all core requirements of business success. Salesforce is a global industry leader whose expertise in client relationship management is peerless</a:t>
            </a:r>
            <a:endParaRPr lang="zh-CN" altLang="en-US" sz="1400" dirty="0">
              <a:latin typeface="微软雅黑" pitchFamily="34" charset="-122"/>
              <a:ea typeface="微软雅黑" pitchFamily="34" charset="-122"/>
            </a:endParaRPr>
          </a:p>
        </p:txBody>
      </p:sp>
      <p:sp>
        <p:nvSpPr>
          <p:cNvPr id="9" name="矩形 8"/>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15" name="标题 1"/>
          <p:cNvSpPr txBox="1">
            <a:spLocks/>
          </p:cNvSpPr>
          <p:nvPr/>
        </p:nvSpPr>
        <p:spPr>
          <a:xfrm>
            <a:off x="165100" y="261938"/>
            <a:ext cx="10971213" cy="503237"/>
          </a:xfrm>
          <a:prstGeom prst="rect">
            <a:avLst/>
          </a:prstGeom>
        </p:spPr>
        <p:txBody>
          <a:bodyPr/>
          <a:lstStyle/>
          <a:p>
            <a:pPr fontAlgn="auto">
              <a:spcAft>
                <a:spcPts val="0"/>
              </a:spcAft>
              <a:defRPr/>
            </a:pPr>
            <a:r>
              <a:rPr lang="zh-CN" altLang="en-US" sz="2500" dirty="0">
                <a:solidFill>
                  <a:schemeClr val="bg1">
                    <a:lumMod val="50000"/>
                  </a:schemeClr>
                </a:solidFill>
                <a:latin typeface="+mj-lt"/>
                <a:ea typeface="+mj-ea"/>
                <a:cs typeface="+mj-cs"/>
              </a:rPr>
              <a:t> </a:t>
            </a:r>
            <a:r>
              <a:rPr lang="en-US" altLang="zh-CN" sz="2500" dirty="0">
                <a:latin typeface="微软雅黑" pitchFamily="34" charset="-122"/>
                <a:ea typeface="微软雅黑" pitchFamily="34" charset="-122"/>
                <a:cs typeface="+mj-cs"/>
              </a:rPr>
              <a:t>Why Salesforce CRM</a:t>
            </a:r>
            <a:endParaRPr lang="zh-CN" altLang="en-US" sz="2500" dirty="0">
              <a:latin typeface="微软雅黑" pitchFamily="34" charset="-122"/>
              <a:ea typeface="微软雅黑" pitchFamily="34" charset="-122"/>
              <a:cs typeface="+mj-cs"/>
            </a:endParaRPr>
          </a:p>
        </p:txBody>
      </p:sp>
      <p:pic>
        <p:nvPicPr>
          <p:cNvPr id="2" name="图片 1"/>
          <p:cNvPicPr>
            <a:picLocks noChangeAspect="1"/>
          </p:cNvPicPr>
          <p:nvPr/>
        </p:nvPicPr>
        <p:blipFill>
          <a:blip r:embed="rId3"/>
          <a:stretch>
            <a:fillRect/>
          </a:stretch>
        </p:blipFill>
        <p:spPr>
          <a:xfrm>
            <a:off x="1630710" y="2622494"/>
            <a:ext cx="8712968" cy="4047660"/>
          </a:xfrm>
          <a:prstGeom prst="rect">
            <a:avLst/>
          </a:prstGeom>
        </p:spPr>
      </p:pic>
    </p:spTree>
    <p:extLst>
      <p:ext uri="{BB962C8B-B14F-4D97-AF65-F5344CB8AC3E}">
        <p14:creationId xmlns:p14="http://schemas.microsoft.com/office/powerpoint/2010/main" val="324125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a:spLocks noChangeArrowheads="1"/>
          </p:cNvSpPr>
          <p:nvPr/>
        </p:nvSpPr>
        <p:spPr bwMode="auto">
          <a:xfrm>
            <a:off x="334566" y="1277907"/>
            <a:ext cx="2664296" cy="365146"/>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defRPr/>
            </a:pPr>
            <a:r>
              <a:rPr lang="en-US" altLang="zh-CN" sz="1600" dirty="0">
                <a:solidFill>
                  <a:schemeClr val="bg1"/>
                </a:solidFill>
                <a:latin typeface="微软雅黑" pitchFamily="34" charset="-122"/>
                <a:ea typeface="微软雅黑" pitchFamily="34" charset="-122"/>
              </a:rPr>
              <a:t>Sales</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Cloud</a:t>
            </a:r>
            <a:endParaRPr lang="zh-CN" altLang="en-US" sz="1600" dirty="0">
              <a:solidFill>
                <a:schemeClr val="bg1"/>
              </a:solidFill>
              <a:latin typeface="微软雅黑" pitchFamily="34" charset="-122"/>
              <a:ea typeface="微软雅黑" pitchFamily="34" charset="-122"/>
            </a:endParaRPr>
          </a:p>
        </p:txBody>
      </p:sp>
      <p:sp>
        <p:nvSpPr>
          <p:cNvPr id="86" name="矩形 85"/>
          <p:cNvSpPr>
            <a:spLocks noChangeArrowheads="1"/>
          </p:cNvSpPr>
          <p:nvPr/>
        </p:nvSpPr>
        <p:spPr bwMode="auto">
          <a:xfrm>
            <a:off x="3158895" y="1277907"/>
            <a:ext cx="2520280" cy="365146"/>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defRPr/>
            </a:pPr>
            <a:r>
              <a:rPr lang="en-US" altLang="zh-CN" sz="1600" dirty="0">
                <a:solidFill>
                  <a:schemeClr val="bg1"/>
                </a:solidFill>
                <a:latin typeface="微软雅黑" pitchFamily="34" charset="-122"/>
                <a:ea typeface="微软雅黑" pitchFamily="34" charset="-122"/>
              </a:rPr>
              <a:t>Service</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Cloud</a:t>
            </a:r>
            <a:endParaRPr lang="zh-CN" altLang="en-US" sz="1600" dirty="0">
              <a:solidFill>
                <a:schemeClr val="bg1"/>
              </a:solidFill>
              <a:latin typeface="微软雅黑" pitchFamily="34" charset="-122"/>
              <a:ea typeface="微软雅黑" pitchFamily="34" charset="-122"/>
            </a:endParaRPr>
          </a:p>
        </p:txBody>
      </p:sp>
      <p:sp>
        <p:nvSpPr>
          <p:cNvPr id="87" name="矩形 86"/>
          <p:cNvSpPr>
            <a:spLocks noChangeArrowheads="1"/>
          </p:cNvSpPr>
          <p:nvPr/>
        </p:nvSpPr>
        <p:spPr bwMode="auto">
          <a:xfrm>
            <a:off x="9191550" y="1277907"/>
            <a:ext cx="2656807" cy="365146"/>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defRPr/>
            </a:pPr>
            <a:r>
              <a:rPr lang="en-US" altLang="zh-CN" sz="1600" dirty="0">
                <a:solidFill>
                  <a:schemeClr val="bg1"/>
                </a:solidFill>
                <a:latin typeface="微软雅黑" pitchFamily="34" charset="-122"/>
                <a:ea typeface="微软雅黑" pitchFamily="34" charset="-122"/>
              </a:rPr>
              <a:t>Marketing Cloud</a:t>
            </a:r>
            <a:endParaRPr lang="zh-CN" altLang="en-US" sz="1600" dirty="0">
              <a:solidFill>
                <a:schemeClr val="bg1"/>
              </a:solidFill>
              <a:latin typeface="微软雅黑" pitchFamily="34" charset="-122"/>
              <a:ea typeface="微软雅黑" pitchFamily="34" charset="-122"/>
            </a:endParaRPr>
          </a:p>
        </p:txBody>
      </p:sp>
      <p:sp>
        <p:nvSpPr>
          <p:cNvPr id="100" name="矩形 99"/>
          <p:cNvSpPr>
            <a:spLocks noChangeArrowheads="1"/>
          </p:cNvSpPr>
          <p:nvPr/>
        </p:nvSpPr>
        <p:spPr bwMode="auto">
          <a:xfrm>
            <a:off x="5839208" y="1277907"/>
            <a:ext cx="3192308" cy="365146"/>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defRPr/>
            </a:pPr>
            <a:r>
              <a:rPr lang="en-US" altLang="zh-CN" sz="1600" dirty="0">
                <a:solidFill>
                  <a:schemeClr val="bg1"/>
                </a:solidFill>
                <a:latin typeface="微软雅黑" pitchFamily="34" charset="-122"/>
                <a:ea typeface="微软雅黑" pitchFamily="34" charset="-122"/>
              </a:rPr>
              <a:t>Custom</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Cloud</a:t>
            </a:r>
            <a:endParaRPr lang="zh-CN" altLang="en-US" sz="1600" dirty="0">
              <a:solidFill>
                <a:schemeClr val="bg1"/>
              </a:solidFill>
              <a:latin typeface="微软雅黑" pitchFamily="34" charset="-122"/>
              <a:ea typeface="微软雅黑" pitchFamily="34" charset="-122"/>
            </a:endParaRPr>
          </a:p>
        </p:txBody>
      </p:sp>
      <p:sp>
        <p:nvSpPr>
          <p:cNvPr id="80" name="标题 1"/>
          <p:cNvSpPr txBox="1">
            <a:spLocks/>
          </p:cNvSpPr>
          <p:nvPr/>
        </p:nvSpPr>
        <p:spPr>
          <a:xfrm>
            <a:off x="262558" y="189434"/>
            <a:ext cx="11885612" cy="533400"/>
          </a:xfrm>
          <a:prstGeom prst="rect">
            <a:avLst/>
          </a:prstGeom>
        </p:spPr>
        <p:txBody>
          <a:bodyPr lIns="103903" tIns="51952" rIns="103903" bIns="51952"/>
          <a:lstStyle>
            <a:lvl1pPr algn="ctr" rtl="0" eaLnBrk="0" fontAlgn="base" hangingPunct="0">
              <a:spcBef>
                <a:spcPct val="0"/>
              </a:spcBef>
              <a:spcAft>
                <a:spcPct val="0"/>
              </a:spcAft>
              <a:defRPr sz="5400" kern="1200">
                <a:solidFill>
                  <a:schemeClr val="tx1"/>
                </a:solidFill>
                <a:latin typeface="+mj-lt"/>
                <a:ea typeface="+mj-ea"/>
                <a:cs typeface="+mj-cs"/>
              </a:defRPr>
            </a:lvl1pPr>
            <a:lvl2pPr algn="ctr" rtl="0" eaLnBrk="0" fontAlgn="base" hangingPunct="0">
              <a:spcBef>
                <a:spcPct val="0"/>
              </a:spcBef>
              <a:spcAft>
                <a:spcPct val="0"/>
              </a:spcAft>
              <a:defRPr sz="5400">
                <a:solidFill>
                  <a:schemeClr val="tx1"/>
                </a:solidFill>
                <a:latin typeface="Calibri" pitchFamily="34" charset="0"/>
                <a:ea typeface="宋体" pitchFamily="2" charset="-122"/>
              </a:defRPr>
            </a:lvl2pPr>
            <a:lvl3pPr algn="ctr" rtl="0" eaLnBrk="0" fontAlgn="base" hangingPunct="0">
              <a:spcBef>
                <a:spcPct val="0"/>
              </a:spcBef>
              <a:spcAft>
                <a:spcPct val="0"/>
              </a:spcAft>
              <a:defRPr sz="5400">
                <a:solidFill>
                  <a:schemeClr val="tx1"/>
                </a:solidFill>
                <a:latin typeface="Calibri" pitchFamily="34" charset="0"/>
                <a:ea typeface="宋体" pitchFamily="2" charset="-122"/>
              </a:defRPr>
            </a:lvl3pPr>
            <a:lvl4pPr algn="ctr" rtl="0" eaLnBrk="0" fontAlgn="base" hangingPunct="0">
              <a:spcBef>
                <a:spcPct val="0"/>
              </a:spcBef>
              <a:spcAft>
                <a:spcPct val="0"/>
              </a:spcAft>
              <a:defRPr sz="5400">
                <a:solidFill>
                  <a:schemeClr val="tx1"/>
                </a:solidFill>
                <a:latin typeface="Calibri" pitchFamily="34" charset="0"/>
                <a:ea typeface="宋体" pitchFamily="2" charset="-122"/>
              </a:defRPr>
            </a:lvl4pPr>
            <a:lvl5pPr algn="ctr" rtl="0" eaLnBrk="0" fontAlgn="base" hangingPunct="0">
              <a:spcBef>
                <a:spcPct val="0"/>
              </a:spcBef>
              <a:spcAft>
                <a:spcPct val="0"/>
              </a:spcAft>
              <a:defRPr sz="5400">
                <a:solidFill>
                  <a:schemeClr val="tx1"/>
                </a:solidFill>
                <a:latin typeface="Calibri" pitchFamily="34" charset="0"/>
                <a:ea typeface="宋体" pitchFamily="2" charset="-122"/>
              </a:defRPr>
            </a:lvl5pPr>
            <a:lvl6pPr marL="564276" algn="ctr" rtl="0" fontAlgn="base">
              <a:spcBef>
                <a:spcPct val="0"/>
              </a:spcBef>
              <a:spcAft>
                <a:spcPct val="0"/>
              </a:spcAft>
              <a:defRPr sz="5400">
                <a:solidFill>
                  <a:schemeClr val="tx1"/>
                </a:solidFill>
                <a:latin typeface="Calibri" pitchFamily="34" charset="0"/>
                <a:ea typeface="宋体" pitchFamily="2" charset="-122"/>
              </a:defRPr>
            </a:lvl6pPr>
            <a:lvl7pPr marL="1128552" algn="ctr" rtl="0" fontAlgn="base">
              <a:spcBef>
                <a:spcPct val="0"/>
              </a:spcBef>
              <a:spcAft>
                <a:spcPct val="0"/>
              </a:spcAft>
              <a:defRPr sz="5400">
                <a:solidFill>
                  <a:schemeClr val="tx1"/>
                </a:solidFill>
                <a:latin typeface="Calibri" pitchFamily="34" charset="0"/>
                <a:ea typeface="宋体" pitchFamily="2" charset="-122"/>
              </a:defRPr>
            </a:lvl7pPr>
            <a:lvl8pPr marL="1692829" algn="ctr" rtl="0" fontAlgn="base">
              <a:spcBef>
                <a:spcPct val="0"/>
              </a:spcBef>
              <a:spcAft>
                <a:spcPct val="0"/>
              </a:spcAft>
              <a:defRPr sz="5400">
                <a:solidFill>
                  <a:schemeClr val="tx1"/>
                </a:solidFill>
                <a:latin typeface="Calibri" pitchFamily="34" charset="0"/>
                <a:ea typeface="宋体" pitchFamily="2" charset="-122"/>
              </a:defRPr>
            </a:lvl8pPr>
            <a:lvl9pPr marL="2257105" algn="ctr" rtl="0" fontAlgn="base">
              <a:spcBef>
                <a:spcPct val="0"/>
              </a:spcBef>
              <a:spcAft>
                <a:spcPct val="0"/>
              </a:spcAft>
              <a:defRPr sz="5400">
                <a:solidFill>
                  <a:schemeClr val="tx1"/>
                </a:solidFill>
                <a:latin typeface="Calibri" pitchFamily="34" charset="0"/>
                <a:ea typeface="宋体" pitchFamily="2" charset="-122"/>
              </a:defRPr>
            </a:lvl9pPr>
          </a:lstStyle>
          <a:p>
            <a:pPr algn="l">
              <a:defRPr/>
            </a:pPr>
            <a:r>
              <a:rPr lang="en-US" altLang="zh-CN" sz="2500" kern="0" dirty="0">
                <a:latin typeface="微软雅黑" pitchFamily="34" charset="-122"/>
                <a:ea typeface="微软雅黑" pitchFamily="34" charset="-122"/>
              </a:rPr>
              <a:t>Salesforce IT Architecture</a:t>
            </a:r>
            <a:endParaRPr lang="zh-CN" altLang="en-US" sz="2500" dirty="0"/>
          </a:p>
        </p:txBody>
      </p:sp>
      <p:sp>
        <p:nvSpPr>
          <p:cNvPr id="78" name="矩形 77"/>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2" name="矩形 1"/>
          <p:cNvSpPr/>
          <p:nvPr/>
        </p:nvSpPr>
        <p:spPr>
          <a:xfrm>
            <a:off x="262557" y="828214"/>
            <a:ext cx="1350050" cy="369332"/>
          </a:xfrm>
          <a:prstGeom prst="rect">
            <a:avLst/>
          </a:prstGeom>
        </p:spPr>
        <p:txBody>
          <a:bodyPr wrap="none">
            <a:spAutoFit/>
          </a:bodyPr>
          <a:lstStyle/>
          <a:p>
            <a:pPr algn="ctr" defTabSz="1038691">
              <a:defRPr/>
            </a:pPr>
            <a:r>
              <a:rPr lang="en-US" altLang="zh-CN" dirty="0">
                <a:solidFill>
                  <a:srgbClr val="7030A0"/>
                </a:solidFill>
                <a:latin typeface="微软雅黑" pitchFamily="34" charset="-122"/>
                <a:ea typeface="微软雅黑" pitchFamily="34" charset="-122"/>
              </a:rPr>
              <a:t>Cloud</a:t>
            </a:r>
            <a:r>
              <a:rPr lang="zh-CN" altLang="en-US" dirty="0">
                <a:solidFill>
                  <a:srgbClr val="7030A0"/>
                </a:solidFill>
                <a:latin typeface="微软雅黑" pitchFamily="34" charset="-122"/>
                <a:ea typeface="微软雅黑" pitchFamily="34" charset="-122"/>
              </a:rPr>
              <a:t> </a:t>
            </a:r>
            <a:r>
              <a:rPr lang="en-US" altLang="zh-CN" dirty="0">
                <a:solidFill>
                  <a:srgbClr val="7030A0"/>
                </a:solidFill>
                <a:latin typeface="微软雅黑" pitchFamily="34" charset="-122"/>
                <a:ea typeface="微软雅黑" pitchFamily="34" charset="-122"/>
              </a:rPr>
              <a:t>APP</a:t>
            </a:r>
            <a:endParaRPr lang="zh-CN" altLang="en-US" dirty="0">
              <a:solidFill>
                <a:srgbClr val="7030A0"/>
              </a:solidFill>
              <a:latin typeface="微软雅黑" pitchFamily="34" charset="-122"/>
              <a:ea typeface="微软雅黑" pitchFamily="34" charset="-122"/>
            </a:endParaRPr>
          </a:p>
        </p:txBody>
      </p:sp>
      <p:sp>
        <p:nvSpPr>
          <p:cNvPr id="114" name="矩形 113"/>
          <p:cNvSpPr/>
          <p:nvPr/>
        </p:nvSpPr>
        <p:spPr>
          <a:xfrm>
            <a:off x="262557" y="1980342"/>
            <a:ext cx="1854547" cy="369332"/>
          </a:xfrm>
          <a:prstGeom prst="rect">
            <a:avLst/>
          </a:prstGeom>
        </p:spPr>
        <p:txBody>
          <a:bodyPr wrap="none">
            <a:spAutoFit/>
          </a:bodyPr>
          <a:lstStyle/>
          <a:p>
            <a:pPr algn="ctr" defTabSz="1038691"/>
            <a:r>
              <a:rPr lang="en-US" altLang="zh-CN" dirty="0">
                <a:solidFill>
                  <a:srgbClr val="7030A0"/>
                </a:solidFill>
                <a:latin typeface="微软雅黑" pitchFamily="34" charset="-122"/>
                <a:ea typeface="微软雅黑" pitchFamily="34" charset="-122"/>
              </a:rPr>
              <a:t>Cloud Platform</a:t>
            </a:r>
            <a:endParaRPr lang="zh-CN" altLang="en-US" dirty="0">
              <a:solidFill>
                <a:srgbClr val="7030A0"/>
              </a:solidFill>
              <a:latin typeface="微软雅黑" pitchFamily="34" charset="-122"/>
              <a:ea typeface="微软雅黑" pitchFamily="34" charset="-122"/>
            </a:endParaRPr>
          </a:p>
        </p:txBody>
      </p:sp>
      <p:sp>
        <p:nvSpPr>
          <p:cNvPr id="115" name="矩形 114"/>
          <p:cNvSpPr/>
          <p:nvPr/>
        </p:nvSpPr>
        <p:spPr>
          <a:xfrm>
            <a:off x="262557" y="4437906"/>
            <a:ext cx="2467278" cy="369332"/>
          </a:xfrm>
          <a:prstGeom prst="rect">
            <a:avLst/>
          </a:prstGeom>
        </p:spPr>
        <p:txBody>
          <a:bodyPr wrap="none">
            <a:spAutoFit/>
          </a:bodyPr>
          <a:lstStyle/>
          <a:p>
            <a:pPr algn="ctr" defTabSz="1038691"/>
            <a:r>
              <a:rPr lang="en-US" altLang="zh-CN" dirty="0">
                <a:solidFill>
                  <a:srgbClr val="7030A0"/>
                </a:solidFill>
                <a:latin typeface="微软雅黑" pitchFamily="34" charset="-122"/>
                <a:ea typeface="微软雅黑" pitchFamily="34" charset="-122"/>
              </a:rPr>
              <a:t>Cloud  Infrastructure</a:t>
            </a:r>
            <a:endParaRPr lang="zh-CN" altLang="en-US" dirty="0">
              <a:solidFill>
                <a:srgbClr val="7030A0"/>
              </a:solidFill>
              <a:latin typeface="微软雅黑" pitchFamily="34" charset="-122"/>
              <a:ea typeface="微软雅黑" pitchFamily="34" charset="-122"/>
            </a:endParaRPr>
          </a:p>
        </p:txBody>
      </p:sp>
      <p:cxnSp>
        <p:nvCxnSpPr>
          <p:cNvPr id="4" name="直接连接符 3"/>
          <p:cNvCxnSpPr/>
          <p:nvPr/>
        </p:nvCxnSpPr>
        <p:spPr>
          <a:xfrm>
            <a:off x="262558" y="1917626"/>
            <a:ext cx="11736783" cy="36000"/>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334566" y="4293890"/>
            <a:ext cx="11513491" cy="36000"/>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sp>
        <p:nvSpPr>
          <p:cNvPr id="54" name="矩形 53"/>
          <p:cNvSpPr>
            <a:spLocks noChangeArrowheads="1"/>
          </p:cNvSpPr>
          <p:nvPr/>
        </p:nvSpPr>
        <p:spPr bwMode="auto">
          <a:xfrm>
            <a:off x="406574" y="234967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Unlimited</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Real-Time</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Customization</a:t>
            </a:r>
            <a:endParaRPr lang="zh-CN" altLang="en-US" sz="1600" dirty="0">
              <a:solidFill>
                <a:schemeClr val="bg1"/>
              </a:solidFill>
              <a:latin typeface="微软雅黑" pitchFamily="34" charset="-122"/>
              <a:ea typeface="微软雅黑" pitchFamily="34" charset="-122"/>
            </a:endParaRPr>
          </a:p>
        </p:txBody>
      </p:sp>
      <p:sp>
        <p:nvSpPr>
          <p:cNvPr id="55" name="矩形 54"/>
          <p:cNvSpPr>
            <a:spLocks noChangeArrowheads="1"/>
          </p:cNvSpPr>
          <p:nvPr/>
        </p:nvSpPr>
        <p:spPr bwMode="auto">
          <a:xfrm>
            <a:off x="3309731" y="234967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err="1">
                <a:solidFill>
                  <a:schemeClr val="bg1"/>
                </a:solidFill>
                <a:latin typeface="微软雅黑" pitchFamily="34" charset="-122"/>
                <a:ea typeface="微软雅黑" pitchFamily="34" charset="-122"/>
              </a:rPr>
              <a:t>Security&amp;Sharing</a:t>
            </a:r>
            <a:endParaRPr lang="zh-CN" altLang="en-US" sz="1600" dirty="0">
              <a:solidFill>
                <a:schemeClr val="bg1"/>
              </a:solidFill>
              <a:latin typeface="微软雅黑" pitchFamily="34" charset="-122"/>
              <a:ea typeface="微软雅黑" pitchFamily="34" charset="-122"/>
            </a:endParaRPr>
          </a:p>
        </p:txBody>
      </p:sp>
      <p:sp>
        <p:nvSpPr>
          <p:cNvPr id="56" name="矩形 55"/>
          <p:cNvSpPr>
            <a:spLocks noChangeArrowheads="1"/>
          </p:cNvSpPr>
          <p:nvPr/>
        </p:nvSpPr>
        <p:spPr bwMode="auto">
          <a:xfrm>
            <a:off x="6212888" y="2349674"/>
            <a:ext cx="2591618"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Programmable Cloud Logic</a:t>
            </a:r>
            <a:endParaRPr lang="zh-CN" altLang="en-US" sz="1600" dirty="0">
              <a:solidFill>
                <a:schemeClr val="bg1"/>
              </a:solidFill>
              <a:latin typeface="微软雅黑" pitchFamily="34" charset="-122"/>
              <a:ea typeface="微软雅黑" pitchFamily="34" charset="-122"/>
            </a:endParaRPr>
          </a:p>
        </p:txBody>
      </p:sp>
      <p:sp>
        <p:nvSpPr>
          <p:cNvPr id="57" name="矩形 56"/>
          <p:cNvSpPr>
            <a:spLocks noChangeArrowheads="1"/>
          </p:cNvSpPr>
          <p:nvPr/>
        </p:nvSpPr>
        <p:spPr bwMode="auto">
          <a:xfrm>
            <a:off x="9364313" y="234967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Real-Time</a:t>
            </a:r>
            <a:r>
              <a:rPr lang="zh-CN" altLang="en-US" sz="1600" dirty="0">
                <a:solidFill>
                  <a:schemeClr val="bg1"/>
                </a:solidFill>
                <a:latin typeface="微软雅黑" pitchFamily="34" charset="-122"/>
                <a:ea typeface="微软雅黑" pitchFamily="34" charset="-122"/>
              </a:rPr>
              <a:t> </a:t>
            </a:r>
            <a:r>
              <a:rPr lang="en-US" altLang="zh-CN" sz="1600" dirty="0" err="1">
                <a:solidFill>
                  <a:schemeClr val="bg1"/>
                </a:solidFill>
                <a:latin typeface="微软雅黑" pitchFamily="34" charset="-122"/>
                <a:ea typeface="微软雅黑" pitchFamily="34" charset="-122"/>
              </a:rPr>
              <a:t>workflow&amp;Approvals</a:t>
            </a:r>
            <a:endParaRPr lang="zh-CN" altLang="en-US" sz="1600" dirty="0">
              <a:solidFill>
                <a:schemeClr val="bg1"/>
              </a:solidFill>
              <a:latin typeface="微软雅黑" pitchFamily="34" charset="-122"/>
              <a:ea typeface="微软雅黑" pitchFamily="34" charset="-122"/>
            </a:endParaRPr>
          </a:p>
        </p:txBody>
      </p:sp>
      <p:sp>
        <p:nvSpPr>
          <p:cNvPr id="58" name="矩形 57"/>
          <p:cNvSpPr>
            <a:spLocks noChangeArrowheads="1"/>
          </p:cNvSpPr>
          <p:nvPr/>
        </p:nvSpPr>
        <p:spPr bwMode="auto">
          <a:xfrm>
            <a:off x="3309731" y="3302622"/>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Programmable User Interface</a:t>
            </a:r>
            <a:endParaRPr lang="zh-CN" altLang="en-US" sz="1600" dirty="0">
              <a:solidFill>
                <a:schemeClr val="bg1"/>
              </a:solidFill>
              <a:latin typeface="微软雅黑" pitchFamily="34" charset="-122"/>
              <a:ea typeface="微软雅黑" pitchFamily="34" charset="-122"/>
            </a:endParaRPr>
          </a:p>
        </p:txBody>
      </p:sp>
      <p:sp>
        <p:nvSpPr>
          <p:cNvPr id="63" name="矩形 62"/>
          <p:cNvSpPr>
            <a:spLocks noChangeArrowheads="1"/>
          </p:cNvSpPr>
          <p:nvPr/>
        </p:nvSpPr>
        <p:spPr bwMode="auto">
          <a:xfrm>
            <a:off x="6205751" y="3325687"/>
            <a:ext cx="2598755" cy="561068"/>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Real-time</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Analytics</a:t>
            </a:r>
            <a:endParaRPr lang="zh-CN" altLang="en-US" sz="1600" dirty="0">
              <a:solidFill>
                <a:schemeClr val="bg1"/>
              </a:solidFill>
              <a:latin typeface="微软雅黑" pitchFamily="34" charset="-122"/>
              <a:ea typeface="微软雅黑" pitchFamily="34" charset="-122"/>
            </a:endParaRPr>
          </a:p>
        </p:txBody>
      </p:sp>
      <p:sp>
        <p:nvSpPr>
          <p:cNvPr id="65" name="矩形 64"/>
          <p:cNvSpPr>
            <a:spLocks noChangeArrowheads="1"/>
          </p:cNvSpPr>
          <p:nvPr/>
        </p:nvSpPr>
        <p:spPr bwMode="auto">
          <a:xfrm>
            <a:off x="9357174" y="3302620"/>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250+</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Integrated</a:t>
            </a:r>
            <a:r>
              <a:rPr lang="zh-CN" altLang="en-US" sz="1600" dirty="0">
                <a:solidFill>
                  <a:schemeClr val="bg1"/>
                </a:solidFill>
                <a:latin typeface="微软雅黑" pitchFamily="34" charset="-122"/>
                <a:ea typeface="微软雅黑" pitchFamily="34" charset="-122"/>
              </a:rPr>
              <a:t> </a:t>
            </a:r>
            <a:r>
              <a:rPr lang="en-US" altLang="zh-CN" sz="1600" dirty="0">
                <a:solidFill>
                  <a:schemeClr val="bg1"/>
                </a:solidFill>
                <a:latin typeface="微软雅黑" pitchFamily="34" charset="-122"/>
                <a:ea typeface="微软雅黑" pitchFamily="34" charset="-122"/>
              </a:rPr>
              <a:t>Applications</a:t>
            </a:r>
            <a:endParaRPr lang="zh-CN" altLang="en-US" sz="1600" dirty="0">
              <a:solidFill>
                <a:schemeClr val="bg1"/>
              </a:solidFill>
              <a:latin typeface="微软雅黑" pitchFamily="34" charset="-122"/>
              <a:ea typeface="微软雅黑" pitchFamily="34" charset="-122"/>
            </a:endParaRPr>
          </a:p>
        </p:txBody>
      </p:sp>
      <p:sp>
        <p:nvSpPr>
          <p:cNvPr id="51" name="矩形 50"/>
          <p:cNvSpPr>
            <a:spLocks noChangeArrowheads="1"/>
          </p:cNvSpPr>
          <p:nvPr/>
        </p:nvSpPr>
        <p:spPr bwMode="auto">
          <a:xfrm>
            <a:off x="413711" y="330262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Real-Time Mobile Deployment</a:t>
            </a:r>
            <a:endParaRPr lang="zh-CN" altLang="en-US" sz="1600" dirty="0">
              <a:solidFill>
                <a:schemeClr val="bg1"/>
              </a:solidFill>
              <a:latin typeface="微软雅黑" pitchFamily="34" charset="-122"/>
              <a:ea typeface="微软雅黑" pitchFamily="34" charset="-122"/>
            </a:endParaRPr>
          </a:p>
        </p:txBody>
      </p:sp>
      <p:sp>
        <p:nvSpPr>
          <p:cNvPr id="53" name="矩形 52"/>
          <p:cNvSpPr>
            <a:spLocks noChangeArrowheads="1"/>
          </p:cNvSpPr>
          <p:nvPr/>
        </p:nvSpPr>
        <p:spPr bwMode="auto">
          <a:xfrm>
            <a:off x="410739" y="486995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ISO 27001</a:t>
            </a:r>
          </a:p>
          <a:p>
            <a:pPr algn="ctr" defTabSz="1038691"/>
            <a:r>
              <a:rPr lang="en-US" altLang="zh-CN" sz="1600" dirty="0">
                <a:solidFill>
                  <a:schemeClr val="bg1"/>
                </a:solidFill>
                <a:latin typeface="微软雅黑" pitchFamily="34" charset="-122"/>
                <a:ea typeface="微软雅黑" pitchFamily="34" charset="-122"/>
              </a:rPr>
              <a:t>Certified </a:t>
            </a:r>
            <a:r>
              <a:rPr lang="en-US" altLang="zh-CN" sz="1600" dirty="0" err="1">
                <a:solidFill>
                  <a:schemeClr val="bg1"/>
                </a:solidFill>
                <a:latin typeface="微软雅黑" pitchFamily="34" charset="-122"/>
                <a:ea typeface="微软雅黑" pitchFamily="34" charset="-122"/>
              </a:rPr>
              <a:t>Sequrity</a:t>
            </a:r>
            <a:endParaRPr lang="zh-CN" altLang="en-US" sz="1600" dirty="0">
              <a:solidFill>
                <a:schemeClr val="bg1"/>
              </a:solidFill>
              <a:latin typeface="微软雅黑" pitchFamily="34" charset="-122"/>
              <a:ea typeface="微软雅黑" pitchFamily="34" charset="-122"/>
            </a:endParaRPr>
          </a:p>
        </p:txBody>
      </p:sp>
      <p:sp>
        <p:nvSpPr>
          <p:cNvPr id="62" name="矩形 61"/>
          <p:cNvSpPr>
            <a:spLocks noChangeArrowheads="1"/>
          </p:cNvSpPr>
          <p:nvPr/>
        </p:nvSpPr>
        <p:spPr bwMode="auto">
          <a:xfrm>
            <a:off x="3313896" y="486995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Proven</a:t>
            </a:r>
          </a:p>
          <a:p>
            <a:pPr algn="ctr" defTabSz="1038691"/>
            <a:r>
              <a:rPr lang="en-US" altLang="zh-CN" sz="1600" dirty="0">
                <a:solidFill>
                  <a:schemeClr val="bg1"/>
                </a:solidFill>
                <a:latin typeface="微软雅黑" pitchFamily="34" charset="-122"/>
                <a:ea typeface="微软雅黑" pitchFamily="34" charset="-122"/>
              </a:rPr>
              <a:t>Real-Time </a:t>
            </a:r>
            <a:r>
              <a:rPr lang="en-US" altLang="zh-CN" sz="1600" dirty="0" err="1">
                <a:solidFill>
                  <a:schemeClr val="bg1"/>
                </a:solidFill>
                <a:latin typeface="微软雅黑" pitchFamily="34" charset="-122"/>
                <a:ea typeface="微软雅黑" pitchFamily="34" charset="-122"/>
              </a:rPr>
              <a:t>Scalibility</a:t>
            </a:r>
            <a:endParaRPr lang="zh-CN" altLang="en-US" sz="1600" dirty="0">
              <a:solidFill>
                <a:schemeClr val="bg1"/>
              </a:solidFill>
              <a:latin typeface="微软雅黑" pitchFamily="34" charset="-122"/>
              <a:ea typeface="微软雅黑" pitchFamily="34" charset="-122"/>
            </a:endParaRPr>
          </a:p>
        </p:txBody>
      </p:sp>
      <p:sp>
        <p:nvSpPr>
          <p:cNvPr id="64" name="矩形 63"/>
          <p:cNvSpPr>
            <a:spLocks noChangeArrowheads="1"/>
          </p:cNvSpPr>
          <p:nvPr/>
        </p:nvSpPr>
        <p:spPr bwMode="auto">
          <a:xfrm>
            <a:off x="6217053" y="4869954"/>
            <a:ext cx="2591618"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Real-Time</a:t>
            </a:r>
          </a:p>
          <a:p>
            <a:pPr algn="ctr" defTabSz="1038691"/>
            <a:r>
              <a:rPr lang="en-US" altLang="zh-CN" sz="1600" dirty="0">
                <a:solidFill>
                  <a:schemeClr val="bg1"/>
                </a:solidFill>
                <a:latin typeface="微软雅黑" pitchFamily="34" charset="-122"/>
                <a:ea typeface="微软雅黑" pitchFamily="34" charset="-122"/>
              </a:rPr>
              <a:t>Upgradable</a:t>
            </a:r>
          </a:p>
        </p:txBody>
      </p:sp>
      <p:sp>
        <p:nvSpPr>
          <p:cNvPr id="66" name="矩形 65"/>
          <p:cNvSpPr>
            <a:spLocks noChangeArrowheads="1"/>
          </p:cNvSpPr>
          <p:nvPr/>
        </p:nvSpPr>
        <p:spPr bwMode="auto">
          <a:xfrm>
            <a:off x="9368478" y="4869954"/>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Proven</a:t>
            </a:r>
          </a:p>
          <a:p>
            <a:pPr algn="ctr" defTabSz="1038691"/>
            <a:r>
              <a:rPr lang="en-US" altLang="zh-CN" sz="1600" dirty="0">
                <a:solidFill>
                  <a:schemeClr val="bg1"/>
                </a:solidFill>
                <a:latin typeface="微软雅黑" pitchFamily="34" charset="-122"/>
                <a:ea typeface="微软雅黑" pitchFamily="34" charset="-122"/>
              </a:rPr>
              <a:t>Real-Time Integration</a:t>
            </a:r>
          </a:p>
        </p:txBody>
      </p:sp>
      <p:sp>
        <p:nvSpPr>
          <p:cNvPr id="67" name="矩形 66"/>
          <p:cNvSpPr>
            <a:spLocks noChangeArrowheads="1"/>
          </p:cNvSpPr>
          <p:nvPr/>
        </p:nvSpPr>
        <p:spPr bwMode="auto">
          <a:xfrm>
            <a:off x="3313896" y="5806060"/>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err="1">
                <a:solidFill>
                  <a:schemeClr val="bg1"/>
                </a:solidFill>
                <a:latin typeface="微软雅黑" pitchFamily="34" charset="-122"/>
                <a:ea typeface="微软雅黑" pitchFamily="34" charset="-122"/>
              </a:rPr>
              <a:t>Salesforce</a:t>
            </a:r>
            <a:r>
              <a:rPr lang="en-US" altLang="zh-CN" sz="1600" dirty="0">
                <a:solidFill>
                  <a:schemeClr val="bg1"/>
                </a:solidFill>
                <a:latin typeface="微软雅黑" pitchFamily="34" charset="-122"/>
                <a:ea typeface="微软雅黑" pitchFamily="34" charset="-122"/>
              </a:rPr>
              <a:t> to </a:t>
            </a:r>
            <a:r>
              <a:rPr lang="en-US" altLang="zh-CN" sz="1600" dirty="0" err="1">
                <a:solidFill>
                  <a:schemeClr val="bg1"/>
                </a:solidFill>
                <a:latin typeface="微软雅黑" pitchFamily="34" charset="-122"/>
                <a:ea typeface="微软雅黑" pitchFamily="34" charset="-122"/>
              </a:rPr>
              <a:t>Salesforce</a:t>
            </a:r>
            <a:endParaRPr lang="zh-CN" altLang="en-US" sz="1600" dirty="0">
              <a:solidFill>
                <a:schemeClr val="bg1"/>
              </a:solidFill>
              <a:latin typeface="微软雅黑" pitchFamily="34" charset="-122"/>
              <a:ea typeface="微软雅黑" pitchFamily="34" charset="-122"/>
            </a:endParaRPr>
          </a:p>
        </p:txBody>
      </p:sp>
      <p:sp>
        <p:nvSpPr>
          <p:cNvPr id="68" name="矩形 67"/>
          <p:cNvSpPr>
            <a:spLocks noChangeArrowheads="1"/>
          </p:cNvSpPr>
          <p:nvPr/>
        </p:nvSpPr>
        <p:spPr bwMode="auto">
          <a:xfrm>
            <a:off x="6209916" y="5829125"/>
            <a:ext cx="2598755" cy="561068"/>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600" dirty="0">
                <a:solidFill>
                  <a:schemeClr val="bg1"/>
                </a:solidFill>
                <a:latin typeface="微软雅黑" pitchFamily="34" charset="-122"/>
                <a:ea typeface="微软雅黑" pitchFamily="34" charset="-122"/>
              </a:rPr>
              <a:t>Global Data Centers&amp;</a:t>
            </a:r>
          </a:p>
          <a:p>
            <a:pPr algn="ctr" defTabSz="1038691"/>
            <a:r>
              <a:rPr lang="en-US" altLang="zh-CN" sz="1600" dirty="0">
                <a:solidFill>
                  <a:schemeClr val="bg1"/>
                </a:solidFill>
                <a:latin typeface="微软雅黑" pitchFamily="34" charset="-122"/>
                <a:ea typeface="微软雅黑" pitchFamily="34" charset="-122"/>
              </a:rPr>
              <a:t>Disaster Recovery</a:t>
            </a:r>
          </a:p>
        </p:txBody>
      </p:sp>
      <p:sp>
        <p:nvSpPr>
          <p:cNvPr id="69" name="矩形 68"/>
          <p:cNvSpPr>
            <a:spLocks noChangeArrowheads="1"/>
          </p:cNvSpPr>
          <p:nvPr/>
        </p:nvSpPr>
        <p:spPr bwMode="auto">
          <a:xfrm>
            <a:off x="9361339" y="5806058"/>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400" dirty="0">
                <a:solidFill>
                  <a:schemeClr val="bg1"/>
                </a:solidFill>
                <a:latin typeface="微软雅黑" pitchFamily="34" charset="-122"/>
                <a:ea typeface="微软雅黑" pitchFamily="34" charset="-122"/>
              </a:rPr>
              <a:t>Real-Time Transparent Systems Status</a:t>
            </a:r>
            <a:endParaRPr lang="zh-CN" altLang="en-US" sz="1400" dirty="0">
              <a:solidFill>
                <a:schemeClr val="bg1"/>
              </a:solidFill>
              <a:latin typeface="微软雅黑" pitchFamily="34" charset="-122"/>
              <a:ea typeface="微软雅黑" pitchFamily="34" charset="-122"/>
            </a:endParaRPr>
          </a:p>
        </p:txBody>
      </p:sp>
      <p:sp>
        <p:nvSpPr>
          <p:cNvPr id="70" name="矩形 69"/>
          <p:cNvSpPr>
            <a:spLocks noChangeArrowheads="1"/>
          </p:cNvSpPr>
          <p:nvPr/>
        </p:nvSpPr>
        <p:spPr bwMode="auto">
          <a:xfrm>
            <a:off x="417876" y="5806062"/>
            <a:ext cx="2343352" cy="584133"/>
          </a:xfrm>
          <a:prstGeom prst="rect">
            <a:avLst/>
          </a:prstGeom>
          <a:solidFill>
            <a:schemeClr val="accent5">
              <a:lumMod val="75000"/>
            </a:schemeClr>
          </a:solidFill>
          <a:ln>
            <a:gradFill flip="none" rotWithShape="1">
              <a:gsLst>
                <a:gs pos="0">
                  <a:srgbClr val="FFFFFF">
                    <a:alpha val="0"/>
                  </a:srgbClr>
                </a:gs>
                <a:gs pos="50000">
                  <a:srgbClr val="FFFFFF"/>
                </a:gs>
                <a:gs pos="100000">
                  <a:srgbClr val="000000">
                    <a:alpha val="0"/>
                  </a:srgbClr>
                </a:gs>
              </a:gsLst>
              <a:lin ang="16200000" scaled="0"/>
              <a:tileRect/>
            </a:gradFill>
            <a:headEnd type="none" w="med" len="med"/>
            <a:tailEnd type="none" w="med" len="med"/>
          </a:ln>
          <a:effectLst>
            <a:outerShdw blurRad="50800" dist="38100" dir="2700000" algn="tl" rotWithShape="0">
              <a:prstClr val="black">
                <a:alpha val="40000"/>
              </a:prstClr>
            </a:outerShdw>
          </a:effectLst>
          <a:scene3d>
            <a:camera prst="orthographicFront" fov="0">
              <a:rot lat="0" lon="0" rev="0"/>
            </a:camera>
            <a:lightRig rig="glow" dir="t">
              <a:rot lat="0" lon="0" rev="6360000"/>
            </a:lightRig>
          </a:scene3d>
          <a:sp3d prstMaterial="flat">
            <a:bevelT/>
            <a:contourClr>
              <a:srgbClr val="DF7525">
                <a:satMod val="300000"/>
              </a:srgbClr>
            </a:contourClr>
          </a:sp3d>
        </p:spPr>
        <p:txBody>
          <a:bodyPr lIns="103899" tIns="51949" rIns="103899" bIns="51949" anchor="ctr"/>
          <a:lstStyle/>
          <a:p>
            <a:pPr algn="ctr" defTabSz="1038691"/>
            <a:r>
              <a:rPr lang="en-US" altLang="zh-CN" sz="1400" dirty="0">
                <a:solidFill>
                  <a:schemeClr val="bg1"/>
                </a:solidFill>
                <a:latin typeface="微软雅黑" pitchFamily="34" charset="-122"/>
                <a:ea typeface="微软雅黑" pitchFamily="34" charset="-122"/>
              </a:rPr>
              <a:t>Real-Time</a:t>
            </a:r>
          </a:p>
          <a:p>
            <a:pPr algn="ctr" defTabSz="1038691"/>
            <a:r>
              <a:rPr lang="en-US" altLang="zh-CN" sz="1400" dirty="0">
                <a:solidFill>
                  <a:schemeClr val="bg1"/>
                </a:solidFill>
                <a:latin typeface="微软雅黑" pitchFamily="34" charset="-122"/>
                <a:ea typeface="微软雅黑" pitchFamily="34" charset="-122"/>
              </a:rPr>
              <a:t>Sandbox Environment</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272663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28"/>
          <p:cNvGrpSpPr>
            <a:grpSpLocks/>
          </p:cNvGrpSpPr>
          <p:nvPr/>
        </p:nvGrpSpPr>
        <p:grpSpPr bwMode="auto">
          <a:xfrm>
            <a:off x="5343525" y="3040063"/>
            <a:ext cx="785813" cy="331787"/>
            <a:chOff x="4604" y="757"/>
            <a:chExt cx="408" cy="286"/>
          </a:xfrm>
        </p:grpSpPr>
        <p:sp>
          <p:nvSpPr>
            <p:cNvPr id="20596" name="AutoShape 129"/>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7" name="AutoShape 130"/>
            <p:cNvSpPr>
              <a:spLocks noChangeArrowheads="1"/>
            </p:cNvSpPr>
            <p:nvPr/>
          </p:nvSpPr>
          <p:spPr bwMode="auto">
            <a:xfrm>
              <a:off x="4604" y="757"/>
              <a:ext cx="227" cy="196"/>
            </a:xfrm>
            <a:prstGeom prst="hexagon">
              <a:avLst>
                <a:gd name="adj" fmla="val 28954"/>
                <a:gd name="vf" fmla="val 115470"/>
              </a:avLst>
            </a:prstGeom>
            <a:solidFill>
              <a:srgbClr val="0066FF">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483" name="矩形 24"/>
          <p:cNvSpPr>
            <a:spLocks noChangeArrowheads="1"/>
          </p:cNvSpPr>
          <p:nvPr/>
        </p:nvSpPr>
        <p:spPr bwMode="auto">
          <a:xfrm>
            <a:off x="261938" y="838200"/>
            <a:ext cx="1255712" cy="390525"/>
          </a:xfrm>
          <a:prstGeom prst="rect">
            <a:avLst/>
          </a:prstGeom>
          <a:noFill/>
          <a:ln w="9525">
            <a:noFill/>
            <a:miter lim="800000"/>
            <a:headEnd/>
            <a:tailEnd/>
          </a:ln>
        </p:spPr>
        <p:txBody>
          <a:bodyPr wrap="none" lIns="112855" tIns="56428" rIns="112855" bIns="56428">
            <a:spAutoFit/>
          </a:bodyPr>
          <a:lstStyle/>
          <a:p>
            <a:r>
              <a:rPr lang="en-US" altLang="zh-CN" b="1">
                <a:solidFill>
                  <a:srgbClr val="FFC000"/>
                </a:solidFill>
                <a:ea typeface="微软雅黑" pitchFamily="34" charset="-122"/>
                <a:cs typeface="Arial" pitchFamily="34" charset="0"/>
              </a:rPr>
              <a:t>CONTENTS</a:t>
            </a:r>
            <a:endParaRPr lang="zh-CN" altLang="en-US" b="1">
              <a:solidFill>
                <a:srgbClr val="FFC000"/>
              </a:solidFill>
              <a:ea typeface="微软雅黑" pitchFamily="34" charset="-122"/>
              <a:cs typeface="Arial" pitchFamily="34" charset="0"/>
            </a:endParaRPr>
          </a:p>
        </p:txBody>
      </p:sp>
      <p:grpSp>
        <p:nvGrpSpPr>
          <p:cNvPr id="20484" name="组合 2047"/>
          <p:cNvGrpSpPr>
            <a:grpSpLocks/>
          </p:cNvGrpSpPr>
          <p:nvPr/>
        </p:nvGrpSpPr>
        <p:grpSpPr bwMode="auto">
          <a:xfrm>
            <a:off x="169863" y="2830513"/>
            <a:ext cx="5541962" cy="3263900"/>
            <a:chOff x="-27211" y="2542952"/>
            <a:chExt cx="4157663" cy="3262312"/>
          </a:xfrm>
        </p:grpSpPr>
        <p:grpSp>
          <p:nvGrpSpPr>
            <p:cNvPr id="20504" name="Group 23"/>
            <p:cNvGrpSpPr>
              <a:grpSpLocks/>
            </p:cNvGrpSpPr>
            <p:nvPr/>
          </p:nvGrpSpPr>
          <p:grpSpPr bwMode="auto">
            <a:xfrm>
              <a:off x="-27211" y="4343177"/>
              <a:ext cx="636588" cy="454025"/>
              <a:chOff x="930" y="2254"/>
              <a:chExt cx="401" cy="286"/>
            </a:xfrm>
          </p:grpSpPr>
          <p:sp>
            <p:nvSpPr>
              <p:cNvPr id="20594" name="AutoShape 24"/>
              <p:cNvSpPr>
                <a:spLocks noChangeArrowheads="1"/>
              </p:cNvSpPr>
              <p:nvPr/>
            </p:nvSpPr>
            <p:spPr bwMode="auto">
              <a:xfrm>
                <a:off x="1104" y="2344"/>
                <a:ext cx="227" cy="196"/>
              </a:xfrm>
              <a:prstGeom prst="hexagon">
                <a:avLst>
                  <a:gd name="adj" fmla="val 28954"/>
                  <a:gd name="vf" fmla="val 115470"/>
                </a:avLst>
              </a:prstGeom>
              <a:solidFill>
                <a:srgbClr val="9900CC">
                  <a:alpha val="3882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5" name="AutoShape 25"/>
              <p:cNvSpPr>
                <a:spLocks noChangeArrowheads="1"/>
              </p:cNvSpPr>
              <p:nvPr/>
            </p:nvSpPr>
            <p:spPr bwMode="auto">
              <a:xfrm>
                <a:off x="930" y="2254"/>
                <a:ext cx="227" cy="196"/>
              </a:xfrm>
              <a:prstGeom prst="hexagon">
                <a:avLst>
                  <a:gd name="adj" fmla="val 28954"/>
                  <a:gd name="vf" fmla="val 115470"/>
                </a:avLst>
              </a:prstGeom>
              <a:solidFill>
                <a:srgbClr val="9900CC">
                  <a:alpha val="1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05" name="AutoShape 26"/>
            <p:cNvSpPr>
              <a:spLocks noChangeArrowheads="1"/>
            </p:cNvSpPr>
            <p:nvPr/>
          </p:nvSpPr>
          <p:spPr bwMode="auto">
            <a:xfrm>
              <a:off x="2492152" y="5494114"/>
              <a:ext cx="360362" cy="311150"/>
            </a:xfrm>
            <a:prstGeom prst="hexagon">
              <a:avLst>
                <a:gd name="adj" fmla="val 28954"/>
                <a:gd name="vf" fmla="val 115470"/>
              </a:avLst>
            </a:prstGeom>
            <a:solidFill>
              <a:srgbClr val="FF99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06" name="Group 27"/>
            <p:cNvGrpSpPr>
              <a:grpSpLocks/>
            </p:cNvGrpSpPr>
            <p:nvPr/>
          </p:nvGrpSpPr>
          <p:grpSpPr bwMode="auto">
            <a:xfrm>
              <a:off x="476027" y="2542952"/>
              <a:ext cx="3654425" cy="2887662"/>
              <a:chOff x="1701" y="938"/>
              <a:chExt cx="2302" cy="1819"/>
            </a:xfrm>
          </p:grpSpPr>
          <p:sp>
            <p:nvSpPr>
              <p:cNvPr id="20527" name="AutoShape 28"/>
              <p:cNvSpPr>
                <a:spLocks noChangeArrowheads="1"/>
              </p:cNvSpPr>
              <p:nvPr/>
            </p:nvSpPr>
            <p:spPr bwMode="auto">
              <a:xfrm>
                <a:off x="2904" y="1157"/>
                <a:ext cx="227" cy="196"/>
              </a:xfrm>
              <a:prstGeom prst="hexagon">
                <a:avLst>
                  <a:gd name="adj" fmla="val 28954"/>
                  <a:gd name="vf" fmla="val 115470"/>
                </a:avLst>
              </a:prstGeom>
              <a:solidFill>
                <a:srgbClr val="0066FF">
                  <a:alpha val="1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28" name="Group 29"/>
              <p:cNvGrpSpPr>
                <a:grpSpLocks/>
              </p:cNvGrpSpPr>
              <p:nvPr/>
            </p:nvGrpSpPr>
            <p:grpSpPr bwMode="auto">
              <a:xfrm>
                <a:off x="1701" y="938"/>
                <a:ext cx="2302" cy="1819"/>
                <a:chOff x="1701" y="938"/>
                <a:chExt cx="2302" cy="1819"/>
              </a:xfrm>
            </p:grpSpPr>
            <p:grpSp>
              <p:nvGrpSpPr>
                <p:cNvPr id="20529" name="Group 30"/>
                <p:cNvGrpSpPr>
                  <a:grpSpLocks/>
                </p:cNvGrpSpPr>
                <p:nvPr/>
              </p:nvGrpSpPr>
              <p:grpSpPr bwMode="auto">
                <a:xfrm>
                  <a:off x="1701" y="938"/>
                  <a:ext cx="2302" cy="1819"/>
                  <a:chOff x="1701" y="938"/>
                  <a:chExt cx="2302" cy="1819"/>
                </a:xfrm>
              </p:grpSpPr>
              <p:grpSp>
                <p:nvGrpSpPr>
                  <p:cNvPr id="20531" name="Group 31"/>
                  <p:cNvGrpSpPr>
                    <a:grpSpLocks/>
                  </p:cNvGrpSpPr>
                  <p:nvPr/>
                </p:nvGrpSpPr>
                <p:grpSpPr bwMode="auto">
                  <a:xfrm>
                    <a:off x="1701" y="938"/>
                    <a:ext cx="2302" cy="1819"/>
                    <a:chOff x="1701" y="938"/>
                    <a:chExt cx="2302" cy="1819"/>
                  </a:xfrm>
                </p:grpSpPr>
                <p:sp>
                  <p:nvSpPr>
                    <p:cNvPr id="20533" name="AutoShape 32"/>
                    <p:cNvSpPr>
                      <a:spLocks noChangeArrowheads="1"/>
                    </p:cNvSpPr>
                    <p:nvPr/>
                  </p:nvSpPr>
                  <p:spPr bwMode="auto">
                    <a:xfrm>
                      <a:off x="2046" y="1478"/>
                      <a:ext cx="227" cy="196"/>
                    </a:xfrm>
                    <a:prstGeom prst="hexagon">
                      <a:avLst>
                        <a:gd name="adj" fmla="val 28954"/>
                        <a:gd name="vf" fmla="val 115470"/>
                      </a:avLst>
                    </a:prstGeom>
                    <a:solidFill>
                      <a:srgbClr val="00CC66">
                        <a:alpha val="3215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34" name="Group 33"/>
                    <p:cNvGrpSpPr>
                      <a:grpSpLocks/>
                    </p:cNvGrpSpPr>
                    <p:nvPr/>
                  </p:nvGrpSpPr>
                  <p:grpSpPr bwMode="auto">
                    <a:xfrm>
                      <a:off x="1701" y="938"/>
                      <a:ext cx="2302" cy="1819"/>
                      <a:chOff x="1704" y="931"/>
                      <a:chExt cx="2302" cy="1819"/>
                    </a:xfrm>
                  </p:grpSpPr>
                  <p:grpSp>
                    <p:nvGrpSpPr>
                      <p:cNvPr id="20535" name="Group 34"/>
                      <p:cNvGrpSpPr>
                        <a:grpSpLocks/>
                      </p:cNvGrpSpPr>
                      <p:nvPr/>
                    </p:nvGrpSpPr>
                    <p:grpSpPr bwMode="auto">
                      <a:xfrm>
                        <a:off x="1704" y="931"/>
                        <a:ext cx="2302" cy="1819"/>
                        <a:chOff x="1704" y="931"/>
                        <a:chExt cx="2302" cy="1819"/>
                      </a:xfrm>
                    </p:grpSpPr>
                    <p:sp>
                      <p:nvSpPr>
                        <p:cNvPr id="20539" name="AutoShape 35"/>
                        <p:cNvSpPr>
                          <a:spLocks noChangeArrowheads="1"/>
                        </p:cNvSpPr>
                        <p:nvPr/>
                      </p:nvSpPr>
                      <p:spPr bwMode="auto">
                        <a:xfrm>
                          <a:off x="2744" y="1664"/>
                          <a:ext cx="227" cy="196"/>
                        </a:xfrm>
                        <a:prstGeom prst="hexagon">
                          <a:avLst>
                            <a:gd name="adj" fmla="val 28954"/>
                            <a:gd name="vf" fmla="val 115470"/>
                          </a:avLst>
                        </a:prstGeom>
                        <a:solidFill>
                          <a:srgbClr val="0066FF"/>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0" name="AutoShape 36"/>
                        <p:cNvSpPr>
                          <a:spLocks noChangeArrowheads="1"/>
                        </p:cNvSpPr>
                        <p:nvPr/>
                      </p:nvSpPr>
                      <p:spPr bwMode="auto">
                        <a:xfrm>
                          <a:off x="2759" y="2056"/>
                          <a:ext cx="227" cy="196"/>
                        </a:xfrm>
                        <a:prstGeom prst="hexagon">
                          <a:avLst>
                            <a:gd name="adj" fmla="val 28954"/>
                            <a:gd name="vf" fmla="val 115470"/>
                          </a:avLst>
                        </a:prstGeom>
                        <a:solidFill>
                          <a:srgbClr val="FF9900">
                            <a:alpha val="7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1" name="AutoShape 37"/>
                        <p:cNvSpPr>
                          <a:spLocks noChangeArrowheads="1"/>
                        </p:cNvSpPr>
                        <p:nvPr/>
                      </p:nvSpPr>
                      <p:spPr bwMode="auto">
                        <a:xfrm>
                          <a:off x="2411" y="2074"/>
                          <a:ext cx="227" cy="196"/>
                        </a:xfrm>
                        <a:prstGeom prst="hexagon">
                          <a:avLst>
                            <a:gd name="adj" fmla="val 28954"/>
                            <a:gd name="vf" fmla="val 115470"/>
                          </a:avLst>
                        </a:prstGeom>
                        <a:solidFill>
                          <a:srgbClr val="9900CC">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42" name="Group 38"/>
                        <p:cNvGrpSpPr>
                          <a:grpSpLocks/>
                        </p:cNvGrpSpPr>
                        <p:nvPr/>
                      </p:nvGrpSpPr>
                      <p:grpSpPr bwMode="auto">
                        <a:xfrm>
                          <a:off x="1704" y="931"/>
                          <a:ext cx="2302" cy="1819"/>
                          <a:chOff x="1704" y="931"/>
                          <a:chExt cx="2302" cy="1819"/>
                        </a:xfrm>
                      </p:grpSpPr>
                      <p:sp>
                        <p:nvSpPr>
                          <p:cNvPr id="20543" name="AutoShape 39"/>
                          <p:cNvSpPr>
                            <a:spLocks noChangeArrowheads="1"/>
                          </p:cNvSpPr>
                          <p:nvPr/>
                        </p:nvSpPr>
                        <p:spPr bwMode="auto">
                          <a:xfrm>
                            <a:off x="2567" y="1571"/>
                            <a:ext cx="227" cy="196"/>
                          </a:xfrm>
                          <a:prstGeom prst="hexagon">
                            <a:avLst>
                              <a:gd name="adj" fmla="val 28954"/>
                              <a:gd name="vf" fmla="val 115470"/>
                            </a:avLst>
                          </a:prstGeom>
                          <a:solidFill>
                            <a:srgbClr val="00CC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4" name="AutoShape 40"/>
                          <p:cNvSpPr>
                            <a:spLocks noChangeArrowheads="1"/>
                          </p:cNvSpPr>
                          <p:nvPr/>
                        </p:nvSpPr>
                        <p:spPr bwMode="auto">
                          <a:xfrm>
                            <a:off x="2570" y="1373"/>
                            <a:ext cx="227" cy="196"/>
                          </a:xfrm>
                          <a:prstGeom prst="hexagon">
                            <a:avLst>
                              <a:gd name="adj" fmla="val 28954"/>
                              <a:gd name="vf" fmla="val 115470"/>
                            </a:avLst>
                          </a:prstGeom>
                          <a:solidFill>
                            <a:srgbClr val="00CC66">
                              <a:alpha val="7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5" name="AutoShape 41"/>
                          <p:cNvSpPr>
                            <a:spLocks noChangeArrowheads="1"/>
                          </p:cNvSpPr>
                          <p:nvPr/>
                        </p:nvSpPr>
                        <p:spPr bwMode="auto">
                          <a:xfrm>
                            <a:off x="2396" y="1269"/>
                            <a:ext cx="227" cy="196"/>
                          </a:xfrm>
                          <a:prstGeom prst="hexagon">
                            <a:avLst>
                              <a:gd name="adj" fmla="val 28954"/>
                              <a:gd name="vf" fmla="val 115470"/>
                            </a:avLst>
                          </a:prstGeom>
                          <a:solidFill>
                            <a:srgbClr val="00CC66">
                              <a:alpha val="4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6" name="AutoShape 42"/>
                          <p:cNvSpPr>
                            <a:spLocks noChangeArrowheads="1"/>
                          </p:cNvSpPr>
                          <p:nvPr/>
                        </p:nvSpPr>
                        <p:spPr bwMode="auto">
                          <a:xfrm>
                            <a:off x="2587" y="2162"/>
                            <a:ext cx="227" cy="196"/>
                          </a:xfrm>
                          <a:prstGeom prst="hexagon">
                            <a:avLst>
                              <a:gd name="adj" fmla="val 28954"/>
                              <a:gd name="vf" fmla="val 115470"/>
                            </a:avLst>
                          </a:prstGeom>
                          <a:solidFill>
                            <a:srgbClr val="9900CC">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7" name="AutoShape 43"/>
                          <p:cNvSpPr>
                            <a:spLocks noChangeArrowheads="1"/>
                          </p:cNvSpPr>
                          <p:nvPr/>
                        </p:nvSpPr>
                        <p:spPr bwMode="auto">
                          <a:xfrm>
                            <a:off x="2401" y="1474"/>
                            <a:ext cx="227" cy="196"/>
                          </a:xfrm>
                          <a:prstGeom prst="hexagon">
                            <a:avLst>
                              <a:gd name="adj" fmla="val 28954"/>
                              <a:gd name="vf" fmla="val 115470"/>
                            </a:avLst>
                          </a:prstGeom>
                          <a:solidFill>
                            <a:srgbClr val="00CC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8" name="AutoShape 44"/>
                          <p:cNvSpPr>
                            <a:spLocks noChangeArrowheads="1"/>
                          </p:cNvSpPr>
                          <p:nvPr/>
                        </p:nvSpPr>
                        <p:spPr bwMode="auto">
                          <a:xfrm>
                            <a:off x="2925" y="1755"/>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9" name="AutoShape 45"/>
                          <p:cNvSpPr>
                            <a:spLocks noChangeArrowheads="1"/>
                          </p:cNvSpPr>
                          <p:nvPr/>
                        </p:nvSpPr>
                        <p:spPr bwMode="auto">
                          <a:xfrm>
                            <a:off x="3110" y="2250"/>
                            <a:ext cx="227" cy="196"/>
                          </a:xfrm>
                          <a:prstGeom prst="hexagon">
                            <a:avLst>
                              <a:gd name="adj" fmla="val 28954"/>
                              <a:gd name="vf" fmla="val 115470"/>
                            </a:avLst>
                          </a:prstGeom>
                          <a:solidFill>
                            <a:srgbClr val="FF9900">
                              <a:alpha val="4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0" name="AutoShape 46"/>
                          <p:cNvSpPr>
                            <a:spLocks noChangeArrowheads="1"/>
                          </p:cNvSpPr>
                          <p:nvPr/>
                        </p:nvSpPr>
                        <p:spPr bwMode="auto">
                          <a:xfrm>
                            <a:off x="2903" y="1355"/>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1" name="AutoShape 47"/>
                          <p:cNvSpPr>
                            <a:spLocks noChangeArrowheads="1"/>
                          </p:cNvSpPr>
                          <p:nvPr/>
                        </p:nvSpPr>
                        <p:spPr bwMode="auto">
                          <a:xfrm>
                            <a:off x="3077" y="1256"/>
                            <a:ext cx="227" cy="196"/>
                          </a:xfrm>
                          <a:prstGeom prst="hexagon">
                            <a:avLst>
                              <a:gd name="adj" fmla="val 28954"/>
                              <a:gd name="vf" fmla="val 115470"/>
                            </a:avLst>
                          </a:prstGeom>
                          <a:solidFill>
                            <a:srgbClr val="0066FF">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2" name="AutoShape 48"/>
                          <p:cNvSpPr>
                            <a:spLocks noChangeArrowheads="1"/>
                          </p:cNvSpPr>
                          <p:nvPr/>
                        </p:nvSpPr>
                        <p:spPr bwMode="auto">
                          <a:xfrm>
                            <a:off x="2229" y="1778"/>
                            <a:ext cx="227" cy="196"/>
                          </a:xfrm>
                          <a:prstGeom prst="hexagon">
                            <a:avLst>
                              <a:gd name="adj" fmla="val 28954"/>
                              <a:gd name="vf" fmla="val 115470"/>
                            </a:avLst>
                          </a:prstGeom>
                          <a:solidFill>
                            <a:srgbClr val="FF0066">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3" name="AutoShape 49"/>
                          <p:cNvSpPr>
                            <a:spLocks noChangeArrowheads="1"/>
                          </p:cNvSpPr>
                          <p:nvPr/>
                        </p:nvSpPr>
                        <p:spPr bwMode="auto">
                          <a:xfrm>
                            <a:off x="2406" y="1872"/>
                            <a:ext cx="227" cy="196"/>
                          </a:xfrm>
                          <a:prstGeom prst="hexagon">
                            <a:avLst>
                              <a:gd name="adj" fmla="val 28954"/>
                              <a:gd name="vf" fmla="val 115470"/>
                            </a:avLst>
                          </a:prstGeom>
                          <a:solidFill>
                            <a:srgbClr val="FF00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4" name="AutoShape 50"/>
                          <p:cNvSpPr>
                            <a:spLocks noChangeArrowheads="1"/>
                          </p:cNvSpPr>
                          <p:nvPr/>
                        </p:nvSpPr>
                        <p:spPr bwMode="auto">
                          <a:xfrm>
                            <a:off x="2057" y="1879"/>
                            <a:ext cx="227" cy="196"/>
                          </a:xfrm>
                          <a:prstGeom prst="hexagon">
                            <a:avLst>
                              <a:gd name="adj" fmla="val 28954"/>
                              <a:gd name="vf" fmla="val 115470"/>
                            </a:avLst>
                          </a:prstGeom>
                          <a:solidFill>
                            <a:srgbClr val="FF0066">
                              <a:alpha val="4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5" name="AutoShape 51"/>
                          <p:cNvSpPr>
                            <a:spLocks noChangeArrowheads="1"/>
                          </p:cNvSpPr>
                          <p:nvPr/>
                        </p:nvSpPr>
                        <p:spPr bwMode="auto">
                          <a:xfrm>
                            <a:off x="2928" y="1953"/>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6" name="AutoShape 52"/>
                          <p:cNvSpPr>
                            <a:spLocks noChangeArrowheads="1"/>
                          </p:cNvSpPr>
                          <p:nvPr/>
                        </p:nvSpPr>
                        <p:spPr bwMode="auto">
                          <a:xfrm>
                            <a:off x="3270" y="1748"/>
                            <a:ext cx="227" cy="196"/>
                          </a:xfrm>
                          <a:prstGeom prst="hexagon">
                            <a:avLst>
                              <a:gd name="adj" fmla="val 28954"/>
                              <a:gd name="vf" fmla="val 115470"/>
                            </a:avLst>
                          </a:prstGeom>
                          <a:solidFill>
                            <a:srgbClr val="AAE600">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7" name="AutoShape 53"/>
                          <p:cNvSpPr>
                            <a:spLocks noChangeArrowheads="1"/>
                          </p:cNvSpPr>
                          <p:nvPr/>
                        </p:nvSpPr>
                        <p:spPr bwMode="auto">
                          <a:xfrm>
                            <a:off x="3253" y="1151"/>
                            <a:ext cx="227" cy="196"/>
                          </a:xfrm>
                          <a:prstGeom prst="hexagon">
                            <a:avLst>
                              <a:gd name="adj" fmla="val 28954"/>
                              <a:gd name="vf" fmla="val 115470"/>
                            </a:avLst>
                          </a:prstGeom>
                          <a:solidFill>
                            <a:srgbClr val="0066FF">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8" name="AutoShape 54"/>
                          <p:cNvSpPr>
                            <a:spLocks noChangeArrowheads="1"/>
                          </p:cNvSpPr>
                          <p:nvPr/>
                        </p:nvSpPr>
                        <p:spPr bwMode="auto">
                          <a:xfrm>
                            <a:off x="2583" y="1967"/>
                            <a:ext cx="227" cy="196"/>
                          </a:xfrm>
                          <a:prstGeom prst="hexagon">
                            <a:avLst>
                              <a:gd name="adj" fmla="val 28954"/>
                              <a:gd name="vf" fmla="val 115470"/>
                            </a:avLst>
                          </a:prstGeom>
                          <a:solidFill>
                            <a:srgbClr val="9900CC"/>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9" name="AutoShape 55"/>
                          <p:cNvSpPr>
                            <a:spLocks noChangeArrowheads="1"/>
                          </p:cNvSpPr>
                          <p:nvPr/>
                        </p:nvSpPr>
                        <p:spPr bwMode="auto">
                          <a:xfrm>
                            <a:off x="2574" y="1767"/>
                            <a:ext cx="227" cy="196"/>
                          </a:xfrm>
                          <a:prstGeom prst="hexagon">
                            <a:avLst>
                              <a:gd name="adj" fmla="val 28954"/>
                              <a:gd name="vf" fmla="val 115470"/>
                            </a:avLst>
                          </a:prstGeom>
                          <a:solidFill>
                            <a:srgbClr val="FF00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0" name="AutoShape 56"/>
                          <p:cNvSpPr>
                            <a:spLocks noChangeArrowheads="1"/>
                          </p:cNvSpPr>
                          <p:nvPr/>
                        </p:nvSpPr>
                        <p:spPr bwMode="auto">
                          <a:xfrm>
                            <a:off x="2752" y="1861"/>
                            <a:ext cx="227" cy="196"/>
                          </a:xfrm>
                          <a:prstGeom prst="hexagon">
                            <a:avLst>
                              <a:gd name="adj" fmla="val 28954"/>
                              <a:gd name="vf" fmla="val 115470"/>
                            </a:avLst>
                          </a:prstGeom>
                          <a:solidFill>
                            <a:srgbClr val="FF99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1" name="AutoShape 57"/>
                          <p:cNvSpPr>
                            <a:spLocks noChangeArrowheads="1"/>
                          </p:cNvSpPr>
                          <p:nvPr/>
                        </p:nvSpPr>
                        <p:spPr bwMode="auto">
                          <a:xfrm>
                            <a:off x="3102" y="1847"/>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2" name="AutoShape 58"/>
                          <p:cNvSpPr>
                            <a:spLocks noChangeArrowheads="1"/>
                          </p:cNvSpPr>
                          <p:nvPr/>
                        </p:nvSpPr>
                        <p:spPr bwMode="auto">
                          <a:xfrm>
                            <a:off x="2914" y="1554"/>
                            <a:ext cx="227" cy="196"/>
                          </a:xfrm>
                          <a:prstGeom prst="hexagon">
                            <a:avLst>
                              <a:gd name="adj" fmla="val 28954"/>
                              <a:gd name="vf" fmla="val 115470"/>
                            </a:avLst>
                          </a:prstGeom>
                          <a:solidFill>
                            <a:srgbClr val="0066FF">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3" name="AutoShape 59"/>
                          <p:cNvSpPr>
                            <a:spLocks noChangeArrowheads="1"/>
                          </p:cNvSpPr>
                          <p:nvPr/>
                        </p:nvSpPr>
                        <p:spPr bwMode="auto">
                          <a:xfrm>
                            <a:off x="2739" y="1463"/>
                            <a:ext cx="227" cy="196"/>
                          </a:xfrm>
                          <a:prstGeom prst="hexagon">
                            <a:avLst>
                              <a:gd name="adj" fmla="val 28954"/>
                              <a:gd name="vf" fmla="val 115470"/>
                            </a:avLst>
                          </a:prstGeom>
                          <a:solidFill>
                            <a:srgbClr val="0066FF">
                              <a:alpha val="8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4" name="AutoShape 60"/>
                          <p:cNvSpPr>
                            <a:spLocks noChangeArrowheads="1"/>
                          </p:cNvSpPr>
                          <p:nvPr/>
                        </p:nvSpPr>
                        <p:spPr bwMode="auto">
                          <a:xfrm>
                            <a:off x="2934" y="2154"/>
                            <a:ext cx="227" cy="196"/>
                          </a:xfrm>
                          <a:prstGeom prst="hexagon">
                            <a:avLst>
                              <a:gd name="adj" fmla="val 28954"/>
                              <a:gd name="vf" fmla="val 115470"/>
                            </a:avLst>
                          </a:prstGeom>
                          <a:solidFill>
                            <a:srgbClr val="FF9900">
                              <a:alpha val="5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5" name="AutoShape 61"/>
                          <p:cNvSpPr>
                            <a:spLocks noChangeArrowheads="1"/>
                          </p:cNvSpPr>
                          <p:nvPr/>
                        </p:nvSpPr>
                        <p:spPr bwMode="auto">
                          <a:xfrm>
                            <a:off x="2399" y="1673"/>
                            <a:ext cx="227" cy="196"/>
                          </a:xfrm>
                          <a:prstGeom prst="hexagon">
                            <a:avLst>
                              <a:gd name="adj" fmla="val 28954"/>
                              <a:gd name="vf" fmla="val 115470"/>
                            </a:avLst>
                          </a:prstGeom>
                          <a:solidFill>
                            <a:srgbClr val="FF0066">
                              <a:alpha val="7803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6" name="AutoShape 62"/>
                          <p:cNvSpPr>
                            <a:spLocks noChangeArrowheads="1"/>
                          </p:cNvSpPr>
                          <p:nvPr/>
                        </p:nvSpPr>
                        <p:spPr bwMode="auto">
                          <a:xfrm>
                            <a:off x="2055" y="1679"/>
                            <a:ext cx="227" cy="196"/>
                          </a:xfrm>
                          <a:prstGeom prst="hexagon">
                            <a:avLst>
                              <a:gd name="adj" fmla="val 28954"/>
                              <a:gd name="vf" fmla="val 115470"/>
                            </a:avLst>
                          </a:prstGeom>
                          <a:solidFill>
                            <a:srgbClr val="FF0066">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7" name="AutoShape 63"/>
                          <p:cNvSpPr>
                            <a:spLocks noChangeArrowheads="1"/>
                          </p:cNvSpPr>
                          <p:nvPr/>
                        </p:nvSpPr>
                        <p:spPr bwMode="auto">
                          <a:xfrm>
                            <a:off x="1883" y="1780"/>
                            <a:ext cx="227" cy="196"/>
                          </a:xfrm>
                          <a:prstGeom prst="hexagon">
                            <a:avLst>
                              <a:gd name="adj" fmla="val 28954"/>
                              <a:gd name="vf" fmla="val 115470"/>
                            </a:avLst>
                          </a:prstGeom>
                          <a:solidFill>
                            <a:srgbClr val="FF0066">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8" name="AutoShape 64"/>
                          <p:cNvSpPr>
                            <a:spLocks noChangeArrowheads="1"/>
                          </p:cNvSpPr>
                          <p:nvPr/>
                        </p:nvSpPr>
                        <p:spPr bwMode="auto">
                          <a:xfrm>
                            <a:off x="3445" y="1835"/>
                            <a:ext cx="227" cy="196"/>
                          </a:xfrm>
                          <a:prstGeom prst="hexagon">
                            <a:avLst>
                              <a:gd name="adj" fmla="val 28954"/>
                              <a:gd name="vf" fmla="val 115470"/>
                            </a:avLst>
                          </a:prstGeom>
                          <a:solidFill>
                            <a:srgbClr val="AAE600">
                              <a:alpha val="2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9" name="AutoShape 65"/>
                          <p:cNvSpPr>
                            <a:spLocks noChangeArrowheads="1"/>
                          </p:cNvSpPr>
                          <p:nvPr/>
                        </p:nvSpPr>
                        <p:spPr bwMode="auto">
                          <a:xfrm>
                            <a:off x="3602" y="1728"/>
                            <a:ext cx="227" cy="196"/>
                          </a:xfrm>
                          <a:prstGeom prst="hexagon">
                            <a:avLst>
                              <a:gd name="adj" fmla="val 28954"/>
                              <a:gd name="vf" fmla="val 115470"/>
                            </a:avLst>
                          </a:prstGeom>
                          <a:solidFill>
                            <a:srgbClr val="AAE600">
                              <a:alpha val="2000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0" name="AutoShape 66"/>
                          <p:cNvSpPr>
                            <a:spLocks noChangeArrowheads="1"/>
                          </p:cNvSpPr>
                          <p:nvPr/>
                        </p:nvSpPr>
                        <p:spPr bwMode="auto">
                          <a:xfrm>
                            <a:off x="3091" y="1652"/>
                            <a:ext cx="227" cy="196"/>
                          </a:xfrm>
                          <a:prstGeom prst="hexagon">
                            <a:avLst>
                              <a:gd name="adj" fmla="val 28954"/>
                              <a:gd name="vf" fmla="val 115470"/>
                            </a:avLst>
                          </a:prstGeom>
                          <a:solidFill>
                            <a:srgbClr val="AAE600">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1" name="AutoShape 67"/>
                          <p:cNvSpPr>
                            <a:spLocks noChangeArrowheads="1"/>
                          </p:cNvSpPr>
                          <p:nvPr/>
                        </p:nvSpPr>
                        <p:spPr bwMode="auto">
                          <a:xfrm>
                            <a:off x="2225" y="1165"/>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2" name="AutoShape 68"/>
                          <p:cNvSpPr>
                            <a:spLocks noChangeArrowheads="1"/>
                          </p:cNvSpPr>
                          <p:nvPr/>
                        </p:nvSpPr>
                        <p:spPr bwMode="auto">
                          <a:xfrm>
                            <a:off x="3074" y="1457"/>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3" name="AutoShape 69"/>
                          <p:cNvSpPr>
                            <a:spLocks noChangeArrowheads="1"/>
                          </p:cNvSpPr>
                          <p:nvPr/>
                        </p:nvSpPr>
                        <p:spPr bwMode="auto">
                          <a:xfrm>
                            <a:off x="2933" y="2347"/>
                            <a:ext cx="227" cy="196"/>
                          </a:xfrm>
                          <a:prstGeom prst="hexagon">
                            <a:avLst>
                              <a:gd name="adj" fmla="val 28954"/>
                              <a:gd name="vf" fmla="val 115470"/>
                            </a:avLst>
                          </a:prstGeom>
                          <a:solidFill>
                            <a:srgbClr val="FF9900">
                              <a:alpha val="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4" name="AutoShape 70"/>
                          <p:cNvSpPr>
                            <a:spLocks noChangeArrowheads="1"/>
                          </p:cNvSpPr>
                          <p:nvPr/>
                        </p:nvSpPr>
                        <p:spPr bwMode="auto">
                          <a:xfrm>
                            <a:off x="3282" y="2355"/>
                            <a:ext cx="227" cy="196"/>
                          </a:xfrm>
                          <a:prstGeom prst="hexagon">
                            <a:avLst>
                              <a:gd name="adj" fmla="val 28954"/>
                              <a:gd name="vf" fmla="val 115470"/>
                            </a:avLst>
                          </a:prstGeom>
                          <a:solidFill>
                            <a:srgbClr val="FF9900">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5" name="AutoShape 71"/>
                          <p:cNvSpPr>
                            <a:spLocks noChangeArrowheads="1"/>
                          </p:cNvSpPr>
                          <p:nvPr/>
                        </p:nvSpPr>
                        <p:spPr bwMode="auto">
                          <a:xfrm>
                            <a:off x="2741" y="1265"/>
                            <a:ext cx="227" cy="196"/>
                          </a:xfrm>
                          <a:prstGeom prst="hexagon">
                            <a:avLst>
                              <a:gd name="adj" fmla="val 28954"/>
                              <a:gd name="vf" fmla="val 115470"/>
                            </a:avLst>
                          </a:prstGeom>
                          <a:solidFill>
                            <a:srgbClr val="0066FF">
                              <a:alpha val="5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6" name="AutoShape 72"/>
                          <p:cNvSpPr>
                            <a:spLocks noChangeArrowheads="1"/>
                          </p:cNvSpPr>
                          <p:nvPr/>
                        </p:nvSpPr>
                        <p:spPr bwMode="auto">
                          <a:xfrm>
                            <a:off x="3244" y="1346"/>
                            <a:ext cx="227" cy="196"/>
                          </a:xfrm>
                          <a:prstGeom prst="hexagon">
                            <a:avLst>
                              <a:gd name="adj" fmla="val 28954"/>
                              <a:gd name="vf" fmla="val 115470"/>
                            </a:avLst>
                          </a:prstGeom>
                          <a:solidFill>
                            <a:srgbClr val="0066FF">
                              <a:alpha val="4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7" name="AutoShape 73"/>
                          <p:cNvSpPr>
                            <a:spLocks noChangeArrowheads="1"/>
                          </p:cNvSpPr>
                          <p:nvPr/>
                        </p:nvSpPr>
                        <p:spPr bwMode="auto">
                          <a:xfrm>
                            <a:off x="3280" y="1948"/>
                            <a:ext cx="227" cy="196"/>
                          </a:xfrm>
                          <a:prstGeom prst="hexagon">
                            <a:avLst>
                              <a:gd name="adj" fmla="val 28954"/>
                              <a:gd name="vf" fmla="val 115470"/>
                            </a:avLst>
                          </a:prstGeom>
                          <a:solidFill>
                            <a:srgbClr val="AAE600">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8" name="AutoShape 74"/>
                          <p:cNvSpPr>
                            <a:spLocks noChangeArrowheads="1"/>
                          </p:cNvSpPr>
                          <p:nvPr/>
                        </p:nvSpPr>
                        <p:spPr bwMode="auto">
                          <a:xfrm>
                            <a:off x="2733" y="106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9" name="AutoShape 75"/>
                          <p:cNvSpPr>
                            <a:spLocks noChangeArrowheads="1"/>
                          </p:cNvSpPr>
                          <p:nvPr/>
                        </p:nvSpPr>
                        <p:spPr bwMode="auto">
                          <a:xfrm>
                            <a:off x="3289" y="2554"/>
                            <a:ext cx="227" cy="196"/>
                          </a:xfrm>
                          <a:prstGeom prst="hexagon">
                            <a:avLst>
                              <a:gd name="adj" fmla="val 28954"/>
                              <a:gd name="vf" fmla="val 115470"/>
                            </a:avLst>
                          </a:prstGeom>
                          <a:solidFill>
                            <a:srgbClr val="FF9900">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0" name="AutoShape 76"/>
                          <p:cNvSpPr>
                            <a:spLocks noChangeArrowheads="1"/>
                          </p:cNvSpPr>
                          <p:nvPr/>
                        </p:nvSpPr>
                        <p:spPr bwMode="auto">
                          <a:xfrm>
                            <a:off x="2564" y="1174"/>
                            <a:ext cx="227" cy="196"/>
                          </a:xfrm>
                          <a:prstGeom prst="hexagon">
                            <a:avLst>
                              <a:gd name="adj" fmla="val 28954"/>
                              <a:gd name="vf" fmla="val 115470"/>
                            </a:avLst>
                          </a:prstGeom>
                          <a:solidFill>
                            <a:srgbClr val="00CC66">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1" name="AutoShape 77"/>
                          <p:cNvSpPr>
                            <a:spLocks noChangeArrowheads="1"/>
                          </p:cNvSpPr>
                          <p:nvPr/>
                        </p:nvSpPr>
                        <p:spPr bwMode="auto">
                          <a:xfrm>
                            <a:off x="2953" y="931"/>
                            <a:ext cx="227" cy="196"/>
                          </a:xfrm>
                          <a:prstGeom prst="hexagon">
                            <a:avLst>
                              <a:gd name="adj" fmla="val 28954"/>
                              <a:gd name="vf" fmla="val 115470"/>
                            </a:avLst>
                          </a:prstGeom>
                          <a:solidFill>
                            <a:srgbClr val="0066FF">
                              <a:alpha val="392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2" name="AutoShape 78"/>
                          <p:cNvSpPr>
                            <a:spLocks noChangeArrowheads="1"/>
                          </p:cNvSpPr>
                          <p:nvPr/>
                        </p:nvSpPr>
                        <p:spPr bwMode="auto">
                          <a:xfrm>
                            <a:off x="3779" y="1628"/>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3" name="AutoShape 79"/>
                          <p:cNvSpPr>
                            <a:spLocks noChangeArrowheads="1"/>
                          </p:cNvSpPr>
                          <p:nvPr/>
                        </p:nvSpPr>
                        <p:spPr bwMode="auto">
                          <a:xfrm>
                            <a:off x="3103" y="2048"/>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4" name="AutoShape 80"/>
                          <p:cNvSpPr>
                            <a:spLocks noChangeArrowheads="1"/>
                          </p:cNvSpPr>
                          <p:nvPr/>
                        </p:nvSpPr>
                        <p:spPr bwMode="auto">
                          <a:xfrm>
                            <a:off x="2243" y="2368"/>
                            <a:ext cx="227" cy="196"/>
                          </a:xfrm>
                          <a:prstGeom prst="hexagon">
                            <a:avLst>
                              <a:gd name="adj" fmla="val 28954"/>
                              <a:gd name="vf" fmla="val 115470"/>
                            </a:avLst>
                          </a:prstGeom>
                          <a:solidFill>
                            <a:srgbClr val="9900CC">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5" name="AutoShape 81"/>
                          <p:cNvSpPr>
                            <a:spLocks noChangeArrowheads="1"/>
                          </p:cNvSpPr>
                          <p:nvPr/>
                        </p:nvSpPr>
                        <p:spPr bwMode="auto">
                          <a:xfrm>
                            <a:off x="2235" y="1977"/>
                            <a:ext cx="227" cy="196"/>
                          </a:xfrm>
                          <a:prstGeom prst="hexagon">
                            <a:avLst>
                              <a:gd name="adj" fmla="val 28954"/>
                              <a:gd name="vf" fmla="val 115470"/>
                            </a:avLst>
                          </a:prstGeom>
                          <a:solidFill>
                            <a:srgbClr val="FF00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6" name="AutoShape 82"/>
                          <p:cNvSpPr>
                            <a:spLocks noChangeArrowheads="1"/>
                          </p:cNvSpPr>
                          <p:nvPr/>
                        </p:nvSpPr>
                        <p:spPr bwMode="auto">
                          <a:xfrm>
                            <a:off x="3459" y="2034"/>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7" name="AutoShape 83"/>
                          <p:cNvSpPr>
                            <a:spLocks noChangeArrowheads="1"/>
                          </p:cNvSpPr>
                          <p:nvPr/>
                        </p:nvSpPr>
                        <p:spPr bwMode="auto">
                          <a:xfrm>
                            <a:off x="1704" y="1687"/>
                            <a:ext cx="227" cy="196"/>
                          </a:xfrm>
                          <a:prstGeom prst="hexagon">
                            <a:avLst>
                              <a:gd name="adj" fmla="val 28954"/>
                              <a:gd name="vf" fmla="val 115470"/>
                            </a:avLst>
                          </a:prstGeom>
                          <a:solidFill>
                            <a:srgbClr val="FF0066">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8" name="AutoShape 84"/>
                          <p:cNvSpPr>
                            <a:spLocks noChangeArrowheads="1"/>
                          </p:cNvSpPr>
                          <p:nvPr/>
                        </p:nvSpPr>
                        <p:spPr bwMode="auto">
                          <a:xfrm>
                            <a:off x="3430" y="1642"/>
                            <a:ext cx="227" cy="196"/>
                          </a:xfrm>
                          <a:prstGeom prst="hexagon">
                            <a:avLst>
                              <a:gd name="adj" fmla="val 28954"/>
                              <a:gd name="vf" fmla="val 115470"/>
                            </a:avLst>
                          </a:prstGeom>
                          <a:solidFill>
                            <a:srgbClr val="AAE600">
                              <a:alpha val="3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9" name="AutoShape 85"/>
                          <p:cNvSpPr>
                            <a:spLocks noChangeArrowheads="1"/>
                          </p:cNvSpPr>
                          <p:nvPr/>
                        </p:nvSpPr>
                        <p:spPr bwMode="auto">
                          <a:xfrm>
                            <a:off x="2762" y="2254"/>
                            <a:ext cx="227" cy="196"/>
                          </a:xfrm>
                          <a:prstGeom prst="hexagon">
                            <a:avLst>
                              <a:gd name="adj" fmla="val 28954"/>
                              <a:gd name="vf" fmla="val 115470"/>
                            </a:avLst>
                          </a:prstGeom>
                          <a:solidFill>
                            <a:srgbClr val="FF9900">
                              <a:alpha val="2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0" name="AutoShape 86"/>
                          <p:cNvSpPr>
                            <a:spLocks noChangeArrowheads="1"/>
                          </p:cNvSpPr>
                          <p:nvPr/>
                        </p:nvSpPr>
                        <p:spPr bwMode="auto">
                          <a:xfrm>
                            <a:off x="2235" y="2176"/>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1" name="AutoShape 87"/>
                          <p:cNvSpPr>
                            <a:spLocks noChangeArrowheads="1"/>
                          </p:cNvSpPr>
                          <p:nvPr/>
                        </p:nvSpPr>
                        <p:spPr bwMode="auto">
                          <a:xfrm>
                            <a:off x="2065" y="2467"/>
                            <a:ext cx="227" cy="196"/>
                          </a:xfrm>
                          <a:prstGeom prst="hexagon">
                            <a:avLst>
                              <a:gd name="adj" fmla="val 28954"/>
                              <a:gd name="vf" fmla="val 115470"/>
                            </a:avLst>
                          </a:prstGeom>
                          <a:solidFill>
                            <a:srgbClr val="9900CC">
                              <a:alpha val="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2" name="AutoShape 88"/>
                          <p:cNvSpPr>
                            <a:spLocks noChangeArrowheads="1"/>
                          </p:cNvSpPr>
                          <p:nvPr/>
                        </p:nvSpPr>
                        <p:spPr bwMode="auto">
                          <a:xfrm>
                            <a:off x="2592" y="2360"/>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3" name="AutoShape 89"/>
                          <p:cNvSpPr>
                            <a:spLocks noChangeArrowheads="1"/>
                          </p:cNvSpPr>
                          <p:nvPr/>
                        </p:nvSpPr>
                        <p:spPr bwMode="auto">
                          <a:xfrm>
                            <a:off x="2229" y="1364"/>
                            <a:ext cx="227" cy="196"/>
                          </a:xfrm>
                          <a:prstGeom prst="hexagon">
                            <a:avLst>
                              <a:gd name="adj" fmla="val 28954"/>
                              <a:gd name="vf" fmla="val 115470"/>
                            </a:avLst>
                          </a:prstGeom>
                          <a:solidFill>
                            <a:srgbClr val="00CC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6" name="AutoShape 90"/>
                      <p:cNvSpPr>
                        <a:spLocks noChangeArrowheads="1"/>
                      </p:cNvSpPr>
                      <p:nvPr/>
                    </p:nvSpPr>
                    <p:spPr bwMode="auto">
                      <a:xfrm>
                        <a:off x="2221" y="1569"/>
                        <a:ext cx="227" cy="196"/>
                      </a:xfrm>
                      <a:prstGeom prst="hexagon">
                        <a:avLst>
                          <a:gd name="adj" fmla="val 28954"/>
                          <a:gd name="vf" fmla="val 115470"/>
                        </a:avLst>
                      </a:prstGeom>
                      <a:solidFill>
                        <a:srgbClr val="FF0066">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7" name="AutoShape 91"/>
                      <p:cNvSpPr>
                        <a:spLocks noChangeArrowheads="1"/>
                      </p:cNvSpPr>
                      <p:nvPr/>
                    </p:nvSpPr>
                    <p:spPr bwMode="auto">
                      <a:xfrm>
                        <a:off x="3260" y="1541"/>
                        <a:ext cx="227" cy="196"/>
                      </a:xfrm>
                      <a:prstGeom prst="hexagon">
                        <a:avLst>
                          <a:gd name="adj" fmla="val 28954"/>
                          <a:gd name="vf" fmla="val 115470"/>
                        </a:avLst>
                      </a:prstGeom>
                      <a:solidFill>
                        <a:srgbClr val="0066FF">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8" name="AutoShape 92"/>
                      <p:cNvSpPr>
                        <a:spLocks noChangeArrowheads="1"/>
                      </p:cNvSpPr>
                      <p:nvPr/>
                    </p:nvSpPr>
                    <p:spPr bwMode="auto">
                      <a:xfrm>
                        <a:off x="2414" y="2275"/>
                        <a:ext cx="227" cy="196"/>
                      </a:xfrm>
                      <a:prstGeom prst="hexagon">
                        <a:avLst>
                          <a:gd name="adj" fmla="val 28954"/>
                          <a:gd name="vf" fmla="val 115470"/>
                        </a:avLst>
                      </a:prstGeom>
                      <a:solidFill>
                        <a:srgbClr val="9900CC">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2" name="AutoShape 93"/>
                  <p:cNvSpPr>
                    <a:spLocks noChangeArrowheads="1"/>
                  </p:cNvSpPr>
                  <p:nvPr/>
                </p:nvSpPr>
                <p:spPr bwMode="auto">
                  <a:xfrm>
                    <a:off x="3283" y="2147"/>
                    <a:ext cx="227" cy="196"/>
                  </a:xfrm>
                  <a:prstGeom prst="hexagon">
                    <a:avLst>
                      <a:gd name="adj" fmla="val 28954"/>
                      <a:gd name="vf" fmla="val 115470"/>
                    </a:avLst>
                  </a:prstGeom>
                  <a:solidFill>
                    <a:srgbClr val="AAE600">
                      <a:alpha val="2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30" name="AutoShape 94"/>
                <p:cNvSpPr>
                  <a:spLocks noChangeArrowheads="1"/>
                </p:cNvSpPr>
                <p:nvPr/>
              </p:nvSpPr>
              <p:spPr bwMode="auto">
                <a:xfrm>
                  <a:off x="2766" y="2464"/>
                  <a:ext cx="227" cy="196"/>
                </a:xfrm>
                <a:prstGeom prst="hexagon">
                  <a:avLst>
                    <a:gd name="adj" fmla="val 28954"/>
                    <a:gd name="vf" fmla="val 115470"/>
                  </a:avLst>
                </a:prstGeom>
                <a:solidFill>
                  <a:srgbClr val="9900CC">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grpSp>
          <p:nvGrpSpPr>
            <p:cNvPr id="20507" name="Group 110"/>
            <p:cNvGrpSpPr>
              <a:grpSpLocks/>
            </p:cNvGrpSpPr>
            <p:nvPr/>
          </p:nvGrpSpPr>
          <p:grpSpPr bwMode="auto">
            <a:xfrm>
              <a:off x="836389" y="2974752"/>
              <a:ext cx="638175" cy="636587"/>
              <a:chOff x="1519" y="1096"/>
              <a:chExt cx="402" cy="401"/>
            </a:xfrm>
          </p:grpSpPr>
          <p:sp>
            <p:nvSpPr>
              <p:cNvPr id="20524" name="AutoShape 111"/>
              <p:cNvSpPr>
                <a:spLocks noChangeArrowheads="1"/>
              </p:cNvSpPr>
              <p:nvPr/>
            </p:nvSpPr>
            <p:spPr bwMode="auto">
              <a:xfrm>
                <a:off x="1694" y="1202"/>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5" name="AutoShape 112"/>
              <p:cNvSpPr>
                <a:spLocks noChangeArrowheads="1"/>
              </p:cNvSpPr>
              <p:nvPr/>
            </p:nvSpPr>
            <p:spPr bwMode="auto">
              <a:xfrm>
                <a:off x="1519" y="1301"/>
                <a:ext cx="227" cy="196"/>
              </a:xfrm>
              <a:prstGeom prst="hexagon">
                <a:avLst>
                  <a:gd name="adj" fmla="val 28954"/>
                  <a:gd name="vf" fmla="val 115470"/>
                </a:avLst>
              </a:prstGeom>
              <a:solidFill>
                <a:srgbClr val="00CC66">
                  <a:alpha val="2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6" name="AutoShape 113"/>
              <p:cNvSpPr>
                <a:spLocks noChangeArrowheads="1"/>
              </p:cNvSpPr>
              <p:nvPr/>
            </p:nvSpPr>
            <p:spPr bwMode="auto">
              <a:xfrm>
                <a:off x="1524" y="109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8" name="Group 114"/>
            <p:cNvGrpSpPr>
              <a:grpSpLocks/>
            </p:cNvGrpSpPr>
            <p:nvPr/>
          </p:nvGrpSpPr>
          <p:grpSpPr bwMode="auto">
            <a:xfrm>
              <a:off x="2204814" y="2542952"/>
              <a:ext cx="647700" cy="454025"/>
              <a:chOff x="4604" y="757"/>
              <a:chExt cx="408" cy="286"/>
            </a:xfrm>
          </p:grpSpPr>
          <p:sp>
            <p:nvSpPr>
              <p:cNvPr id="20522" name="AutoShape 115"/>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3" name="AutoShape 116"/>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9" name="Group 117"/>
            <p:cNvGrpSpPr>
              <a:grpSpLocks/>
            </p:cNvGrpSpPr>
            <p:nvPr/>
          </p:nvGrpSpPr>
          <p:grpSpPr bwMode="auto">
            <a:xfrm>
              <a:off x="2781077" y="2974752"/>
              <a:ext cx="647700" cy="454025"/>
              <a:chOff x="4604" y="757"/>
              <a:chExt cx="408" cy="286"/>
            </a:xfrm>
          </p:grpSpPr>
          <p:sp>
            <p:nvSpPr>
              <p:cNvPr id="20520" name="AutoShape 118"/>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1" name="AutoShape 119"/>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0" name="Group 120"/>
            <p:cNvGrpSpPr>
              <a:grpSpLocks/>
            </p:cNvGrpSpPr>
            <p:nvPr/>
          </p:nvGrpSpPr>
          <p:grpSpPr bwMode="auto">
            <a:xfrm>
              <a:off x="2565177" y="4414614"/>
              <a:ext cx="638175" cy="636588"/>
              <a:chOff x="1519" y="1096"/>
              <a:chExt cx="402" cy="401"/>
            </a:xfrm>
          </p:grpSpPr>
          <p:sp>
            <p:nvSpPr>
              <p:cNvPr id="20517" name="AutoShape 121"/>
              <p:cNvSpPr>
                <a:spLocks noChangeArrowheads="1"/>
              </p:cNvSpPr>
              <p:nvPr/>
            </p:nvSpPr>
            <p:spPr bwMode="auto">
              <a:xfrm>
                <a:off x="1694" y="1202"/>
                <a:ext cx="227" cy="196"/>
              </a:xfrm>
              <a:prstGeom prst="hexagon">
                <a:avLst>
                  <a:gd name="adj" fmla="val 28954"/>
                  <a:gd name="vf" fmla="val 115470"/>
                </a:avLst>
              </a:prstGeom>
              <a:solidFill>
                <a:srgbClr val="FF9900">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8" name="AutoShape 122"/>
              <p:cNvSpPr>
                <a:spLocks noChangeArrowheads="1"/>
              </p:cNvSpPr>
              <p:nvPr/>
            </p:nvSpPr>
            <p:spPr bwMode="auto">
              <a:xfrm>
                <a:off x="1519" y="1301"/>
                <a:ext cx="227" cy="196"/>
              </a:xfrm>
              <a:prstGeom prst="hexagon">
                <a:avLst>
                  <a:gd name="adj" fmla="val 28954"/>
                  <a:gd name="vf" fmla="val 115470"/>
                </a:avLst>
              </a:prstGeom>
              <a:solidFill>
                <a:srgbClr val="FF9900">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9" name="AutoShape 123"/>
              <p:cNvSpPr>
                <a:spLocks noChangeArrowheads="1"/>
              </p:cNvSpPr>
              <p:nvPr/>
            </p:nvSpPr>
            <p:spPr bwMode="auto">
              <a:xfrm>
                <a:off x="1524" y="1096"/>
                <a:ext cx="227" cy="196"/>
              </a:xfrm>
              <a:prstGeom prst="hexagon">
                <a:avLst>
                  <a:gd name="adj" fmla="val 28954"/>
                  <a:gd name="vf" fmla="val 115470"/>
                </a:avLst>
              </a:prstGeom>
              <a:solidFill>
                <a:srgbClr val="99CC00">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1" name="Group 124"/>
            <p:cNvGrpSpPr>
              <a:grpSpLocks/>
            </p:cNvGrpSpPr>
            <p:nvPr/>
          </p:nvGrpSpPr>
          <p:grpSpPr bwMode="auto">
            <a:xfrm>
              <a:off x="907827" y="3982814"/>
              <a:ext cx="638175" cy="636588"/>
              <a:chOff x="1519" y="1096"/>
              <a:chExt cx="402" cy="401"/>
            </a:xfrm>
          </p:grpSpPr>
          <p:sp>
            <p:nvSpPr>
              <p:cNvPr id="20514" name="AutoShape 125"/>
              <p:cNvSpPr>
                <a:spLocks noChangeArrowheads="1"/>
              </p:cNvSpPr>
              <p:nvPr/>
            </p:nvSpPr>
            <p:spPr bwMode="auto">
              <a:xfrm>
                <a:off x="1694" y="1202"/>
                <a:ext cx="227" cy="196"/>
              </a:xfrm>
              <a:prstGeom prst="hexagon">
                <a:avLst>
                  <a:gd name="adj" fmla="val 28954"/>
                  <a:gd name="vf" fmla="val 115470"/>
                </a:avLst>
              </a:prstGeom>
              <a:solidFill>
                <a:srgbClr val="FF00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5" name="AutoShape 126"/>
              <p:cNvSpPr>
                <a:spLocks noChangeArrowheads="1"/>
              </p:cNvSpPr>
              <p:nvPr/>
            </p:nvSpPr>
            <p:spPr bwMode="auto">
              <a:xfrm>
                <a:off x="1519" y="1301"/>
                <a:ext cx="227" cy="196"/>
              </a:xfrm>
              <a:prstGeom prst="hexagon">
                <a:avLst>
                  <a:gd name="adj" fmla="val 28954"/>
                  <a:gd name="vf" fmla="val 115470"/>
                </a:avLst>
              </a:prstGeom>
              <a:solidFill>
                <a:srgbClr val="FF0066">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6" name="AutoShape 127"/>
              <p:cNvSpPr>
                <a:spLocks noChangeArrowheads="1"/>
              </p:cNvSpPr>
              <p:nvPr/>
            </p:nvSpPr>
            <p:spPr bwMode="auto">
              <a:xfrm>
                <a:off x="1524" y="1096"/>
                <a:ext cx="227" cy="196"/>
              </a:xfrm>
              <a:prstGeom prst="hexagon">
                <a:avLst>
                  <a:gd name="adj" fmla="val 28954"/>
                  <a:gd name="vf" fmla="val 115470"/>
                </a:avLst>
              </a:prstGeom>
              <a:solidFill>
                <a:srgbClr val="FF00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12" name="Oval 133"/>
            <p:cNvSpPr>
              <a:spLocks noChangeArrowheads="1"/>
            </p:cNvSpPr>
            <p:nvPr/>
          </p:nvSpPr>
          <p:spPr bwMode="auto">
            <a:xfrm rot="-8054464">
              <a:off x="2708090" y="2971564"/>
              <a:ext cx="71437" cy="71438"/>
            </a:xfrm>
            <a:prstGeom prst="ellipse">
              <a:avLst/>
            </a:prstGeom>
            <a:noFill/>
            <a:ln w="12700">
              <a:solidFill>
                <a:srgbClr val="0066FF">
                  <a:alpha val="12157"/>
                </a:srgbClr>
              </a:solidFill>
              <a:round/>
              <a:headEnd/>
              <a:tailEnd/>
            </a:ln>
          </p:spPr>
          <p:txBody>
            <a:bodyPr wrap="none" anchor="ctr"/>
            <a:lstStyle/>
            <a:p>
              <a:endParaRPr lang="zh-CN" altLang="en-US">
                <a:latin typeface="Franklin Gothic Book" pitchFamily="34" charset="0"/>
                <a:ea typeface="黑体" pitchFamily="49" charset="-122"/>
              </a:endParaRPr>
            </a:p>
          </p:txBody>
        </p:sp>
        <p:sp>
          <p:nvSpPr>
            <p:cNvPr id="20513" name="Oval 169"/>
            <p:cNvSpPr>
              <a:spLocks noChangeArrowheads="1"/>
            </p:cNvSpPr>
            <p:nvPr/>
          </p:nvSpPr>
          <p:spPr bwMode="auto">
            <a:xfrm rot="18854464" flipH="1">
              <a:off x="1371390" y="3289558"/>
              <a:ext cx="71438" cy="63404"/>
            </a:xfrm>
            <a:prstGeom prst="ellipse">
              <a:avLst/>
            </a:prstGeom>
            <a:noFill/>
            <a:ln w="12700">
              <a:solidFill>
                <a:srgbClr val="00CC66"/>
              </a:solidFill>
              <a:round/>
              <a:headEnd/>
              <a:tailEnd/>
            </a:ln>
          </p:spPr>
          <p:txBody>
            <a:bodyPr wrap="none" anchor="ctr"/>
            <a:lstStyle/>
            <a:p>
              <a:endParaRPr lang="zh-CN" altLang="en-US">
                <a:latin typeface="Franklin Gothic Book" pitchFamily="34" charset="0"/>
                <a:ea typeface="黑体" pitchFamily="49" charset="-122"/>
              </a:endParaRPr>
            </a:p>
          </p:txBody>
        </p:sp>
      </p:grpSp>
      <p:sp>
        <p:nvSpPr>
          <p:cNvPr id="192" name="AutoShape 26"/>
          <p:cNvSpPr>
            <a:spLocks noChangeArrowheads="1"/>
          </p:cNvSpPr>
          <p:nvPr/>
        </p:nvSpPr>
        <p:spPr bwMode="auto">
          <a:xfrm>
            <a:off x="5518150" y="4603750"/>
            <a:ext cx="438150" cy="227013"/>
          </a:xfrm>
          <a:prstGeom prst="hexagon">
            <a:avLst>
              <a:gd name="adj" fmla="val 28954"/>
              <a:gd name="vf" fmla="val 115470"/>
            </a:avLst>
          </a:prstGeom>
          <a:solidFill>
            <a:schemeClr val="bg1">
              <a:lumMod val="75000"/>
              <a:alpha val="14117"/>
            </a:schemeClr>
          </a:solidFill>
          <a:ln w="9525">
            <a:solidFill>
              <a:schemeClr val="bg1"/>
            </a:solidFill>
            <a:miter lim="800000"/>
            <a:headEnd/>
            <a:tailEnd/>
          </a:ln>
          <a:effectLst/>
          <a:extLst/>
        </p:spPr>
        <p:txBody>
          <a:bodyPr wrap="none" lIns="112855" tIns="56428" rIns="112855" bIns="56428" anchor="ctr"/>
          <a:lstStyle/>
          <a:p>
            <a:pPr fontAlgn="auto">
              <a:spcBef>
                <a:spcPts val="0"/>
              </a:spcBef>
              <a:spcAft>
                <a:spcPts val="0"/>
              </a:spcAft>
              <a:defRPr/>
            </a:pPr>
            <a:endParaRPr lang="zh-CN" altLang="en-US" dirty="0">
              <a:latin typeface="+mn-lt"/>
              <a:ea typeface="+mn-ea"/>
            </a:endParaRPr>
          </a:p>
        </p:txBody>
      </p:sp>
      <p:sp>
        <p:nvSpPr>
          <p:cNvPr id="20486" name="AutoShape 78"/>
          <p:cNvSpPr>
            <a:spLocks noChangeArrowheads="1"/>
          </p:cNvSpPr>
          <p:nvPr/>
        </p:nvSpPr>
        <p:spPr bwMode="auto">
          <a:xfrm>
            <a:off x="5365750" y="4276725"/>
            <a:ext cx="477838" cy="252413"/>
          </a:xfrm>
          <a:prstGeom prst="hexagon">
            <a:avLst>
              <a:gd name="adj" fmla="val 29089"/>
              <a:gd name="vf" fmla="val 115470"/>
            </a:avLst>
          </a:prstGeom>
          <a:solidFill>
            <a:srgbClr val="AAE600">
              <a:alpha val="1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sp>
        <p:nvSpPr>
          <p:cNvPr id="20487" name="AutoShape 78"/>
          <p:cNvSpPr>
            <a:spLocks noChangeArrowheads="1"/>
          </p:cNvSpPr>
          <p:nvPr/>
        </p:nvSpPr>
        <p:spPr bwMode="auto">
          <a:xfrm>
            <a:off x="4979988" y="5167313"/>
            <a:ext cx="481012" cy="311150"/>
          </a:xfrm>
          <a:prstGeom prst="hexagon">
            <a:avLst>
              <a:gd name="adj" fmla="val 28993"/>
              <a:gd name="vf" fmla="val 115470"/>
            </a:avLst>
          </a:prstGeom>
          <a:solidFill>
            <a:srgbClr val="AAE600">
              <a:alpha val="3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grpSp>
        <p:nvGrpSpPr>
          <p:cNvPr id="20488" name="组合 28"/>
          <p:cNvGrpSpPr>
            <a:grpSpLocks/>
          </p:cNvGrpSpPr>
          <p:nvPr/>
        </p:nvGrpSpPr>
        <p:grpSpPr bwMode="auto">
          <a:xfrm>
            <a:off x="6010275" y="3176042"/>
            <a:ext cx="5856288" cy="685800"/>
            <a:chOff x="5535558" y="1312193"/>
            <a:chExt cx="2317027" cy="841420"/>
          </a:xfrm>
        </p:grpSpPr>
        <p:sp>
          <p:nvSpPr>
            <p:cNvPr id="120" name="TextBox 119"/>
            <p:cNvSpPr txBox="1"/>
            <p:nvPr/>
          </p:nvSpPr>
          <p:spPr>
            <a:xfrm>
              <a:off x="5620350" y="1312193"/>
              <a:ext cx="2232235" cy="841420"/>
            </a:xfrm>
            <a:prstGeom prst="roundRect">
              <a:avLst>
                <a:gd name="adj" fmla="val 8176"/>
              </a:avLst>
            </a:prstGeom>
            <a:solidFill>
              <a:schemeClr val="accent5">
                <a:lumMod val="75000"/>
              </a:schemeClr>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r>
                <a:rPr lang="zh-CN" altLang="en-US" dirty="0">
                  <a:solidFill>
                    <a:schemeClr val="bg1"/>
                  </a:solidFill>
                </a:rPr>
                <a:t>         </a:t>
              </a:r>
              <a:r>
                <a:rPr lang="en-US" altLang="zh-CN" dirty="0">
                  <a:solidFill>
                    <a:schemeClr val="bg1"/>
                  </a:solidFill>
                </a:rPr>
                <a:t>Project Summary</a:t>
              </a:r>
              <a:endParaRPr lang="en-US" altLang="zh-CN" dirty="0">
                <a:solidFill>
                  <a:schemeClr val="bg1"/>
                </a:solidFill>
                <a:sym typeface="Wingdings" pitchFamily="2" charset="2"/>
              </a:endParaRPr>
            </a:p>
          </p:txBody>
        </p:sp>
        <p:sp>
          <p:nvSpPr>
            <p:cNvPr id="122" name="流程图: 联系 121"/>
            <p:cNvSpPr/>
            <p:nvPr/>
          </p:nvSpPr>
          <p:spPr>
            <a:xfrm>
              <a:off x="5535558" y="1723834"/>
              <a:ext cx="170213" cy="169453"/>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800" b="1" dirty="0">
                <a:solidFill>
                  <a:schemeClr val="bg1">
                    <a:lumMod val="65000"/>
                  </a:schemeClr>
                </a:solidFill>
                <a:latin typeface="+mj-ea"/>
                <a:ea typeface="+mj-ea"/>
              </a:endParaRPr>
            </a:p>
          </p:txBody>
        </p:sp>
        <p:cxnSp>
          <p:nvCxnSpPr>
            <p:cNvPr id="123" name="直接连接符 122"/>
            <p:cNvCxnSpPr/>
            <p:nvPr/>
          </p:nvCxnSpPr>
          <p:spPr>
            <a:xfrm>
              <a:off x="5633540" y="2148439"/>
              <a:ext cx="3209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489" name="组合 33"/>
          <p:cNvGrpSpPr>
            <a:grpSpLocks/>
          </p:cNvGrpSpPr>
          <p:nvPr/>
        </p:nvGrpSpPr>
        <p:grpSpPr bwMode="auto">
          <a:xfrm>
            <a:off x="6010275" y="4102100"/>
            <a:ext cx="5856288" cy="685800"/>
            <a:chOff x="5535558" y="1311371"/>
            <a:chExt cx="2317027" cy="841420"/>
          </a:xfrm>
        </p:grpSpPr>
        <p:sp>
          <p:nvSpPr>
            <p:cNvPr id="125" name="TextBox 124"/>
            <p:cNvSpPr txBox="1"/>
            <p:nvPr/>
          </p:nvSpPr>
          <p:spPr>
            <a:xfrm>
              <a:off x="5620350" y="1311371"/>
              <a:ext cx="2232235"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endParaRPr lang="en-US" altLang="zh-CN" dirty="0">
                <a:sym typeface="Wingdings" pitchFamily="2" charset="2"/>
              </a:endParaRPr>
            </a:p>
            <a:p>
              <a:pPr lvl="1"/>
              <a:r>
                <a:rPr lang="zh-CN" altLang="en-US" dirty="0">
                  <a:sym typeface="Wingdings" pitchFamily="2" charset="2"/>
                </a:rPr>
                <a:t>         </a:t>
              </a:r>
              <a:r>
                <a:rPr lang="en-US" altLang="zh-CN" dirty="0">
                  <a:sym typeface="Wingdings" pitchFamily="2" charset="2"/>
                </a:rPr>
                <a:t>Project</a:t>
              </a:r>
              <a:r>
                <a:rPr lang="zh-CN" altLang="en-US" dirty="0">
                  <a:sym typeface="Wingdings" pitchFamily="2" charset="2"/>
                </a:rPr>
                <a:t> </a:t>
              </a:r>
              <a:r>
                <a:rPr lang="en-US" altLang="zh-CN" dirty="0">
                  <a:sym typeface="Wingdings" pitchFamily="2" charset="2"/>
                </a:rPr>
                <a:t>Solution</a:t>
              </a:r>
              <a:endParaRPr lang="zh-CN" altLang="en-US" dirty="0">
                <a:sym typeface="Wingdings" pitchFamily="2" charset="2"/>
              </a:endParaRPr>
            </a:p>
            <a:p>
              <a:pPr lvl="1"/>
              <a:r>
                <a:rPr lang="zh-CN" altLang="en-US" dirty="0">
                  <a:sym typeface="Wingdings" pitchFamily="2" charset="2"/>
                </a:rPr>
                <a:t> </a:t>
              </a:r>
              <a:endParaRPr lang="en-US" altLang="zh-CN" dirty="0">
                <a:sym typeface="Wingdings" pitchFamily="2" charset="2"/>
              </a:endParaRPr>
            </a:p>
          </p:txBody>
        </p:sp>
        <p:sp>
          <p:nvSpPr>
            <p:cNvPr id="127" name="流程图: 联系 126"/>
            <p:cNvSpPr/>
            <p:nvPr/>
          </p:nvSpPr>
          <p:spPr>
            <a:xfrm>
              <a:off x="5535558" y="1724290"/>
              <a:ext cx="170213"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124" name="标题 1"/>
          <p:cNvSpPr txBox="1">
            <a:spLocks/>
          </p:cNvSpPr>
          <p:nvPr/>
        </p:nvSpPr>
        <p:spPr bwMode="auto">
          <a:xfrm>
            <a:off x="334963" y="333375"/>
            <a:ext cx="1103312" cy="503238"/>
          </a:xfrm>
          <a:prstGeom prst="rect">
            <a:avLst/>
          </a:prstGeom>
          <a:noFill/>
          <a:ln w="9525">
            <a:noFill/>
            <a:miter lim="800000"/>
            <a:headEnd/>
            <a:tailEnd/>
          </a:ln>
        </p:spPr>
        <p:txBody>
          <a:bodyPr lIns="112855" tIns="56428" rIns="112855" bIns="56428" anchor="ctr"/>
          <a:lstStyle/>
          <a:p>
            <a:pPr fontAlgn="auto">
              <a:spcAft>
                <a:spcPts val="0"/>
              </a:spcAft>
              <a:defRPr/>
            </a:pPr>
            <a:r>
              <a:rPr lang="zh-CN" altLang="en-US" sz="2500" b="1" dirty="0">
                <a:solidFill>
                  <a:schemeClr val="bg1">
                    <a:lumMod val="50000"/>
                  </a:schemeClr>
                </a:solidFill>
                <a:latin typeface="微软雅黑" pitchFamily="34" charset="-122"/>
                <a:ea typeface="微软雅黑" pitchFamily="34" charset="-122"/>
                <a:cs typeface="+mj-cs"/>
              </a:rPr>
              <a:t>目 录</a:t>
            </a:r>
          </a:p>
        </p:txBody>
      </p:sp>
      <p:grpSp>
        <p:nvGrpSpPr>
          <p:cNvPr id="20491" name="组合 28"/>
          <p:cNvGrpSpPr>
            <a:grpSpLocks/>
          </p:cNvGrpSpPr>
          <p:nvPr/>
        </p:nvGrpSpPr>
        <p:grpSpPr bwMode="auto">
          <a:xfrm>
            <a:off x="6022975" y="2349500"/>
            <a:ext cx="5832475" cy="685800"/>
            <a:chOff x="5601891" y="1331062"/>
            <a:chExt cx="2307673" cy="841420"/>
          </a:xfrm>
        </p:grpSpPr>
        <p:sp>
          <p:nvSpPr>
            <p:cNvPr id="139" name="TextBox 138"/>
            <p:cNvSpPr txBox="1"/>
            <p:nvPr/>
          </p:nvSpPr>
          <p:spPr>
            <a:xfrm>
              <a:off x="5677264" y="1331062"/>
              <a:ext cx="2232300" cy="84142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stStyle>
            <a:p>
              <a:pPr lvl="1"/>
              <a:r>
                <a:rPr lang="zh-CN" altLang="en-US" dirty="0"/>
                <a:t>        </a:t>
              </a:r>
              <a:endParaRPr lang="en-US" altLang="zh-CN" dirty="0">
                <a:sym typeface="Wingdings" pitchFamily="2" charset="2"/>
              </a:endParaRPr>
            </a:p>
          </p:txBody>
        </p:sp>
        <p:cxnSp>
          <p:nvCxnSpPr>
            <p:cNvPr id="140" name="直接连接符 139"/>
            <p:cNvCxnSpPr/>
            <p:nvPr/>
          </p:nvCxnSpPr>
          <p:spPr>
            <a:xfrm>
              <a:off x="5626387" y="1743981"/>
              <a:ext cx="0" cy="420710"/>
            </a:xfrm>
            <a:prstGeom prst="line">
              <a:avLst/>
            </a:prstGeom>
            <a:solidFill>
              <a:schemeClr val="bg2"/>
            </a:solidFill>
            <a:ln w="19050">
              <a:solidFill>
                <a:schemeClr val="bg1">
                  <a:lumMod val="65000"/>
                </a:schemeClr>
              </a:solidFill>
            </a:ln>
          </p:spPr>
        </p:cxnSp>
        <p:sp>
          <p:nvSpPr>
            <p:cNvPr id="141" name="流程图: 联系 140"/>
            <p:cNvSpPr/>
            <p:nvPr/>
          </p:nvSpPr>
          <p:spPr>
            <a:xfrm>
              <a:off x="5601891" y="1724504"/>
              <a:ext cx="170218"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grpSp>
        <p:nvGrpSpPr>
          <p:cNvPr id="20492" name="组合 33"/>
          <p:cNvGrpSpPr>
            <a:grpSpLocks/>
          </p:cNvGrpSpPr>
          <p:nvPr/>
        </p:nvGrpSpPr>
        <p:grpSpPr bwMode="auto">
          <a:xfrm>
            <a:off x="6000750" y="4967288"/>
            <a:ext cx="5854700" cy="685800"/>
            <a:chOff x="5535558" y="1311371"/>
            <a:chExt cx="2317027" cy="841420"/>
          </a:xfrm>
        </p:grpSpPr>
        <p:sp>
          <p:nvSpPr>
            <p:cNvPr id="129" name="TextBox 128"/>
            <p:cNvSpPr txBox="1"/>
            <p:nvPr/>
          </p:nvSpPr>
          <p:spPr>
            <a:xfrm>
              <a:off x="5620373" y="1311371"/>
              <a:ext cx="2232212"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r>
                <a:rPr lang="zh-CN" altLang="en-US" dirty="0">
                  <a:sym typeface="Wingdings" pitchFamily="2" charset="2"/>
                </a:rPr>
                <a:t>         </a:t>
              </a:r>
              <a:r>
                <a:rPr lang="en-US" altLang="zh-CN" dirty="0">
                  <a:sym typeface="Wingdings" pitchFamily="2" charset="2"/>
                </a:rPr>
                <a:t>Solution Detail</a:t>
              </a:r>
              <a:endParaRPr lang="zh-CN" altLang="en-US" dirty="0">
                <a:sym typeface="Wingdings" pitchFamily="2" charset="2"/>
              </a:endParaRPr>
            </a:p>
          </p:txBody>
        </p:sp>
        <p:sp>
          <p:nvSpPr>
            <p:cNvPr id="131" name="流程图: 联系 130"/>
            <p:cNvSpPr/>
            <p:nvPr/>
          </p:nvSpPr>
          <p:spPr>
            <a:xfrm>
              <a:off x="5535558" y="1724290"/>
              <a:ext cx="170259" cy="169452"/>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2" name="矩形 1"/>
          <p:cNvSpPr/>
          <p:nvPr/>
        </p:nvSpPr>
        <p:spPr>
          <a:xfrm>
            <a:off x="7070725" y="2277666"/>
            <a:ext cx="4401911" cy="662554"/>
          </a:xfrm>
          <a:prstGeom prst="rect">
            <a:avLst/>
          </a:prstGeom>
        </p:spPr>
        <p:txBody>
          <a:bodyPr wrap="none">
            <a:spAutoFit/>
          </a:bodyPr>
          <a:lstStyle/>
          <a:p>
            <a:pPr marL="564276" lvl="1" indent="-987483" fontAlgn="auto">
              <a:lnSpc>
                <a:spcPct val="150000"/>
              </a:lnSpc>
              <a:spcBef>
                <a:spcPts val="0"/>
              </a:spcBef>
              <a:spcAft>
                <a:spcPts val="0"/>
              </a:spcAft>
              <a:defRPr/>
            </a:pPr>
            <a:r>
              <a:rPr lang="en-US" altLang="zh-CN" sz="2800" b="1" dirty="0">
                <a:solidFill>
                  <a:schemeClr val="bg1">
                    <a:lumMod val="50000"/>
                  </a:schemeClr>
                </a:solidFill>
                <a:latin typeface="微软雅黑" pitchFamily="34" charset="-122"/>
                <a:ea typeface="微软雅黑" pitchFamily="34" charset="-122"/>
                <a:sym typeface="Wingdings" pitchFamily="2" charset="2"/>
              </a:rPr>
              <a:t>Salesforce Introduction</a:t>
            </a:r>
          </a:p>
        </p:txBody>
      </p:sp>
    </p:spTree>
    <p:extLst>
      <p:ext uri="{BB962C8B-B14F-4D97-AF65-F5344CB8AC3E}">
        <p14:creationId xmlns:p14="http://schemas.microsoft.com/office/powerpoint/2010/main" val="375671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0"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Project</a:t>
            </a: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Goal</a:t>
            </a:r>
          </a:p>
        </p:txBody>
      </p:sp>
      <p:pic>
        <p:nvPicPr>
          <p:cNvPr id="4" name="图片 3"/>
          <p:cNvPicPr>
            <a:picLocks noChangeAspect="1"/>
          </p:cNvPicPr>
          <p:nvPr/>
        </p:nvPicPr>
        <p:blipFill>
          <a:blip r:embed="rId3"/>
          <a:stretch>
            <a:fillRect/>
          </a:stretch>
        </p:blipFill>
        <p:spPr>
          <a:xfrm>
            <a:off x="5087094" y="164298"/>
            <a:ext cx="4876800" cy="6762750"/>
          </a:xfrm>
          <a:prstGeom prst="rect">
            <a:avLst/>
          </a:prstGeom>
        </p:spPr>
      </p:pic>
      <p:sp>
        <p:nvSpPr>
          <p:cNvPr id="7" name="文本框 6"/>
          <p:cNvSpPr txBox="1"/>
          <p:nvPr/>
        </p:nvSpPr>
        <p:spPr>
          <a:xfrm>
            <a:off x="406574" y="1053530"/>
            <a:ext cx="4608512" cy="2862322"/>
          </a:xfrm>
          <a:prstGeom prst="rect">
            <a:avLst/>
          </a:prstGeom>
          <a:noFill/>
        </p:spPr>
        <p:txBody>
          <a:bodyPr wrap="square" rtlCol="0">
            <a:spAutoFit/>
          </a:bodyPr>
          <a:lstStyle/>
          <a:p>
            <a:r>
              <a:rPr lang="en-US" altLang="zh-CN" b="1" dirty="0"/>
              <a:t>Business Case:</a:t>
            </a:r>
          </a:p>
          <a:p>
            <a:r>
              <a:rPr lang="en-US" altLang="zh-CN" i="1" dirty="0"/>
              <a:t>I run an organization that sells 3 products, blue, red, and green gift boxes.  We are targeting stores in shopping malls to use our gift boxes for gift wrapping their merchandise.  Our sales people call and visit stores at the malls talking to store owners about our boxes.  To help the sales efforts, our sales people carry sample boxes that they distribute to store owners that show some interest. </a:t>
            </a:r>
            <a:endParaRPr lang="zh-CN" altLang="en-US" i="1" dirty="0"/>
          </a:p>
        </p:txBody>
      </p:sp>
    </p:spTree>
    <p:extLst>
      <p:ext uri="{BB962C8B-B14F-4D97-AF65-F5344CB8AC3E}">
        <p14:creationId xmlns:p14="http://schemas.microsoft.com/office/powerpoint/2010/main" val="34126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28"/>
          <p:cNvGrpSpPr>
            <a:grpSpLocks/>
          </p:cNvGrpSpPr>
          <p:nvPr/>
        </p:nvGrpSpPr>
        <p:grpSpPr bwMode="auto">
          <a:xfrm>
            <a:off x="5343525" y="3040063"/>
            <a:ext cx="785813" cy="331787"/>
            <a:chOff x="4604" y="757"/>
            <a:chExt cx="408" cy="286"/>
          </a:xfrm>
        </p:grpSpPr>
        <p:sp>
          <p:nvSpPr>
            <p:cNvPr id="20596" name="AutoShape 129"/>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7" name="AutoShape 130"/>
            <p:cNvSpPr>
              <a:spLocks noChangeArrowheads="1"/>
            </p:cNvSpPr>
            <p:nvPr/>
          </p:nvSpPr>
          <p:spPr bwMode="auto">
            <a:xfrm>
              <a:off x="4604" y="757"/>
              <a:ext cx="227" cy="196"/>
            </a:xfrm>
            <a:prstGeom prst="hexagon">
              <a:avLst>
                <a:gd name="adj" fmla="val 28954"/>
                <a:gd name="vf" fmla="val 115470"/>
              </a:avLst>
            </a:prstGeom>
            <a:solidFill>
              <a:srgbClr val="0066FF">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483" name="矩形 24"/>
          <p:cNvSpPr>
            <a:spLocks noChangeArrowheads="1"/>
          </p:cNvSpPr>
          <p:nvPr/>
        </p:nvSpPr>
        <p:spPr bwMode="auto">
          <a:xfrm>
            <a:off x="261938" y="838200"/>
            <a:ext cx="1255712" cy="390525"/>
          </a:xfrm>
          <a:prstGeom prst="rect">
            <a:avLst/>
          </a:prstGeom>
          <a:noFill/>
          <a:ln w="9525">
            <a:noFill/>
            <a:miter lim="800000"/>
            <a:headEnd/>
            <a:tailEnd/>
          </a:ln>
        </p:spPr>
        <p:txBody>
          <a:bodyPr wrap="none" lIns="112855" tIns="56428" rIns="112855" bIns="56428">
            <a:spAutoFit/>
          </a:bodyPr>
          <a:lstStyle/>
          <a:p>
            <a:r>
              <a:rPr lang="en-US" altLang="zh-CN" b="1">
                <a:solidFill>
                  <a:srgbClr val="FFC000"/>
                </a:solidFill>
                <a:ea typeface="微软雅黑" pitchFamily="34" charset="-122"/>
                <a:cs typeface="Arial" pitchFamily="34" charset="0"/>
              </a:rPr>
              <a:t>CONTENTS</a:t>
            </a:r>
            <a:endParaRPr lang="zh-CN" altLang="en-US" b="1">
              <a:solidFill>
                <a:srgbClr val="FFC000"/>
              </a:solidFill>
              <a:ea typeface="微软雅黑" pitchFamily="34" charset="-122"/>
              <a:cs typeface="Arial" pitchFamily="34" charset="0"/>
            </a:endParaRPr>
          </a:p>
        </p:txBody>
      </p:sp>
      <p:grpSp>
        <p:nvGrpSpPr>
          <p:cNvPr id="20484" name="组合 2047"/>
          <p:cNvGrpSpPr>
            <a:grpSpLocks/>
          </p:cNvGrpSpPr>
          <p:nvPr/>
        </p:nvGrpSpPr>
        <p:grpSpPr bwMode="auto">
          <a:xfrm>
            <a:off x="169863" y="2830513"/>
            <a:ext cx="5541962" cy="3263900"/>
            <a:chOff x="-27211" y="2542952"/>
            <a:chExt cx="4157663" cy="3262312"/>
          </a:xfrm>
        </p:grpSpPr>
        <p:grpSp>
          <p:nvGrpSpPr>
            <p:cNvPr id="20504" name="Group 23"/>
            <p:cNvGrpSpPr>
              <a:grpSpLocks/>
            </p:cNvGrpSpPr>
            <p:nvPr/>
          </p:nvGrpSpPr>
          <p:grpSpPr bwMode="auto">
            <a:xfrm>
              <a:off x="-27211" y="4343177"/>
              <a:ext cx="636588" cy="454025"/>
              <a:chOff x="930" y="2254"/>
              <a:chExt cx="401" cy="286"/>
            </a:xfrm>
          </p:grpSpPr>
          <p:sp>
            <p:nvSpPr>
              <p:cNvPr id="20594" name="AutoShape 24"/>
              <p:cNvSpPr>
                <a:spLocks noChangeArrowheads="1"/>
              </p:cNvSpPr>
              <p:nvPr/>
            </p:nvSpPr>
            <p:spPr bwMode="auto">
              <a:xfrm>
                <a:off x="1104" y="2344"/>
                <a:ext cx="227" cy="196"/>
              </a:xfrm>
              <a:prstGeom prst="hexagon">
                <a:avLst>
                  <a:gd name="adj" fmla="val 28954"/>
                  <a:gd name="vf" fmla="val 115470"/>
                </a:avLst>
              </a:prstGeom>
              <a:solidFill>
                <a:srgbClr val="9900CC">
                  <a:alpha val="3882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5" name="AutoShape 25"/>
              <p:cNvSpPr>
                <a:spLocks noChangeArrowheads="1"/>
              </p:cNvSpPr>
              <p:nvPr/>
            </p:nvSpPr>
            <p:spPr bwMode="auto">
              <a:xfrm>
                <a:off x="930" y="2254"/>
                <a:ext cx="227" cy="196"/>
              </a:xfrm>
              <a:prstGeom prst="hexagon">
                <a:avLst>
                  <a:gd name="adj" fmla="val 28954"/>
                  <a:gd name="vf" fmla="val 115470"/>
                </a:avLst>
              </a:prstGeom>
              <a:solidFill>
                <a:srgbClr val="9900CC">
                  <a:alpha val="1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05" name="AutoShape 26"/>
            <p:cNvSpPr>
              <a:spLocks noChangeArrowheads="1"/>
            </p:cNvSpPr>
            <p:nvPr/>
          </p:nvSpPr>
          <p:spPr bwMode="auto">
            <a:xfrm>
              <a:off x="2492152" y="5494114"/>
              <a:ext cx="360362" cy="311150"/>
            </a:xfrm>
            <a:prstGeom prst="hexagon">
              <a:avLst>
                <a:gd name="adj" fmla="val 28954"/>
                <a:gd name="vf" fmla="val 115470"/>
              </a:avLst>
            </a:prstGeom>
            <a:solidFill>
              <a:srgbClr val="FF99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06" name="Group 27"/>
            <p:cNvGrpSpPr>
              <a:grpSpLocks/>
            </p:cNvGrpSpPr>
            <p:nvPr/>
          </p:nvGrpSpPr>
          <p:grpSpPr bwMode="auto">
            <a:xfrm>
              <a:off x="476027" y="2542952"/>
              <a:ext cx="3654425" cy="2887662"/>
              <a:chOff x="1701" y="938"/>
              <a:chExt cx="2302" cy="1819"/>
            </a:xfrm>
          </p:grpSpPr>
          <p:sp>
            <p:nvSpPr>
              <p:cNvPr id="20527" name="AutoShape 28"/>
              <p:cNvSpPr>
                <a:spLocks noChangeArrowheads="1"/>
              </p:cNvSpPr>
              <p:nvPr/>
            </p:nvSpPr>
            <p:spPr bwMode="auto">
              <a:xfrm>
                <a:off x="2904" y="1157"/>
                <a:ext cx="227" cy="196"/>
              </a:xfrm>
              <a:prstGeom prst="hexagon">
                <a:avLst>
                  <a:gd name="adj" fmla="val 28954"/>
                  <a:gd name="vf" fmla="val 115470"/>
                </a:avLst>
              </a:prstGeom>
              <a:solidFill>
                <a:srgbClr val="0066FF">
                  <a:alpha val="1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28" name="Group 29"/>
              <p:cNvGrpSpPr>
                <a:grpSpLocks/>
              </p:cNvGrpSpPr>
              <p:nvPr/>
            </p:nvGrpSpPr>
            <p:grpSpPr bwMode="auto">
              <a:xfrm>
                <a:off x="1701" y="938"/>
                <a:ext cx="2302" cy="1819"/>
                <a:chOff x="1701" y="938"/>
                <a:chExt cx="2302" cy="1819"/>
              </a:xfrm>
            </p:grpSpPr>
            <p:grpSp>
              <p:nvGrpSpPr>
                <p:cNvPr id="20529" name="Group 30"/>
                <p:cNvGrpSpPr>
                  <a:grpSpLocks/>
                </p:cNvGrpSpPr>
                <p:nvPr/>
              </p:nvGrpSpPr>
              <p:grpSpPr bwMode="auto">
                <a:xfrm>
                  <a:off x="1701" y="938"/>
                  <a:ext cx="2302" cy="1819"/>
                  <a:chOff x="1701" y="938"/>
                  <a:chExt cx="2302" cy="1819"/>
                </a:xfrm>
              </p:grpSpPr>
              <p:grpSp>
                <p:nvGrpSpPr>
                  <p:cNvPr id="20531" name="Group 31"/>
                  <p:cNvGrpSpPr>
                    <a:grpSpLocks/>
                  </p:cNvGrpSpPr>
                  <p:nvPr/>
                </p:nvGrpSpPr>
                <p:grpSpPr bwMode="auto">
                  <a:xfrm>
                    <a:off x="1701" y="938"/>
                    <a:ext cx="2302" cy="1819"/>
                    <a:chOff x="1701" y="938"/>
                    <a:chExt cx="2302" cy="1819"/>
                  </a:xfrm>
                </p:grpSpPr>
                <p:sp>
                  <p:nvSpPr>
                    <p:cNvPr id="20533" name="AutoShape 32"/>
                    <p:cNvSpPr>
                      <a:spLocks noChangeArrowheads="1"/>
                    </p:cNvSpPr>
                    <p:nvPr/>
                  </p:nvSpPr>
                  <p:spPr bwMode="auto">
                    <a:xfrm>
                      <a:off x="2046" y="1478"/>
                      <a:ext cx="227" cy="196"/>
                    </a:xfrm>
                    <a:prstGeom prst="hexagon">
                      <a:avLst>
                        <a:gd name="adj" fmla="val 28954"/>
                        <a:gd name="vf" fmla="val 115470"/>
                      </a:avLst>
                    </a:prstGeom>
                    <a:solidFill>
                      <a:srgbClr val="00CC66">
                        <a:alpha val="3215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34" name="Group 33"/>
                    <p:cNvGrpSpPr>
                      <a:grpSpLocks/>
                    </p:cNvGrpSpPr>
                    <p:nvPr/>
                  </p:nvGrpSpPr>
                  <p:grpSpPr bwMode="auto">
                    <a:xfrm>
                      <a:off x="1701" y="938"/>
                      <a:ext cx="2302" cy="1819"/>
                      <a:chOff x="1704" y="931"/>
                      <a:chExt cx="2302" cy="1819"/>
                    </a:xfrm>
                  </p:grpSpPr>
                  <p:grpSp>
                    <p:nvGrpSpPr>
                      <p:cNvPr id="20535" name="Group 34"/>
                      <p:cNvGrpSpPr>
                        <a:grpSpLocks/>
                      </p:cNvGrpSpPr>
                      <p:nvPr/>
                    </p:nvGrpSpPr>
                    <p:grpSpPr bwMode="auto">
                      <a:xfrm>
                        <a:off x="1704" y="931"/>
                        <a:ext cx="2302" cy="1819"/>
                        <a:chOff x="1704" y="931"/>
                        <a:chExt cx="2302" cy="1819"/>
                      </a:xfrm>
                    </p:grpSpPr>
                    <p:sp>
                      <p:nvSpPr>
                        <p:cNvPr id="20539" name="AutoShape 35"/>
                        <p:cNvSpPr>
                          <a:spLocks noChangeArrowheads="1"/>
                        </p:cNvSpPr>
                        <p:nvPr/>
                      </p:nvSpPr>
                      <p:spPr bwMode="auto">
                        <a:xfrm>
                          <a:off x="2744" y="1664"/>
                          <a:ext cx="227" cy="196"/>
                        </a:xfrm>
                        <a:prstGeom prst="hexagon">
                          <a:avLst>
                            <a:gd name="adj" fmla="val 28954"/>
                            <a:gd name="vf" fmla="val 115470"/>
                          </a:avLst>
                        </a:prstGeom>
                        <a:solidFill>
                          <a:srgbClr val="0066FF"/>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0" name="AutoShape 36"/>
                        <p:cNvSpPr>
                          <a:spLocks noChangeArrowheads="1"/>
                        </p:cNvSpPr>
                        <p:nvPr/>
                      </p:nvSpPr>
                      <p:spPr bwMode="auto">
                        <a:xfrm>
                          <a:off x="2759" y="2056"/>
                          <a:ext cx="227" cy="196"/>
                        </a:xfrm>
                        <a:prstGeom prst="hexagon">
                          <a:avLst>
                            <a:gd name="adj" fmla="val 28954"/>
                            <a:gd name="vf" fmla="val 115470"/>
                          </a:avLst>
                        </a:prstGeom>
                        <a:solidFill>
                          <a:srgbClr val="FF9900">
                            <a:alpha val="7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1" name="AutoShape 37"/>
                        <p:cNvSpPr>
                          <a:spLocks noChangeArrowheads="1"/>
                        </p:cNvSpPr>
                        <p:nvPr/>
                      </p:nvSpPr>
                      <p:spPr bwMode="auto">
                        <a:xfrm>
                          <a:off x="2411" y="2074"/>
                          <a:ext cx="227" cy="196"/>
                        </a:xfrm>
                        <a:prstGeom prst="hexagon">
                          <a:avLst>
                            <a:gd name="adj" fmla="val 28954"/>
                            <a:gd name="vf" fmla="val 115470"/>
                          </a:avLst>
                        </a:prstGeom>
                        <a:solidFill>
                          <a:srgbClr val="9900CC">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nvGrpSpPr>
                        <p:cNvPr id="20542" name="Group 38"/>
                        <p:cNvGrpSpPr>
                          <a:grpSpLocks/>
                        </p:cNvGrpSpPr>
                        <p:nvPr/>
                      </p:nvGrpSpPr>
                      <p:grpSpPr bwMode="auto">
                        <a:xfrm>
                          <a:off x="1704" y="931"/>
                          <a:ext cx="2302" cy="1819"/>
                          <a:chOff x="1704" y="931"/>
                          <a:chExt cx="2302" cy="1819"/>
                        </a:xfrm>
                      </p:grpSpPr>
                      <p:sp>
                        <p:nvSpPr>
                          <p:cNvPr id="20543" name="AutoShape 39"/>
                          <p:cNvSpPr>
                            <a:spLocks noChangeArrowheads="1"/>
                          </p:cNvSpPr>
                          <p:nvPr/>
                        </p:nvSpPr>
                        <p:spPr bwMode="auto">
                          <a:xfrm>
                            <a:off x="2567" y="1571"/>
                            <a:ext cx="227" cy="196"/>
                          </a:xfrm>
                          <a:prstGeom prst="hexagon">
                            <a:avLst>
                              <a:gd name="adj" fmla="val 28954"/>
                              <a:gd name="vf" fmla="val 115470"/>
                            </a:avLst>
                          </a:prstGeom>
                          <a:solidFill>
                            <a:srgbClr val="00CC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4" name="AutoShape 40"/>
                          <p:cNvSpPr>
                            <a:spLocks noChangeArrowheads="1"/>
                          </p:cNvSpPr>
                          <p:nvPr/>
                        </p:nvSpPr>
                        <p:spPr bwMode="auto">
                          <a:xfrm>
                            <a:off x="2570" y="1373"/>
                            <a:ext cx="227" cy="196"/>
                          </a:xfrm>
                          <a:prstGeom prst="hexagon">
                            <a:avLst>
                              <a:gd name="adj" fmla="val 28954"/>
                              <a:gd name="vf" fmla="val 115470"/>
                            </a:avLst>
                          </a:prstGeom>
                          <a:solidFill>
                            <a:srgbClr val="00CC66">
                              <a:alpha val="7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5" name="AutoShape 41"/>
                          <p:cNvSpPr>
                            <a:spLocks noChangeArrowheads="1"/>
                          </p:cNvSpPr>
                          <p:nvPr/>
                        </p:nvSpPr>
                        <p:spPr bwMode="auto">
                          <a:xfrm>
                            <a:off x="2396" y="1269"/>
                            <a:ext cx="227" cy="196"/>
                          </a:xfrm>
                          <a:prstGeom prst="hexagon">
                            <a:avLst>
                              <a:gd name="adj" fmla="val 28954"/>
                              <a:gd name="vf" fmla="val 115470"/>
                            </a:avLst>
                          </a:prstGeom>
                          <a:solidFill>
                            <a:srgbClr val="00CC66">
                              <a:alpha val="4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6" name="AutoShape 42"/>
                          <p:cNvSpPr>
                            <a:spLocks noChangeArrowheads="1"/>
                          </p:cNvSpPr>
                          <p:nvPr/>
                        </p:nvSpPr>
                        <p:spPr bwMode="auto">
                          <a:xfrm>
                            <a:off x="2587" y="2162"/>
                            <a:ext cx="227" cy="196"/>
                          </a:xfrm>
                          <a:prstGeom prst="hexagon">
                            <a:avLst>
                              <a:gd name="adj" fmla="val 28954"/>
                              <a:gd name="vf" fmla="val 115470"/>
                            </a:avLst>
                          </a:prstGeom>
                          <a:solidFill>
                            <a:srgbClr val="9900CC">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7" name="AutoShape 43"/>
                          <p:cNvSpPr>
                            <a:spLocks noChangeArrowheads="1"/>
                          </p:cNvSpPr>
                          <p:nvPr/>
                        </p:nvSpPr>
                        <p:spPr bwMode="auto">
                          <a:xfrm>
                            <a:off x="2401" y="1474"/>
                            <a:ext cx="227" cy="196"/>
                          </a:xfrm>
                          <a:prstGeom prst="hexagon">
                            <a:avLst>
                              <a:gd name="adj" fmla="val 28954"/>
                              <a:gd name="vf" fmla="val 115470"/>
                            </a:avLst>
                          </a:prstGeom>
                          <a:solidFill>
                            <a:srgbClr val="00CC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8" name="AutoShape 44"/>
                          <p:cNvSpPr>
                            <a:spLocks noChangeArrowheads="1"/>
                          </p:cNvSpPr>
                          <p:nvPr/>
                        </p:nvSpPr>
                        <p:spPr bwMode="auto">
                          <a:xfrm>
                            <a:off x="2925" y="1755"/>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49" name="AutoShape 45"/>
                          <p:cNvSpPr>
                            <a:spLocks noChangeArrowheads="1"/>
                          </p:cNvSpPr>
                          <p:nvPr/>
                        </p:nvSpPr>
                        <p:spPr bwMode="auto">
                          <a:xfrm>
                            <a:off x="3110" y="2250"/>
                            <a:ext cx="227" cy="196"/>
                          </a:xfrm>
                          <a:prstGeom prst="hexagon">
                            <a:avLst>
                              <a:gd name="adj" fmla="val 28954"/>
                              <a:gd name="vf" fmla="val 115470"/>
                            </a:avLst>
                          </a:prstGeom>
                          <a:solidFill>
                            <a:srgbClr val="FF9900">
                              <a:alpha val="4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0" name="AutoShape 46"/>
                          <p:cNvSpPr>
                            <a:spLocks noChangeArrowheads="1"/>
                          </p:cNvSpPr>
                          <p:nvPr/>
                        </p:nvSpPr>
                        <p:spPr bwMode="auto">
                          <a:xfrm>
                            <a:off x="2903" y="1355"/>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1" name="AutoShape 47"/>
                          <p:cNvSpPr>
                            <a:spLocks noChangeArrowheads="1"/>
                          </p:cNvSpPr>
                          <p:nvPr/>
                        </p:nvSpPr>
                        <p:spPr bwMode="auto">
                          <a:xfrm>
                            <a:off x="3077" y="1256"/>
                            <a:ext cx="227" cy="196"/>
                          </a:xfrm>
                          <a:prstGeom prst="hexagon">
                            <a:avLst>
                              <a:gd name="adj" fmla="val 28954"/>
                              <a:gd name="vf" fmla="val 115470"/>
                            </a:avLst>
                          </a:prstGeom>
                          <a:solidFill>
                            <a:srgbClr val="0066FF">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2" name="AutoShape 48"/>
                          <p:cNvSpPr>
                            <a:spLocks noChangeArrowheads="1"/>
                          </p:cNvSpPr>
                          <p:nvPr/>
                        </p:nvSpPr>
                        <p:spPr bwMode="auto">
                          <a:xfrm>
                            <a:off x="2229" y="1778"/>
                            <a:ext cx="227" cy="196"/>
                          </a:xfrm>
                          <a:prstGeom prst="hexagon">
                            <a:avLst>
                              <a:gd name="adj" fmla="val 28954"/>
                              <a:gd name="vf" fmla="val 115470"/>
                            </a:avLst>
                          </a:prstGeom>
                          <a:solidFill>
                            <a:srgbClr val="FF0066">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3" name="AutoShape 49"/>
                          <p:cNvSpPr>
                            <a:spLocks noChangeArrowheads="1"/>
                          </p:cNvSpPr>
                          <p:nvPr/>
                        </p:nvSpPr>
                        <p:spPr bwMode="auto">
                          <a:xfrm>
                            <a:off x="2406" y="1872"/>
                            <a:ext cx="227" cy="196"/>
                          </a:xfrm>
                          <a:prstGeom prst="hexagon">
                            <a:avLst>
                              <a:gd name="adj" fmla="val 28954"/>
                              <a:gd name="vf" fmla="val 115470"/>
                            </a:avLst>
                          </a:prstGeom>
                          <a:solidFill>
                            <a:srgbClr val="FF0066">
                              <a:alpha val="7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4" name="AutoShape 50"/>
                          <p:cNvSpPr>
                            <a:spLocks noChangeArrowheads="1"/>
                          </p:cNvSpPr>
                          <p:nvPr/>
                        </p:nvSpPr>
                        <p:spPr bwMode="auto">
                          <a:xfrm>
                            <a:off x="2057" y="1879"/>
                            <a:ext cx="227" cy="196"/>
                          </a:xfrm>
                          <a:prstGeom prst="hexagon">
                            <a:avLst>
                              <a:gd name="adj" fmla="val 28954"/>
                              <a:gd name="vf" fmla="val 115470"/>
                            </a:avLst>
                          </a:prstGeom>
                          <a:solidFill>
                            <a:srgbClr val="FF0066">
                              <a:alpha val="4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5" name="AutoShape 51"/>
                          <p:cNvSpPr>
                            <a:spLocks noChangeArrowheads="1"/>
                          </p:cNvSpPr>
                          <p:nvPr/>
                        </p:nvSpPr>
                        <p:spPr bwMode="auto">
                          <a:xfrm>
                            <a:off x="2928" y="1953"/>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6" name="AutoShape 52"/>
                          <p:cNvSpPr>
                            <a:spLocks noChangeArrowheads="1"/>
                          </p:cNvSpPr>
                          <p:nvPr/>
                        </p:nvSpPr>
                        <p:spPr bwMode="auto">
                          <a:xfrm>
                            <a:off x="3270" y="1748"/>
                            <a:ext cx="227" cy="196"/>
                          </a:xfrm>
                          <a:prstGeom prst="hexagon">
                            <a:avLst>
                              <a:gd name="adj" fmla="val 28954"/>
                              <a:gd name="vf" fmla="val 115470"/>
                            </a:avLst>
                          </a:prstGeom>
                          <a:solidFill>
                            <a:srgbClr val="AAE600">
                              <a:alpha val="5607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7" name="AutoShape 53"/>
                          <p:cNvSpPr>
                            <a:spLocks noChangeArrowheads="1"/>
                          </p:cNvSpPr>
                          <p:nvPr/>
                        </p:nvSpPr>
                        <p:spPr bwMode="auto">
                          <a:xfrm>
                            <a:off x="3253" y="1151"/>
                            <a:ext cx="227" cy="196"/>
                          </a:xfrm>
                          <a:prstGeom prst="hexagon">
                            <a:avLst>
                              <a:gd name="adj" fmla="val 28954"/>
                              <a:gd name="vf" fmla="val 115470"/>
                            </a:avLst>
                          </a:prstGeom>
                          <a:solidFill>
                            <a:srgbClr val="0066FF">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8" name="AutoShape 54"/>
                          <p:cNvSpPr>
                            <a:spLocks noChangeArrowheads="1"/>
                          </p:cNvSpPr>
                          <p:nvPr/>
                        </p:nvSpPr>
                        <p:spPr bwMode="auto">
                          <a:xfrm>
                            <a:off x="2583" y="1967"/>
                            <a:ext cx="227" cy="196"/>
                          </a:xfrm>
                          <a:prstGeom prst="hexagon">
                            <a:avLst>
                              <a:gd name="adj" fmla="val 28954"/>
                              <a:gd name="vf" fmla="val 115470"/>
                            </a:avLst>
                          </a:prstGeom>
                          <a:solidFill>
                            <a:srgbClr val="9900CC"/>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59" name="AutoShape 55"/>
                          <p:cNvSpPr>
                            <a:spLocks noChangeArrowheads="1"/>
                          </p:cNvSpPr>
                          <p:nvPr/>
                        </p:nvSpPr>
                        <p:spPr bwMode="auto">
                          <a:xfrm>
                            <a:off x="2574" y="1767"/>
                            <a:ext cx="227" cy="196"/>
                          </a:xfrm>
                          <a:prstGeom prst="hexagon">
                            <a:avLst>
                              <a:gd name="adj" fmla="val 28954"/>
                              <a:gd name="vf" fmla="val 115470"/>
                            </a:avLst>
                          </a:prstGeom>
                          <a:solidFill>
                            <a:srgbClr val="FF0066"/>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0" name="AutoShape 56"/>
                          <p:cNvSpPr>
                            <a:spLocks noChangeArrowheads="1"/>
                          </p:cNvSpPr>
                          <p:nvPr/>
                        </p:nvSpPr>
                        <p:spPr bwMode="auto">
                          <a:xfrm>
                            <a:off x="2752" y="1861"/>
                            <a:ext cx="227" cy="196"/>
                          </a:xfrm>
                          <a:prstGeom prst="hexagon">
                            <a:avLst>
                              <a:gd name="adj" fmla="val 28954"/>
                              <a:gd name="vf" fmla="val 115470"/>
                            </a:avLst>
                          </a:prstGeom>
                          <a:solidFill>
                            <a:srgbClr val="FF99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1" name="AutoShape 57"/>
                          <p:cNvSpPr>
                            <a:spLocks noChangeArrowheads="1"/>
                          </p:cNvSpPr>
                          <p:nvPr/>
                        </p:nvSpPr>
                        <p:spPr bwMode="auto">
                          <a:xfrm>
                            <a:off x="3102" y="1847"/>
                            <a:ext cx="227" cy="196"/>
                          </a:xfrm>
                          <a:prstGeom prst="hexagon">
                            <a:avLst>
                              <a:gd name="adj" fmla="val 28954"/>
                              <a:gd name="vf" fmla="val 115470"/>
                            </a:avLst>
                          </a:prstGeom>
                          <a:solidFill>
                            <a:srgbClr val="AAE600"/>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2" name="AutoShape 58"/>
                          <p:cNvSpPr>
                            <a:spLocks noChangeArrowheads="1"/>
                          </p:cNvSpPr>
                          <p:nvPr/>
                        </p:nvSpPr>
                        <p:spPr bwMode="auto">
                          <a:xfrm>
                            <a:off x="2914" y="1554"/>
                            <a:ext cx="227" cy="196"/>
                          </a:xfrm>
                          <a:prstGeom prst="hexagon">
                            <a:avLst>
                              <a:gd name="adj" fmla="val 28954"/>
                              <a:gd name="vf" fmla="val 115470"/>
                            </a:avLst>
                          </a:prstGeom>
                          <a:solidFill>
                            <a:srgbClr val="0066FF">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3" name="AutoShape 59"/>
                          <p:cNvSpPr>
                            <a:spLocks noChangeArrowheads="1"/>
                          </p:cNvSpPr>
                          <p:nvPr/>
                        </p:nvSpPr>
                        <p:spPr bwMode="auto">
                          <a:xfrm>
                            <a:off x="2739" y="1463"/>
                            <a:ext cx="227" cy="196"/>
                          </a:xfrm>
                          <a:prstGeom prst="hexagon">
                            <a:avLst>
                              <a:gd name="adj" fmla="val 28954"/>
                              <a:gd name="vf" fmla="val 115470"/>
                            </a:avLst>
                          </a:prstGeom>
                          <a:solidFill>
                            <a:srgbClr val="0066FF">
                              <a:alpha val="8509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4" name="AutoShape 60"/>
                          <p:cNvSpPr>
                            <a:spLocks noChangeArrowheads="1"/>
                          </p:cNvSpPr>
                          <p:nvPr/>
                        </p:nvSpPr>
                        <p:spPr bwMode="auto">
                          <a:xfrm>
                            <a:off x="2934" y="2154"/>
                            <a:ext cx="227" cy="196"/>
                          </a:xfrm>
                          <a:prstGeom prst="hexagon">
                            <a:avLst>
                              <a:gd name="adj" fmla="val 28954"/>
                              <a:gd name="vf" fmla="val 115470"/>
                            </a:avLst>
                          </a:prstGeom>
                          <a:solidFill>
                            <a:srgbClr val="FF9900">
                              <a:alpha val="5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5" name="AutoShape 61"/>
                          <p:cNvSpPr>
                            <a:spLocks noChangeArrowheads="1"/>
                          </p:cNvSpPr>
                          <p:nvPr/>
                        </p:nvSpPr>
                        <p:spPr bwMode="auto">
                          <a:xfrm>
                            <a:off x="2399" y="1673"/>
                            <a:ext cx="227" cy="196"/>
                          </a:xfrm>
                          <a:prstGeom prst="hexagon">
                            <a:avLst>
                              <a:gd name="adj" fmla="val 28954"/>
                              <a:gd name="vf" fmla="val 115470"/>
                            </a:avLst>
                          </a:prstGeom>
                          <a:solidFill>
                            <a:srgbClr val="FF0066">
                              <a:alpha val="7803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6" name="AutoShape 62"/>
                          <p:cNvSpPr>
                            <a:spLocks noChangeArrowheads="1"/>
                          </p:cNvSpPr>
                          <p:nvPr/>
                        </p:nvSpPr>
                        <p:spPr bwMode="auto">
                          <a:xfrm>
                            <a:off x="2055" y="1679"/>
                            <a:ext cx="227" cy="196"/>
                          </a:xfrm>
                          <a:prstGeom prst="hexagon">
                            <a:avLst>
                              <a:gd name="adj" fmla="val 28954"/>
                              <a:gd name="vf" fmla="val 115470"/>
                            </a:avLst>
                          </a:prstGeom>
                          <a:solidFill>
                            <a:srgbClr val="FF0066">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7" name="AutoShape 63"/>
                          <p:cNvSpPr>
                            <a:spLocks noChangeArrowheads="1"/>
                          </p:cNvSpPr>
                          <p:nvPr/>
                        </p:nvSpPr>
                        <p:spPr bwMode="auto">
                          <a:xfrm>
                            <a:off x="1883" y="1780"/>
                            <a:ext cx="227" cy="196"/>
                          </a:xfrm>
                          <a:prstGeom prst="hexagon">
                            <a:avLst>
                              <a:gd name="adj" fmla="val 28954"/>
                              <a:gd name="vf" fmla="val 115470"/>
                            </a:avLst>
                          </a:prstGeom>
                          <a:solidFill>
                            <a:srgbClr val="FF0066">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8" name="AutoShape 64"/>
                          <p:cNvSpPr>
                            <a:spLocks noChangeArrowheads="1"/>
                          </p:cNvSpPr>
                          <p:nvPr/>
                        </p:nvSpPr>
                        <p:spPr bwMode="auto">
                          <a:xfrm>
                            <a:off x="3445" y="1835"/>
                            <a:ext cx="227" cy="196"/>
                          </a:xfrm>
                          <a:prstGeom prst="hexagon">
                            <a:avLst>
                              <a:gd name="adj" fmla="val 28954"/>
                              <a:gd name="vf" fmla="val 115470"/>
                            </a:avLst>
                          </a:prstGeom>
                          <a:solidFill>
                            <a:srgbClr val="AAE600">
                              <a:alpha val="2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69" name="AutoShape 65"/>
                          <p:cNvSpPr>
                            <a:spLocks noChangeArrowheads="1"/>
                          </p:cNvSpPr>
                          <p:nvPr/>
                        </p:nvSpPr>
                        <p:spPr bwMode="auto">
                          <a:xfrm>
                            <a:off x="3602" y="1728"/>
                            <a:ext cx="227" cy="196"/>
                          </a:xfrm>
                          <a:prstGeom prst="hexagon">
                            <a:avLst>
                              <a:gd name="adj" fmla="val 28954"/>
                              <a:gd name="vf" fmla="val 115470"/>
                            </a:avLst>
                          </a:prstGeom>
                          <a:solidFill>
                            <a:srgbClr val="AAE600">
                              <a:alpha val="2000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0" name="AutoShape 66"/>
                          <p:cNvSpPr>
                            <a:spLocks noChangeArrowheads="1"/>
                          </p:cNvSpPr>
                          <p:nvPr/>
                        </p:nvSpPr>
                        <p:spPr bwMode="auto">
                          <a:xfrm>
                            <a:off x="3091" y="1652"/>
                            <a:ext cx="227" cy="196"/>
                          </a:xfrm>
                          <a:prstGeom prst="hexagon">
                            <a:avLst>
                              <a:gd name="adj" fmla="val 28954"/>
                              <a:gd name="vf" fmla="val 115470"/>
                            </a:avLst>
                          </a:prstGeom>
                          <a:solidFill>
                            <a:srgbClr val="AAE600">
                              <a:alpha val="7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1" name="AutoShape 67"/>
                          <p:cNvSpPr>
                            <a:spLocks noChangeArrowheads="1"/>
                          </p:cNvSpPr>
                          <p:nvPr/>
                        </p:nvSpPr>
                        <p:spPr bwMode="auto">
                          <a:xfrm>
                            <a:off x="2225" y="1165"/>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2" name="AutoShape 68"/>
                          <p:cNvSpPr>
                            <a:spLocks noChangeArrowheads="1"/>
                          </p:cNvSpPr>
                          <p:nvPr/>
                        </p:nvSpPr>
                        <p:spPr bwMode="auto">
                          <a:xfrm>
                            <a:off x="3074" y="1457"/>
                            <a:ext cx="227" cy="196"/>
                          </a:xfrm>
                          <a:prstGeom prst="hexagon">
                            <a:avLst>
                              <a:gd name="adj" fmla="val 28954"/>
                              <a:gd name="vf" fmla="val 115470"/>
                            </a:avLst>
                          </a:prstGeom>
                          <a:solidFill>
                            <a:srgbClr val="0066FF">
                              <a:alpha val="6784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3" name="AutoShape 69"/>
                          <p:cNvSpPr>
                            <a:spLocks noChangeArrowheads="1"/>
                          </p:cNvSpPr>
                          <p:nvPr/>
                        </p:nvSpPr>
                        <p:spPr bwMode="auto">
                          <a:xfrm>
                            <a:off x="2933" y="2347"/>
                            <a:ext cx="227" cy="196"/>
                          </a:xfrm>
                          <a:prstGeom prst="hexagon">
                            <a:avLst>
                              <a:gd name="adj" fmla="val 28954"/>
                              <a:gd name="vf" fmla="val 115470"/>
                            </a:avLst>
                          </a:prstGeom>
                          <a:solidFill>
                            <a:srgbClr val="FF9900">
                              <a:alpha val="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4" name="AutoShape 70"/>
                          <p:cNvSpPr>
                            <a:spLocks noChangeArrowheads="1"/>
                          </p:cNvSpPr>
                          <p:nvPr/>
                        </p:nvSpPr>
                        <p:spPr bwMode="auto">
                          <a:xfrm>
                            <a:off x="3282" y="2355"/>
                            <a:ext cx="227" cy="196"/>
                          </a:xfrm>
                          <a:prstGeom prst="hexagon">
                            <a:avLst>
                              <a:gd name="adj" fmla="val 28954"/>
                              <a:gd name="vf" fmla="val 115470"/>
                            </a:avLst>
                          </a:prstGeom>
                          <a:solidFill>
                            <a:srgbClr val="FF9900">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5" name="AutoShape 71"/>
                          <p:cNvSpPr>
                            <a:spLocks noChangeArrowheads="1"/>
                          </p:cNvSpPr>
                          <p:nvPr/>
                        </p:nvSpPr>
                        <p:spPr bwMode="auto">
                          <a:xfrm>
                            <a:off x="2741" y="1265"/>
                            <a:ext cx="227" cy="196"/>
                          </a:xfrm>
                          <a:prstGeom prst="hexagon">
                            <a:avLst>
                              <a:gd name="adj" fmla="val 28954"/>
                              <a:gd name="vf" fmla="val 115470"/>
                            </a:avLst>
                          </a:prstGeom>
                          <a:solidFill>
                            <a:srgbClr val="0066FF">
                              <a:alpha val="5999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6" name="AutoShape 72"/>
                          <p:cNvSpPr>
                            <a:spLocks noChangeArrowheads="1"/>
                          </p:cNvSpPr>
                          <p:nvPr/>
                        </p:nvSpPr>
                        <p:spPr bwMode="auto">
                          <a:xfrm>
                            <a:off x="3244" y="1346"/>
                            <a:ext cx="227" cy="196"/>
                          </a:xfrm>
                          <a:prstGeom prst="hexagon">
                            <a:avLst>
                              <a:gd name="adj" fmla="val 28954"/>
                              <a:gd name="vf" fmla="val 115470"/>
                            </a:avLst>
                          </a:prstGeom>
                          <a:solidFill>
                            <a:srgbClr val="0066FF">
                              <a:alpha val="4392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7" name="AutoShape 73"/>
                          <p:cNvSpPr>
                            <a:spLocks noChangeArrowheads="1"/>
                          </p:cNvSpPr>
                          <p:nvPr/>
                        </p:nvSpPr>
                        <p:spPr bwMode="auto">
                          <a:xfrm>
                            <a:off x="3280" y="1948"/>
                            <a:ext cx="227" cy="196"/>
                          </a:xfrm>
                          <a:prstGeom prst="hexagon">
                            <a:avLst>
                              <a:gd name="adj" fmla="val 28954"/>
                              <a:gd name="vf" fmla="val 115470"/>
                            </a:avLst>
                          </a:prstGeom>
                          <a:solidFill>
                            <a:srgbClr val="AAE600">
                              <a:alpha val="5294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8" name="AutoShape 74"/>
                          <p:cNvSpPr>
                            <a:spLocks noChangeArrowheads="1"/>
                          </p:cNvSpPr>
                          <p:nvPr/>
                        </p:nvSpPr>
                        <p:spPr bwMode="auto">
                          <a:xfrm>
                            <a:off x="2733" y="106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79" name="AutoShape 75"/>
                          <p:cNvSpPr>
                            <a:spLocks noChangeArrowheads="1"/>
                          </p:cNvSpPr>
                          <p:nvPr/>
                        </p:nvSpPr>
                        <p:spPr bwMode="auto">
                          <a:xfrm>
                            <a:off x="3289" y="2554"/>
                            <a:ext cx="227" cy="196"/>
                          </a:xfrm>
                          <a:prstGeom prst="hexagon">
                            <a:avLst>
                              <a:gd name="adj" fmla="val 28954"/>
                              <a:gd name="vf" fmla="val 115470"/>
                            </a:avLst>
                          </a:prstGeom>
                          <a:solidFill>
                            <a:srgbClr val="FF9900">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0" name="AutoShape 76"/>
                          <p:cNvSpPr>
                            <a:spLocks noChangeArrowheads="1"/>
                          </p:cNvSpPr>
                          <p:nvPr/>
                        </p:nvSpPr>
                        <p:spPr bwMode="auto">
                          <a:xfrm>
                            <a:off x="2564" y="1174"/>
                            <a:ext cx="227" cy="196"/>
                          </a:xfrm>
                          <a:prstGeom prst="hexagon">
                            <a:avLst>
                              <a:gd name="adj" fmla="val 28954"/>
                              <a:gd name="vf" fmla="val 115470"/>
                            </a:avLst>
                          </a:prstGeom>
                          <a:solidFill>
                            <a:srgbClr val="00CC66">
                              <a:alpha val="3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1" name="AutoShape 77"/>
                          <p:cNvSpPr>
                            <a:spLocks noChangeArrowheads="1"/>
                          </p:cNvSpPr>
                          <p:nvPr/>
                        </p:nvSpPr>
                        <p:spPr bwMode="auto">
                          <a:xfrm>
                            <a:off x="2953" y="931"/>
                            <a:ext cx="227" cy="196"/>
                          </a:xfrm>
                          <a:prstGeom prst="hexagon">
                            <a:avLst>
                              <a:gd name="adj" fmla="val 28954"/>
                              <a:gd name="vf" fmla="val 115470"/>
                            </a:avLst>
                          </a:prstGeom>
                          <a:solidFill>
                            <a:srgbClr val="0066FF">
                              <a:alpha val="392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2" name="AutoShape 78"/>
                          <p:cNvSpPr>
                            <a:spLocks noChangeArrowheads="1"/>
                          </p:cNvSpPr>
                          <p:nvPr/>
                        </p:nvSpPr>
                        <p:spPr bwMode="auto">
                          <a:xfrm>
                            <a:off x="3779" y="1628"/>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3" name="AutoShape 79"/>
                          <p:cNvSpPr>
                            <a:spLocks noChangeArrowheads="1"/>
                          </p:cNvSpPr>
                          <p:nvPr/>
                        </p:nvSpPr>
                        <p:spPr bwMode="auto">
                          <a:xfrm>
                            <a:off x="3103" y="2048"/>
                            <a:ext cx="227" cy="196"/>
                          </a:xfrm>
                          <a:prstGeom prst="hexagon">
                            <a:avLst>
                              <a:gd name="adj" fmla="val 28954"/>
                              <a:gd name="vf" fmla="val 115470"/>
                            </a:avLst>
                          </a:prstGeom>
                          <a:solidFill>
                            <a:srgbClr val="FF9900">
                              <a:alpha val="70195"/>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4" name="AutoShape 80"/>
                          <p:cNvSpPr>
                            <a:spLocks noChangeArrowheads="1"/>
                          </p:cNvSpPr>
                          <p:nvPr/>
                        </p:nvSpPr>
                        <p:spPr bwMode="auto">
                          <a:xfrm>
                            <a:off x="2243" y="2368"/>
                            <a:ext cx="227" cy="196"/>
                          </a:xfrm>
                          <a:prstGeom prst="hexagon">
                            <a:avLst>
                              <a:gd name="adj" fmla="val 28954"/>
                              <a:gd name="vf" fmla="val 115470"/>
                            </a:avLst>
                          </a:prstGeom>
                          <a:solidFill>
                            <a:srgbClr val="9900CC">
                              <a:alpha val="3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5" name="AutoShape 81"/>
                          <p:cNvSpPr>
                            <a:spLocks noChangeArrowheads="1"/>
                          </p:cNvSpPr>
                          <p:nvPr/>
                        </p:nvSpPr>
                        <p:spPr bwMode="auto">
                          <a:xfrm>
                            <a:off x="2235" y="1977"/>
                            <a:ext cx="227" cy="196"/>
                          </a:xfrm>
                          <a:prstGeom prst="hexagon">
                            <a:avLst>
                              <a:gd name="adj" fmla="val 28954"/>
                              <a:gd name="vf" fmla="val 115470"/>
                            </a:avLst>
                          </a:prstGeom>
                          <a:solidFill>
                            <a:srgbClr val="FF00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6" name="AutoShape 82"/>
                          <p:cNvSpPr>
                            <a:spLocks noChangeArrowheads="1"/>
                          </p:cNvSpPr>
                          <p:nvPr/>
                        </p:nvSpPr>
                        <p:spPr bwMode="auto">
                          <a:xfrm>
                            <a:off x="3459" y="2034"/>
                            <a:ext cx="227" cy="196"/>
                          </a:xfrm>
                          <a:prstGeom prst="hexagon">
                            <a:avLst>
                              <a:gd name="adj" fmla="val 28954"/>
                              <a:gd name="vf" fmla="val 115470"/>
                            </a:avLst>
                          </a:prstGeom>
                          <a:solidFill>
                            <a:srgbClr val="AAE600">
                              <a:alpha val="1411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7" name="AutoShape 83"/>
                          <p:cNvSpPr>
                            <a:spLocks noChangeArrowheads="1"/>
                          </p:cNvSpPr>
                          <p:nvPr/>
                        </p:nvSpPr>
                        <p:spPr bwMode="auto">
                          <a:xfrm>
                            <a:off x="1704" y="1687"/>
                            <a:ext cx="227" cy="196"/>
                          </a:xfrm>
                          <a:prstGeom prst="hexagon">
                            <a:avLst>
                              <a:gd name="adj" fmla="val 28954"/>
                              <a:gd name="vf" fmla="val 115470"/>
                            </a:avLst>
                          </a:prstGeom>
                          <a:solidFill>
                            <a:srgbClr val="FF0066">
                              <a:alpha val="12941"/>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8" name="AutoShape 84"/>
                          <p:cNvSpPr>
                            <a:spLocks noChangeArrowheads="1"/>
                          </p:cNvSpPr>
                          <p:nvPr/>
                        </p:nvSpPr>
                        <p:spPr bwMode="auto">
                          <a:xfrm>
                            <a:off x="3430" y="1642"/>
                            <a:ext cx="227" cy="196"/>
                          </a:xfrm>
                          <a:prstGeom prst="hexagon">
                            <a:avLst>
                              <a:gd name="adj" fmla="val 28954"/>
                              <a:gd name="vf" fmla="val 115470"/>
                            </a:avLst>
                          </a:prstGeom>
                          <a:solidFill>
                            <a:srgbClr val="AAE600">
                              <a:alpha val="3098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89" name="AutoShape 85"/>
                          <p:cNvSpPr>
                            <a:spLocks noChangeArrowheads="1"/>
                          </p:cNvSpPr>
                          <p:nvPr/>
                        </p:nvSpPr>
                        <p:spPr bwMode="auto">
                          <a:xfrm>
                            <a:off x="2762" y="2254"/>
                            <a:ext cx="227" cy="196"/>
                          </a:xfrm>
                          <a:prstGeom prst="hexagon">
                            <a:avLst>
                              <a:gd name="adj" fmla="val 28954"/>
                              <a:gd name="vf" fmla="val 115470"/>
                            </a:avLst>
                          </a:prstGeom>
                          <a:solidFill>
                            <a:srgbClr val="FF9900">
                              <a:alpha val="27843"/>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0" name="AutoShape 86"/>
                          <p:cNvSpPr>
                            <a:spLocks noChangeArrowheads="1"/>
                          </p:cNvSpPr>
                          <p:nvPr/>
                        </p:nvSpPr>
                        <p:spPr bwMode="auto">
                          <a:xfrm>
                            <a:off x="2235" y="2176"/>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1" name="AutoShape 87"/>
                          <p:cNvSpPr>
                            <a:spLocks noChangeArrowheads="1"/>
                          </p:cNvSpPr>
                          <p:nvPr/>
                        </p:nvSpPr>
                        <p:spPr bwMode="auto">
                          <a:xfrm>
                            <a:off x="2065" y="2467"/>
                            <a:ext cx="227" cy="196"/>
                          </a:xfrm>
                          <a:prstGeom prst="hexagon">
                            <a:avLst>
                              <a:gd name="adj" fmla="val 28954"/>
                              <a:gd name="vf" fmla="val 115470"/>
                            </a:avLst>
                          </a:prstGeom>
                          <a:solidFill>
                            <a:srgbClr val="9900CC">
                              <a:alpha val="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2" name="AutoShape 88"/>
                          <p:cNvSpPr>
                            <a:spLocks noChangeArrowheads="1"/>
                          </p:cNvSpPr>
                          <p:nvPr/>
                        </p:nvSpPr>
                        <p:spPr bwMode="auto">
                          <a:xfrm>
                            <a:off x="2592" y="2360"/>
                            <a:ext cx="227" cy="196"/>
                          </a:xfrm>
                          <a:prstGeom prst="hexagon">
                            <a:avLst>
                              <a:gd name="adj" fmla="val 28954"/>
                              <a:gd name="vf" fmla="val 115470"/>
                            </a:avLst>
                          </a:prstGeom>
                          <a:solidFill>
                            <a:srgbClr val="9900CC">
                              <a:alpha val="49019"/>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93" name="AutoShape 89"/>
                          <p:cNvSpPr>
                            <a:spLocks noChangeArrowheads="1"/>
                          </p:cNvSpPr>
                          <p:nvPr/>
                        </p:nvSpPr>
                        <p:spPr bwMode="auto">
                          <a:xfrm>
                            <a:off x="2229" y="1364"/>
                            <a:ext cx="227" cy="196"/>
                          </a:xfrm>
                          <a:prstGeom prst="hexagon">
                            <a:avLst>
                              <a:gd name="adj" fmla="val 28954"/>
                              <a:gd name="vf" fmla="val 115470"/>
                            </a:avLst>
                          </a:prstGeom>
                          <a:solidFill>
                            <a:srgbClr val="00CC66">
                              <a:alpha val="6117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6" name="AutoShape 90"/>
                      <p:cNvSpPr>
                        <a:spLocks noChangeArrowheads="1"/>
                      </p:cNvSpPr>
                      <p:nvPr/>
                    </p:nvSpPr>
                    <p:spPr bwMode="auto">
                      <a:xfrm>
                        <a:off x="2221" y="1569"/>
                        <a:ext cx="227" cy="196"/>
                      </a:xfrm>
                      <a:prstGeom prst="hexagon">
                        <a:avLst>
                          <a:gd name="adj" fmla="val 28954"/>
                          <a:gd name="vf" fmla="val 115470"/>
                        </a:avLst>
                      </a:prstGeom>
                      <a:solidFill>
                        <a:srgbClr val="FF0066">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7" name="AutoShape 91"/>
                      <p:cNvSpPr>
                        <a:spLocks noChangeArrowheads="1"/>
                      </p:cNvSpPr>
                      <p:nvPr/>
                    </p:nvSpPr>
                    <p:spPr bwMode="auto">
                      <a:xfrm>
                        <a:off x="3260" y="1541"/>
                        <a:ext cx="227" cy="196"/>
                      </a:xfrm>
                      <a:prstGeom prst="hexagon">
                        <a:avLst>
                          <a:gd name="adj" fmla="val 28954"/>
                          <a:gd name="vf" fmla="val 115470"/>
                        </a:avLst>
                      </a:prstGeom>
                      <a:solidFill>
                        <a:srgbClr val="0066FF">
                          <a:alpha val="6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38" name="AutoShape 92"/>
                      <p:cNvSpPr>
                        <a:spLocks noChangeArrowheads="1"/>
                      </p:cNvSpPr>
                      <p:nvPr/>
                    </p:nvSpPr>
                    <p:spPr bwMode="auto">
                      <a:xfrm>
                        <a:off x="2414" y="2275"/>
                        <a:ext cx="227" cy="196"/>
                      </a:xfrm>
                      <a:prstGeom prst="hexagon">
                        <a:avLst>
                          <a:gd name="adj" fmla="val 28954"/>
                          <a:gd name="vf" fmla="val 115470"/>
                        </a:avLst>
                      </a:prstGeom>
                      <a:solidFill>
                        <a:srgbClr val="9900CC">
                          <a:alpha val="5686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sp>
                <p:nvSpPr>
                  <p:cNvPr id="20532" name="AutoShape 93"/>
                  <p:cNvSpPr>
                    <a:spLocks noChangeArrowheads="1"/>
                  </p:cNvSpPr>
                  <p:nvPr/>
                </p:nvSpPr>
                <p:spPr bwMode="auto">
                  <a:xfrm>
                    <a:off x="3283" y="2147"/>
                    <a:ext cx="227" cy="196"/>
                  </a:xfrm>
                  <a:prstGeom prst="hexagon">
                    <a:avLst>
                      <a:gd name="adj" fmla="val 28954"/>
                      <a:gd name="vf" fmla="val 115470"/>
                    </a:avLst>
                  </a:prstGeom>
                  <a:solidFill>
                    <a:srgbClr val="AAE600">
                      <a:alpha val="21960"/>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30" name="AutoShape 94"/>
                <p:cNvSpPr>
                  <a:spLocks noChangeArrowheads="1"/>
                </p:cNvSpPr>
                <p:nvPr/>
              </p:nvSpPr>
              <p:spPr bwMode="auto">
                <a:xfrm>
                  <a:off x="2766" y="2464"/>
                  <a:ext cx="227" cy="196"/>
                </a:xfrm>
                <a:prstGeom prst="hexagon">
                  <a:avLst>
                    <a:gd name="adj" fmla="val 28954"/>
                    <a:gd name="vf" fmla="val 115470"/>
                  </a:avLst>
                </a:prstGeom>
                <a:solidFill>
                  <a:srgbClr val="9900CC">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grpSp>
          <p:nvGrpSpPr>
            <p:cNvPr id="20507" name="Group 110"/>
            <p:cNvGrpSpPr>
              <a:grpSpLocks/>
            </p:cNvGrpSpPr>
            <p:nvPr/>
          </p:nvGrpSpPr>
          <p:grpSpPr bwMode="auto">
            <a:xfrm>
              <a:off x="836389" y="2974752"/>
              <a:ext cx="638175" cy="636587"/>
              <a:chOff x="1519" y="1096"/>
              <a:chExt cx="402" cy="401"/>
            </a:xfrm>
          </p:grpSpPr>
          <p:sp>
            <p:nvSpPr>
              <p:cNvPr id="20524" name="AutoShape 111"/>
              <p:cNvSpPr>
                <a:spLocks noChangeArrowheads="1"/>
              </p:cNvSpPr>
              <p:nvPr/>
            </p:nvSpPr>
            <p:spPr bwMode="auto">
              <a:xfrm>
                <a:off x="1694" y="1202"/>
                <a:ext cx="227" cy="196"/>
              </a:xfrm>
              <a:prstGeom prst="hexagon">
                <a:avLst>
                  <a:gd name="adj" fmla="val 28954"/>
                  <a:gd name="vf" fmla="val 115470"/>
                </a:avLst>
              </a:prstGeom>
              <a:solidFill>
                <a:srgbClr val="00CC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5" name="AutoShape 112"/>
              <p:cNvSpPr>
                <a:spLocks noChangeArrowheads="1"/>
              </p:cNvSpPr>
              <p:nvPr/>
            </p:nvSpPr>
            <p:spPr bwMode="auto">
              <a:xfrm>
                <a:off x="1519" y="1301"/>
                <a:ext cx="227" cy="196"/>
              </a:xfrm>
              <a:prstGeom prst="hexagon">
                <a:avLst>
                  <a:gd name="adj" fmla="val 28954"/>
                  <a:gd name="vf" fmla="val 115470"/>
                </a:avLst>
              </a:prstGeom>
              <a:solidFill>
                <a:srgbClr val="00CC66">
                  <a:alpha val="2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6" name="AutoShape 113"/>
              <p:cNvSpPr>
                <a:spLocks noChangeArrowheads="1"/>
              </p:cNvSpPr>
              <p:nvPr/>
            </p:nvSpPr>
            <p:spPr bwMode="auto">
              <a:xfrm>
                <a:off x="1524" y="1096"/>
                <a:ext cx="227" cy="196"/>
              </a:xfrm>
              <a:prstGeom prst="hexagon">
                <a:avLst>
                  <a:gd name="adj" fmla="val 28954"/>
                  <a:gd name="vf" fmla="val 115470"/>
                </a:avLst>
              </a:prstGeom>
              <a:solidFill>
                <a:srgbClr val="00CC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8" name="Group 114"/>
            <p:cNvGrpSpPr>
              <a:grpSpLocks/>
            </p:cNvGrpSpPr>
            <p:nvPr/>
          </p:nvGrpSpPr>
          <p:grpSpPr bwMode="auto">
            <a:xfrm>
              <a:off x="2204814" y="2542952"/>
              <a:ext cx="647700" cy="454025"/>
              <a:chOff x="4604" y="757"/>
              <a:chExt cx="408" cy="286"/>
            </a:xfrm>
          </p:grpSpPr>
          <p:sp>
            <p:nvSpPr>
              <p:cNvPr id="20522" name="AutoShape 115"/>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3" name="AutoShape 116"/>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09" name="Group 117"/>
            <p:cNvGrpSpPr>
              <a:grpSpLocks/>
            </p:cNvGrpSpPr>
            <p:nvPr/>
          </p:nvGrpSpPr>
          <p:grpSpPr bwMode="auto">
            <a:xfrm>
              <a:off x="2781077" y="2974752"/>
              <a:ext cx="647700" cy="454025"/>
              <a:chOff x="4604" y="757"/>
              <a:chExt cx="408" cy="286"/>
            </a:xfrm>
          </p:grpSpPr>
          <p:sp>
            <p:nvSpPr>
              <p:cNvPr id="20520" name="AutoShape 118"/>
              <p:cNvSpPr>
                <a:spLocks noChangeArrowheads="1"/>
              </p:cNvSpPr>
              <p:nvPr/>
            </p:nvSpPr>
            <p:spPr bwMode="auto">
              <a:xfrm>
                <a:off x="4785" y="847"/>
                <a:ext cx="227" cy="196"/>
              </a:xfrm>
              <a:prstGeom prst="hexagon">
                <a:avLst>
                  <a:gd name="adj" fmla="val 28954"/>
                  <a:gd name="vf" fmla="val 115470"/>
                </a:avLst>
              </a:prstGeom>
              <a:solidFill>
                <a:srgbClr val="0066FF">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21" name="AutoShape 119"/>
              <p:cNvSpPr>
                <a:spLocks noChangeArrowheads="1"/>
              </p:cNvSpPr>
              <p:nvPr/>
            </p:nvSpPr>
            <p:spPr bwMode="auto">
              <a:xfrm>
                <a:off x="4604" y="757"/>
                <a:ext cx="227" cy="196"/>
              </a:xfrm>
              <a:prstGeom prst="hexagon">
                <a:avLst>
                  <a:gd name="adj" fmla="val 28954"/>
                  <a:gd name="vf" fmla="val 115470"/>
                </a:avLst>
              </a:prstGeom>
              <a:solidFill>
                <a:srgbClr val="0066FF">
                  <a:alpha val="5882"/>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0" name="Group 120"/>
            <p:cNvGrpSpPr>
              <a:grpSpLocks/>
            </p:cNvGrpSpPr>
            <p:nvPr/>
          </p:nvGrpSpPr>
          <p:grpSpPr bwMode="auto">
            <a:xfrm>
              <a:off x="2565177" y="4414614"/>
              <a:ext cx="638175" cy="636588"/>
              <a:chOff x="1519" y="1096"/>
              <a:chExt cx="402" cy="401"/>
            </a:xfrm>
          </p:grpSpPr>
          <p:sp>
            <p:nvSpPr>
              <p:cNvPr id="20517" name="AutoShape 121"/>
              <p:cNvSpPr>
                <a:spLocks noChangeArrowheads="1"/>
              </p:cNvSpPr>
              <p:nvPr/>
            </p:nvSpPr>
            <p:spPr bwMode="auto">
              <a:xfrm>
                <a:off x="1694" y="1202"/>
                <a:ext cx="227" cy="196"/>
              </a:xfrm>
              <a:prstGeom prst="hexagon">
                <a:avLst>
                  <a:gd name="adj" fmla="val 28954"/>
                  <a:gd name="vf" fmla="val 115470"/>
                </a:avLst>
              </a:prstGeom>
              <a:solidFill>
                <a:srgbClr val="FF9900">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8" name="AutoShape 122"/>
              <p:cNvSpPr>
                <a:spLocks noChangeArrowheads="1"/>
              </p:cNvSpPr>
              <p:nvPr/>
            </p:nvSpPr>
            <p:spPr bwMode="auto">
              <a:xfrm>
                <a:off x="1519" y="1301"/>
                <a:ext cx="227" cy="196"/>
              </a:xfrm>
              <a:prstGeom prst="hexagon">
                <a:avLst>
                  <a:gd name="adj" fmla="val 28954"/>
                  <a:gd name="vf" fmla="val 115470"/>
                </a:avLst>
              </a:prstGeom>
              <a:solidFill>
                <a:srgbClr val="FF9900">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9" name="AutoShape 123"/>
              <p:cNvSpPr>
                <a:spLocks noChangeArrowheads="1"/>
              </p:cNvSpPr>
              <p:nvPr/>
            </p:nvSpPr>
            <p:spPr bwMode="auto">
              <a:xfrm>
                <a:off x="1524" y="1096"/>
                <a:ext cx="227" cy="196"/>
              </a:xfrm>
              <a:prstGeom prst="hexagon">
                <a:avLst>
                  <a:gd name="adj" fmla="val 28954"/>
                  <a:gd name="vf" fmla="val 115470"/>
                </a:avLst>
              </a:prstGeom>
              <a:solidFill>
                <a:srgbClr val="99CC00">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grpSp>
          <p:nvGrpSpPr>
            <p:cNvPr id="20511" name="Group 124"/>
            <p:cNvGrpSpPr>
              <a:grpSpLocks/>
            </p:cNvGrpSpPr>
            <p:nvPr/>
          </p:nvGrpSpPr>
          <p:grpSpPr bwMode="auto">
            <a:xfrm>
              <a:off x="907827" y="3982814"/>
              <a:ext cx="638175" cy="636588"/>
              <a:chOff x="1519" y="1096"/>
              <a:chExt cx="402" cy="401"/>
            </a:xfrm>
          </p:grpSpPr>
          <p:sp>
            <p:nvSpPr>
              <p:cNvPr id="20514" name="AutoShape 125"/>
              <p:cNvSpPr>
                <a:spLocks noChangeArrowheads="1"/>
              </p:cNvSpPr>
              <p:nvPr/>
            </p:nvSpPr>
            <p:spPr bwMode="auto">
              <a:xfrm>
                <a:off x="1694" y="1202"/>
                <a:ext cx="227" cy="196"/>
              </a:xfrm>
              <a:prstGeom prst="hexagon">
                <a:avLst>
                  <a:gd name="adj" fmla="val 28954"/>
                  <a:gd name="vf" fmla="val 115470"/>
                </a:avLst>
              </a:prstGeom>
              <a:solidFill>
                <a:srgbClr val="FF0066">
                  <a:alpha val="12157"/>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5" name="AutoShape 126"/>
              <p:cNvSpPr>
                <a:spLocks noChangeArrowheads="1"/>
              </p:cNvSpPr>
              <p:nvPr/>
            </p:nvSpPr>
            <p:spPr bwMode="auto">
              <a:xfrm>
                <a:off x="1519" y="1301"/>
                <a:ext cx="227" cy="196"/>
              </a:xfrm>
              <a:prstGeom prst="hexagon">
                <a:avLst>
                  <a:gd name="adj" fmla="val 28954"/>
                  <a:gd name="vf" fmla="val 115470"/>
                </a:avLst>
              </a:prstGeom>
              <a:solidFill>
                <a:srgbClr val="FF0066">
                  <a:alpha val="10196"/>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sp>
            <p:nvSpPr>
              <p:cNvPr id="20516" name="AutoShape 127"/>
              <p:cNvSpPr>
                <a:spLocks noChangeArrowheads="1"/>
              </p:cNvSpPr>
              <p:nvPr/>
            </p:nvSpPr>
            <p:spPr bwMode="auto">
              <a:xfrm>
                <a:off x="1524" y="1096"/>
                <a:ext cx="227" cy="196"/>
              </a:xfrm>
              <a:prstGeom prst="hexagon">
                <a:avLst>
                  <a:gd name="adj" fmla="val 28954"/>
                  <a:gd name="vf" fmla="val 115470"/>
                </a:avLst>
              </a:prstGeom>
              <a:solidFill>
                <a:srgbClr val="FF0066">
                  <a:alpha val="5098"/>
                </a:srgbClr>
              </a:solidFill>
              <a:ln w="9525">
                <a:solidFill>
                  <a:schemeClr val="bg1"/>
                </a:solidFill>
                <a:miter lim="800000"/>
                <a:headEnd/>
                <a:tailEnd/>
              </a:ln>
            </p:spPr>
            <p:txBody>
              <a:bodyPr wrap="none" anchor="ctr"/>
              <a:lstStyle/>
              <a:p>
                <a:endParaRPr lang="zh-CN" altLang="en-US">
                  <a:latin typeface="Franklin Gothic Book" pitchFamily="34" charset="0"/>
                  <a:ea typeface="黑体" pitchFamily="49" charset="-122"/>
                </a:endParaRPr>
              </a:p>
            </p:txBody>
          </p:sp>
        </p:grpSp>
        <p:sp>
          <p:nvSpPr>
            <p:cNvPr id="20512" name="Oval 133"/>
            <p:cNvSpPr>
              <a:spLocks noChangeArrowheads="1"/>
            </p:cNvSpPr>
            <p:nvPr/>
          </p:nvSpPr>
          <p:spPr bwMode="auto">
            <a:xfrm rot="-8054464">
              <a:off x="2708090" y="2971564"/>
              <a:ext cx="71437" cy="71438"/>
            </a:xfrm>
            <a:prstGeom prst="ellipse">
              <a:avLst/>
            </a:prstGeom>
            <a:noFill/>
            <a:ln w="12700">
              <a:solidFill>
                <a:srgbClr val="0066FF">
                  <a:alpha val="12157"/>
                </a:srgbClr>
              </a:solidFill>
              <a:round/>
              <a:headEnd/>
              <a:tailEnd/>
            </a:ln>
          </p:spPr>
          <p:txBody>
            <a:bodyPr wrap="none" anchor="ctr"/>
            <a:lstStyle/>
            <a:p>
              <a:endParaRPr lang="zh-CN" altLang="en-US">
                <a:latin typeface="Franklin Gothic Book" pitchFamily="34" charset="0"/>
                <a:ea typeface="黑体" pitchFamily="49" charset="-122"/>
              </a:endParaRPr>
            </a:p>
          </p:txBody>
        </p:sp>
        <p:sp>
          <p:nvSpPr>
            <p:cNvPr id="20513" name="Oval 169"/>
            <p:cNvSpPr>
              <a:spLocks noChangeArrowheads="1"/>
            </p:cNvSpPr>
            <p:nvPr/>
          </p:nvSpPr>
          <p:spPr bwMode="auto">
            <a:xfrm rot="18854464" flipH="1">
              <a:off x="1371390" y="3289558"/>
              <a:ext cx="71438" cy="63404"/>
            </a:xfrm>
            <a:prstGeom prst="ellipse">
              <a:avLst/>
            </a:prstGeom>
            <a:noFill/>
            <a:ln w="12700">
              <a:solidFill>
                <a:srgbClr val="00CC66"/>
              </a:solidFill>
              <a:round/>
              <a:headEnd/>
              <a:tailEnd/>
            </a:ln>
          </p:spPr>
          <p:txBody>
            <a:bodyPr wrap="none" anchor="ctr"/>
            <a:lstStyle/>
            <a:p>
              <a:endParaRPr lang="zh-CN" altLang="en-US">
                <a:latin typeface="Franklin Gothic Book" pitchFamily="34" charset="0"/>
                <a:ea typeface="黑体" pitchFamily="49" charset="-122"/>
              </a:endParaRPr>
            </a:p>
          </p:txBody>
        </p:sp>
      </p:grpSp>
      <p:sp>
        <p:nvSpPr>
          <p:cNvPr id="192" name="AutoShape 26"/>
          <p:cNvSpPr>
            <a:spLocks noChangeArrowheads="1"/>
          </p:cNvSpPr>
          <p:nvPr/>
        </p:nvSpPr>
        <p:spPr bwMode="auto">
          <a:xfrm>
            <a:off x="5518150" y="4603750"/>
            <a:ext cx="438150" cy="227013"/>
          </a:xfrm>
          <a:prstGeom prst="hexagon">
            <a:avLst>
              <a:gd name="adj" fmla="val 28954"/>
              <a:gd name="vf" fmla="val 115470"/>
            </a:avLst>
          </a:prstGeom>
          <a:solidFill>
            <a:schemeClr val="bg1">
              <a:lumMod val="75000"/>
              <a:alpha val="14117"/>
            </a:schemeClr>
          </a:solidFill>
          <a:ln w="9525">
            <a:solidFill>
              <a:schemeClr val="bg1"/>
            </a:solidFill>
            <a:miter lim="800000"/>
            <a:headEnd/>
            <a:tailEnd/>
          </a:ln>
          <a:effectLst/>
          <a:extLst/>
        </p:spPr>
        <p:txBody>
          <a:bodyPr wrap="none" lIns="112855" tIns="56428" rIns="112855" bIns="56428" anchor="ctr"/>
          <a:lstStyle/>
          <a:p>
            <a:pPr fontAlgn="auto">
              <a:spcBef>
                <a:spcPts val="0"/>
              </a:spcBef>
              <a:spcAft>
                <a:spcPts val="0"/>
              </a:spcAft>
              <a:defRPr/>
            </a:pPr>
            <a:endParaRPr lang="zh-CN" altLang="en-US" dirty="0">
              <a:latin typeface="+mn-lt"/>
              <a:ea typeface="+mn-ea"/>
            </a:endParaRPr>
          </a:p>
        </p:txBody>
      </p:sp>
      <p:sp>
        <p:nvSpPr>
          <p:cNvPr id="20486" name="AutoShape 78"/>
          <p:cNvSpPr>
            <a:spLocks noChangeArrowheads="1"/>
          </p:cNvSpPr>
          <p:nvPr/>
        </p:nvSpPr>
        <p:spPr bwMode="auto">
          <a:xfrm>
            <a:off x="5365750" y="4276725"/>
            <a:ext cx="477838" cy="252413"/>
          </a:xfrm>
          <a:prstGeom prst="hexagon">
            <a:avLst>
              <a:gd name="adj" fmla="val 29089"/>
              <a:gd name="vf" fmla="val 115470"/>
            </a:avLst>
          </a:prstGeom>
          <a:solidFill>
            <a:srgbClr val="AAE600">
              <a:alpha val="1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sp>
        <p:nvSpPr>
          <p:cNvPr id="20487" name="AutoShape 78"/>
          <p:cNvSpPr>
            <a:spLocks noChangeArrowheads="1"/>
          </p:cNvSpPr>
          <p:nvPr/>
        </p:nvSpPr>
        <p:spPr bwMode="auto">
          <a:xfrm>
            <a:off x="4979988" y="5167313"/>
            <a:ext cx="481012" cy="311150"/>
          </a:xfrm>
          <a:prstGeom prst="hexagon">
            <a:avLst>
              <a:gd name="adj" fmla="val 28993"/>
              <a:gd name="vf" fmla="val 115470"/>
            </a:avLst>
          </a:prstGeom>
          <a:solidFill>
            <a:srgbClr val="AAE600">
              <a:alpha val="34117"/>
            </a:srgbClr>
          </a:solidFill>
          <a:ln w="9525">
            <a:solidFill>
              <a:schemeClr val="bg1"/>
            </a:solidFill>
            <a:miter lim="800000"/>
            <a:headEnd/>
            <a:tailEnd/>
          </a:ln>
        </p:spPr>
        <p:txBody>
          <a:bodyPr wrap="none" lIns="112855" tIns="56428" rIns="112855" bIns="56428" anchor="ctr"/>
          <a:lstStyle/>
          <a:p>
            <a:endParaRPr lang="zh-CN" altLang="en-US">
              <a:latin typeface="Franklin Gothic Book" pitchFamily="34" charset="0"/>
              <a:ea typeface="黑体" pitchFamily="49" charset="-122"/>
            </a:endParaRPr>
          </a:p>
        </p:txBody>
      </p:sp>
      <p:grpSp>
        <p:nvGrpSpPr>
          <p:cNvPr id="20488" name="组合 28"/>
          <p:cNvGrpSpPr>
            <a:grpSpLocks/>
          </p:cNvGrpSpPr>
          <p:nvPr/>
        </p:nvGrpSpPr>
        <p:grpSpPr bwMode="auto">
          <a:xfrm>
            <a:off x="6010277" y="3176042"/>
            <a:ext cx="5856289" cy="685800"/>
            <a:chOff x="5535558" y="1312193"/>
            <a:chExt cx="2317027" cy="841420"/>
          </a:xfrm>
        </p:grpSpPr>
        <p:sp>
          <p:nvSpPr>
            <p:cNvPr id="120" name="TextBox 119"/>
            <p:cNvSpPr txBox="1"/>
            <p:nvPr/>
          </p:nvSpPr>
          <p:spPr>
            <a:xfrm>
              <a:off x="5620350" y="1312193"/>
              <a:ext cx="2232235" cy="84142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vl2pPr lvl="1"/>
            </a:lstStyle>
            <a:p>
              <a:pPr lvl="1"/>
              <a:r>
                <a:rPr lang="zh-CN" altLang="en-US" sz="28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Project Summary</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sym typeface="Wingdings" pitchFamily="2" charset="2"/>
              </a:endParaRPr>
            </a:p>
          </p:txBody>
        </p:sp>
        <p:sp>
          <p:nvSpPr>
            <p:cNvPr id="122" name="流程图: 联系 121"/>
            <p:cNvSpPr/>
            <p:nvPr/>
          </p:nvSpPr>
          <p:spPr>
            <a:xfrm>
              <a:off x="5535558" y="1723834"/>
              <a:ext cx="170213"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cxnSp>
          <p:nvCxnSpPr>
            <p:cNvPr id="123" name="直接连接符 122"/>
            <p:cNvCxnSpPr/>
            <p:nvPr/>
          </p:nvCxnSpPr>
          <p:spPr>
            <a:xfrm>
              <a:off x="5633540" y="2148439"/>
              <a:ext cx="320955" cy="0"/>
            </a:xfrm>
            <a:prstGeom prst="line">
              <a:avLst/>
            </a:prstGeom>
            <a:solidFill>
              <a:schemeClr val="bg2"/>
            </a:solidFill>
            <a:ln w="19050">
              <a:solidFill>
                <a:schemeClr val="bg1">
                  <a:lumMod val="65000"/>
                </a:schemeClr>
              </a:solidFill>
            </a:ln>
          </p:spPr>
        </p:cxnSp>
      </p:grpSp>
      <p:grpSp>
        <p:nvGrpSpPr>
          <p:cNvPr id="20489" name="组合 33"/>
          <p:cNvGrpSpPr>
            <a:grpSpLocks/>
          </p:cNvGrpSpPr>
          <p:nvPr/>
        </p:nvGrpSpPr>
        <p:grpSpPr bwMode="auto">
          <a:xfrm>
            <a:off x="6010275" y="4102100"/>
            <a:ext cx="5856288" cy="685800"/>
            <a:chOff x="5535558" y="1311371"/>
            <a:chExt cx="2317027" cy="841420"/>
          </a:xfrm>
        </p:grpSpPr>
        <p:sp>
          <p:nvSpPr>
            <p:cNvPr id="125" name="TextBox 124"/>
            <p:cNvSpPr txBox="1"/>
            <p:nvPr/>
          </p:nvSpPr>
          <p:spPr>
            <a:xfrm>
              <a:off x="5620350" y="1311371"/>
              <a:ext cx="2232235" cy="841420"/>
            </a:xfrm>
            <a:prstGeom prst="roundRect">
              <a:avLst>
                <a:gd name="adj" fmla="val 8176"/>
              </a:avLst>
            </a:prstGeom>
            <a:solidFill>
              <a:schemeClr val="accent5">
                <a:lumMod val="75000"/>
              </a:schemeClr>
            </a:solidFill>
            <a:ln w="19050">
              <a:noFill/>
            </a:ln>
          </p:spPr>
          <p:txBody>
            <a:bodyPr wrap="none" anchor="ctr"/>
            <a:lstStyle>
              <a:defPPr>
                <a:defRPr lang="zh-CN"/>
              </a:defPPr>
              <a:lvl1pPr>
                <a:defRPr>
                  <a:solidFill>
                    <a:schemeClr val="tx1"/>
                  </a:solidFill>
                  <a:latin typeface="Calibri" pitchFamily="34" charset="0"/>
                  <a:ea typeface="宋体" pitchFamily="2" charset="-122"/>
                </a:defRPr>
              </a:lvl1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a:defRPr>
                  <a:solidFill>
                    <a:schemeClr val="tx1"/>
                  </a:solidFill>
                  <a:latin typeface="Calibri" pitchFamily="34" charset="0"/>
                  <a:ea typeface="宋体" pitchFamily="2" charset="-122"/>
                </a:defRPr>
              </a:lvl6pPr>
              <a:lvl7pPr>
                <a:defRPr>
                  <a:solidFill>
                    <a:schemeClr val="tx1"/>
                  </a:solidFill>
                  <a:latin typeface="Calibri" pitchFamily="34" charset="0"/>
                  <a:ea typeface="宋体" pitchFamily="2" charset="-122"/>
                </a:defRPr>
              </a:lvl7pPr>
              <a:lvl8pPr>
                <a:defRPr>
                  <a:solidFill>
                    <a:schemeClr val="tx1"/>
                  </a:solidFill>
                  <a:latin typeface="Calibri" pitchFamily="34" charset="0"/>
                  <a:ea typeface="宋体" pitchFamily="2" charset="-122"/>
                </a:defRPr>
              </a:lvl8pPr>
              <a:lvl9pPr>
                <a:defRPr>
                  <a:solidFill>
                    <a:schemeClr val="tx1"/>
                  </a:solidFill>
                  <a:latin typeface="Calibri" pitchFamily="34" charset="0"/>
                  <a:ea typeface="宋体" pitchFamily="2" charset="-122"/>
                </a:defRPr>
              </a:lvl9pPr>
            </a:lstStyle>
            <a:p>
              <a:pPr lvl="1"/>
              <a:endParaRPr lang="en-US" altLang="zh-CN" dirty="0">
                <a:sym typeface="Wingdings" pitchFamily="2" charset="2"/>
              </a:endParaRPr>
            </a:p>
            <a:p>
              <a:pPr lvl="1"/>
              <a:r>
                <a:rPr lang="zh-CN" altLang="en-US" dirty="0">
                  <a:sym typeface="Wingdings" pitchFamily="2" charset="2"/>
                </a:rPr>
                <a:t>        </a:t>
              </a:r>
              <a:r>
                <a:rPr lang="en-US" altLang="zh-CN" dirty="0">
                  <a:solidFill>
                    <a:schemeClr val="bg1"/>
                  </a:solidFill>
                  <a:sym typeface="Wingdings" pitchFamily="2" charset="2"/>
                </a:rPr>
                <a:t>Project Solution</a:t>
              </a:r>
              <a:endParaRPr lang="zh-CN" altLang="en-US" dirty="0">
                <a:solidFill>
                  <a:schemeClr val="bg1"/>
                </a:solidFill>
                <a:sym typeface="Wingdings" pitchFamily="2" charset="2"/>
              </a:endParaRPr>
            </a:p>
            <a:p>
              <a:pPr lvl="1"/>
              <a:r>
                <a:rPr lang="zh-CN" altLang="en-US" dirty="0">
                  <a:sym typeface="Wingdings" pitchFamily="2" charset="2"/>
                </a:rPr>
                <a:t> </a:t>
              </a:r>
              <a:endParaRPr lang="en-US" altLang="zh-CN" dirty="0">
                <a:sym typeface="Wingdings" pitchFamily="2" charset="2"/>
              </a:endParaRPr>
            </a:p>
          </p:txBody>
        </p:sp>
        <p:sp>
          <p:nvSpPr>
            <p:cNvPr id="127" name="流程图: 联系 126"/>
            <p:cNvSpPr/>
            <p:nvPr/>
          </p:nvSpPr>
          <p:spPr>
            <a:xfrm>
              <a:off x="5535558" y="1724290"/>
              <a:ext cx="170213" cy="169453"/>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endParaRPr lang="zh-CN" altLang="en-US" sz="2800" b="1" dirty="0">
                <a:solidFill>
                  <a:schemeClr val="bg1">
                    <a:lumMod val="65000"/>
                  </a:schemeClr>
                </a:solidFill>
                <a:latin typeface="+mj-ea"/>
                <a:ea typeface="+mj-ea"/>
              </a:endParaRPr>
            </a:p>
          </p:txBody>
        </p:sp>
      </p:grpSp>
      <p:sp>
        <p:nvSpPr>
          <p:cNvPr id="124" name="标题 1"/>
          <p:cNvSpPr txBox="1">
            <a:spLocks/>
          </p:cNvSpPr>
          <p:nvPr/>
        </p:nvSpPr>
        <p:spPr bwMode="auto">
          <a:xfrm>
            <a:off x="334963" y="333375"/>
            <a:ext cx="1103312" cy="503238"/>
          </a:xfrm>
          <a:prstGeom prst="rect">
            <a:avLst/>
          </a:prstGeom>
          <a:noFill/>
          <a:ln w="9525">
            <a:noFill/>
            <a:miter lim="800000"/>
            <a:headEnd/>
            <a:tailEnd/>
          </a:ln>
        </p:spPr>
        <p:txBody>
          <a:bodyPr lIns="112855" tIns="56428" rIns="112855" bIns="56428" anchor="ctr"/>
          <a:lstStyle/>
          <a:p>
            <a:pPr fontAlgn="auto">
              <a:spcAft>
                <a:spcPts val="0"/>
              </a:spcAft>
              <a:defRPr/>
            </a:pPr>
            <a:r>
              <a:rPr lang="zh-CN" altLang="en-US" sz="2500" b="1" dirty="0">
                <a:solidFill>
                  <a:schemeClr val="bg1">
                    <a:lumMod val="50000"/>
                  </a:schemeClr>
                </a:solidFill>
                <a:latin typeface="微软雅黑" pitchFamily="34" charset="-122"/>
                <a:ea typeface="微软雅黑" pitchFamily="34" charset="-122"/>
                <a:cs typeface="+mj-cs"/>
              </a:rPr>
              <a:t>目 录</a:t>
            </a:r>
          </a:p>
        </p:txBody>
      </p:sp>
      <p:grpSp>
        <p:nvGrpSpPr>
          <p:cNvPr id="20491" name="组合 28"/>
          <p:cNvGrpSpPr>
            <a:grpSpLocks/>
          </p:cNvGrpSpPr>
          <p:nvPr/>
        </p:nvGrpSpPr>
        <p:grpSpPr bwMode="auto">
          <a:xfrm>
            <a:off x="6022975" y="2349500"/>
            <a:ext cx="5832475" cy="685800"/>
            <a:chOff x="5601891" y="1331062"/>
            <a:chExt cx="2307673" cy="841420"/>
          </a:xfrm>
        </p:grpSpPr>
        <p:sp>
          <p:nvSpPr>
            <p:cNvPr id="139" name="TextBox 138"/>
            <p:cNvSpPr txBox="1"/>
            <p:nvPr/>
          </p:nvSpPr>
          <p:spPr>
            <a:xfrm>
              <a:off x="5677264" y="1331062"/>
              <a:ext cx="2232300" cy="841420"/>
            </a:xfrm>
            <a:prstGeom prst="roundRect">
              <a:avLst>
                <a:gd name="adj" fmla="val 8176"/>
              </a:avLst>
            </a:prstGeom>
            <a:solidFill>
              <a:schemeClr val="bg2"/>
            </a:solidFill>
            <a:ln w="19050">
              <a:solidFill>
                <a:schemeClr val="bg1">
                  <a:lumMod val="65000"/>
                </a:schemeClr>
              </a:solidFill>
            </a:ln>
          </p:spPr>
          <p:txBody>
            <a:bodyPr wrap="none" anchor="ctr"/>
            <a:lstStyle>
              <a:defPPr>
                <a:defRPr lang="zh-CN"/>
              </a:defPPr>
            </a:lstStyle>
            <a:p>
              <a:pPr lvl="1"/>
              <a:r>
                <a:rPr lang="zh-CN" altLang="en-US" dirty="0"/>
                <a:t>        </a:t>
              </a:r>
              <a:endParaRPr lang="en-US" altLang="zh-CN" dirty="0">
                <a:sym typeface="Wingdings" pitchFamily="2" charset="2"/>
              </a:endParaRPr>
            </a:p>
          </p:txBody>
        </p:sp>
        <p:cxnSp>
          <p:nvCxnSpPr>
            <p:cNvPr id="140" name="直接连接符 139"/>
            <p:cNvCxnSpPr/>
            <p:nvPr/>
          </p:nvCxnSpPr>
          <p:spPr>
            <a:xfrm>
              <a:off x="5626387" y="1743981"/>
              <a:ext cx="0" cy="420710"/>
            </a:xfrm>
            <a:prstGeom prst="line">
              <a:avLst/>
            </a:prstGeom>
            <a:solidFill>
              <a:schemeClr val="bg2"/>
            </a:solidFill>
            <a:ln w="19050">
              <a:solidFill>
                <a:schemeClr val="bg1">
                  <a:lumMod val="65000"/>
                </a:schemeClr>
              </a:solidFill>
            </a:ln>
          </p:spPr>
        </p:cxnSp>
        <p:sp>
          <p:nvSpPr>
            <p:cNvPr id="141" name="流程图: 联系 140"/>
            <p:cNvSpPr/>
            <p:nvPr/>
          </p:nvSpPr>
          <p:spPr>
            <a:xfrm>
              <a:off x="5601891" y="1724504"/>
              <a:ext cx="170218" cy="169453"/>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grpSp>
        <p:nvGrpSpPr>
          <p:cNvPr id="20492" name="组合 33"/>
          <p:cNvGrpSpPr>
            <a:grpSpLocks/>
          </p:cNvGrpSpPr>
          <p:nvPr/>
        </p:nvGrpSpPr>
        <p:grpSpPr bwMode="auto">
          <a:xfrm>
            <a:off x="6000750" y="4967288"/>
            <a:ext cx="5854700" cy="685800"/>
            <a:chOff x="5535558" y="1311371"/>
            <a:chExt cx="2317027" cy="841420"/>
          </a:xfrm>
        </p:grpSpPr>
        <p:sp>
          <p:nvSpPr>
            <p:cNvPr id="129" name="TextBox 128"/>
            <p:cNvSpPr txBox="1"/>
            <p:nvPr/>
          </p:nvSpPr>
          <p:spPr>
            <a:xfrm>
              <a:off x="5620373" y="1311371"/>
              <a:ext cx="2232212" cy="841420"/>
            </a:xfrm>
            <a:prstGeom prst="roundRect">
              <a:avLst>
                <a:gd name="adj" fmla="val 8176"/>
              </a:avLst>
            </a:prstGeom>
            <a:solidFill>
              <a:schemeClr val="bg2"/>
            </a:solidFill>
            <a:ln w="19050">
              <a:noFill/>
            </a:ln>
          </p:spPr>
          <p:txBody>
            <a:bodyPr wrap="none" anchor="ctr"/>
            <a:lstStyle>
              <a:defPPr>
                <a:defRPr lang="zh-CN"/>
              </a:defPPr>
              <a:lvl2pPr marL="564276" lvl="1" indent="-987483" fontAlgn="auto">
                <a:lnSpc>
                  <a:spcPct val="150000"/>
                </a:lnSpc>
                <a:spcBef>
                  <a:spcPts val="0"/>
                </a:spcBef>
                <a:spcAft>
                  <a:spcPts val="0"/>
                </a:spcAft>
                <a:defRPr sz="2800" b="1">
                  <a:solidFill>
                    <a:schemeClr val="bg1">
                      <a:lumMod val="50000"/>
                    </a:schemeClr>
                  </a:solidFill>
                  <a:latin typeface="微软雅黑" pitchFamily="34" charset="-122"/>
                  <a:ea typeface="微软雅黑" pitchFamily="34" charset="-122"/>
                </a:defRPr>
              </a:lvl2pPr>
            </a:lstStyle>
            <a:p>
              <a:pPr lvl="1"/>
              <a:r>
                <a:rPr lang="zh-CN" altLang="en-US" dirty="0">
                  <a:sym typeface="Wingdings" pitchFamily="2" charset="2"/>
                </a:rPr>
                <a:t>        </a:t>
              </a:r>
              <a:r>
                <a:rPr lang="en-US" altLang="zh-CN" dirty="0">
                  <a:sym typeface="Wingdings" pitchFamily="2" charset="2"/>
                </a:rPr>
                <a:t>Solution Detail</a:t>
              </a:r>
              <a:endParaRPr lang="zh-CN" altLang="en-US" dirty="0">
                <a:sym typeface="Wingdings" pitchFamily="2" charset="2"/>
              </a:endParaRPr>
            </a:p>
          </p:txBody>
        </p:sp>
        <p:sp>
          <p:nvSpPr>
            <p:cNvPr id="131" name="流程图: 联系 130"/>
            <p:cNvSpPr/>
            <p:nvPr/>
          </p:nvSpPr>
          <p:spPr>
            <a:xfrm>
              <a:off x="5535558" y="1724290"/>
              <a:ext cx="170259" cy="169452"/>
            </a:xfrm>
            <a:prstGeom prst="flowChartConnector">
              <a:avLst/>
            </a:prstGeom>
            <a:solidFill>
              <a:schemeClr val="bg2"/>
            </a:solidFill>
            <a:ln w="19050">
              <a:solidFill>
                <a:schemeClr val="bg1">
                  <a:lumMod val="65000"/>
                </a:schemeClr>
              </a:solidFill>
            </a:ln>
          </p:spPr>
          <p:txBody>
            <a:bodyPr wrap="none" anchor="ctr"/>
            <a:lstStyle/>
            <a:p>
              <a:endParaRPr lang="zh-CN" altLang="en-US" dirty="0">
                <a:solidFill>
                  <a:schemeClr val="tx1"/>
                </a:solidFill>
                <a:latin typeface="Calibri" pitchFamily="34" charset="0"/>
                <a:ea typeface="宋体" pitchFamily="2" charset="-122"/>
              </a:endParaRPr>
            </a:p>
          </p:txBody>
        </p:sp>
      </p:grpSp>
      <p:sp>
        <p:nvSpPr>
          <p:cNvPr id="2" name="矩形 1"/>
          <p:cNvSpPr/>
          <p:nvPr/>
        </p:nvSpPr>
        <p:spPr>
          <a:xfrm>
            <a:off x="7070725" y="2277666"/>
            <a:ext cx="4401911" cy="662554"/>
          </a:xfrm>
          <a:prstGeom prst="rect">
            <a:avLst/>
          </a:prstGeom>
        </p:spPr>
        <p:txBody>
          <a:bodyPr wrap="none">
            <a:spAutoFit/>
          </a:bodyPr>
          <a:lstStyle/>
          <a:p>
            <a:pPr marL="564276" lvl="1" indent="-987483" fontAlgn="auto">
              <a:lnSpc>
                <a:spcPct val="150000"/>
              </a:lnSpc>
              <a:spcBef>
                <a:spcPts val="0"/>
              </a:spcBef>
              <a:spcAft>
                <a:spcPts val="0"/>
              </a:spcAft>
              <a:defRPr/>
            </a:pPr>
            <a:r>
              <a:rPr lang="en-US" altLang="zh-CN" sz="2800" b="1" dirty="0">
                <a:solidFill>
                  <a:schemeClr val="bg1">
                    <a:lumMod val="50000"/>
                  </a:schemeClr>
                </a:solidFill>
                <a:latin typeface="微软雅黑" pitchFamily="34" charset="-122"/>
                <a:ea typeface="微软雅黑" pitchFamily="34" charset="-122"/>
                <a:sym typeface="Wingdings" pitchFamily="2" charset="2"/>
              </a:rPr>
              <a:t>Salesforce Introduction</a:t>
            </a:r>
          </a:p>
        </p:txBody>
      </p:sp>
    </p:spTree>
    <p:extLst>
      <p:ext uri="{BB962C8B-B14F-4D97-AF65-F5344CB8AC3E}">
        <p14:creationId xmlns:p14="http://schemas.microsoft.com/office/powerpoint/2010/main" val="238786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System Logic For This Case</a:t>
            </a:r>
          </a:p>
        </p:txBody>
      </p:sp>
      <p:sp>
        <p:nvSpPr>
          <p:cNvPr id="4" name="椭圆 3"/>
          <p:cNvSpPr/>
          <p:nvPr/>
        </p:nvSpPr>
        <p:spPr>
          <a:xfrm>
            <a:off x="4081065" y="3645818"/>
            <a:ext cx="2520280" cy="1656184"/>
          </a:xfrm>
          <a:prstGeom prst="ellipse">
            <a:avLst/>
          </a:prstGeom>
          <a:gradFill>
            <a:gsLst>
              <a:gs pos="0">
                <a:srgbClr val="FFEFD1"/>
              </a:gs>
              <a:gs pos="64999">
                <a:srgbClr val="F0EBD5"/>
              </a:gs>
              <a:gs pos="100000">
                <a:srgbClr val="D1C39F"/>
              </a:gs>
            </a:gsLst>
            <a:lin ang="5400000" scaled="0"/>
          </a:gra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auto">
              <a:spcBef>
                <a:spcPts val="0"/>
              </a:spcBef>
              <a:spcAft>
                <a:spcPts val="0"/>
              </a:spcAft>
            </a:pPr>
            <a:r>
              <a:rPr lang="en-US" altLang="zh-CN" b="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rPr>
              <a:t>Object</a:t>
            </a:r>
          </a:p>
          <a:p>
            <a:pPr algn="ctr" fontAlgn="auto">
              <a:spcBef>
                <a:spcPts val="0"/>
              </a:spcBef>
              <a:spcAft>
                <a:spcPts val="0"/>
              </a:spcAft>
            </a:pPr>
            <a:r>
              <a:rPr lang="en-US" altLang="zh-CN" sz="1600" b="1" i="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rPr>
              <a:t>Six Customized Objects</a:t>
            </a:r>
            <a:endParaRPr lang="zh-CN" altLang="en-US" sz="1600" b="1" i="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endParaRPr>
          </a:p>
        </p:txBody>
      </p:sp>
      <p:sp>
        <p:nvSpPr>
          <p:cNvPr id="5" name="椭圆 4"/>
          <p:cNvSpPr/>
          <p:nvPr/>
        </p:nvSpPr>
        <p:spPr>
          <a:xfrm>
            <a:off x="4078982" y="1485578"/>
            <a:ext cx="2520280" cy="1656184"/>
          </a:xfrm>
          <a:prstGeom prst="ellipse">
            <a:avLst/>
          </a:prstGeom>
          <a:gradFill>
            <a:gsLst>
              <a:gs pos="0">
                <a:srgbClr val="FFEFD1"/>
              </a:gs>
              <a:gs pos="64999">
                <a:srgbClr val="F0EBD5"/>
              </a:gs>
              <a:gs pos="100000">
                <a:srgbClr val="D1C39F"/>
              </a:gs>
            </a:gsLst>
            <a:lin ang="5400000" scaled="0"/>
          </a:gra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fontAlgn="auto">
              <a:spcBef>
                <a:spcPts val="0"/>
              </a:spcBef>
              <a:spcAft>
                <a:spcPts val="0"/>
              </a:spcAft>
            </a:pPr>
            <a:r>
              <a:rPr lang="en-US" altLang="zh-CN" b="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rPr>
              <a:t>APP</a:t>
            </a:r>
          </a:p>
          <a:p>
            <a:pPr algn="ctr" fontAlgn="auto">
              <a:spcBef>
                <a:spcPts val="0"/>
              </a:spcBef>
              <a:spcAft>
                <a:spcPts val="0"/>
              </a:spcAft>
            </a:pPr>
            <a:r>
              <a:rPr lang="en-US" altLang="zh-CN" sz="1600" b="1" i="1" dirty="0" err="1">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rPr>
              <a:t>Veeva</a:t>
            </a:r>
            <a:r>
              <a:rPr lang="en-US" altLang="zh-CN" sz="1600" b="1" i="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rPr>
              <a:t> Sales</a:t>
            </a:r>
            <a:endParaRPr lang="zh-CN" altLang="en-US" sz="1600" b="1" i="1" dirty="0">
              <a:gradFill>
                <a:gsLst>
                  <a:gs pos="0">
                    <a:schemeClr val="tx1"/>
                  </a:gs>
                  <a:gs pos="100000">
                    <a:schemeClr val="tx1"/>
                  </a:gs>
                </a:gsLst>
                <a:lin ang="5400000" scaled="0"/>
              </a:gradFill>
              <a:latin typeface="Arial" panose="020B0604020202020204" pitchFamily="34" charset="0"/>
              <a:ea typeface="+mj-ea"/>
              <a:cs typeface="Arial" panose="020B0604020202020204" pitchFamily="34" charset="0"/>
            </a:endParaRPr>
          </a:p>
        </p:txBody>
      </p:sp>
      <p:cxnSp>
        <p:nvCxnSpPr>
          <p:cNvPr id="7" name="直接箭头连接符 6"/>
          <p:cNvCxnSpPr>
            <a:stCxn id="4" idx="0"/>
            <a:endCxn id="5" idx="4"/>
          </p:cNvCxnSpPr>
          <p:nvPr/>
        </p:nvCxnSpPr>
        <p:spPr>
          <a:xfrm flipH="1" flipV="1">
            <a:off x="5339122" y="3141762"/>
            <a:ext cx="2083" cy="5040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左大括号 7"/>
          <p:cNvSpPr/>
          <p:nvPr/>
        </p:nvSpPr>
        <p:spPr>
          <a:xfrm>
            <a:off x="6599262" y="3429794"/>
            <a:ext cx="216024" cy="223224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文本框 8"/>
          <p:cNvSpPr txBox="1"/>
          <p:nvPr/>
        </p:nvSpPr>
        <p:spPr>
          <a:xfrm>
            <a:off x="6959302" y="3263695"/>
            <a:ext cx="1584176" cy="2542363"/>
          </a:xfrm>
          <a:prstGeom prst="rect">
            <a:avLst/>
          </a:prstGeom>
          <a:noFill/>
        </p:spPr>
        <p:txBody>
          <a:bodyPr wrap="square" rtlCol="0">
            <a:spAutoFit/>
          </a:bodyPr>
          <a:lstStyle/>
          <a:p>
            <a:pPr>
              <a:lnSpc>
                <a:spcPct val="150000"/>
              </a:lnSpc>
            </a:pPr>
            <a:r>
              <a:rPr lang="en-US" altLang="zh-CN" dirty="0" err="1"/>
              <a:t>Contract_C</a:t>
            </a:r>
            <a:endParaRPr lang="en-US" altLang="zh-CN" dirty="0"/>
          </a:p>
          <a:p>
            <a:pPr>
              <a:lnSpc>
                <a:spcPct val="150000"/>
              </a:lnSpc>
            </a:pPr>
            <a:r>
              <a:rPr lang="en-US" altLang="zh-CN" dirty="0" err="1"/>
              <a:t>Order_C</a:t>
            </a:r>
            <a:endParaRPr lang="en-US" altLang="zh-CN" dirty="0"/>
          </a:p>
          <a:p>
            <a:pPr>
              <a:lnSpc>
                <a:spcPct val="150000"/>
              </a:lnSpc>
            </a:pPr>
            <a:r>
              <a:rPr lang="en-US" altLang="zh-CN" dirty="0" err="1"/>
              <a:t>Opportunity_C</a:t>
            </a:r>
            <a:endParaRPr lang="en-US" altLang="zh-CN" dirty="0"/>
          </a:p>
          <a:p>
            <a:pPr>
              <a:lnSpc>
                <a:spcPct val="150000"/>
              </a:lnSpc>
            </a:pPr>
            <a:r>
              <a:rPr lang="en-US" altLang="zh-CN" dirty="0" err="1"/>
              <a:t>Account_C</a:t>
            </a:r>
            <a:endParaRPr lang="en-US" altLang="zh-CN" dirty="0"/>
          </a:p>
          <a:p>
            <a:pPr>
              <a:lnSpc>
                <a:spcPct val="150000"/>
              </a:lnSpc>
            </a:pPr>
            <a:r>
              <a:rPr lang="en-US" altLang="zh-CN" dirty="0" err="1"/>
              <a:t>Product_C</a:t>
            </a:r>
            <a:endParaRPr lang="en-US" altLang="zh-CN" dirty="0"/>
          </a:p>
          <a:p>
            <a:pPr>
              <a:lnSpc>
                <a:spcPct val="150000"/>
              </a:lnSpc>
            </a:pPr>
            <a:r>
              <a:rPr lang="en-US" altLang="zh-CN" dirty="0" err="1"/>
              <a:t>Price_C</a:t>
            </a:r>
            <a:endParaRPr lang="zh-CN" altLang="en-US" dirty="0"/>
          </a:p>
        </p:txBody>
      </p:sp>
    </p:spTree>
    <p:extLst>
      <p:ext uri="{BB962C8B-B14F-4D97-AF65-F5344CB8AC3E}">
        <p14:creationId xmlns:p14="http://schemas.microsoft.com/office/powerpoint/2010/main" val="152862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063" y="188913"/>
            <a:ext cx="131762" cy="59055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400">
              <a:solidFill>
                <a:schemeClr val="tx1"/>
              </a:solidFill>
              <a:latin typeface="微软雅黑" pitchFamily="34" charset="-122"/>
              <a:ea typeface="微软雅黑" pitchFamily="34" charset="-122"/>
            </a:endParaRPr>
          </a:p>
        </p:txBody>
      </p:sp>
      <p:sp>
        <p:nvSpPr>
          <p:cNvPr id="3" name="标题 1"/>
          <p:cNvSpPr txBox="1">
            <a:spLocks/>
          </p:cNvSpPr>
          <p:nvPr/>
        </p:nvSpPr>
        <p:spPr>
          <a:xfrm>
            <a:off x="165100" y="189434"/>
            <a:ext cx="10971213" cy="503237"/>
          </a:xfrm>
          <a:prstGeom prst="rect">
            <a:avLst/>
          </a:prstGeom>
        </p:spPr>
        <p:txBody>
          <a:bodyPr/>
          <a:lstStyle/>
          <a:p>
            <a:pPr fontAlgn="auto">
              <a:spcAft>
                <a:spcPts val="0"/>
              </a:spcAft>
              <a:defRPr/>
            </a:pPr>
            <a:r>
              <a:rPr lang="zh-CN" altLang="en-US" sz="2500" kern="0" dirty="0">
                <a:latin typeface="微软雅黑" pitchFamily="34" charset="-122"/>
                <a:ea typeface="微软雅黑" pitchFamily="34" charset="-122"/>
              </a:rPr>
              <a:t> </a:t>
            </a:r>
            <a:r>
              <a:rPr lang="en-US" altLang="zh-CN" sz="2500" kern="0" dirty="0">
                <a:latin typeface="微软雅黑" pitchFamily="34" charset="-122"/>
                <a:ea typeface="微软雅黑" pitchFamily="34" charset="-122"/>
              </a:rPr>
              <a:t>Objects Design Logic</a:t>
            </a:r>
          </a:p>
        </p:txBody>
      </p:sp>
      <p:pic>
        <p:nvPicPr>
          <p:cNvPr id="10" name="图片 9"/>
          <p:cNvPicPr>
            <a:picLocks noChangeAspect="1"/>
          </p:cNvPicPr>
          <p:nvPr/>
        </p:nvPicPr>
        <p:blipFill>
          <a:blip r:embed="rId3"/>
          <a:stretch>
            <a:fillRect/>
          </a:stretch>
        </p:blipFill>
        <p:spPr>
          <a:xfrm>
            <a:off x="190550" y="837506"/>
            <a:ext cx="11622926" cy="5339092"/>
          </a:xfrm>
          <a:prstGeom prst="rect">
            <a:avLst/>
          </a:prstGeom>
        </p:spPr>
      </p:pic>
    </p:spTree>
    <p:extLst>
      <p:ext uri="{BB962C8B-B14F-4D97-AF65-F5344CB8AC3E}">
        <p14:creationId xmlns:p14="http://schemas.microsoft.com/office/powerpoint/2010/main" val="2412593963"/>
      </p:ext>
    </p:extLst>
  </p:cSld>
  <p:clrMapOvr>
    <a:masterClrMapping/>
  </p:clrMapOvr>
</p:sld>
</file>

<file path=ppt/theme/theme1.xml><?xml version="1.0" encoding="utf-8"?>
<a:theme xmlns:a="http://schemas.openxmlformats.org/drawingml/2006/main" name="DHC_2016">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FFEFD1"/>
            </a:gs>
            <a:gs pos="64999">
              <a:srgbClr val="F0EBD5"/>
            </a:gs>
            <a:gs pos="100000">
              <a:srgbClr val="D1C39F"/>
            </a:gs>
          </a:gsLst>
          <a:lin ang="5400000" scaled="0"/>
        </a:gradFill>
        <a:ln>
          <a:noFill/>
        </a:ln>
      </a:spPr>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defPPr algn="ctr" fontAlgn="auto">
          <a:spcBef>
            <a:spcPts val="0"/>
          </a:spcBef>
          <a:spcAft>
            <a:spcPts val="0"/>
          </a:spcAft>
          <a:defRPr sz="1200" dirty="0">
            <a:gradFill>
              <a:gsLst>
                <a:gs pos="0">
                  <a:schemeClr val="tx1"/>
                </a:gs>
                <a:gs pos="100000">
                  <a:schemeClr val="tx1"/>
                </a:gs>
              </a:gsLst>
              <a:lin ang="5400000" scaled="0"/>
            </a:gradFill>
            <a:latin typeface="+mj-ea"/>
            <a:ea typeface="+mj-ea"/>
          </a:defRPr>
        </a:defPPr>
      </a:lstStyle>
      <a:style>
        <a:lnRef idx="2">
          <a:schemeClr val="accent3"/>
        </a:lnRef>
        <a:fillRef idx="1">
          <a:schemeClr val="lt1"/>
        </a:fillRef>
        <a:effectRef idx="0">
          <a:schemeClr val="accent3"/>
        </a:effectRef>
        <a:fontRef idx="minor">
          <a:schemeClr val="dk1"/>
        </a:fontRef>
      </a:style>
    </a:sp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FFEFD1"/>
            </a:gs>
            <a:gs pos="64999">
              <a:srgbClr val="F0EBD5"/>
            </a:gs>
            <a:gs pos="100000">
              <a:srgbClr val="D1C39F"/>
            </a:gs>
          </a:gsLst>
          <a:lin ang="5400000" scaled="0"/>
        </a:gradFill>
        <a:ln>
          <a:noFill/>
        </a:ln>
      </a:spPr>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defPPr algn="ctr" fontAlgn="auto">
          <a:spcBef>
            <a:spcPts val="0"/>
          </a:spcBef>
          <a:spcAft>
            <a:spcPts val="0"/>
          </a:spcAft>
          <a:defRPr sz="1200" dirty="0">
            <a:gradFill>
              <a:gsLst>
                <a:gs pos="0">
                  <a:schemeClr val="tx1"/>
                </a:gs>
                <a:gs pos="100000">
                  <a:schemeClr val="tx1"/>
                </a:gs>
              </a:gsLst>
              <a:lin ang="5400000" scaled="0"/>
            </a:gradFill>
            <a:latin typeface="+mj-ea"/>
            <a:ea typeface="+mj-ea"/>
          </a:defRPr>
        </a:defPPr>
      </a:lstStyle>
      <a:style>
        <a:lnRef idx="2">
          <a:schemeClr val="accent3"/>
        </a:lnRef>
        <a:fillRef idx="1">
          <a:schemeClr val="lt1"/>
        </a:fillRef>
        <a:effectRef idx="0">
          <a:schemeClr val="accent3"/>
        </a:effectRef>
        <a:fontRef idx="minor">
          <a:schemeClr val="dk1"/>
        </a:fontRef>
      </a: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33348</TotalTime>
  <Words>1318</Words>
  <Application>Microsoft Office PowerPoint</Application>
  <PresentationFormat>自定义</PresentationFormat>
  <Paragraphs>162</Paragraphs>
  <Slides>26</Slides>
  <Notes>19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Helvetica Neue UltraLight</vt:lpstr>
      <vt:lpstr>黑体</vt:lpstr>
      <vt:lpstr>宋体</vt:lpstr>
      <vt:lpstr>微软雅黑</vt:lpstr>
      <vt:lpstr>Arial</vt:lpstr>
      <vt:lpstr>Calibri</vt:lpstr>
      <vt:lpstr>Franklin Gothic Book</vt:lpstr>
      <vt:lpstr>Times New Roman</vt:lpstr>
      <vt:lpstr>Verdana</vt:lpstr>
      <vt:lpstr>Wingdings</vt:lpstr>
      <vt:lpstr>DHC_2016</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大连联化协同办公平台与SAP集成解决方案</dc:title>
  <dc:creator>郭骥</dc:creator>
  <cp:lastModifiedBy>田加林</cp:lastModifiedBy>
  <cp:revision>2225</cp:revision>
  <dcterms:created xsi:type="dcterms:W3CDTF">2013-09-04T02:45:10Z</dcterms:created>
  <dcterms:modified xsi:type="dcterms:W3CDTF">2017-10-12T13:15:44Z</dcterms:modified>
</cp:coreProperties>
</file>