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November 27,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November 27,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November 27, 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Enterprise Software Dev.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 Project Visualizer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26398" y="5651642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Yu-Teh Lu, </a:t>
            </a:r>
            <a:r>
              <a:rPr lang="en-US" dirty="0" err="1" smtClean="0"/>
              <a:t>Mingpu</a:t>
            </a:r>
            <a:r>
              <a:rPr lang="en-US" dirty="0" smtClean="0"/>
              <a:t> Yu, </a:t>
            </a:r>
            <a:r>
              <a:rPr lang="en-US" dirty="0" err="1" smtClean="0"/>
              <a:t>Jialin</a:t>
            </a:r>
            <a:r>
              <a:rPr lang="en-US" dirty="0" smtClean="0"/>
              <a:t> </a:t>
            </a:r>
            <a:r>
              <a:rPr lang="en-US" dirty="0" err="1" smtClean="0"/>
              <a:t>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9" y="162121"/>
            <a:ext cx="3486001" cy="3389436"/>
          </a:xfrm>
          <a:prstGeom prst="rect">
            <a:avLst/>
          </a:prstGeom>
        </p:spPr>
      </p:pic>
      <p:pic>
        <p:nvPicPr>
          <p:cNvPr id="6" name="Picture 5" descr="Sou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76" y="162121"/>
            <a:ext cx="3408805" cy="3389436"/>
          </a:xfrm>
          <a:prstGeom prst="rect">
            <a:avLst/>
          </a:prstGeom>
        </p:spPr>
      </p:pic>
      <p:pic>
        <p:nvPicPr>
          <p:cNvPr id="7" name="Picture 6" descr="Compsi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55" y="3823323"/>
            <a:ext cx="2652603" cy="2656398"/>
          </a:xfrm>
          <a:prstGeom prst="rect">
            <a:avLst/>
          </a:prstGeom>
        </p:spPr>
      </p:pic>
      <p:pic>
        <p:nvPicPr>
          <p:cNvPr id="9" name="Picture 8" descr="Znode_Sa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23" y="3823323"/>
            <a:ext cx="2652603" cy="26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1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3490" y="1567157"/>
            <a:ext cx="4526399" cy="4769019"/>
          </a:xfrm>
        </p:spPr>
        <p:txBody>
          <a:bodyPr/>
          <a:lstStyle/>
          <a:p>
            <a:r>
              <a:rPr lang="en-US" dirty="0" smtClean="0"/>
              <a:t>Inheritance View</a:t>
            </a:r>
          </a:p>
          <a:p>
            <a:pPr lvl="1"/>
            <a:r>
              <a:rPr lang="en-US" dirty="0" smtClean="0"/>
              <a:t>Slider with 2D horizontal road</a:t>
            </a:r>
          </a:p>
          <a:p>
            <a:pPr lvl="1"/>
            <a:r>
              <a:rPr lang="en-US" dirty="0" smtClean="0"/>
              <a:t>Show the associations of each class</a:t>
            </a:r>
          </a:p>
          <a:p>
            <a:r>
              <a:rPr lang="en-US" dirty="0" smtClean="0"/>
              <a:t>Resources View</a:t>
            </a:r>
          </a:p>
          <a:p>
            <a:pPr lvl="1">
              <a:buFont typeface="Wingdings" charset="2"/>
              <a:buChar char=""/>
            </a:pPr>
            <a:r>
              <a:rPr lang="en-US" dirty="0" smtClean="0"/>
              <a:t>Like the quick view in Google search</a:t>
            </a:r>
          </a:p>
          <a:p>
            <a:pPr lvl="1">
              <a:buFont typeface="Wingdings" charset="2"/>
              <a:buChar char=""/>
            </a:pPr>
            <a:r>
              <a:rPr lang="en-US" dirty="0" smtClean="0"/>
              <a:t>When mouse hover on the tag, it will automatically show the snapshot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04999"/>
            <a:ext cx="7543800" cy="914400"/>
          </a:xfrm>
        </p:spPr>
        <p:txBody>
          <a:bodyPr/>
          <a:lstStyle/>
          <a:p>
            <a:r>
              <a:rPr lang="en-US" sz="3600" dirty="0" smtClean="0"/>
              <a:t>Additional Features</a:t>
            </a:r>
            <a:endParaRPr lang="en-US" sz="3600" dirty="0"/>
          </a:p>
        </p:txBody>
      </p:sp>
      <p:pic>
        <p:nvPicPr>
          <p:cNvPr id="4" name="Picture 3" descr="Goo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0" y="4415396"/>
            <a:ext cx="3251134" cy="1596539"/>
          </a:xfrm>
          <a:prstGeom prst="rect">
            <a:avLst/>
          </a:prstGeom>
        </p:spPr>
      </p:pic>
      <p:pic>
        <p:nvPicPr>
          <p:cNvPr id="5" name="Picture 4" descr="Sli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721" y="1926303"/>
            <a:ext cx="4458840" cy="22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6310" y="2198918"/>
            <a:ext cx="4054730" cy="3657599"/>
          </a:xfrm>
        </p:spPr>
        <p:txBody>
          <a:bodyPr/>
          <a:lstStyle/>
          <a:p>
            <a:r>
              <a:rPr lang="en-US" dirty="0" smtClean="0"/>
              <a:t>Global Variables View</a:t>
            </a:r>
          </a:p>
          <a:p>
            <a:pPr lvl="1"/>
            <a:r>
              <a:rPr lang="en-US" dirty="0" smtClean="0"/>
              <a:t>Tree mapping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Font typeface="Wingdings" charset="2"/>
              <a:buChar char=""/>
            </a:pPr>
            <a:r>
              <a:rPr lang="en-US" dirty="0" smtClean="0"/>
              <a:t>Function View</a:t>
            </a:r>
          </a:p>
          <a:p>
            <a:pPr lvl="1">
              <a:buFont typeface="Wingdings" charset="2"/>
              <a:buChar char=""/>
            </a:pPr>
            <a:r>
              <a:rPr lang="en-US" dirty="0" smtClean="0"/>
              <a:t>Zoom-in and pop-out dialog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45529"/>
            <a:ext cx="7543800" cy="914400"/>
          </a:xfrm>
        </p:spPr>
        <p:txBody>
          <a:bodyPr/>
          <a:lstStyle/>
          <a:p>
            <a:r>
              <a:rPr lang="en-US" sz="3600" dirty="0" smtClean="0"/>
              <a:t>Additional Features</a:t>
            </a:r>
            <a:endParaRPr lang="en-US" sz="3600" dirty="0"/>
          </a:p>
        </p:txBody>
      </p:sp>
      <p:pic>
        <p:nvPicPr>
          <p:cNvPr id="4" name="Picture 3" descr="Screen Shot 2011-11-27 at 3.0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3" y="2198918"/>
            <a:ext cx="3004734" cy="1745994"/>
          </a:xfrm>
          <a:prstGeom prst="rect">
            <a:avLst/>
          </a:prstGeom>
        </p:spPr>
      </p:pic>
      <p:pic>
        <p:nvPicPr>
          <p:cNvPr id="7" name="Picture 6" descr="Pop-out_Dia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19" y="3944912"/>
            <a:ext cx="2696928" cy="26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9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497</TotalTime>
  <Words>71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Enterprise Software Dev.</vt:lpstr>
      <vt:lpstr>PowerPoint Presentation</vt:lpstr>
      <vt:lpstr>Additional Features</vt:lpstr>
      <vt:lpstr>Additional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Software Dev</dc:title>
  <dc:creator>Jerry Lu</dc:creator>
  <cp:lastModifiedBy>Jerry Lu</cp:lastModifiedBy>
  <cp:revision>9</cp:revision>
  <dcterms:created xsi:type="dcterms:W3CDTF">2011-11-27T18:42:46Z</dcterms:created>
  <dcterms:modified xsi:type="dcterms:W3CDTF">2011-11-28T03:00:30Z</dcterms:modified>
</cp:coreProperties>
</file>