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85" r:id="rId3"/>
    <p:sldId id="261" r:id="rId4"/>
    <p:sldId id="287" r:id="rId5"/>
    <p:sldId id="263" r:id="rId6"/>
    <p:sldId id="265" r:id="rId7"/>
    <p:sldId id="282" r:id="rId8"/>
    <p:sldId id="271" r:id="rId9"/>
    <p:sldId id="272" r:id="rId10"/>
    <p:sldId id="273" r:id="rId11"/>
    <p:sldId id="278" r:id="rId12"/>
    <p:sldId id="274" r:id="rId13"/>
    <p:sldId id="275" r:id="rId14"/>
    <p:sldId id="281" r:id="rId15"/>
    <p:sldId id="266" r:id="rId16"/>
    <p:sldId id="280" r:id="rId17"/>
    <p:sldId id="283" r:id="rId18"/>
    <p:sldId id="284" r:id="rId19"/>
    <p:sldId id="262" r:id="rId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405" autoAdjust="0"/>
  </p:normalViewPr>
  <p:slideViewPr>
    <p:cSldViewPr>
      <p:cViewPr varScale="1">
        <p:scale>
          <a:sx n="75" d="100"/>
          <a:sy n="75" d="100"/>
        </p:scale>
        <p:origin x="-151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noProof="1"/>
            </a:lvl1pPr>
          </a:lstStyle>
          <a:p>
            <a:pPr>
              <a:defRPr/>
            </a:pPr>
            <a:fld id="{9C220270-B4F8-4029-985D-471B0FE92D56}" type="datetimeFigureOut">
              <a:rPr lang="zh-CN" altLang="en-US"/>
            </a:fld>
            <a:endParaRPr lang="zh-CN" altLang="en-US"/>
          </a:p>
        </p:txBody>
      </p:sp>
      <p:sp>
        <p:nvSpPr>
          <p:cNvPr id="37892" name="幻灯片图像占位符 3"/>
          <p:cNvSpPr>
            <a:spLocks noGrp="1" noRot="1" noChangeAspect="1" noChangeArrowheads="1"/>
          </p:cNvSpPr>
          <p:nvPr>
            <p:ph type="sldImg" idx="4294967295"/>
          </p:nvPr>
        </p:nvSpPr>
        <p:spPr bwMode="auto">
          <a:xfrm>
            <a:off x="1371600" y="1143000"/>
            <a:ext cx="4114800" cy="3086100"/>
          </a:xfrm>
          <a:prstGeom prst="rect">
            <a:avLst/>
          </a:prstGeom>
          <a:noFill/>
          <a:ln w="12700">
            <a:solidFill>
              <a:srgbClr val="000000"/>
            </a:solidFill>
            <a:round/>
          </a:ln>
        </p:spPr>
      </p:sp>
      <p:sp>
        <p:nvSpPr>
          <p:cNvPr id="21509" name="备注占位符 4"/>
          <p:cNvSpPr>
            <a:spLocks noGrp="1" noChangeArrowheads="1"/>
          </p:cNvSpPr>
          <p:nvPr>
            <p:ph type="body" sz="quarter" idx="9"/>
          </p:nvPr>
        </p:nvSpPr>
        <p:spPr bwMode="auto">
          <a:xfrm>
            <a:off x="685800" y="4400550"/>
            <a:ext cx="5486400" cy="3600450"/>
          </a:xfrm>
          <a:prstGeom prst="rect">
            <a:avLst/>
          </a:prstGeom>
          <a:noFill/>
          <a:ln w="9525">
            <a:noFill/>
            <a:miter lim="800000"/>
          </a:ln>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pPr>
              <a:defRPr/>
            </a:pPr>
            <a:fld id="{B48751C3-1D8B-46BC-9767-BCB915545594}"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image" Target="../media/image2.png"/><Relationship Id="rId5" Type="http://schemas.openxmlformats.org/officeDocument/2006/relationships/tags" Target="../tags/tag13.xml"/><Relationship Id="rId4" Type="http://schemas.openxmlformats.org/officeDocument/2006/relationships/image" Target="NULL" TargetMode="External"/><Relationship Id="rId3" Type="http://schemas.openxmlformats.org/officeDocument/2006/relationships/image" Target="../media/image1.png"/><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image" Target="../media/image2.png"/><Relationship Id="rId5" Type="http://schemas.openxmlformats.org/officeDocument/2006/relationships/tags" Target="../tags/tag18.xml"/><Relationship Id="rId4" Type="http://schemas.openxmlformats.org/officeDocument/2006/relationships/image" Target="NULL" TargetMode="External"/><Relationship Id="rId3" Type="http://schemas.openxmlformats.org/officeDocument/2006/relationships/image" Target="../media/image1.png"/><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image" Target="NULL" TargetMode="External"/><Relationship Id="rId3" Type="http://schemas.openxmlformats.org/officeDocument/2006/relationships/image" Target="../media/image6.png"/><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image" Target="../media/image2.png"/><Relationship Id="rId5" Type="http://schemas.openxmlformats.org/officeDocument/2006/relationships/tags" Target="../tags/tag27.xml"/><Relationship Id="rId4" Type="http://schemas.openxmlformats.org/officeDocument/2006/relationships/image" Target="NULL" TargetMode="External"/><Relationship Id="rId3" Type="http://schemas.openxmlformats.org/officeDocument/2006/relationships/image" Target="../media/image1.png"/><Relationship Id="rId2" Type="http://schemas.openxmlformats.org/officeDocument/2006/relationships/tags" Target="../tags/tag26.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image" Target="../media/image2.png"/><Relationship Id="rId6" Type="http://schemas.openxmlformats.org/officeDocument/2006/relationships/tags" Target="../tags/tag33.xml"/><Relationship Id="rId5" Type="http://schemas.openxmlformats.org/officeDocument/2006/relationships/image" Target="NULL" TargetMode="External"/><Relationship Id="rId4" Type="http://schemas.openxmlformats.org/officeDocument/2006/relationships/image" Target="../media/image1.png"/><Relationship Id="rId3" Type="http://schemas.openxmlformats.org/officeDocument/2006/relationships/tags" Target="../tags/tag32.xml"/><Relationship Id="rId2" Type="http://schemas.openxmlformats.org/officeDocument/2006/relationships/tags" Target="../tags/tag31.xml"/><Relationship Id="rId10" Type="http://schemas.openxmlformats.org/officeDocument/2006/relationships/tags" Target="../tags/tag36.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image" Target="NULL" TargetMode="External"/><Relationship Id="rId4" Type="http://schemas.openxmlformats.org/officeDocument/2006/relationships/image" Target="../media/image1.png"/><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image" Target="../media/image2.png"/><Relationship Id="rId6" Type="http://schemas.openxmlformats.org/officeDocument/2006/relationships/tags" Target="../tags/tag44.xml"/><Relationship Id="rId5" Type="http://schemas.openxmlformats.org/officeDocument/2006/relationships/image" Target="NULL" TargetMode="External"/><Relationship Id="rId4" Type="http://schemas.openxmlformats.org/officeDocument/2006/relationships/image" Target="../media/image1.png"/><Relationship Id="rId3" Type="http://schemas.openxmlformats.org/officeDocument/2006/relationships/tags" Target="../tags/tag43.xml"/><Relationship Id="rId2" Type="http://schemas.openxmlformats.org/officeDocument/2006/relationships/tags" Target="../tags/tag42.xml"/><Relationship Id="rId10" Type="http://schemas.openxmlformats.org/officeDocument/2006/relationships/tags" Target="../tags/tag47.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image" Target="../media/image2.png"/><Relationship Id="rId6" Type="http://schemas.openxmlformats.org/officeDocument/2006/relationships/tags" Target="../tags/tag50.xml"/><Relationship Id="rId5" Type="http://schemas.openxmlformats.org/officeDocument/2006/relationships/image" Target="NULL" TargetMode="External"/><Relationship Id="rId4" Type="http://schemas.openxmlformats.org/officeDocument/2006/relationships/image" Target="../media/image1.png"/><Relationship Id="rId3" Type="http://schemas.openxmlformats.org/officeDocument/2006/relationships/tags" Target="../tags/tag49.xml"/><Relationship Id="rId2" Type="http://schemas.openxmlformats.org/officeDocument/2006/relationships/tags" Target="../tags/tag48.xml"/><Relationship Id="rId10" Type="http://schemas.openxmlformats.org/officeDocument/2006/relationships/tags" Target="../tags/tag53.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2.xml"/><Relationship Id="rId4" Type="http://schemas.openxmlformats.org/officeDocument/2006/relationships/image" Target="NULL"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image" Target="../media/image2.png"/><Relationship Id="rId6" Type="http://schemas.openxmlformats.org/officeDocument/2006/relationships/tags" Target="../tags/tag56.xml"/><Relationship Id="rId5" Type="http://schemas.openxmlformats.org/officeDocument/2006/relationships/image" Target="NULL" TargetMode="External"/><Relationship Id="rId4" Type="http://schemas.openxmlformats.org/officeDocument/2006/relationships/image" Target="../media/image1.png"/><Relationship Id="rId3" Type="http://schemas.openxmlformats.org/officeDocument/2006/relationships/tags" Target="../tags/tag55.xml"/><Relationship Id="rId2" Type="http://schemas.openxmlformats.org/officeDocument/2006/relationships/tags" Target="../tags/tag54.xml"/><Relationship Id="rId10" Type="http://schemas.openxmlformats.org/officeDocument/2006/relationships/tags" Target="../tags/tag59.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image" Target="../media/image2.png"/><Relationship Id="rId6" Type="http://schemas.openxmlformats.org/officeDocument/2006/relationships/tags" Target="../tags/tag62.xml"/><Relationship Id="rId5" Type="http://schemas.openxmlformats.org/officeDocument/2006/relationships/image" Target="NULL" TargetMode="External"/><Relationship Id="rId4" Type="http://schemas.openxmlformats.org/officeDocument/2006/relationships/image" Target="../media/image1.png"/><Relationship Id="rId3" Type="http://schemas.openxmlformats.org/officeDocument/2006/relationships/tags" Target="../tags/tag61.xml"/><Relationship Id="rId2" Type="http://schemas.openxmlformats.org/officeDocument/2006/relationships/tags" Target="../tags/tag60.xml"/><Relationship Id="rId10" Type="http://schemas.openxmlformats.org/officeDocument/2006/relationships/tags" Target="../tags/tag65.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themeOverride" Target="../theme/themeOverride2.xml"/><Relationship Id="rId6" Type="http://schemas.openxmlformats.org/officeDocument/2006/relationships/image" Target="../media/image4.png"/><Relationship Id="rId5" Type="http://schemas.openxmlformats.org/officeDocument/2006/relationships/tags" Target="../tags/tag4.xml"/><Relationship Id="rId4" Type="http://schemas.openxmlformats.org/officeDocument/2006/relationships/image" Target="NULL" TargetMode="External"/><Relationship Id="rId3" Type="http://schemas.openxmlformats.org/officeDocument/2006/relationships/image" Target="../media/image3.png"/><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6.xml"/><Relationship Id="rId4" Type="http://schemas.openxmlformats.org/officeDocument/2006/relationships/image" Target="NULL" TargetMode="External"/><Relationship Id="rId3" Type="http://schemas.openxmlformats.org/officeDocument/2006/relationships/image" Target="../media/image1.png"/><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8.xml"/><Relationship Id="rId4" Type="http://schemas.openxmlformats.org/officeDocument/2006/relationships/image" Target="NULL" TargetMode="External"/><Relationship Id="rId3" Type="http://schemas.openxmlformats.org/officeDocument/2006/relationships/image" Target="../media/image1.png"/><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NULL" TargetMode="External"/><Relationship Id="rId3" Type="http://schemas.openxmlformats.org/officeDocument/2006/relationships/image" Target="../media/image5.png"/><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11.xml"/><Relationship Id="rId4" Type="http://schemas.openxmlformats.org/officeDocument/2006/relationships/image" Target="NULL" TargetMode="External"/><Relationship Id="rId3" Type="http://schemas.openxmlformats.org/officeDocument/2006/relationships/image" Target="../media/image1.png"/><Relationship Id="rId2" Type="http://schemas.openxmlformats.org/officeDocument/2006/relationships/tags" Target="../tags/tag1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fld id="{5D77DFB1-36DA-4ADA-8031-94BA65BC17D6}" type="datetimeFigureOut">
              <a:rPr lang="zh-CN" altLang="en-US"/>
            </a:fld>
            <a:endParaRPr lang="zh-CN" altLang="en-US"/>
          </a:p>
        </p:txBody>
      </p:sp>
      <p:sp>
        <p:nvSpPr>
          <p:cNvPr id="5" name="页脚占位符 18"/>
          <p:cNvSpPr>
            <a:spLocks noGrp="1"/>
          </p:cNvSpPr>
          <p:nvPr>
            <p:ph type="ftr" sz="quarter" idx="11"/>
          </p:nvPr>
        </p:nvSpPr>
        <p:spPr/>
        <p:txBody>
          <a:bodyPr/>
          <a:lstStyle>
            <a:lvl1pPr>
              <a:defRPr/>
            </a:lvl1pPr>
          </a:lstStyle>
          <a:p>
            <a:pPr>
              <a:defRPr/>
            </a:pPr>
            <a:endParaRPr lang="zh-CN" altLang="en-US"/>
          </a:p>
        </p:txBody>
      </p:sp>
      <p:sp>
        <p:nvSpPr>
          <p:cNvPr id="6" name="灯片编号占位符 26"/>
          <p:cNvSpPr>
            <a:spLocks noGrp="1"/>
          </p:cNvSpPr>
          <p:nvPr>
            <p:ph type="sldNum" sz="quarter" idx="12"/>
          </p:nvPr>
        </p:nvSpPr>
        <p:spPr/>
        <p:txBody>
          <a:bodyPr/>
          <a:lstStyle>
            <a:lvl1pPr>
              <a:defRPr/>
            </a:lvl1pPr>
          </a:lstStyle>
          <a:p>
            <a:pPr>
              <a:defRPr/>
            </a:pPr>
            <a:fld id="{FA394876-FE9D-4A2A-9801-5F628C77E5EF}" type="slidenum">
              <a:rPr lang="zh-CN" altLang="en-US"/>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BF5F211C-007A-4EDD-A9F7-341C1B5C8948}" type="datetimeFigureOut">
              <a:rPr lang="zh-CN" altLang="en-US"/>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F9B6AAD0-AB01-49D7-90F6-F9A28A7D1DBB}"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02417050-5D5F-4543-BF86-F15C90C6D517}" type="datetimeFigureOut">
              <a:rPr lang="zh-CN" altLang="en-US"/>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45242269-3FBF-4E0D-95D9-076FE6E22C29}"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pic>
        <p:nvPicPr>
          <p:cNvPr id="5" name="图片 8" descr="C:/Users/1V994W2/PycharmProjects/PPT_Background_Generation/pic_temp/0_pic_quater_left_up.png"/>
          <p:cNvPicPr>
            <a:picLocks noChangeArrowheads="1"/>
          </p:cNvPicPr>
          <p:nvPr userDrawn="1">
            <p:custDataLst>
              <p:tags r:id="rId2"/>
            </p:custDataLst>
          </p:nvPr>
        </p:nvPicPr>
        <p:blipFill>
          <a:blip r:embed="rId3" r:link="rId4"/>
          <a:srcRect/>
          <a:stretch>
            <a:fillRect/>
          </a:stretch>
        </p:blipFill>
        <p:spPr bwMode="auto">
          <a:xfrm>
            <a:off x="0" y="0"/>
            <a:ext cx="539750" cy="633413"/>
          </a:xfrm>
          <a:prstGeom prst="rect">
            <a:avLst/>
          </a:prstGeom>
          <a:noFill/>
          <a:ln w="9525">
            <a:noFill/>
            <a:miter lim="800000"/>
            <a:headEnd/>
            <a:tailEnd/>
          </a:ln>
        </p:spPr>
      </p:pic>
      <p:pic>
        <p:nvPicPr>
          <p:cNvPr id="6" name="图片 7" descr="C:/Users/1V994W2/PycharmProjects/PPT_Background_Generation/pic_temp/1_pic_quater_right_up.png"/>
          <p:cNvPicPr>
            <a:picLocks noChangeArrowheads="1"/>
          </p:cNvPicPr>
          <p:nvPr userDrawn="1">
            <p:custDataLst>
              <p:tags r:id="rId5"/>
            </p:custDataLst>
          </p:nvPr>
        </p:nvPicPr>
        <p:blipFill>
          <a:blip r:embed="rId6" r:link="rId4"/>
          <a:srcRect/>
          <a:stretch>
            <a:fillRect/>
          </a:stretch>
        </p:blipFill>
        <p:spPr bwMode="auto">
          <a:xfrm>
            <a:off x="8604250" y="0"/>
            <a:ext cx="539750" cy="633413"/>
          </a:xfrm>
          <a:prstGeom prst="rect">
            <a:avLst/>
          </a:prstGeom>
          <a:noFill/>
          <a:ln w="9525">
            <a:noFill/>
            <a:miter lim="800000"/>
            <a:headEnd/>
            <a:tailEnd/>
          </a:ln>
        </p:spPr>
      </p:pic>
      <p:sp>
        <p:nvSpPr>
          <p:cNvPr id="2" name="标题 1"/>
          <p:cNvSpPr>
            <a:spLocks noGrp="1"/>
          </p:cNvSpPr>
          <p:nvPr>
            <p:ph type="title"/>
          </p:nvPr>
        </p:nvSpPr>
        <p:spPr>
          <a:xfrm>
            <a:off x="502448" y="443234"/>
            <a:ext cx="8139178" cy="441964"/>
          </a:xfrm>
        </p:spPr>
        <p:txBody>
          <a:bodyPr rtlCol="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noProof="1">
                <a:sym typeface="+mn-ea"/>
              </a:rPr>
              <a:t>单击此处编辑母版标题样式</a:t>
            </a:r>
            <a:endParaRPr noProof="1">
              <a:sym typeface="+mn-ea"/>
            </a:endParaRPr>
          </a:p>
        </p:txBody>
      </p:sp>
      <p:sp>
        <p:nvSpPr>
          <p:cNvPr id="3" name="图片占位符 2"/>
          <p:cNvSpPr>
            <a:spLocks noGrp="1"/>
          </p:cNvSpPr>
          <p:nvPr>
            <p:ph type="pic" idx="1"/>
          </p:nvPr>
        </p:nvSpPr>
        <p:spPr>
          <a:xfrm>
            <a:off x="502448" y="952508"/>
            <a:ext cx="3962432" cy="5388907"/>
          </a:xfrm>
        </p:spPr>
        <p:txBody>
          <a:bodyPr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lang="zh-CN" altLang="en-US" noProof="1">
              <a:sym typeface="+mn-ea"/>
            </a:endParaRPr>
          </a:p>
        </p:txBody>
      </p:sp>
      <p:sp>
        <p:nvSpPr>
          <p:cNvPr id="4" name="文本占位符 3"/>
          <p:cNvSpPr>
            <a:spLocks noGrp="1"/>
          </p:cNvSpPr>
          <p:nvPr>
            <p:ph type="body" sz="half" idx="2"/>
          </p:nvPr>
        </p:nvSpPr>
        <p:spPr>
          <a:xfrm>
            <a:off x="4679194" y="952508"/>
            <a:ext cx="396243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noProof="1">
                <a:sym typeface="+mn-ea"/>
              </a:rPr>
              <a:t>单击此处编辑母版文本样式</a:t>
            </a:r>
            <a:endParaRPr noProof="1">
              <a:sym typeface="+mn-ea"/>
            </a:endParaRPr>
          </a:p>
        </p:txBody>
      </p:sp>
      <p:sp>
        <p:nvSpPr>
          <p:cNvPr id="7" name="日期占位符 4"/>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pPr>
              <a:defRPr/>
            </a:pPr>
            <a:fld id="{F39D899D-C7E9-4E2F-849F-67843B2596FF}" type="datetimeFigureOut">
              <a:rPr lang="zh-CN" altLang="en-US"/>
            </a:fld>
            <a:endParaRPr lang="zh-CN" altLang="en-US" dirty="0"/>
          </a:p>
        </p:txBody>
      </p:sp>
      <p:sp>
        <p:nvSpPr>
          <p:cNvPr id="8" name="页脚占位符 5"/>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pPr>
              <a:defRPr/>
            </a:pPr>
            <a:endParaRPr lang="zh-CN" altLang="en-US"/>
          </a:p>
        </p:txBody>
      </p:sp>
      <p:sp>
        <p:nvSpPr>
          <p:cNvPr id="9" name="灯片编号占位符 6"/>
          <p:cNvSpPr>
            <a:spLocks noGrp="1"/>
          </p:cNvSpPr>
          <p:nvPr>
            <p:ph type="sldNum" sz="quarter" idx="12"/>
            <p:custDataLst>
              <p:tags r:id="rId9"/>
            </p:custDataLst>
          </p:nvPr>
        </p:nvSpPr>
        <p:spPr/>
        <p:txBody>
          <a:bodyPr/>
          <a:lstStyle>
            <a:lvl1pPr>
              <a:defRPr/>
            </a:lvl1pPr>
          </a:lstStyle>
          <a:p>
            <a:pPr>
              <a:defRPr/>
            </a:pPr>
            <a:fld id="{1FBC8656-4B7D-47C8-A3C9-EA656EB9C1DF}"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3" name="图片 7" descr="C:/Users/1V994W2/PycharmProjects/PPT_Background_Generation/pic_temp/0_pic_quater_left_up.png"/>
          <p:cNvPicPr>
            <a:picLocks noChangeArrowheads="1"/>
          </p:cNvPicPr>
          <p:nvPr userDrawn="1">
            <p:custDataLst>
              <p:tags r:id="rId2"/>
            </p:custDataLst>
          </p:nvPr>
        </p:nvPicPr>
        <p:blipFill>
          <a:blip r:embed="rId3" r:link="rId4"/>
          <a:srcRect/>
          <a:stretch>
            <a:fillRect/>
          </a:stretch>
        </p:blipFill>
        <p:spPr bwMode="auto">
          <a:xfrm>
            <a:off x="0" y="0"/>
            <a:ext cx="539750" cy="633413"/>
          </a:xfrm>
          <a:prstGeom prst="rect">
            <a:avLst/>
          </a:prstGeom>
          <a:noFill/>
          <a:ln w="9525">
            <a:noFill/>
            <a:miter lim="800000"/>
            <a:headEnd/>
            <a:tailEnd/>
          </a:ln>
        </p:spPr>
      </p:pic>
      <p:pic>
        <p:nvPicPr>
          <p:cNvPr id="4" name="图片 5" descr="C:/Users/1V994W2/PycharmProjects/PPT_Background_Generation/pic_temp/1_pic_quater_right_up.png"/>
          <p:cNvPicPr>
            <a:picLocks noChangeArrowheads="1"/>
          </p:cNvPicPr>
          <p:nvPr userDrawn="1">
            <p:custDataLst>
              <p:tags r:id="rId5"/>
            </p:custDataLst>
          </p:nvPr>
        </p:nvPicPr>
        <p:blipFill>
          <a:blip r:embed="rId6" r:link="rId4"/>
          <a:srcRect/>
          <a:stretch>
            <a:fillRect/>
          </a:stretch>
        </p:blipFill>
        <p:spPr bwMode="auto">
          <a:xfrm>
            <a:off x="8604250" y="0"/>
            <a:ext cx="539750" cy="633413"/>
          </a:xfrm>
          <a:prstGeom prst="rect">
            <a:avLst/>
          </a:prstGeom>
          <a:noFill/>
          <a:ln w="9525">
            <a:noFill/>
            <a:miter lim="800000"/>
            <a:headEnd/>
            <a:tailEnd/>
          </a:ln>
        </p:spPr>
      </p:pic>
      <p:sp>
        <p:nvSpPr>
          <p:cNvPr id="7" name="内容占位符 6"/>
          <p:cNvSpPr>
            <a:spLocks noGrp="1"/>
          </p:cNvSpPr>
          <p:nvPr>
            <p:ph sz="quarter" idx="13"/>
          </p:nvPr>
        </p:nvSpPr>
        <p:spPr>
          <a:xfrm>
            <a:off x="502448" y="952508"/>
            <a:ext cx="8139178" cy="5388907"/>
          </a:xfrm>
        </p:spPr>
        <p:txBody>
          <a:bodyPr>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2"/>
          <p:cNvSpPr>
            <a:spLocks noGrp="1"/>
          </p:cNvSpPr>
          <p:nvPr>
            <p:ph type="dt" sz="half" idx="14"/>
            <p:custDataLst>
              <p:tags r:id="rId7"/>
            </p:custDataLst>
          </p:nvPr>
        </p:nvSpPr>
        <p:spPr/>
        <p:txBody>
          <a:bodyPr/>
          <a:lstStyle>
            <a:lvl1pPr>
              <a:defRPr>
                <a:latin typeface="Arial" panose="020B0604020202020204" pitchFamily="34" charset="0"/>
                <a:ea typeface="微软雅黑" panose="020B0503020204020204" charset="-122"/>
              </a:defRPr>
            </a:lvl1pPr>
          </a:lstStyle>
          <a:p>
            <a:pPr>
              <a:defRPr/>
            </a:pPr>
            <a:fld id="{7DA4A575-F891-46CD-8DD7-640D5E7CCAA7}" type="datetimeFigureOut">
              <a:rPr lang="zh-CN" altLang="en-US"/>
            </a:fld>
            <a:endParaRPr lang="zh-CN" altLang="en-US"/>
          </a:p>
        </p:txBody>
      </p:sp>
      <p:sp>
        <p:nvSpPr>
          <p:cNvPr id="6" name="页脚占位符 3"/>
          <p:cNvSpPr>
            <a:spLocks noGrp="1"/>
          </p:cNvSpPr>
          <p:nvPr>
            <p:ph type="ftr" sz="quarter" idx="15"/>
            <p:custDataLst>
              <p:tags r:id="rId8"/>
            </p:custDataLst>
          </p:nvPr>
        </p:nvSpPr>
        <p:spPr/>
        <p:txBody>
          <a:bodyPr/>
          <a:lstStyle>
            <a:lvl1pPr>
              <a:defRPr>
                <a:latin typeface="Arial" panose="020B0604020202020204" pitchFamily="34" charset="0"/>
                <a:ea typeface="微软雅黑" panose="020B0503020204020204" charset="-122"/>
              </a:defRPr>
            </a:lvl1pPr>
          </a:lstStyle>
          <a:p>
            <a:pPr>
              <a:defRPr/>
            </a:pPr>
            <a:endParaRPr lang="zh-CN" altLang="en-US"/>
          </a:p>
        </p:txBody>
      </p:sp>
      <p:sp>
        <p:nvSpPr>
          <p:cNvPr id="8" name="灯片编号占位符 4"/>
          <p:cNvSpPr>
            <a:spLocks noGrp="1"/>
          </p:cNvSpPr>
          <p:nvPr>
            <p:ph type="sldNum" sz="quarter" idx="16"/>
            <p:custDataLst>
              <p:tags r:id="rId9"/>
            </p:custDataLst>
          </p:nvPr>
        </p:nvSpPr>
        <p:spPr/>
        <p:txBody>
          <a:bodyPr/>
          <a:lstStyle>
            <a:lvl1pPr>
              <a:defRPr/>
            </a:lvl1pPr>
          </a:lstStyle>
          <a:p>
            <a:pPr>
              <a:defRPr/>
            </a:pPr>
            <a:fld id="{B32B1D69-AA9D-4CC2-A251-E744C2D9D271}"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末尾幻灯片">
    <p:bg bwMode="auto">
      <p:bgPr>
        <a:solidFill>
          <a:schemeClr val="tx2"/>
        </a:solidFill>
        <a:effectLst/>
      </p:bgPr>
    </p:bg>
    <p:spTree>
      <p:nvGrpSpPr>
        <p:cNvPr id="1" name=""/>
        <p:cNvGrpSpPr/>
        <p:nvPr/>
      </p:nvGrpSpPr>
      <p:grpSpPr>
        <a:xfrm>
          <a:off x="0" y="0"/>
          <a:ext cx="0" cy="0"/>
          <a:chOff x="0" y="0"/>
          <a:chExt cx="0" cy="0"/>
        </a:xfrm>
      </p:grpSpPr>
      <p:pic>
        <p:nvPicPr>
          <p:cNvPr id="4" name="图片 5" descr="C:/Users/1V994W2/PycharmProjects/PPT_Background_Generation/pic_temp/pic_sup.png"/>
          <p:cNvPicPr>
            <a:picLocks noChangeArrowheads="1"/>
          </p:cNvPicPr>
          <p:nvPr userDrawn="1">
            <p:custDataLst>
              <p:tags r:id="rId2"/>
            </p:custDataLst>
          </p:nvPr>
        </p:nvPicPr>
        <p:blipFill>
          <a:blip r:embed="rId3" r:link="rId4"/>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idx="13"/>
          </p:nvPr>
        </p:nvSpPr>
        <p:spPr>
          <a:xfrm>
            <a:off x="2344091" y="2359025"/>
            <a:ext cx="4342448" cy="1398905"/>
          </a:xfrm>
        </p:spPr>
        <p:txBody>
          <a:bodyPr lIns="91440" rIns="91440" bIns="45720" rtlCol="0">
            <a:normAutofit/>
          </a:bodyPr>
          <a:lstStyle>
            <a:lvl1pPr algn="ctr">
              <a:defRPr lang="zh-CN" altLang="en-US" sz="8000" b="0" spc="1000" baseline="0">
                <a:solidFill>
                  <a:schemeClr val="bg1"/>
                </a:solidFill>
                <a:latin typeface="Arial" panose="020B0604020202020204" pitchFamily="34" charset="0"/>
                <a:ea typeface="汉仪旗黑-85S" pitchFamily="18" charset="-122"/>
              </a:defRPr>
            </a:lvl1pPr>
          </a:lstStyle>
          <a:p>
            <a:pPr lvl="0"/>
            <a:r>
              <a:rPr lang="zh-CN" altLang="en-US" noProof="1" smtClean="0"/>
              <a:t>单击此处编辑母版标题样式</a:t>
            </a:r>
            <a:endParaRPr lang="zh-CN" altLang="en-US" noProof="1"/>
          </a:p>
        </p:txBody>
      </p:sp>
      <p:sp>
        <p:nvSpPr>
          <p:cNvPr id="9" name="文本占位符 8"/>
          <p:cNvSpPr>
            <a:spLocks noGrp="1"/>
          </p:cNvSpPr>
          <p:nvPr>
            <p:ph type="body" sz="quarter" idx="14"/>
          </p:nvPr>
        </p:nvSpPr>
        <p:spPr>
          <a:xfrm>
            <a:off x="2600325" y="3943267"/>
            <a:ext cx="3857625" cy="704933"/>
          </a:xfrm>
        </p:spPr>
        <p:txBody>
          <a:bodyPr>
            <a:normAutofit/>
          </a:bodyPr>
          <a:lstStyle>
            <a:lvl1pPr marL="0" indent="0" algn="ctr">
              <a:buNone/>
              <a:defRPr sz="2000">
                <a:solidFill>
                  <a:schemeClr val="bg1"/>
                </a:solidFill>
              </a:defRPr>
            </a:lvl1pPr>
          </a:lstStyle>
          <a:p>
            <a:pPr lvl="0"/>
            <a:r>
              <a:rPr lang="zh-CN" altLang="en-US" noProof="1" smtClean="0"/>
              <a:t>单击此处编辑母版文本样式</a:t>
            </a:r>
            <a:endParaRPr lang="zh-CN" altLang="en-US" noProof="1" smtClean="0"/>
          </a:p>
        </p:txBody>
      </p:sp>
      <p:sp>
        <p:nvSpPr>
          <p:cNvPr id="5" name="日期占位符 2"/>
          <p:cNvSpPr>
            <a:spLocks noGrp="1"/>
          </p:cNvSpPr>
          <p:nvPr>
            <p:ph type="dt" sz="half" idx="15"/>
            <p:custDataLst>
              <p:tags r:id="rId5"/>
            </p:custDataLst>
          </p:nvPr>
        </p:nvSpPr>
        <p:spPr/>
        <p:txBody>
          <a:bodyPr/>
          <a:lstStyle>
            <a:lvl1pPr>
              <a:defRPr>
                <a:latin typeface="Arial" panose="020B0604020202020204" pitchFamily="34" charset="0"/>
                <a:ea typeface="微软雅黑" panose="020B0503020204020204" charset="-122"/>
              </a:defRPr>
            </a:lvl1pPr>
          </a:lstStyle>
          <a:p>
            <a:pPr>
              <a:defRPr/>
            </a:pPr>
            <a:fld id="{3434E2AD-0B92-4710-986B-D1B8FEB60E50}" type="datetimeFigureOut">
              <a:rPr lang="zh-CN" altLang="en-US"/>
            </a:fld>
            <a:endParaRPr lang="zh-CN" altLang="en-US"/>
          </a:p>
        </p:txBody>
      </p:sp>
      <p:sp>
        <p:nvSpPr>
          <p:cNvPr id="6" name="页脚占位符 3"/>
          <p:cNvSpPr>
            <a:spLocks noGrp="1"/>
          </p:cNvSpPr>
          <p:nvPr>
            <p:ph type="ftr" sz="quarter" idx="16"/>
            <p:custDataLst>
              <p:tags r:id="rId6"/>
            </p:custDataLst>
          </p:nvPr>
        </p:nvSpPr>
        <p:spPr/>
        <p:txBody>
          <a:bodyPr/>
          <a:lstStyle>
            <a:lvl1pPr>
              <a:defRPr>
                <a:latin typeface="Arial" panose="020B0604020202020204" pitchFamily="34" charset="0"/>
                <a:ea typeface="微软雅黑" panose="020B0503020204020204" charset="-122"/>
              </a:defRPr>
            </a:lvl1pPr>
          </a:lstStyle>
          <a:p>
            <a:pPr>
              <a:defRPr/>
            </a:pPr>
            <a:endParaRPr lang="zh-CN" altLang="en-US"/>
          </a:p>
        </p:txBody>
      </p:sp>
      <p:sp>
        <p:nvSpPr>
          <p:cNvPr id="7" name="灯片编号占位符 4"/>
          <p:cNvSpPr>
            <a:spLocks noGrp="1"/>
          </p:cNvSpPr>
          <p:nvPr>
            <p:ph type="sldNum" sz="quarter" idx="17"/>
            <p:custDataLst>
              <p:tags r:id="rId7"/>
            </p:custDataLst>
          </p:nvPr>
        </p:nvSpPr>
        <p:spPr/>
        <p:txBody>
          <a:bodyPr/>
          <a:lstStyle>
            <a:lvl1pPr>
              <a:defRPr/>
            </a:lvl1pPr>
          </a:lstStyle>
          <a:p>
            <a:pPr>
              <a:defRPr/>
            </a:pPr>
            <a:fld id="{701504FA-1180-4D72-A803-3DD4D454567C}"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3" name="图片 6" descr="C:/Users/1V994W2/PycharmProjects/PPT_Background_Generation/pic_temp/0_pic_quater_left_up.png"/>
          <p:cNvPicPr>
            <a:picLocks noChangeArrowheads="1"/>
          </p:cNvPicPr>
          <p:nvPr userDrawn="1">
            <p:custDataLst>
              <p:tags r:id="rId2"/>
            </p:custDataLst>
          </p:nvPr>
        </p:nvPicPr>
        <p:blipFill>
          <a:blip r:embed="rId3" r:link="rId4"/>
          <a:srcRect/>
          <a:stretch>
            <a:fillRect/>
          </a:stretch>
        </p:blipFill>
        <p:spPr bwMode="auto">
          <a:xfrm>
            <a:off x="0" y="0"/>
            <a:ext cx="539750" cy="633413"/>
          </a:xfrm>
          <a:prstGeom prst="rect">
            <a:avLst/>
          </a:prstGeom>
          <a:noFill/>
          <a:ln w="9525">
            <a:noFill/>
            <a:miter lim="800000"/>
            <a:headEnd/>
            <a:tailEnd/>
          </a:ln>
        </p:spPr>
      </p:pic>
      <p:pic>
        <p:nvPicPr>
          <p:cNvPr id="4" name="图片 5" descr="C:/Users/1V994W2/PycharmProjects/PPT_Background_Generation/pic_temp/1_pic_quater_right_up.png"/>
          <p:cNvPicPr>
            <a:picLocks noChangeArrowheads="1"/>
          </p:cNvPicPr>
          <p:nvPr userDrawn="1">
            <p:custDataLst>
              <p:tags r:id="rId5"/>
            </p:custDataLst>
          </p:nvPr>
        </p:nvPicPr>
        <p:blipFill>
          <a:blip r:embed="rId6" r:link="rId4"/>
          <a:srcRect/>
          <a:stretch>
            <a:fillRect/>
          </a:stretch>
        </p:blipFill>
        <p:spPr bwMode="auto">
          <a:xfrm>
            <a:off x="8604250" y="0"/>
            <a:ext cx="539750" cy="633413"/>
          </a:xfrm>
          <a:prstGeom prst="rect">
            <a:avLst/>
          </a:prstGeom>
          <a:noFill/>
          <a:ln w="9525">
            <a:noFill/>
            <a:miter lim="800000"/>
            <a:headEnd/>
            <a:tailEnd/>
          </a:ln>
        </p:spPr>
      </p:pic>
      <p:sp>
        <p:nvSpPr>
          <p:cNvPr id="2" name="标题 1"/>
          <p:cNvSpPr>
            <a:spLocks noGrp="1"/>
          </p:cNvSpPr>
          <p:nvPr>
            <p:ph type="title"/>
          </p:nvPr>
        </p:nvSpPr>
        <p:spPr/>
        <p:txBody>
          <a:bodyPr>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noProof="1"/>
              <a:t>单击此处编辑母版标题样式</a:t>
            </a:r>
            <a:endParaRPr lang="zh-CN" altLang="en-US" noProof="1"/>
          </a:p>
        </p:txBody>
      </p:sp>
      <p:sp>
        <p:nvSpPr>
          <p:cNvPr id="5"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pPr>
              <a:defRPr/>
            </a:pPr>
            <a:fld id="{88A75186-AA10-4233-9422-F0736F6DC37F}" type="datetimeFigureOut">
              <a:rPr lang="zh-CN" altLang="en-US"/>
            </a:fld>
            <a:endParaRPr lang="zh-CN" altLang="en-US"/>
          </a:p>
        </p:txBody>
      </p:sp>
      <p:sp>
        <p:nvSpPr>
          <p:cNvPr id="6"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pPr>
              <a:defRPr/>
            </a:pPr>
            <a:endParaRPr lang="zh-CN" altLang="en-US"/>
          </a:p>
        </p:txBody>
      </p:sp>
      <p:sp>
        <p:nvSpPr>
          <p:cNvPr id="7" name="灯片编号占位符 4"/>
          <p:cNvSpPr>
            <a:spLocks noGrp="1"/>
          </p:cNvSpPr>
          <p:nvPr>
            <p:ph type="sldNum" sz="quarter" idx="12"/>
            <p:custDataLst>
              <p:tags r:id="rId9"/>
            </p:custDataLst>
          </p:nvPr>
        </p:nvSpPr>
        <p:spPr/>
        <p:txBody>
          <a:bodyPr/>
          <a:lstStyle>
            <a:lvl1pPr>
              <a:defRPr/>
            </a:lvl1pPr>
          </a:lstStyle>
          <a:p>
            <a:pPr>
              <a:defRPr/>
            </a:pPr>
            <a:fld id="{CD097454-7DA5-4685-9682-9997A1B343A0}"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4" name="矩形 3"/>
          <p:cNvSpPr/>
          <p:nvPr userDrawn="1">
            <p:custDataLst>
              <p:tags r:id="rId2"/>
            </p:custDataLst>
          </p:nvPr>
        </p:nvSpPr>
        <p:spPr>
          <a:xfrm>
            <a:off x="219075" y="303213"/>
            <a:ext cx="8705850" cy="625157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pic>
        <p:nvPicPr>
          <p:cNvPr id="5" name="图片 8" descr="C:/Users/1V994W2/PycharmProjects/PPT_Background_Generation/pic_temp/0_pic_quater_left_up.png"/>
          <p:cNvPicPr>
            <a:picLocks noChangeArrowheads="1"/>
          </p:cNvPicPr>
          <p:nvPr userDrawn="1">
            <p:custDataLst>
              <p:tags r:id="rId3"/>
            </p:custDataLst>
          </p:nvPr>
        </p:nvPicPr>
        <p:blipFill>
          <a:blip r:embed="rId4" r:link="rId5"/>
          <a:srcRect/>
          <a:stretch>
            <a:fillRect/>
          </a:stretch>
        </p:blipFill>
        <p:spPr bwMode="auto">
          <a:xfrm>
            <a:off x="0" y="0"/>
            <a:ext cx="539750" cy="633413"/>
          </a:xfrm>
          <a:prstGeom prst="rect">
            <a:avLst/>
          </a:prstGeom>
          <a:noFill/>
          <a:ln w="9525">
            <a:noFill/>
            <a:miter lim="800000"/>
            <a:headEnd/>
            <a:tailEnd/>
          </a:ln>
        </p:spPr>
      </p:pic>
      <p:pic>
        <p:nvPicPr>
          <p:cNvPr id="6" name="图片 7" descr="C:/Users/1V994W2/PycharmProjects/PPT_Background_Generation/pic_temp/1_pic_quater_right_up.png"/>
          <p:cNvPicPr>
            <a:picLocks noChangeArrowheads="1"/>
          </p:cNvPicPr>
          <p:nvPr userDrawn="1">
            <p:custDataLst>
              <p:tags r:id="rId6"/>
            </p:custDataLst>
          </p:nvPr>
        </p:nvPicPr>
        <p:blipFill>
          <a:blip r:embed="rId7" r:link="rId5"/>
          <a:srcRect/>
          <a:stretch>
            <a:fillRect/>
          </a:stretch>
        </p:blipFill>
        <p:spPr bwMode="auto">
          <a:xfrm>
            <a:off x="8604250" y="0"/>
            <a:ext cx="539750" cy="633413"/>
          </a:xfrm>
          <a:prstGeom prst="rect">
            <a:avLst/>
          </a:prstGeom>
          <a:noFill/>
          <a:ln w="9525">
            <a:noFill/>
            <a:miter lim="800000"/>
            <a:headEnd/>
            <a:tailEnd/>
          </a:ln>
        </p:spPr>
      </p:pic>
      <p:sp>
        <p:nvSpPr>
          <p:cNvPr id="2" name="标题 1"/>
          <p:cNvSpPr>
            <a:spLocks noGrp="1"/>
          </p:cNvSpPr>
          <p:nvPr>
            <p:ph type="title"/>
          </p:nvPr>
        </p:nvSpPr>
        <p:spPr>
          <a:xfrm>
            <a:off x="961200" y="1249200"/>
            <a:ext cx="7219800" cy="723600"/>
          </a:xfrm>
        </p:spPr>
        <p:txBody>
          <a:bodyP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noProof="1" smtClean="0"/>
              <a:t>单击此处编辑母版标题样式</a:t>
            </a:r>
            <a:endParaRPr lang="zh-CN" altLang="en-US" noProof="1"/>
          </a:p>
        </p:txBody>
      </p:sp>
      <p:sp>
        <p:nvSpPr>
          <p:cNvPr id="7" name="内容占位符 6"/>
          <p:cNvSpPr>
            <a:spLocks noGrp="1"/>
          </p:cNvSpPr>
          <p:nvPr>
            <p:ph sz="quarter" idx="13"/>
          </p:nvPr>
        </p:nvSpPr>
        <p:spPr>
          <a:xfrm>
            <a:off x="960835" y="2163600"/>
            <a:ext cx="7219950" cy="3445200"/>
          </a:xfrm>
        </p:spPr>
        <p:txBody>
          <a:bodyPr>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8" name="日期占位符 2"/>
          <p:cNvSpPr>
            <a:spLocks noGrp="1"/>
          </p:cNvSpPr>
          <p:nvPr>
            <p:ph type="dt" sz="half" idx="14"/>
            <p:custDataLst>
              <p:tags r:id="rId8"/>
            </p:custDataLst>
          </p:nvPr>
        </p:nvSpPr>
        <p:spPr/>
        <p:txBody>
          <a:bodyPr/>
          <a:lstStyle>
            <a:lvl1pPr>
              <a:defRPr>
                <a:latin typeface="Arial" panose="020B0604020202020204" pitchFamily="34" charset="0"/>
                <a:ea typeface="微软雅黑" panose="020B0503020204020204" charset="-122"/>
              </a:defRPr>
            </a:lvl1pPr>
          </a:lstStyle>
          <a:p>
            <a:pPr>
              <a:defRPr/>
            </a:pPr>
            <a:fld id="{ED22A45F-5910-42D0-A763-80A0603D8D6A}" type="datetimeFigureOut">
              <a:rPr lang="zh-CN" altLang="en-US"/>
            </a:fld>
            <a:endParaRPr lang="zh-CN" altLang="en-US"/>
          </a:p>
        </p:txBody>
      </p:sp>
      <p:sp>
        <p:nvSpPr>
          <p:cNvPr id="9" name="页脚占位符 3"/>
          <p:cNvSpPr>
            <a:spLocks noGrp="1"/>
          </p:cNvSpPr>
          <p:nvPr>
            <p:ph type="ftr" sz="quarter" idx="15"/>
            <p:custDataLst>
              <p:tags r:id="rId9"/>
            </p:custDataLst>
          </p:nvPr>
        </p:nvSpPr>
        <p:spPr/>
        <p:txBody>
          <a:bodyPr/>
          <a:lstStyle>
            <a:lvl1pPr>
              <a:defRPr>
                <a:latin typeface="Arial" panose="020B0604020202020204" pitchFamily="34" charset="0"/>
                <a:ea typeface="微软雅黑" panose="020B0503020204020204" charset="-122"/>
              </a:defRPr>
            </a:lvl1pPr>
          </a:lstStyle>
          <a:p>
            <a:pPr>
              <a:defRPr/>
            </a:pPr>
            <a:endParaRPr lang="zh-CN" altLang="en-US"/>
          </a:p>
        </p:txBody>
      </p:sp>
      <p:sp>
        <p:nvSpPr>
          <p:cNvPr id="10" name="灯片编号占位符 4"/>
          <p:cNvSpPr>
            <a:spLocks noGrp="1"/>
          </p:cNvSpPr>
          <p:nvPr>
            <p:ph type="sldNum" sz="quarter" idx="16"/>
            <p:custDataLst>
              <p:tags r:id="rId10"/>
            </p:custDataLst>
          </p:nvPr>
        </p:nvSpPr>
        <p:spPr/>
        <p:txBody>
          <a:bodyPr/>
          <a:lstStyle>
            <a:lvl1pPr>
              <a:defRPr/>
            </a:lvl1pPr>
          </a:lstStyle>
          <a:p>
            <a:pPr>
              <a:defRPr/>
            </a:pPr>
            <a:fld id="{A105B84E-BB8E-4562-B3AA-08812530B9B3}"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0"/>
            <a:ext cx="361791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pic>
        <p:nvPicPr>
          <p:cNvPr id="6" name="图片 7" descr="C:/Users/1V994W2/PycharmProjects/PPT_Background_Generation/pic_temp/0_pic_quater_left_up.png"/>
          <p:cNvPicPr>
            <a:picLocks noChangeArrowheads="1"/>
          </p:cNvPicPr>
          <p:nvPr userDrawn="1">
            <p:custDataLst>
              <p:tags r:id="rId3"/>
            </p:custDataLst>
          </p:nvPr>
        </p:nvPicPr>
        <p:blipFill>
          <a:blip r:embed="rId4" r:link="rId5"/>
          <a:srcRect/>
          <a:stretch>
            <a:fillRect/>
          </a:stretch>
        </p:blipFill>
        <p:spPr bwMode="auto">
          <a:xfrm>
            <a:off x="8604250" y="0"/>
            <a:ext cx="539750" cy="633413"/>
          </a:xfrm>
          <a:prstGeom prst="rect">
            <a:avLst/>
          </a:prstGeom>
          <a:noFill/>
          <a:ln w="9525">
            <a:noFill/>
            <a:miter lim="800000"/>
            <a:headEnd/>
            <a:tailEnd/>
          </a:ln>
        </p:spPr>
      </p:pic>
      <p:sp>
        <p:nvSpPr>
          <p:cNvPr id="2" name="标题 1"/>
          <p:cNvSpPr>
            <a:spLocks noGrp="1"/>
          </p:cNvSpPr>
          <p:nvPr>
            <p:ph type="title"/>
          </p:nvPr>
        </p:nvSpPr>
        <p:spPr>
          <a:xfrm>
            <a:off x="437400" y="770400"/>
            <a:ext cx="2970000" cy="882000"/>
          </a:xfrm>
        </p:spPr>
        <p:txBody>
          <a:bodyPr>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noProof="1" smtClean="0"/>
              <a:t>单击此处编辑母版标题样式</a:t>
            </a:r>
            <a:endParaRPr lang="zh-CN" altLang="en-US" noProof="1"/>
          </a:p>
        </p:txBody>
      </p:sp>
      <p:sp>
        <p:nvSpPr>
          <p:cNvPr id="7" name="文本占位符 6"/>
          <p:cNvSpPr>
            <a:spLocks noGrp="1"/>
          </p:cNvSpPr>
          <p:nvPr>
            <p:ph type="body" sz="quarter" idx="13"/>
          </p:nvPr>
        </p:nvSpPr>
        <p:spPr>
          <a:xfrm>
            <a:off x="440100" y="1764000"/>
            <a:ext cx="2967300" cy="4093200"/>
          </a:xfrm>
        </p:spPr>
        <p:txBody>
          <a:bodyPr>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9" name="内容占位符 8"/>
          <p:cNvSpPr>
            <a:spLocks noGrp="1"/>
          </p:cNvSpPr>
          <p:nvPr>
            <p:ph sz="quarter" idx="14"/>
          </p:nvPr>
        </p:nvSpPr>
        <p:spPr>
          <a:xfrm>
            <a:off x="3825900" y="769938"/>
            <a:ext cx="4860000" cy="5087937"/>
          </a:xfrm>
        </p:spPr>
        <p:txBody>
          <a:bodyPr>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8" name="日期占位符 2"/>
          <p:cNvSpPr>
            <a:spLocks noGrp="1"/>
          </p:cNvSpPr>
          <p:nvPr>
            <p:ph type="dt" sz="half" idx="15"/>
            <p:custDataLst>
              <p:tags r:id="rId6"/>
            </p:custDataLst>
          </p:nvPr>
        </p:nvSpPr>
        <p:spPr/>
        <p:txBody>
          <a:bodyPr/>
          <a:lstStyle>
            <a:lvl1pPr>
              <a:defRPr>
                <a:latin typeface="Arial" panose="020B0604020202020204" pitchFamily="34" charset="0"/>
                <a:ea typeface="微软雅黑" panose="020B0503020204020204" charset="-122"/>
              </a:defRPr>
            </a:lvl1pPr>
          </a:lstStyle>
          <a:p>
            <a:pPr>
              <a:defRPr/>
            </a:pPr>
            <a:fld id="{23E1BF74-4E76-494F-9BE7-ED97130F7564}" type="datetimeFigureOut">
              <a:rPr lang="zh-CN" altLang="en-US"/>
            </a:fld>
            <a:endParaRPr lang="zh-CN" altLang="en-US"/>
          </a:p>
        </p:txBody>
      </p:sp>
      <p:sp>
        <p:nvSpPr>
          <p:cNvPr id="10" name="页脚占位符 3"/>
          <p:cNvSpPr>
            <a:spLocks noGrp="1"/>
          </p:cNvSpPr>
          <p:nvPr>
            <p:ph type="ftr" sz="quarter" idx="16"/>
            <p:custDataLst>
              <p:tags r:id="rId7"/>
            </p:custDataLst>
          </p:nvPr>
        </p:nvSpPr>
        <p:spPr/>
        <p:txBody>
          <a:bodyPr/>
          <a:lstStyle>
            <a:lvl1pPr>
              <a:defRPr>
                <a:latin typeface="Arial" panose="020B0604020202020204" pitchFamily="34" charset="0"/>
                <a:ea typeface="微软雅黑" panose="020B0503020204020204" charset="-122"/>
              </a:defRPr>
            </a:lvl1pPr>
          </a:lstStyle>
          <a:p>
            <a:pPr>
              <a:defRPr/>
            </a:pPr>
            <a:endParaRPr lang="zh-CN" altLang="en-US"/>
          </a:p>
        </p:txBody>
      </p:sp>
      <p:sp>
        <p:nvSpPr>
          <p:cNvPr id="11" name="灯片编号占位符 4"/>
          <p:cNvSpPr>
            <a:spLocks noGrp="1"/>
          </p:cNvSpPr>
          <p:nvPr>
            <p:ph type="sldNum" sz="quarter" idx="17"/>
            <p:custDataLst>
              <p:tags r:id="rId8"/>
            </p:custDataLst>
          </p:nvPr>
        </p:nvSpPr>
        <p:spPr/>
        <p:txBody>
          <a:bodyPr/>
          <a:lstStyle>
            <a:lvl1pPr>
              <a:defRPr/>
            </a:lvl1pPr>
          </a:lstStyle>
          <a:p>
            <a:pPr>
              <a:defRPr/>
            </a:pPr>
            <a:fld id="{95E60CD0-B536-4F93-872C-65EB0E3C3872}"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0"/>
            <a:ext cx="9144000" cy="266382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pic>
        <p:nvPicPr>
          <p:cNvPr id="6" name="图片 9" descr="C:/Users/1V994W2/PycharmProjects/PPT_Background_Generation/pic_temp/0_pic_quater_left_up.png"/>
          <p:cNvPicPr>
            <a:picLocks noChangeArrowheads="1"/>
          </p:cNvPicPr>
          <p:nvPr userDrawn="1">
            <p:custDataLst>
              <p:tags r:id="rId3"/>
            </p:custDataLst>
          </p:nvPr>
        </p:nvPicPr>
        <p:blipFill>
          <a:blip r:embed="rId4" r:link="rId5"/>
          <a:srcRect/>
          <a:stretch>
            <a:fillRect/>
          </a:stretch>
        </p:blipFill>
        <p:spPr bwMode="auto">
          <a:xfrm>
            <a:off x="0" y="0"/>
            <a:ext cx="539750" cy="633413"/>
          </a:xfrm>
          <a:prstGeom prst="rect">
            <a:avLst/>
          </a:prstGeom>
          <a:noFill/>
          <a:ln w="9525">
            <a:noFill/>
            <a:miter lim="800000"/>
            <a:headEnd/>
            <a:tailEnd/>
          </a:ln>
        </p:spPr>
      </p:pic>
      <p:pic>
        <p:nvPicPr>
          <p:cNvPr id="8" name="图片 16" descr="C:/Users/1V994W2/PycharmProjects/PPT_Background_Generation/pic_temp/1_pic_quater_right_up.png"/>
          <p:cNvPicPr>
            <a:picLocks noChangeArrowheads="1"/>
          </p:cNvPicPr>
          <p:nvPr userDrawn="1">
            <p:custDataLst>
              <p:tags r:id="rId6"/>
            </p:custDataLst>
          </p:nvPr>
        </p:nvPicPr>
        <p:blipFill>
          <a:blip r:embed="rId7" r:link="rId5"/>
          <a:srcRect/>
          <a:stretch>
            <a:fillRect/>
          </a:stretch>
        </p:blipFill>
        <p:spPr bwMode="auto">
          <a:xfrm>
            <a:off x="8604250" y="0"/>
            <a:ext cx="539750" cy="633413"/>
          </a:xfrm>
          <a:prstGeom prst="rect">
            <a:avLst/>
          </a:prstGeom>
          <a:noFill/>
          <a:ln w="9525">
            <a:noFill/>
            <a:miter lim="800000"/>
            <a:headEnd/>
            <a:tailEnd/>
          </a:ln>
        </p:spPr>
      </p:pic>
      <p:sp>
        <p:nvSpPr>
          <p:cNvPr id="2" name="标题 1"/>
          <p:cNvSpPr>
            <a:spLocks noGrp="1"/>
          </p:cNvSpPr>
          <p:nvPr>
            <p:ph type="title"/>
          </p:nvPr>
        </p:nvSpPr>
        <p:spPr>
          <a:xfrm>
            <a:off x="459000" y="781200"/>
            <a:ext cx="8232300" cy="626400"/>
          </a:xfrm>
        </p:spPr>
        <p:txBody>
          <a:bodyP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noProof="1"/>
              <a:t>单击此处编辑母版标题样式</a:t>
            </a:r>
            <a:endParaRPr lang="zh-CN" altLang="en-US" noProof="1"/>
          </a:p>
        </p:txBody>
      </p:sp>
      <p:sp>
        <p:nvSpPr>
          <p:cNvPr id="7" name="文本占位符 6"/>
          <p:cNvSpPr>
            <a:spLocks noGrp="1"/>
          </p:cNvSpPr>
          <p:nvPr>
            <p:ph type="body" sz="quarter" idx="13"/>
          </p:nvPr>
        </p:nvSpPr>
        <p:spPr>
          <a:xfrm>
            <a:off x="459000" y="1659600"/>
            <a:ext cx="8231981" cy="828000"/>
          </a:xfrm>
        </p:spPr>
        <p:txBody>
          <a:bodyPr>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noProof="1"/>
              <a:t>单击此处编辑母版文本样式</a:t>
            </a:r>
            <a:endParaRPr lang="zh-CN" altLang="en-US" noProof="1"/>
          </a:p>
        </p:txBody>
      </p:sp>
      <p:sp>
        <p:nvSpPr>
          <p:cNvPr id="9" name="内容占位符 8"/>
          <p:cNvSpPr>
            <a:spLocks noGrp="1"/>
          </p:cNvSpPr>
          <p:nvPr>
            <p:ph sz="quarter" idx="14"/>
          </p:nvPr>
        </p:nvSpPr>
        <p:spPr>
          <a:xfrm>
            <a:off x="459581" y="2808000"/>
            <a:ext cx="8224200" cy="3430800"/>
          </a:xfrm>
        </p:spPr>
        <p:txBody>
          <a:bodyPr>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0" name="日期占位符 2"/>
          <p:cNvSpPr>
            <a:spLocks noGrp="1"/>
          </p:cNvSpPr>
          <p:nvPr>
            <p:ph type="dt" sz="half" idx="15"/>
            <p:custDataLst>
              <p:tags r:id="rId8"/>
            </p:custDataLst>
          </p:nvPr>
        </p:nvSpPr>
        <p:spPr/>
        <p:txBody>
          <a:bodyPr/>
          <a:lstStyle>
            <a:lvl1pPr>
              <a:defRPr>
                <a:latin typeface="Arial" panose="020B0604020202020204" pitchFamily="34" charset="0"/>
                <a:ea typeface="微软雅黑" panose="020B0503020204020204" charset="-122"/>
              </a:defRPr>
            </a:lvl1pPr>
          </a:lstStyle>
          <a:p>
            <a:pPr>
              <a:defRPr/>
            </a:pPr>
            <a:fld id="{7D28CCF5-2AF9-483D-B17D-4B514713EFBF}" type="datetimeFigureOut">
              <a:rPr lang="zh-CN" altLang="en-US"/>
            </a:fld>
            <a:endParaRPr lang="zh-CN" altLang="en-US"/>
          </a:p>
        </p:txBody>
      </p:sp>
      <p:sp>
        <p:nvSpPr>
          <p:cNvPr id="11" name="页脚占位符 3"/>
          <p:cNvSpPr>
            <a:spLocks noGrp="1"/>
          </p:cNvSpPr>
          <p:nvPr>
            <p:ph type="ftr" sz="quarter" idx="16"/>
            <p:custDataLst>
              <p:tags r:id="rId9"/>
            </p:custDataLst>
          </p:nvPr>
        </p:nvSpPr>
        <p:spPr/>
        <p:txBody>
          <a:bodyPr/>
          <a:lstStyle>
            <a:lvl1pPr>
              <a:defRPr>
                <a:latin typeface="Arial" panose="020B0604020202020204" pitchFamily="34" charset="0"/>
                <a:ea typeface="微软雅黑" panose="020B0503020204020204" charset="-122"/>
              </a:defRPr>
            </a:lvl1pPr>
          </a:lstStyle>
          <a:p>
            <a:pPr>
              <a:defRPr/>
            </a:pPr>
            <a:endParaRPr lang="zh-CN" altLang="en-US"/>
          </a:p>
        </p:txBody>
      </p:sp>
      <p:sp>
        <p:nvSpPr>
          <p:cNvPr id="12" name="灯片编号占位符 4"/>
          <p:cNvSpPr>
            <a:spLocks noGrp="1"/>
          </p:cNvSpPr>
          <p:nvPr>
            <p:ph type="sldNum" sz="quarter" idx="17"/>
            <p:custDataLst>
              <p:tags r:id="rId10"/>
            </p:custDataLst>
          </p:nvPr>
        </p:nvSpPr>
        <p:spPr/>
        <p:txBody>
          <a:bodyPr/>
          <a:lstStyle>
            <a:lvl1pPr>
              <a:defRPr/>
            </a:lvl1pPr>
          </a:lstStyle>
          <a:p>
            <a:pPr>
              <a:defRPr/>
            </a:pPr>
            <a:fld id="{FC24070C-6AF7-48D6-8BD3-E61AAC90304F}"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5029200"/>
            <a:ext cx="9144000" cy="18288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pic>
        <p:nvPicPr>
          <p:cNvPr id="6" name="图片 9" descr="C:/Users/1V994W2/PycharmProjects/PPT_Background_Generation/pic_temp/0_pic_quater_left_up.png"/>
          <p:cNvPicPr>
            <a:picLocks noChangeArrowheads="1"/>
          </p:cNvPicPr>
          <p:nvPr userDrawn="1">
            <p:custDataLst>
              <p:tags r:id="rId3"/>
            </p:custDataLst>
          </p:nvPr>
        </p:nvPicPr>
        <p:blipFill>
          <a:blip r:embed="rId4" r:link="rId5"/>
          <a:srcRect/>
          <a:stretch>
            <a:fillRect/>
          </a:stretch>
        </p:blipFill>
        <p:spPr bwMode="auto">
          <a:xfrm>
            <a:off x="0" y="0"/>
            <a:ext cx="539750" cy="633413"/>
          </a:xfrm>
          <a:prstGeom prst="rect">
            <a:avLst/>
          </a:prstGeom>
          <a:noFill/>
          <a:ln w="9525">
            <a:noFill/>
            <a:miter lim="800000"/>
            <a:headEnd/>
            <a:tailEnd/>
          </a:ln>
        </p:spPr>
      </p:pic>
      <p:pic>
        <p:nvPicPr>
          <p:cNvPr id="8" name="图片 16" descr="C:/Users/1V994W2/PycharmProjects/PPT_Background_Generation/pic_temp/1_pic_quater_right_up.png"/>
          <p:cNvPicPr>
            <a:picLocks noChangeArrowheads="1"/>
          </p:cNvPicPr>
          <p:nvPr userDrawn="1">
            <p:custDataLst>
              <p:tags r:id="rId6"/>
            </p:custDataLst>
          </p:nvPr>
        </p:nvPicPr>
        <p:blipFill>
          <a:blip r:embed="rId7" r:link="rId5"/>
          <a:srcRect/>
          <a:stretch>
            <a:fillRect/>
          </a:stretch>
        </p:blipFill>
        <p:spPr bwMode="auto">
          <a:xfrm>
            <a:off x="8604250" y="0"/>
            <a:ext cx="539750" cy="633413"/>
          </a:xfrm>
          <a:prstGeom prst="rect">
            <a:avLst/>
          </a:prstGeom>
          <a:noFill/>
          <a:ln w="9525">
            <a:noFill/>
            <a:miter lim="800000"/>
            <a:headEnd/>
            <a:tailEnd/>
          </a:ln>
        </p:spPr>
      </p:pic>
      <p:sp>
        <p:nvSpPr>
          <p:cNvPr id="2" name="标题 1"/>
          <p:cNvSpPr>
            <a:spLocks noGrp="1"/>
          </p:cNvSpPr>
          <p:nvPr>
            <p:ph type="title"/>
          </p:nvPr>
        </p:nvSpPr>
        <p:spPr>
          <a:xfrm>
            <a:off x="453600" y="669600"/>
            <a:ext cx="8232300" cy="565200"/>
          </a:xfrm>
        </p:spPr>
        <p:txBody>
          <a:bodyPr>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noProof="1"/>
              <a:t>单击此处编辑母版标题样式</a:t>
            </a:r>
            <a:endParaRPr lang="zh-CN" altLang="en-US" noProof="1"/>
          </a:p>
        </p:txBody>
      </p:sp>
      <p:sp>
        <p:nvSpPr>
          <p:cNvPr id="7" name="内容占位符 6"/>
          <p:cNvSpPr>
            <a:spLocks noGrp="1"/>
          </p:cNvSpPr>
          <p:nvPr>
            <p:ph sz="quarter" idx="13"/>
          </p:nvPr>
        </p:nvSpPr>
        <p:spPr>
          <a:xfrm>
            <a:off x="453628" y="1681200"/>
            <a:ext cx="8243100" cy="3211200"/>
          </a:xfrm>
        </p:spPr>
        <p:txBody>
          <a:bodyPr>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9" name="文本占位符 8"/>
          <p:cNvSpPr>
            <a:spLocks noGrp="1"/>
          </p:cNvSpPr>
          <p:nvPr>
            <p:ph type="body" sz="quarter" idx="14"/>
          </p:nvPr>
        </p:nvSpPr>
        <p:spPr>
          <a:xfrm>
            <a:off x="445500" y="5180400"/>
            <a:ext cx="8251200" cy="1011600"/>
          </a:xfrm>
        </p:spPr>
        <p:txBody>
          <a:bodyPr>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noProof="1"/>
              <a:t>单击此处编辑母版文本样式</a:t>
            </a:r>
            <a:endParaRPr lang="zh-CN" altLang="en-US" noProof="1"/>
          </a:p>
        </p:txBody>
      </p:sp>
      <p:sp>
        <p:nvSpPr>
          <p:cNvPr id="10" name="日期占位符 2"/>
          <p:cNvSpPr>
            <a:spLocks noGrp="1"/>
          </p:cNvSpPr>
          <p:nvPr>
            <p:ph type="dt" sz="half" idx="15"/>
            <p:custDataLst>
              <p:tags r:id="rId8"/>
            </p:custDataLst>
          </p:nvPr>
        </p:nvSpPr>
        <p:spPr/>
        <p:txBody>
          <a:bodyPr/>
          <a:lstStyle>
            <a:lvl1pPr>
              <a:defRPr>
                <a:latin typeface="Arial" panose="020B0604020202020204" pitchFamily="34" charset="0"/>
                <a:ea typeface="微软雅黑" panose="020B0503020204020204" charset="-122"/>
              </a:defRPr>
            </a:lvl1pPr>
          </a:lstStyle>
          <a:p>
            <a:pPr>
              <a:defRPr/>
            </a:pPr>
            <a:fld id="{5503BD8C-7110-4914-890D-BF3FAD1ECCDC}" type="datetimeFigureOut">
              <a:rPr lang="zh-CN" altLang="en-US"/>
            </a:fld>
            <a:endParaRPr lang="zh-CN" altLang="en-US"/>
          </a:p>
        </p:txBody>
      </p:sp>
      <p:sp>
        <p:nvSpPr>
          <p:cNvPr id="11" name="页脚占位符 3"/>
          <p:cNvSpPr>
            <a:spLocks noGrp="1"/>
          </p:cNvSpPr>
          <p:nvPr>
            <p:ph type="ftr" sz="quarter" idx="16"/>
            <p:custDataLst>
              <p:tags r:id="rId9"/>
            </p:custDataLst>
          </p:nvPr>
        </p:nvSpPr>
        <p:spPr/>
        <p:txBody>
          <a:bodyPr/>
          <a:lstStyle>
            <a:lvl1pPr>
              <a:defRPr>
                <a:latin typeface="Arial" panose="020B0604020202020204" pitchFamily="34" charset="0"/>
                <a:ea typeface="微软雅黑" panose="020B0503020204020204" charset="-122"/>
              </a:defRPr>
            </a:lvl1pPr>
          </a:lstStyle>
          <a:p>
            <a:pPr>
              <a:defRPr/>
            </a:pPr>
            <a:endParaRPr lang="zh-CN" altLang="en-US"/>
          </a:p>
        </p:txBody>
      </p:sp>
      <p:sp>
        <p:nvSpPr>
          <p:cNvPr id="12" name="灯片编号占位符 4"/>
          <p:cNvSpPr>
            <a:spLocks noGrp="1"/>
          </p:cNvSpPr>
          <p:nvPr>
            <p:ph type="sldNum" sz="quarter" idx="17"/>
            <p:custDataLst>
              <p:tags r:id="rId10"/>
            </p:custDataLst>
          </p:nvPr>
        </p:nvSpPr>
        <p:spPr/>
        <p:txBody>
          <a:bodyPr/>
          <a:lstStyle>
            <a:lvl1pPr>
              <a:defRPr/>
            </a:lvl1pPr>
          </a:lstStyle>
          <a:p>
            <a:pPr>
              <a:defRPr/>
            </a:pPr>
            <a:fld id="{501F7237-8385-45F1-BD1A-4B941348ECAE}"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7" descr="C:/Users/1V994W2/PycharmProjects/PPT_Background_Generation/pic_temp/0_pic_quater_left_up.png"/>
          <p:cNvPicPr>
            <a:picLocks noChangeArrowheads="1"/>
          </p:cNvPicPr>
          <p:nvPr userDrawn="1">
            <p:custDataLst>
              <p:tags r:id="rId2"/>
            </p:custDataLst>
          </p:nvPr>
        </p:nvPicPr>
        <p:blipFill>
          <a:blip r:embed="rId3" r:link="rId4"/>
          <a:srcRect/>
          <a:stretch>
            <a:fillRect/>
          </a:stretch>
        </p:blipFill>
        <p:spPr bwMode="auto">
          <a:xfrm>
            <a:off x="0" y="0"/>
            <a:ext cx="539750" cy="633413"/>
          </a:xfrm>
          <a:prstGeom prst="rect">
            <a:avLst/>
          </a:prstGeom>
          <a:noFill/>
          <a:ln w="9525">
            <a:noFill/>
            <a:miter lim="800000"/>
            <a:headEnd/>
            <a:tailEnd/>
          </a:ln>
        </p:spPr>
      </p:pic>
      <p:pic>
        <p:nvPicPr>
          <p:cNvPr id="5" name="图片 6" descr="C:/Users/1V994W2/PycharmProjects/PPT_Background_Generation/pic_temp/1_pic_quater_right_up.png"/>
          <p:cNvPicPr>
            <a:picLocks noChangeArrowheads="1"/>
          </p:cNvPicPr>
          <p:nvPr userDrawn="1">
            <p:custDataLst>
              <p:tags r:id="rId5"/>
            </p:custDataLst>
          </p:nvPr>
        </p:nvPicPr>
        <p:blipFill>
          <a:blip r:embed="rId6" r:link="rId4"/>
          <a:srcRect/>
          <a:stretch>
            <a:fillRect/>
          </a:stretch>
        </p:blipFill>
        <p:spPr bwMode="auto">
          <a:xfrm>
            <a:off x="8604250" y="0"/>
            <a:ext cx="539750" cy="633413"/>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日期占位符 3"/>
          <p:cNvSpPr>
            <a:spLocks noGrp="1"/>
          </p:cNvSpPr>
          <p:nvPr>
            <p:ph type="dt" sz="half" idx="10"/>
          </p:nvPr>
        </p:nvSpPr>
        <p:spPr/>
        <p:txBody>
          <a:bodyPr/>
          <a:lstStyle>
            <a:lvl1pPr>
              <a:defRPr/>
            </a:lvl1pPr>
          </a:lstStyle>
          <a:p>
            <a:pPr>
              <a:defRPr/>
            </a:pPr>
            <a:fld id="{DD2EFB2B-8E30-4CAE-8F44-D0DD2A012D91}"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D55115C1-EAE1-4C06-8F6E-65C59BD7433F}"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9144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pic>
        <p:nvPicPr>
          <p:cNvPr id="10" name="图片 11" descr="C:/Users/1V994W2/PycharmProjects/PPT_Background_Generation/pic_temp/0_pic_quater_left_up.png"/>
          <p:cNvPicPr>
            <a:picLocks noChangeArrowheads="1"/>
          </p:cNvPicPr>
          <p:nvPr userDrawn="1">
            <p:custDataLst>
              <p:tags r:id="rId3"/>
            </p:custDataLst>
          </p:nvPr>
        </p:nvPicPr>
        <p:blipFill>
          <a:blip r:embed="rId4" r:link="rId5"/>
          <a:srcRect/>
          <a:stretch>
            <a:fillRect/>
          </a:stretch>
        </p:blipFill>
        <p:spPr bwMode="auto">
          <a:xfrm>
            <a:off x="8604250" y="6224588"/>
            <a:ext cx="539750" cy="633412"/>
          </a:xfrm>
          <a:prstGeom prst="rect">
            <a:avLst/>
          </a:prstGeom>
          <a:noFill/>
          <a:ln w="9525">
            <a:noFill/>
            <a:miter lim="800000"/>
            <a:headEnd/>
            <a:tailEnd/>
          </a:ln>
        </p:spPr>
      </p:pic>
      <p:pic>
        <p:nvPicPr>
          <p:cNvPr id="12" name="图片 9" descr="C:/Users/1V994W2/PycharmProjects/PPT_Background_Generation/pic_temp/1_pic_quater_right_up.png"/>
          <p:cNvPicPr>
            <a:picLocks noChangeArrowheads="1"/>
          </p:cNvPicPr>
          <p:nvPr userDrawn="1">
            <p:custDataLst>
              <p:tags r:id="rId6"/>
            </p:custDataLst>
          </p:nvPr>
        </p:nvPicPr>
        <p:blipFill>
          <a:blip r:embed="rId7" r:link="rId5"/>
          <a:srcRect/>
          <a:stretch>
            <a:fillRect/>
          </a:stretch>
        </p:blipFill>
        <p:spPr bwMode="auto">
          <a:xfrm>
            <a:off x="0" y="6224588"/>
            <a:ext cx="539750" cy="633412"/>
          </a:xfrm>
          <a:prstGeom prst="rect">
            <a:avLst/>
          </a:prstGeom>
          <a:noFill/>
          <a:ln w="9525">
            <a:noFill/>
            <a:miter lim="800000"/>
            <a:headEnd/>
            <a:tailEnd/>
          </a:ln>
        </p:spPr>
      </p:pic>
      <p:sp>
        <p:nvSpPr>
          <p:cNvPr id="2" name="标题 1"/>
          <p:cNvSpPr>
            <a:spLocks noGrp="1"/>
          </p:cNvSpPr>
          <p:nvPr>
            <p:ph type="title"/>
          </p:nvPr>
        </p:nvSpPr>
        <p:spPr>
          <a:xfrm>
            <a:off x="434700" y="237600"/>
            <a:ext cx="8278200" cy="441964"/>
          </a:xfrm>
        </p:spPr>
        <p:txBody>
          <a:bodyPr>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noProof="1"/>
              <a:t>单击此处编辑母版标题样式</a:t>
            </a:r>
            <a:endParaRPr lang="zh-CN" altLang="en-US" noProof="1"/>
          </a:p>
        </p:txBody>
      </p:sp>
      <p:sp>
        <p:nvSpPr>
          <p:cNvPr id="7" name="内容占位符 6"/>
          <p:cNvSpPr>
            <a:spLocks noGrp="1"/>
          </p:cNvSpPr>
          <p:nvPr>
            <p:ph sz="quarter" idx="13"/>
          </p:nvPr>
        </p:nvSpPr>
        <p:spPr>
          <a:xfrm>
            <a:off x="434700" y="1663200"/>
            <a:ext cx="4006800" cy="2894400"/>
          </a:xfrm>
        </p:spPr>
        <p:txBody>
          <a:bodyPr>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9" name="内容占位符 8"/>
          <p:cNvSpPr>
            <a:spLocks noGrp="1"/>
          </p:cNvSpPr>
          <p:nvPr>
            <p:ph sz="quarter" idx="14"/>
          </p:nvPr>
        </p:nvSpPr>
        <p:spPr>
          <a:xfrm>
            <a:off x="4681800" y="1663200"/>
            <a:ext cx="4025700" cy="2894400"/>
          </a:xfrm>
        </p:spPr>
        <p:txBody>
          <a:bodyPr>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1" name="文本占位符 10"/>
          <p:cNvSpPr>
            <a:spLocks noGrp="1"/>
          </p:cNvSpPr>
          <p:nvPr>
            <p:ph type="body" sz="quarter" idx="15"/>
          </p:nvPr>
        </p:nvSpPr>
        <p:spPr>
          <a:xfrm>
            <a:off x="429300" y="4816800"/>
            <a:ext cx="4006800" cy="781200"/>
          </a:xfrm>
        </p:spPr>
        <p:txBody>
          <a:bodyPr>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noProof="1"/>
              <a:t>单击此处编辑母版文本样式</a:t>
            </a:r>
            <a:endParaRPr lang="zh-CN" altLang="en-US" noProof="1"/>
          </a:p>
        </p:txBody>
      </p:sp>
      <p:sp>
        <p:nvSpPr>
          <p:cNvPr id="13" name="文本占位符 12"/>
          <p:cNvSpPr>
            <a:spLocks noGrp="1"/>
          </p:cNvSpPr>
          <p:nvPr>
            <p:ph type="body" sz="quarter" idx="16"/>
          </p:nvPr>
        </p:nvSpPr>
        <p:spPr>
          <a:xfrm>
            <a:off x="4689900" y="4813200"/>
            <a:ext cx="4025700" cy="781200"/>
          </a:xfrm>
        </p:spPr>
        <p:txBody>
          <a:bodyPr>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noProof="1"/>
              <a:t>单击此处编辑母版文本样式</a:t>
            </a:r>
            <a:endParaRPr lang="zh-CN" altLang="en-US" noProof="1"/>
          </a:p>
        </p:txBody>
      </p:sp>
      <p:sp>
        <p:nvSpPr>
          <p:cNvPr id="14" name="日期占位符 2"/>
          <p:cNvSpPr>
            <a:spLocks noGrp="1"/>
          </p:cNvSpPr>
          <p:nvPr>
            <p:ph type="dt" sz="half" idx="17"/>
            <p:custDataLst>
              <p:tags r:id="rId8"/>
            </p:custDataLst>
          </p:nvPr>
        </p:nvSpPr>
        <p:spPr/>
        <p:txBody>
          <a:bodyPr/>
          <a:lstStyle>
            <a:lvl1pPr>
              <a:defRPr>
                <a:latin typeface="Arial" panose="020B0604020202020204" pitchFamily="34" charset="0"/>
                <a:ea typeface="微软雅黑" panose="020B0503020204020204" charset="-122"/>
              </a:defRPr>
            </a:lvl1pPr>
          </a:lstStyle>
          <a:p>
            <a:pPr>
              <a:defRPr/>
            </a:pPr>
            <a:fld id="{83A87C9C-EA01-41A7-9730-E11206AD3585}" type="datetimeFigureOut">
              <a:rPr lang="zh-CN" altLang="en-US"/>
            </a:fld>
            <a:endParaRPr lang="zh-CN" altLang="en-US"/>
          </a:p>
        </p:txBody>
      </p:sp>
      <p:sp>
        <p:nvSpPr>
          <p:cNvPr id="15" name="页脚占位符 3"/>
          <p:cNvSpPr>
            <a:spLocks noGrp="1"/>
          </p:cNvSpPr>
          <p:nvPr>
            <p:ph type="ftr" sz="quarter" idx="18"/>
            <p:custDataLst>
              <p:tags r:id="rId9"/>
            </p:custDataLst>
          </p:nvPr>
        </p:nvSpPr>
        <p:spPr/>
        <p:txBody>
          <a:bodyPr/>
          <a:lstStyle>
            <a:lvl1pPr>
              <a:defRPr>
                <a:latin typeface="Arial" panose="020B0604020202020204" pitchFamily="34" charset="0"/>
                <a:ea typeface="微软雅黑" panose="020B0503020204020204" charset="-122"/>
              </a:defRPr>
            </a:lvl1pPr>
          </a:lstStyle>
          <a:p>
            <a:pPr>
              <a:defRPr/>
            </a:pPr>
            <a:endParaRPr lang="zh-CN" altLang="en-US"/>
          </a:p>
        </p:txBody>
      </p:sp>
      <p:sp>
        <p:nvSpPr>
          <p:cNvPr id="16" name="灯片编号占位符 4"/>
          <p:cNvSpPr>
            <a:spLocks noGrp="1"/>
          </p:cNvSpPr>
          <p:nvPr>
            <p:ph type="sldNum" sz="quarter" idx="19"/>
            <p:custDataLst>
              <p:tags r:id="rId10"/>
            </p:custDataLst>
          </p:nvPr>
        </p:nvSpPr>
        <p:spPr/>
        <p:txBody>
          <a:bodyPr/>
          <a:lstStyle>
            <a:lvl1pPr>
              <a:defRPr/>
            </a:lvl1pPr>
          </a:lstStyle>
          <a:p>
            <a:pPr>
              <a:defRPr/>
            </a:pPr>
            <a:fld id="{0DC6B317-DF9F-433E-8BDC-1463C4B305FA}"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4" name="矩形 3"/>
          <p:cNvSpPr/>
          <p:nvPr userDrawn="1">
            <p:custDataLst>
              <p:tags r:id="rId2"/>
            </p:custDataLst>
          </p:nvPr>
        </p:nvSpPr>
        <p:spPr>
          <a:xfrm>
            <a:off x="0" y="954088"/>
            <a:ext cx="9144000" cy="494982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350" noProof="1"/>
          </a:p>
        </p:txBody>
      </p:sp>
      <p:pic>
        <p:nvPicPr>
          <p:cNvPr id="5" name="图片 8" descr="C:/Users/1V994W2/PycharmProjects/PPT_Background_Generation/pic_temp/0_pic_quater_left_up.png"/>
          <p:cNvPicPr>
            <a:picLocks noChangeArrowheads="1"/>
          </p:cNvPicPr>
          <p:nvPr userDrawn="1">
            <p:custDataLst>
              <p:tags r:id="rId3"/>
            </p:custDataLst>
          </p:nvPr>
        </p:nvPicPr>
        <p:blipFill>
          <a:blip r:embed="rId4" r:link="rId5"/>
          <a:srcRect/>
          <a:stretch>
            <a:fillRect/>
          </a:stretch>
        </p:blipFill>
        <p:spPr bwMode="auto">
          <a:xfrm>
            <a:off x="7929563" y="5432425"/>
            <a:ext cx="1214437" cy="1425575"/>
          </a:xfrm>
          <a:prstGeom prst="rect">
            <a:avLst/>
          </a:prstGeom>
          <a:noFill/>
          <a:ln w="9525">
            <a:noFill/>
            <a:miter lim="800000"/>
            <a:headEnd/>
            <a:tailEnd/>
          </a:ln>
        </p:spPr>
      </p:pic>
      <p:pic>
        <p:nvPicPr>
          <p:cNvPr id="6" name="图片 7" descr="C:/Users/1V994W2/PycharmProjects/PPT_Background_Generation/pic_temp/1_pic_quater_right_up.png"/>
          <p:cNvPicPr>
            <a:picLocks noChangeArrowheads="1"/>
          </p:cNvPicPr>
          <p:nvPr userDrawn="1">
            <p:custDataLst>
              <p:tags r:id="rId6"/>
            </p:custDataLst>
          </p:nvPr>
        </p:nvPicPr>
        <p:blipFill>
          <a:blip r:embed="rId7" r:link="rId5"/>
          <a:srcRect/>
          <a:stretch>
            <a:fillRect/>
          </a:stretch>
        </p:blipFill>
        <p:spPr bwMode="auto">
          <a:xfrm>
            <a:off x="0" y="5432425"/>
            <a:ext cx="1214438" cy="1425575"/>
          </a:xfrm>
          <a:prstGeom prst="rect">
            <a:avLst/>
          </a:prstGeom>
          <a:noFill/>
          <a:ln w="9525">
            <a:noFill/>
            <a:miter lim="800000"/>
            <a:headEnd/>
            <a:tailEnd/>
          </a:ln>
        </p:spPr>
      </p:pic>
      <p:sp>
        <p:nvSpPr>
          <p:cNvPr id="2" name="标题 1"/>
          <p:cNvSpPr>
            <a:spLocks noGrp="1"/>
          </p:cNvSpPr>
          <p:nvPr>
            <p:ph type="title"/>
          </p:nvPr>
        </p:nvSpPr>
        <p:spPr>
          <a:xfrm>
            <a:off x="1142100" y="1339200"/>
            <a:ext cx="6858000" cy="2386800"/>
          </a:xfrm>
        </p:spPr>
        <p:txBody>
          <a:bodyPr>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noProof="1" smtClean="0"/>
              <a:t>单击此处编辑母版标题样式</a:t>
            </a:r>
            <a:endParaRPr lang="zh-CN" altLang="en-US" noProof="1"/>
          </a:p>
        </p:txBody>
      </p:sp>
      <p:sp>
        <p:nvSpPr>
          <p:cNvPr id="7" name="文本占位符 6"/>
          <p:cNvSpPr>
            <a:spLocks noGrp="1"/>
          </p:cNvSpPr>
          <p:nvPr>
            <p:ph type="body" sz="quarter" idx="13"/>
          </p:nvPr>
        </p:nvSpPr>
        <p:spPr>
          <a:xfrm>
            <a:off x="1141810" y="3862800"/>
            <a:ext cx="6858000" cy="1656000"/>
          </a:xfrm>
        </p:spPr>
        <p:txBody>
          <a:bodyPr>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noProof="1"/>
              <a:t>单击此处编辑母版文本样式</a:t>
            </a:r>
            <a:endParaRPr lang="zh-CN" altLang="en-US" noProof="1"/>
          </a:p>
        </p:txBody>
      </p:sp>
      <p:sp>
        <p:nvSpPr>
          <p:cNvPr id="8" name="日期占位符 2"/>
          <p:cNvSpPr>
            <a:spLocks noGrp="1"/>
          </p:cNvSpPr>
          <p:nvPr>
            <p:ph type="dt" sz="half" idx="14"/>
            <p:custDataLst>
              <p:tags r:id="rId8"/>
            </p:custDataLst>
          </p:nvPr>
        </p:nvSpPr>
        <p:spPr/>
        <p:txBody>
          <a:bodyPr/>
          <a:lstStyle>
            <a:lvl1pPr>
              <a:defRPr>
                <a:latin typeface="Arial" panose="020B0604020202020204" pitchFamily="34" charset="0"/>
                <a:ea typeface="微软雅黑" panose="020B0503020204020204" charset="-122"/>
              </a:defRPr>
            </a:lvl1pPr>
          </a:lstStyle>
          <a:p>
            <a:pPr>
              <a:defRPr/>
            </a:pPr>
            <a:fld id="{4CB4392B-DCC8-4CBE-A420-3A666F63531F}" type="datetimeFigureOut">
              <a:rPr lang="zh-CN" altLang="en-US"/>
            </a:fld>
            <a:endParaRPr lang="zh-CN" altLang="en-US"/>
          </a:p>
        </p:txBody>
      </p:sp>
      <p:sp>
        <p:nvSpPr>
          <p:cNvPr id="9" name="页脚占位符 3"/>
          <p:cNvSpPr>
            <a:spLocks noGrp="1"/>
          </p:cNvSpPr>
          <p:nvPr>
            <p:ph type="ftr" sz="quarter" idx="15"/>
            <p:custDataLst>
              <p:tags r:id="rId9"/>
            </p:custDataLst>
          </p:nvPr>
        </p:nvSpPr>
        <p:spPr/>
        <p:txBody>
          <a:bodyPr/>
          <a:lstStyle>
            <a:lvl1pPr>
              <a:defRPr>
                <a:latin typeface="Arial" panose="020B0604020202020204" pitchFamily="34" charset="0"/>
                <a:ea typeface="微软雅黑" panose="020B0503020204020204" charset="-122"/>
              </a:defRPr>
            </a:lvl1pPr>
          </a:lstStyle>
          <a:p>
            <a:pPr>
              <a:defRPr/>
            </a:pPr>
            <a:endParaRPr lang="zh-CN" altLang="en-US"/>
          </a:p>
        </p:txBody>
      </p:sp>
      <p:sp>
        <p:nvSpPr>
          <p:cNvPr id="10" name="灯片编号占位符 4"/>
          <p:cNvSpPr>
            <a:spLocks noGrp="1"/>
          </p:cNvSpPr>
          <p:nvPr>
            <p:ph type="sldNum" sz="quarter" idx="16"/>
            <p:custDataLst>
              <p:tags r:id="rId10"/>
            </p:custDataLst>
          </p:nvPr>
        </p:nvSpPr>
        <p:spPr/>
        <p:txBody>
          <a:bodyPr/>
          <a:lstStyle>
            <a:lvl1pPr>
              <a:defRPr/>
            </a:lvl1pPr>
          </a:lstStyle>
          <a:p>
            <a:pPr>
              <a:defRPr/>
            </a:pPr>
            <a:fld id="{E4099F85-D87E-45C3-8FD5-F7892E9D8D9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pic>
        <p:nvPicPr>
          <p:cNvPr id="4" name="图片 7" descr="C:/Users/1V994W2/PycharmProjects/PPT_Background_Generation/pic_temp/pic_half_top.png"/>
          <p:cNvPicPr>
            <a:picLocks noChangeArrowheads="1"/>
          </p:cNvPicPr>
          <p:nvPr userDrawn="1">
            <p:custDataLst>
              <p:tags r:id="rId2"/>
            </p:custDataLst>
          </p:nvPr>
        </p:nvPicPr>
        <p:blipFill>
          <a:blip r:embed="rId3" r:link="rId4"/>
          <a:srcRect/>
          <a:stretch>
            <a:fillRect/>
          </a:stretch>
        </p:blipFill>
        <p:spPr bwMode="auto">
          <a:xfrm>
            <a:off x="3048000" y="5716588"/>
            <a:ext cx="3048000" cy="1141412"/>
          </a:xfrm>
          <a:prstGeom prst="rect">
            <a:avLst/>
          </a:prstGeom>
          <a:noFill/>
          <a:ln w="9525">
            <a:noFill/>
            <a:miter lim="800000"/>
            <a:headEnd/>
            <a:tailEnd/>
          </a:ln>
        </p:spPr>
      </p:pic>
      <p:pic>
        <p:nvPicPr>
          <p:cNvPr id="5" name="图片 6" descr="C:/Users/1V994W2/PycharmProjects/PPT_Background_Generation/pic_temp/pic_half_down.png"/>
          <p:cNvPicPr>
            <a:picLocks noChangeArrowheads="1"/>
          </p:cNvPicPr>
          <p:nvPr userDrawn="1">
            <p:custDataLst>
              <p:tags r:id="rId5"/>
            </p:custDataLst>
          </p:nvPr>
        </p:nvPicPr>
        <p:blipFill>
          <a:blip r:embed="rId6" r:link="rId4"/>
          <a:srcRect/>
          <a:stretch>
            <a:fillRect/>
          </a:stretch>
        </p:blipFill>
        <p:spPr bwMode="auto">
          <a:xfrm>
            <a:off x="3048000" y="0"/>
            <a:ext cx="3048000" cy="1141413"/>
          </a:xfrm>
          <a:prstGeom prst="rect">
            <a:avLst/>
          </a:prstGeom>
          <a:noFill/>
          <a:ln w="9525">
            <a:noFill/>
            <a:miter lim="800000"/>
            <a:headEnd/>
            <a:tailEnd/>
          </a:ln>
        </p:spPr>
      </p:pic>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6" name="日期占位符 3"/>
          <p:cNvSpPr>
            <a:spLocks noGrp="1"/>
          </p:cNvSpPr>
          <p:nvPr>
            <p:ph type="dt" sz="half" idx="10"/>
          </p:nvPr>
        </p:nvSpPr>
        <p:spPr/>
        <p:txBody>
          <a:bodyPr/>
          <a:lstStyle>
            <a:lvl1pPr>
              <a:defRPr/>
            </a:lvl1pPr>
          </a:lstStyle>
          <a:p>
            <a:pPr>
              <a:defRPr/>
            </a:pPr>
            <a:fld id="{C6B72A63-D51F-4865-9CAF-5758E9B085A1}"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5F6EDA28-30E6-4C48-967F-57365DEFBEBC}" type="slidenum">
              <a:rPr lang="zh-CN" altLang="en-US"/>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8" descr="C:/Users/1V994W2/PycharmProjects/PPT_Background_Generation/pic_temp/0_pic_quater_left_up.png"/>
          <p:cNvPicPr>
            <a:picLocks noChangeArrowheads="1"/>
          </p:cNvPicPr>
          <p:nvPr userDrawn="1">
            <p:custDataLst>
              <p:tags r:id="rId2"/>
            </p:custDataLst>
          </p:nvPr>
        </p:nvPicPr>
        <p:blipFill>
          <a:blip r:embed="rId3" r:link="rId4"/>
          <a:srcRect/>
          <a:stretch>
            <a:fillRect/>
          </a:stretch>
        </p:blipFill>
        <p:spPr bwMode="auto">
          <a:xfrm>
            <a:off x="0" y="0"/>
            <a:ext cx="539750" cy="633413"/>
          </a:xfrm>
          <a:prstGeom prst="rect">
            <a:avLst/>
          </a:prstGeom>
          <a:noFill/>
          <a:ln w="9525">
            <a:noFill/>
            <a:miter lim="800000"/>
            <a:headEnd/>
            <a:tailEnd/>
          </a:ln>
        </p:spPr>
      </p:pic>
      <p:pic>
        <p:nvPicPr>
          <p:cNvPr id="6" name="图片 7" descr="C:/Users/1V994W2/PycharmProjects/PPT_Background_Generation/pic_temp/1_pic_quater_right_up.png"/>
          <p:cNvPicPr>
            <a:picLocks noChangeArrowheads="1"/>
          </p:cNvPicPr>
          <p:nvPr userDrawn="1">
            <p:custDataLst>
              <p:tags r:id="rId5"/>
            </p:custDataLst>
          </p:nvPr>
        </p:nvPicPr>
        <p:blipFill>
          <a:blip r:embed="rId6" r:link="rId4"/>
          <a:srcRect/>
          <a:stretch>
            <a:fillRect/>
          </a:stretch>
        </p:blipFill>
        <p:spPr bwMode="auto">
          <a:xfrm>
            <a:off x="8604250" y="0"/>
            <a:ext cx="539750" cy="633413"/>
          </a:xfrm>
          <a:prstGeom prst="rect">
            <a:avLst/>
          </a:prstGeom>
          <a:noFill/>
          <a:ln w="9525">
            <a:noFill/>
            <a:miter lim="800000"/>
            <a:headEnd/>
            <a:tailEnd/>
          </a:ln>
        </p:spPr>
      </p:pic>
      <p:sp>
        <p:nvSpPr>
          <p:cNvPr id="2" name="标题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日期占位符 4"/>
          <p:cNvSpPr>
            <a:spLocks noGrp="1"/>
          </p:cNvSpPr>
          <p:nvPr>
            <p:ph type="dt" sz="half" idx="10"/>
          </p:nvPr>
        </p:nvSpPr>
        <p:spPr/>
        <p:txBody>
          <a:bodyPr/>
          <a:lstStyle>
            <a:lvl1pPr>
              <a:defRPr/>
            </a:lvl1pPr>
          </a:lstStyle>
          <a:p>
            <a:pPr>
              <a:defRPr/>
            </a:pPr>
            <a:fld id="{E412D7A7-2B3A-4539-A7B4-88486F88E38C}" type="datetimeFigureOut">
              <a:rPr lang="zh-CN" altLang="en-US"/>
            </a:fld>
            <a:endParaRPr lang="zh-CN" altLang="en-US"/>
          </a:p>
        </p:txBody>
      </p:sp>
      <p:sp>
        <p:nvSpPr>
          <p:cNvPr id="8" name="页脚占位符 5"/>
          <p:cNvSpPr>
            <a:spLocks noGrp="1"/>
          </p:cNvSpPr>
          <p:nvPr>
            <p:ph type="ftr" sz="quarter" idx="11"/>
          </p:nvPr>
        </p:nvSpPr>
        <p:spPr/>
        <p:txBody>
          <a:bodyPr/>
          <a:lstStyle>
            <a:lvl1pPr>
              <a:defRPr/>
            </a:lvl1pPr>
          </a:lstStyle>
          <a:p>
            <a:pPr>
              <a:defRPr/>
            </a:pPr>
            <a:endParaRPr lang="zh-CN" altLang="en-US"/>
          </a:p>
        </p:txBody>
      </p:sp>
      <p:sp>
        <p:nvSpPr>
          <p:cNvPr id="9" name="灯片编号占位符 6"/>
          <p:cNvSpPr>
            <a:spLocks noGrp="1"/>
          </p:cNvSpPr>
          <p:nvPr>
            <p:ph type="sldNum" sz="quarter" idx="12"/>
          </p:nvPr>
        </p:nvSpPr>
        <p:spPr/>
        <p:txBody>
          <a:bodyPr/>
          <a:lstStyle>
            <a:lvl1pPr>
              <a:defRPr/>
            </a:lvl1pPr>
          </a:lstStyle>
          <a:p>
            <a:pPr>
              <a:defRPr/>
            </a:pPr>
            <a:fld id="{50EA5ADE-3BB2-47F6-8DD0-16C46EE8DE6B}"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图片 10" descr="C:/Users/1V994W2/PycharmProjects/PPT_Background_Generation/pic_temp/0_pic_quater_left_up.png"/>
          <p:cNvPicPr>
            <a:picLocks noChangeArrowheads="1"/>
          </p:cNvPicPr>
          <p:nvPr userDrawn="1">
            <p:custDataLst>
              <p:tags r:id="rId2"/>
            </p:custDataLst>
          </p:nvPr>
        </p:nvPicPr>
        <p:blipFill>
          <a:blip r:embed="rId3" r:link="rId4"/>
          <a:srcRect/>
          <a:stretch>
            <a:fillRect/>
          </a:stretch>
        </p:blipFill>
        <p:spPr bwMode="auto">
          <a:xfrm>
            <a:off x="0" y="0"/>
            <a:ext cx="539750" cy="633413"/>
          </a:xfrm>
          <a:prstGeom prst="rect">
            <a:avLst/>
          </a:prstGeom>
          <a:noFill/>
          <a:ln w="9525">
            <a:noFill/>
            <a:miter lim="800000"/>
            <a:headEnd/>
            <a:tailEnd/>
          </a:ln>
        </p:spPr>
      </p:pic>
      <p:pic>
        <p:nvPicPr>
          <p:cNvPr id="8" name="图片 9" descr="C:/Users/1V994W2/PycharmProjects/PPT_Background_Generation/pic_temp/1_pic_quater_right_up.png"/>
          <p:cNvPicPr>
            <a:picLocks noChangeArrowheads="1"/>
          </p:cNvPicPr>
          <p:nvPr userDrawn="1">
            <p:custDataLst>
              <p:tags r:id="rId5"/>
            </p:custDataLst>
          </p:nvPr>
        </p:nvPicPr>
        <p:blipFill>
          <a:blip r:embed="rId6" r:link="rId4"/>
          <a:srcRect/>
          <a:stretch>
            <a:fillRect/>
          </a:stretch>
        </p:blipFill>
        <p:spPr bwMode="auto">
          <a:xfrm>
            <a:off x="8604250" y="0"/>
            <a:ext cx="539750" cy="633413"/>
          </a:xfrm>
          <a:prstGeom prst="rect">
            <a:avLst/>
          </a:prstGeom>
          <a:noFill/>
          <a:ln w="9525">
            <a:noFill/>
            <a:miter lim="800000"/>
            <a:headEnd/>
            <a:tailEnd/>
          </a:ln>
        </p:spPr>
      </p:pic>
      <p:sp>
        <p:nvSpPr>
          <p:cNvPr id="2" name="标题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9" name="日期占位符 6"/>
          <p:cNvSpPr>
            <a:spLocks noGrp="1"/>
          </p:cNvSpPr>
          <p:nvPr>
            <p:ph type="dt" sz="half" idx="10"/>
          </p:nvPr>
        </p:nvSpPr>
        <p:spPr/>
        <p:txBody>
          <a:bodyPr/>
          <a:lstStyle>
            <a:lvl1pPr>
              <a:defRPr/>
            </a:lvl1pPr>
          </a:lstStyle>
          <a:p>
            <a:pPr>
              <a:defRPr/>
            </a:pPr>
            <a:fld id="{32F9BE0E-314B-4370-90D3-8FBCA25AA09C}" type="datetimeFigureOut">
              <a:rPr lang="zh-CN" altLang="en-US"/>
            </a:fld>
            <a:endParaRPr lang="zh-CN" altLang="en-US"/>
          </a:p>
        </p:txBody>
      </p:sp>
      <p:sp>
        <p:nvSpPr>
          <p:cNvPr id="10" name="页脚占位符 7"/>
          <p:cNvSpPr>
            <a:spLocks noGrp="1"/>
          </p:cNvSpPr>
          <p:nvPr>
            <p:ph type="ftr" sz="quarter" idx="11"/>
          </p:nvPr>
        </p:nvSpPr>
        <p:spPr/>
        <p:txBody>
          <a:bodyPr/>
          <a:lstStyle>
            <a:lvl1pPr>
              <a:defRPr/>
            </a:lvl1pPr>
          </a:lstStyle>
          <a:p>
            <a:pPr>
              <a:defRPr/>
            </a:pPr>
            <a:endParaRPr lang="zh-CN" altLang="en-US"/>
          </a:p>
        </p:txBody>
      </p:sp>
      <p:sp>
        <p:nvSpPr>
          <p:cNvPr id="11" name="灯片编号占位符 8"/>
          <p:cNvSpPr>
            <a:spLocks noGrp="1"/>
          </p:cNvSpPr>
          <p:nvPr>
            <p:ph type="sldNum" sz="quarter" idx="12"/>
          </p:nvPr>
        </p:nvSpPr>
        <p:spPr/>
        <p:txBody>
          <a:bodyPr/>
          <a:lstStyle>
            <a:lvl1pPr>
              <a:defRPr/>
            </a:lvl1pPr>
          </a:lstStyle>
          <a:p>
            <a:pPr>
              <a:defRPr/>
            </a:pPr>
            <a:fld id="{F25DB030-004E-44F6-8C6F-E9FD89A85750}"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14" descr="C:/Users/1V994W2/PycharmProjects/PPT_Background_Generation/pic_temp/pic_half_left.png"/>
          <p:cNvPicPr>
            <a:picLocks noChangeArrowheads="1"/>
          </p:cNvPicPr>
          <p:nvPr userDrawn="1">
            <p:custDataLst>
              <p:tags r:id="rId2"/>
            </p:custDataLst>
          </p:nvPr>
        </p:nvPicPr>
        <p:blipFill>
          <a:blip r:embed="rId3" r:link="rId4"/>
          <a:srcRect/>
          <a:stretch>
            <a:fillRect/>
          </a:stretch>
        </p:blipFill>
        <p:spPr bwMode="auto">
          <a:xfrm>
            <a:off x="0" y="1397000"/>
            <a:ext cx="2709863" cy="4064000"/>
          </a:xfrm>
          <a:prstGeom prst="rect">
            <a:avLst/>
          </a:prstGeom>
          <a:noFill/>
          <a:ln w="9525">
            <a:noFill/>
            <a:miter lim="800000"/>
            <a:headEnd/>
            <a:tailEnd/>
          </a:ln>
        </p:spPr>
      </p:pic>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AF4AE57D-D58A-4160-80BB-1B668219F915}" type="datetimeFigureOut">
              <a:rPr lang="zh-CN" altLang="en-US"/>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502D05D1-5D50-4812-8D26-042F51E95004}"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A55AF5FE-DC3B-419D-9BD1-443E9F5A6E9B}" type="datetimeFigureOut">
              <a:rPr lang="zh-CN" altLang="en-US"/>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5EC02B8C-343F-4EA4-B6F1-70056D33026A}"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endParaRPr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fld id="{CB2F5F1D-449B-4F46-B968-90C8D376003C}" type="datetimeFigureOut">
              <a:rPr lang="zh-CN" altLang="en-US"/>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CD233681-E685-4BE9-9B2F-D84170B8F981}"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任意多边形 6"/>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8" name="任意多边形 7"/>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pic>
        <p:nvPicPr>
          <p:cNvPr id="9" name="图片 19" descr="C:/Users/1V994W2/PycharmProjects/PPT_Background_Generation/pic_temp/0_pic_quater_left_up.png"/>
          <p:cNvPicPr>
            <a:picLocks noChangeArrowheads="1"/>
          </p:cNvPicPr>
          <p:nvPr userDrawn="1">
            <p:custDataLst>
              <p:tags r:id="rId2"/>
            </p:custDataLst>
          </p:nvPr>
        </p:nvPicPr>
        <p:blipFill>
          <a:blip r:embed="rId3" r:link="rId4"/>
          <a:srcRect/>
          <a:stretch>
            <a:fillRect/>
          </a:stretch>
        </p:blipFill>
        <p:spPr bwMode="auto">
          <a:xfrm>
            <a:off x="0" y="0"/>
            <a:ext cx="539750" cy="633413"/>
          </a:xfrm>
          <a:prstGeom prst="rect">
            <a:avLst/>
          </a:prstGeom>
          <a:noFill/>
          <a:ln w="9525">
            <a:noFill/>
            <a:miter lim="800000"/>
            <a:headEnd/>
            <a:tailEnd/>
          </a:ln>
        </p:spPr>
      </p:pic>
      <p:pic>
        <p:nvPicPr>
          <p:cNvPr id="10" name="图片 7" descr="C:/Users/1V994W2/PycharmProjects/PPT_Background_Generation/pic_temp/1_pic_quater_right_up.png"/>
          <p:cNvPicPr>
            <a:picLocks noChangeArrowheads="1"/>
          </p:cNvPicPr>
          <p:nvPr userDrawn="1">
            <p:custDataLst>
              <p:tags r:id="rId5"/>
            </p:custDataLst>
          </p:nvPr>
        </p:nvPicPr>
        <p:blipFill>
          <a:blip r:embed="rId6" r:link="rId4"/>
          <a:srcRect/>
          <a:stretch>
            <a:fillRect/>
          </a:stretch>
        </p:blipFill>
        <p:spPr bwMode="auto">
          <a:xfrm>
            <a:off x="8604250" y="0"/>
            <a:ext cx="539750" cy="633413"/>
          </a:xfrm>
          <a:prstGeom prst="rect">
            <a:avLst/>
          </a:prstGeom>
          <a:noFill/>
          <a:ln w="9525">
            <a:noFill/>
            <a:miter lim="800000"/>
            <a:headEnd/>
            <a:tailEnd/>
          </a:ln>
        </p:spPr>
      </p:pic>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11" name="日期占位符 4"/>
          <p:cNvSpPr>
            <a:spLocks noGrp="1"/>
          </p:cNvSpPr>
          <p:nvPr>
            <p:ph type="dt" sz="half" idx="10"/>
          </p:nvPr>
        </p:nvSpPr>
        <p:spPr/>
        <p:txBody>
          <a:bodyPr/>
          <a:lstStyle>
            <a:lvl1pPr>
              <a:defRPr/>
            </a:lvl1pPr>
          </a:lstStyle>
          <a:p>
            <a:pPr>
              <a:defRPr/>
            </a:pPr>
            <a:fld id="{41EB76C0-ABFC-4D52-85CD-2845AA32B22F}" type="datetimeFigureOut">
              <a:rPr lang="zh-CN" altLang="en-US"/>
            </a:fld>
            <a:endParaRPr lang="zh-CN" altLang="en-US" dirty="0"/>
          </a:p>
        </p:txBody>
      </p:sp>
      <p:sp>
        <p:nvSpPr>
          <p:cNvPr id="12" name="页脚占位符 5"/>
          <p:cNvSpPr>
            <a:spLocks noGrp="1"/>
          </p:cNvSpPr>
          <p:nvPr>
            <p:ph type="ftr" sz="quarter" idx="11"/>
          </p:nvPr>
        </p:nvSpPr>
        <p:spPr/>
        <p:txBody>
          <a:bodyPr/>
          <a:lstStyle>
            <a:lvl1pPr>
              <a:defRPr/>
            </a:lvl1pPr>
          </a:lstStyle>
          <a:p>
            <a:pPr>
              <a:defRPr/>
            </a:pPr>
            <a:endParaRPr lang="zh-CN" altLang="en-US"/>
          </a:p>
        </p:txBody>
      </p:sp>
      <p:sp>
        <p:nvSpPr>
          <p:cNvPr id="13" name="灯片编号占位符 6"/>
          <p:cNvSpPr>
            <a:spLocks noGrp="1"/>
          </p:cNvSpPr>
          <p:nvPr>
            <p:ph type="sldNum" sz="quarter" idx="12"/>
          </p:nvPr>
        </p:nvSpPr>
        <p:spPr>
          <a:xfrm>
            <a:off x="8077200" y="6356350"/>
            <a:ext cx="609600" cy="365125"/>
          </a:xfrm>
        </p:spPr>
        <p:txBody>
          <a:bodyPr/>
          <a:lstStyle>
            <a:lvl1pPr>
              <a:defRPr/>
            </a:lvl1pPr>
          </a:lstStyle>
          <a:p>
            <a:pPr>
              <a:defRPr/>
            </a:pPr>
            <a:fld id="{B548CDF3-7D3A-459C-8AEB-C3FB204A57E7}"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tags" Target="../tags/tag66.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8" name="任意多边形 7"/>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1028" name="标题占位符 8"/>
          <p:cNvSpPr>
            <a:spLocks noGrp="1"/>
          </p:cNvSpPr>
          <p:nvPr>
            <p:ph type="title"/>
          </p:nvPr>
        </p:nvSpPr>
        <p:spPr bwMode="auto">
          <a:xfrm>
            <a:off x="457200" y="704850"/>
            <a:ext cx="8229600" cy="1143000"/>
          </a:xfrm>
          <a:prstGeom prst="rect">
            <a:avLst/>
          </a:prstGeom>
          <a:noFill/>
          <a:ln w="9525">
            <a:noFill/>
            <a:miter lim="800000"/>
          </a:ln>
        </p:spPr>
        <p:txBody>
          <a:bodyPr vert="horz" wrap="square" lIns="0" tIns="45720" rIns="0" bIns="0" numCol="1" anchor="b" anchorCtr="0" compatLnSpc="1"/>
          <a:lstStyle/>
          <a:p>
            <a:pPr lvl="0"/>
            <a:r>
              <a:rPr lang="zh-CN" altLang="en-US" smtClean="0"/>
              <a:t>单击此处编辑母版标题样式</a:t>
            </a:r>
            <a:endParaRPr lang="en-US" smtClean="0"/>
          </a:p>
        </p:txBody>
      </p:sp>
      <p:sp>
        <p:nvSpPr>
          <p:cNvPr id="1029" name="文本占位符 29"/>
          <p:cNvSpPr>
            <a:spLocks noGrp="1"/>
          </p:cNvSpPr>
          <p:nvPr>
            <p:ph type="body" idx="1"/>
          </p:nvPr>
        </p:nvSpPr>
        <p:spPr bwMode="auto">
          <a:xfrm>
            <a:off x="457200" y="1935163"/>
            <a:ext cx="8229600" cy="4389437"/>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FD3A40D5-D17B-40F1-9721-E71638D17F0C}" type="datetimeFigureOut">
              <a:rPr lang="zh-CN" altLang="en-US"/>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A3E2DBFD-DB48-43A7-BC04-4BDE14F0FC18}" type="slidenum">
              <a:rPr lang="zh-CN" altLang="en-US"/>
            </a:fld>
            <a:endParaRPr lang="zh-CN" altLang="en-US"/>
          </a:p>
        </p:txBody>
      </p:sp>
      <p:grpSp>
        <p:nvGrpSpPr>
          <p:cNvPr id="1033" name="组合 1"/>
          <p:cNvGrpSpPr/>
          <p:nvPr/>
        </p:nvGrpSpPr>
        <p:grpSpPr bwMode="auto">
          <a:xfrm>
            <a:off x="-19050" y="203200"/>
            <a:ext cx="9180513" cy="647700"/>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
        <p:nvSpPr>
          <p:cNvPr id="14"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2pPr>
      <a:lvl3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3pPr>
      <a:lvl4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4pPr>
      <a:lvl5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5pPr>
      <a:lvl6pPr marL="4572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6pPr>
      <a:lvl7pPr marL="9144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7pPr>
      <a:lvl8pPr marL="13716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8pPr>
      <a:lvl9pPr marL="18288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9.xml"/><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hyperlink" Target="https://baike.baidu.com/item/%E5%A4%84%E7%90%86%E5%99%A8%E4%B8%80%E8%87%B4%E6%80%A7/22719809" TargetMode="External"/><Relationship Id="rId4" Type="http://schemas.openxmlformats.org/officeDocument/2006/relationships/hyperlink" Target="https://baike.baidu.com/item/%E5%A4%9A%E5%A4%84%E7%90%86%E6%9C%BA%E7%B3%BB%E7%BB%9F/10015327" TargetMode="External"/><Relationship Id="rId3" Type="http://schemas.openxmlformats.org/officeDocument/2006/relationships/hyperlink" Target="https://baike.baidu.com/item/%E6%95%B0%E6%8D%AE%E4%B8%80%E8%87%B4%E6%80%A7/9895547" TargetMode="External"/><Relationship Id="rId2" Type="http://schemas.openxmlformats.org/officeDocument/2006/relationships/hyperlink" Target="https://baike.baidu.com/item/%E7%BC%93%E5%AD%98%E4%B8%80%E8%87%B4%E6%80%A7/15814005" TargetMode="External"/><Relationship Id="rId1" Type="http://schemas.openxmlformats.org/officeDocument/2006/relationships/tags" Target="../tags/tag70.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2143116"/>
            <a:ext cx="7851648" cy="1828800"/>
          </a:xfrm>
        </p:spPr>
        <p:txBody>
          <a:bodyPr/>
          <a:lstStyle/>
          <a:p>
            <a:pPr algn="ctr" eaLnBrk="1" fontAlgn="auto" hangingPunct="1">
              <a:spcAft>
                <a:spcPts val="0"/>
              </a:spcAft>
              <a:defRPr/>
            </a:pPr>
            <a:r>
              <a:rPr lang="en-US" altLang="zh-CN" dirty="0" smtClean="0"/>
              <a:t>C++11</a:t>
            </a:r>
            <a:r>
              <a:rPr lang="zh-CN" altLang="en-US" dirty="0" smtClean="0"/>
              <a:t>内存模型</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1"/>
            </p:custDataLst>
          </p:nvPr>
        </p:nvSpPr>
        <p:spPr>
          <a:xfrm>
            <a:off x="455613" y="2198688"/>
            <a:ext cx="8232775" cy="3346450"/>
          </a:xfrm>
          <a:prstGeom prst="rect">
            <a:avLst/>
          </a:prstGeom>
          <a:noFill/>
          <a:ln w="3175">
            <a:noFill/>
            <a:prstDash val="sysDash"/>
          </a:ln>
        </p:spPr>
        <p:txBody>
          <a:bodyPr lIns="54000" tIns="27000" rIns="54000" bIns="270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indent="-285750" algn="just" defTabSz="914400" fontAlgn="auto">
              <a:lnSpc>
                <a:spcPct val="130000"/>
              </a:lnSpc>
              <a:spcBef>
                <a:spcPts val="0"/>
              </a:spcBef>
              <a:spcAft>
                <a:spcPts val="800"/>
              </a:spcAft>
              <a:buFont typeface="Arial" panose="020B0604020202020204" pitchFamily="34" charset="0"/>
              <a:buChar char="•"/>
              <a:defRPr/>
            </a:pPr>
            <a:r>
              <a:rPr lang="zh-CN" altLang="en-US" sz="20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规则定义：本线程中，所有之前的写操作完成后，才能执行本原子操作。（在本线程中，你们先写，我最后写……）</a:t>
            </a:r>
            <a:endParaRPr lang="zh-CN" altLang="en-US" sz="20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p:txBody>
      </p:sp>
      <p:sp>
        <p:nvSpPr>
          <p:cNvPr id="4" name="Title 6"/>
          <p:cNvSpPr txBox="1"/>
          <p:nvPr>
            <p:custDataLst>
              <p:tags r:id="rId2"/>
            </p:custDataLst>
          </p:nvPr>
        </p:nvSpPr>
        <p:spPr>
          <a:xfrm>
            <a:off x="455613" y="1212850"/>
            <a:ext cx="8232775" cy="935038"/>
          </a:xfrm>
          <a:prstGeom prst="rect">
            <a:avLst/>
          </a:prstGeom>
          <a:noFill/>
          <a:ln w="3175">
            <a:noFill/>
            <a:prstDash val="sysDash"/>
          </a:ln>
        </p:spPr>
        <p:txBody>
          <a:bodyPr lIns="54000" tIns="27000" rIns="54000" bIns="81000" anchor="ct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indent="-285750" algn="just" defTabSz="914400" fontAlgn="auto">
              <a:lnSpc>
                <a:spcPct val="130000"/>
              </a:lnSpc>
              <a:spcBef>
                <a:spcPts val="0"/>
              </a:spcBef>
              <a:spcAft>
                <a:spcPts val="800"/>
              </a:spcAft>
              <a:buFont typeface="Arial" panose="020B0604020202020204" pitchFamily="34" charset="0"/>
              <a:buChar char="•"/>
              <a:defRPr/>
            </a:pPr>
            <a:endParaRPr lang="zh-CN" altLang="en-US" sz="27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sym typeface="+mn-ea"/>
            </a:endParaRPr>
          </a:p>
        </p:txBody>
      </p:sp>
      <p:sp>
        <p:nvSpPr>
          <p:cNvPr id="28676" name="标题 4"/>
          <p:cNvSpPr>
            <a:spLocks noGrp="1"/>
          </p:cNvSpPr>
          <p:nvPr>
            <p:ph type="title" idx="4294967295"/>
          </p:nvPr>
        </p:nvSpPr>
        <p:spPr/>
        <p:txBody>
          <a:bodyPr/>
          <a:lstStyle/>
          <a:p>
            <a:pPr algn="ctr" eaLnBrk="1" hangingPunct="1"/>
            <a:r>
              <a:rPr lang="zh-CN" altLang="en-US" smtClean="0"/>
              <a:t>memory_order_release</a:t>
            </a:r>
            <a:endParaRPr lang="zh-CN" altLang="en-US" smtClean="0"/>
          </a:p>
        </p:txBody>
      </p:sp>
    </p:spTree>
    <p:custDataLst>
      <p:tags r:id="rId3"/>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1"/>
            </p:custDataLst>
          </p:nvPr>
        </p:nvSpPr>
        <p:spPr>
          <a:xfrm>
            <a:off x="455613" y="2198688"/>
            <a:ext cx="8232775" cy="3873500"/>
          </a:xfrm>
          <a:prstGeom prst="rect">
            <a:avLst/>
          </a:prstGeom>
          <a:noFill/>
          <a:ln w="3175">
            <a:noFill/>
            <a:prstDash val="sysDash"/>
          </a:ln>
        </p:spPr>
        <p:txBody>
          <a:bodyPr lIns="54000" tIns="27000" rIns="54000" bIns="270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indent="-285750" algn="just" defTabSz="914400" fontAlgn="auto">
              <a:lnSpc>
                <a:spcPct val="130000"/>
              </a:lnSpc>
              <a:spcBef>
                <a:spcPts val="0"/>
              </a:spcBef>
              <a:spcAft>
                <a:spcPts val="800"/>
              </a:spcAft>
              <a:buFont typeface="Arial" panose="020B0604020202020204" pitchFamily="34" charset="0"/>
              <a:buChar char="•"/>
              <a:defRPr/>
            </a:pPr>
            <a:r>
              <a:rPr lang="zh-CN" altLang="en-US" sz="20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规则定义：本线程中，所有后续的有关本数据的操作，必须在本条原子操作完成之后执行。(本线程中，我只关心我自己，当我用memory_order_consume时，后面所有对我的读写操作都不能被提前执行……)</a:t>
            </a:r>
            <a:endParaRPr lang="zh-CN" altLang="en-US" sz="20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a:p>
            <a:pPr marL="285750" indent="-285750" algn="just" defTabSz="914400" fontAlgn="auto">
              <a:lnSpc>
                <a:spcPct val="130000"/>
              </a:lnSpc>
              <a:spcBef>
                <a:spcPts val="0"/>
              </a:spcBef>
              <a:spcAft>
                <a:spcPts val="800"/>
              </a:spcAft>
              <a:buFont typeface="Arial" panose="020B0604020202020204" pitchFamily="34" charset="0"/>
              <a:buChar char="•"/>
              <a:defRPr/>
            </a:pPr>
            <a:endParaRPr lang="zh-CN" altLang="en-US" sz="20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a:p>
            <a:pPr marL="285750" indent="-285750" algn="just" defTabSz="914400" fontAlgn="auto">
              <a:lnSpc>
                <a:spcPct val="130000"/>
              </a:lnSpc>
              <a:spcBef>
                <a:spcPts val="0"/>
              </a:spcBef>
              <a:spcAft>
                <a:spcPts val="800"/>
              </a:spcAft>
              <a:buFont typeface="Arial" panose="020B0604020202020204" pitchFamily="34" charset="0"/>
              <a:buChar char="•"/>
              <a:defRPr/>
            </a:pPr>
            <a:r>
              <a:rPr lang="zh-CN" altLang="en-US" sz="20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相比于memory_order__acquire，memory_order_consume进一步放松了依赖关系。前二者讲的内存顺序都是在操控/安排多个atomic数据之间的读写顺序，而memory_order_consume仅仅考虑对一个atomic数据的读写顺序。</a:t>
            </a:r>
            <a:endParaRPr lang="zh-CN" altLang="en-US" sz="20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p:txBody>
      </p:sp>
      <p:sp>
        <p:nvSpPr>
          <p:cNvPr id="29699" name="Title 6"/>
          <p:cNvSpPr txBox="1">
            <a:spLocks noChangeArrowheads="1"/>
          </p:cNvSpPr>
          <p:nvPr>
            <p:custDataLst>
              <p:tags r:id="rId2"/>
            </p:custDataLst>
          </p:nvPr>
        </p:nvSpPr>
        <p:spPr bwMode="auto">
          <a:xfrm>
            <a:off x="455613" y="1212850"/>
            <a:ext cx="8232775" cy="935038"/>
          </a:xfrm>
          <a:prstGeom prst="rect">
            <a:avLst/>
          </a:prstGeom>
          <a:noFill/>
          <a:ln w="3175">
            <a:noFill/>
            <a:prstDash val="sysDash"/>
            <a:miter lim="800000"/>
          </a:ln>
        </p:spPr>
        <p:txBody>
          <a:bodyPr lIns="54000" tIns="27000" rIns="54000" bIns="81000" anchor="ctr"/>
          <a:lstStyle/>
          <a:p>
            <a:pPr marL="285750" indent="-285750" algn="just">
              <a:lnSpc>
                <a:spcPct val="130000"/>
              </a:lnSpc>
              <a:spcAft>
                <a:spcPts val="800"/>
              </a:spcAft>
              <a:buFont typeface="Arial" panose="020B0604020202020204" pitchFamily="34" charset="0"/>
              <a:buChar char="•"/>
            </a:pPr>
            <a:endParaRPr lang="zh-CN" altLang="en-US" sz="2700" b="1">
              <a:solidFill>
                <a:srgbClr val="404040"/>
              </a:solidFill>
              <a:latin typeface="Calibri" panose="020F0502020204030204" pitchFamily="34" charset="0"/>
              <a:ea typeface="微软雅黑 Light" panose="020B0502040204020203" pitchFamily="34" charset="-122"/>
              <a:cs typeface="微软雅黑" panose="020B0503020204020204" charset="-122"/>
            </a:endParaRPr>
          </a:p>
        </p:txBody>
      </p:sp>
      <p:sp>
        <p:nvSpPr>
          <p:cNvPr id="29700" name="标题 4"/>
          <p:cNvSpPr>
            <a:spLocks noGrp="1"/>
          </p:cNvSpPr>
          <p:nvPr>
            <p:ph type="title" idx="4294967295"/>
          </p:nvPr>
        </p:nvSpPr>
        <p:spPr/>
        <p:txBody>
          <a:bodyPr/>
          <a:lstStyle/>
          <a:p>
            <a:pPr algn="ctr" eaLnBrk="1" hangingPunct="1"/>
            <a:r>
              <a:rPr lang="zh-CN" altLang="en-US" smtClean="0"/>
              <a:t>memory_order_consume</a:t>
            </a:r>
            <a:endParaRPr lang="zh-CN" altLang="en-US" smtClean="0"/>
          </a:p>
        </p:txBody>
      </p:sp>
    </p:spTree>
    <p:custDataLst>
      <p:tags r:id="rId3"/>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1"/>
            </p:custDataLst>
          </p:nvPr>
        </p:nvSpPr>
        <p:spPr>
          <a:xfrm>
            <a:off x="455613" y="2198688"/>
            <a:ext cx="8232775" cy="3346450"/>
          </a:xfrm>
          <a:prstGeom prst="rect">
            <a:avLst/>
          </a:prstGeom>
          <a:noFill/>
          <a:ln w="3175">
            <a:noFill/>
            <a:prstDash val="sysDash"/>
          </a:ln>
        </p:spPr>
        <p:txBody>
          <a:bodyPr lIns="54000" tIns="27000" rIns="54000" bIns="270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indent="-285750" algn="just" defTabSz="914400" fontAlgn="auto">
              <a:lnSpc>
                <a:spcPct val="130000"/>
              </a:lnSpc>
              <a:spcBef>
                <a:spcPts val="0"/>
              </a:spcBef>
              <a:spcAft>
                <a:spcPts val="800"/>
              </a:spcAft>
              <a:buFont typeface="Arial" panose="020B0604020202020204" pitchFamily="34" charset="0"/>
              <a:buChar char="•"/>
              <a:defRPr/>
            </a:pPr>
            <a:r>
              <a:rPr lang="zh-CN" altLang="en-US" sz="20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sym typeface="+mn-ea"/>
              </a:rPr>
              <a:t>规则定义：本线程中，所有后续的读、写操作，必须在本条原子操作完成后执行。(本线程中，我先读写，你们后读写……)</a:t>
            </a:r>
            <a:endParaRPr lang="zh-CN" altLang="en-US" sz="20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p:txBody>
      </p:sp>
      <p:sp>
        <p:nvSpPr>
          <p:cNvPr id="30723" name="Title 6"/>
          <p:cNvSpPr txBox="1">
            <a:spLocks noChangeArrowheads="1"/>
          </p:cNvSpPr>
          <p:nvPr>
            <p:custDataLst>
              <p:tags r:id="rId2"/>
            </p:custDataLst>
          </p:nvPr>
        </p:nvSpPr>
        <p:spPr bwMode="auto">
          <a:xfrm>
            <a:off x="455613" y="1212850"/>
            <a:ext cx="8232775" cy="935038"/>
          </a:xfrm>
          <a:prstGeom prst="rect">
            <a:avLst/>
          </a:prstGeom>
          <a:noFill/>
          <a:ln w="3175">
            <a:noFill/>
            <a:prstDash val="sysDash"/>
            <a:miter lim="800000"/>
          </a:ln>
        </p:spPr>
        <p:txBody>
          <a:bodyPr lIns="54000" tIns="27000" rIns="54000" bIns="81000" anchor="ctr"/>
          <a:lstStyle/>
          <a:p>
            <a:pPr marL="285750" indent="-285750" algn="just">
              <a:lnSpc>
                <a:spcPct val="130000"/>
              </a:lnSpc>
              <a:spcAft>
                <a:spcPts val="800"/>
              </a:spcAft>
              <a:buFont typeface="Arial" panose="020B0604020202020204" pitchFamily="34" charset="0"/>
              <a:buChar char="•"/>
            </a:pPr>
            <a:endParaRPr lang="zh-CN" altLang="en-US" sz="2700" b="1">
              <a:solidFill>
                <a:srgbClr val="404040"/>
              </a:solidFill>
              <a:latin typeface="Calibri" panose="020F0502020204030204" pitchFamily="34" charset="0"/>
              <a:ea typeface="微软雅黑 Light" panose="020B0502040204020203" pitchFamily="34" charset="-122"/>
              <a:cs typeface="微软雅黑" panose="020B0503020204020204" charset="-122"/>
            </a:endParaRPr>
          </a:p>
        </p:txBody>
      </p:sp>
      <p:sp>
        <p:nvSpPr>
          <p:cNvPr id="30724" name="标题 4"/>
          <p:cNvSpPr>
            <a:spLocks noGrp="1"/>
          </p:cNvSpPr>
          <p:nvPr>
            <p:ph type="title" idx="4294967295"/>
          </p:nvPr>
        </p:nvSpPr>
        <p:spPr/>
        <p:txBody>
          <a:bodyPr/>
          <a:lstStyle/>
          <a:p>
            <a:pPr eaLnBrk="1" hangingPunct="1"/>
            <a:r>
              <a:rPr lang="zh-CN" altLang="en-US" smtClean="0"/>
              <a:t>memory_order_acq_rel</a:t>
            </a:r>
            <a:endParaRPr lang="zh-CN" altLang="en-US" smtClean="0"/>
          </a:p>
        </p:txBody>
      </p:sp>
    </p:spTree>
    <p:custDataLst>
      <p:tags r:id="rId3"/>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1"/>
            </p:custDataLst>
          </p:nvPr>
        </p:nvSpPr>
        <p:spPr>
          <a:xfrm>
            <a:off x="428596" y="1928802"/>
            <a:ext cx="8232775" cy="4556147"/>
          </a:xfrm>
          <a:prstGeom prst="rect">
            <a:avLst/>
          </a:prstGeom>
          <a:noFill/>
          <a:ln w="3175">
            <a:noFill/>
            <a:prstDash val="sysDash"/>
          </a:ln>
        </p:spPr>
        <p:txBody>
          <a:bodyPr lIns="54000" tIns="27000" rIns="54000" bIns="270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defTabSz="914400" fontAlgn="auto">
              <a:lnSpc>
                <a:spcPts val="600"/>
              </a:lnSpc>
              <a:spcBef>
                <a:spcPts val="0"/>
              </a:spcBef>
              <a:spcAft>
                <a:spcPts val="800"/>
              </a:spcAft>
              <a:buFont typeface="Arial" panose="020B0604020202020204" pitchFamily="34" charset="0"/>
              <a:buNone/>
              <a:defRPr/>
            </a:pP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#include ＜thread＞</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#include ＜atomic＞</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#include ＜iostream＞</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using namespace std;</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atomic＜int＞ a;</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atomic＜int＞ b;</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int Thread1(int)</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int t=1;</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a.store(t,memory_order_relaxed);</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b.store(2,memory_order_release);//本原子操作前所有的写原子操作必须完成</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int Thread2(int)</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while(b.load(memory_order_acquire)!=2);//本原子操作必须完成才能执行之后所有的读原子操作</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cout＜＜a.load(memory_order_relaxed)＜＜endl;//1</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int main()</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thread t1(Thread1,0);</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thread t2(Thread2,0);</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t1.join();</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t2.join();</a:t>
            </a:r>
            <a:endPar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return 0</a:t>
            </a:r>
            <a:r>
              <a:rPr lang="zh-CN" altLang="en-US" sz="1000" spc="50" dirty="0" smtClean="0">
                <a:ln w="3175">
                  <a:noFill/>
                  <a:prstDash val="dash"/>
                </a:ln>
                <a:latin typeface="YaHei Consolas Hybrid" panose="020B0503020204020204" charset="-122"/>
                <a:ea typeface="微软雅黑 Light" panose="020B0502040204020203" pitchFamily="34" charset="-122"/>
                <a:cs typeface="微软雅黑" panose="020B0503020204020204" charset="-122"/>
              </a:rPr>
              <a:t>;</a:t>
            </a:r>
            <a:endParaRPr lang="zh-CN" altLang="en-US" sz="1000" spc="50" dirty="0" smtClean="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600"/>
              </a:lnSpc>
              <a:spcBef>
                <a:spcPts val="0"/>
              </a:spcBef>
              <a:spcAft>
                <a:spcPts val="800"/>
              </a:spcAft>
              <a:buFont typeface="Arial" panose="020B0604020202020204" pitchFamily="34" charset="0"/>
              <a:buNone/>
              <a:defRPr/>
            </a:pPr>
            <a:r>
              <a:rPr lang="zh-CN" altLang="en-US" sz="1000" spc="50" dirty="0" smtClean="0">
                <a:ln w="3175">
                  <a:noFill/>
                  <a:prstDash val="dash"/>
                </a:ln>
                <a:latin typeface="YaHei Consolas Hybrid" panose="020B0503020204020204" charset="-122"/>
                <a:ea typeface="微软雅黑 Light" panose="020B0502040204020203" pitchFamily="34" charset="-122"/>
                <a:cs typeface="微软雅黑" panose="020B0503020204020204" charset="-122"/>
              </a:rPr>
              <a:t>}</a:t>
            </a:r>
            <a:endParaRPr lang="zh-CN" altLang="en-US" sz="1000" spc="50" dirty="0" smtClean="0">
              <a:ln w="3175">
                <a:noFill/>
                <a:prstDash val="dash"/>
              </a:ln>
              <a:latin typeface="YaHei Consolas Hybrid" panose="020B0503020204020204" charset="-122"/>
              <a:ea typeface="微软雅黑 Light" panose="020B0502040204020203" pitchFamily="34" charset="-122"/>
              <a:cs typeface="微软雅黑" panose="020B0503020204020204" charset="-122"/>
            </a:endParaRPr>
          </a:p>
        </p:txBody>
      </p:sp>
      <p:sp>
        <p:nvSpPr>
          <p:cNvPr id="31747" name="Title 6"/>
          <p:cNvSpPr txBox="1">
            <a:spLocks noChangeArrowheads="1"/>
          </p:cNvSpPr>
          <p:nvPr>
            <p:custDataLst>
              <p:tags r:id="rId2"/>
            </p:custDataLst>
          </p:nvPr>
        </p:nvSpPr>
        <p:spPr bwMode="auto">
          <a:xfrm>
            <a:off x="455613" y="1212850"/>
            <a:ext cx="8232775" cy="935038"/>
          </a:xfrm>
          <a:prstGeom prst="rect">
            <a:avLst/>
          </a:prstGeom>
          <a:noFill/>
          <a:ln w="3175">
            <a:noFill/>
            <a:prstDash val="sysDash"/>
            <a:miter lim="800000"/>
          </a:ln>
        </p:spPr>
        <p:txBody>
          <a:bodyPr lIns="54000" tIns="27000" rIns="54000" bIns="81000" anchor="ctr"/>
          <a:lstStyle/>
          <a:p>
            <a:pPr defTabSz="913130">
              <a:lnSpc>
                <a:spcPct val="90000"/>
              </a:lnSpc>
              <a:spcAft>
                <a:spcPts val="800"/>
              </a:spcAft>
            </a:pPr>
            <a:endParaRPr lang="zh-CN" altLang="en-US" sz="2700" b="1">
              <a:solidFill>
                <a:srgbClr val="404040"/>
              </a:solidFill>
              <a:latin typeface="Calibri" panose="020F0502020204030204" pitchFamily="34" charset="0"/>
              <a:ea typeface="微软雅黑" panose="020B0503020204020204" charset="-122"/>
            </a:endParaRPr>
          </a:p>
        </p:txBody>
      </p:sp>
      <p:sp>
        <p:nvSpPr>
          <p:cNvPr id="31748" name="标题 4"/>
          <p:cNvSpPr>
            <a:spLocks noGrp="1"/>
          </p:cNvSpPr>
          <p:nvPr>
            <p:ph type="title" idx="4294967295"/>
          </p:nvPr>
        </p:nvSpPr>
        <p:spPr/>
        <p:txBody>
          <a:bodyPr/>
          <a:lstStyle/>
          <a:p>
            <a:pPr algn="ctr" eaLnBrk="1" hangingPunct="1"/>
            <a:r>
              <a:rPr lang="en-US" altLang="en-US" smtClean="0">
                <a:ea typeface="隶书" panose="02010509060101010101" pitchFamily="49" charset="-122"/>
              </a:rPr>
              <a:t>C++11</a:t>
            </a:r>
            <a:r>
              <a:rPr lang="zh-CN" altLang="en-US" smtClean="0"/>
              <a:t>代码例子</a:t>
            </a:r>
            <a:endParaRPr lang="zh-CN" altLang="en-US" smtClean="0"/>
          </a:p>
        </p:txBody>
      </p:sp>
    </p:spTree>
    <p:custDataLst>
      <p:tags r:id="rId3"/>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1"/>
            </p:custDataLst>
          </p:nvPr>
        </p:nvSpPr>
        <p:spPr>
          <a:xfrm>
            <a:off x="455613" y="2198688"/>
            <a:ext cx="8232775" cy="3346450"/>
          </a:xfrm>
          <a:prstGeom prst="rect">
            <a:avLst/>
          </a:prstGeom>
          <a:noFill/>
          <a:ln w="3175">
            <a:noFill/>
            <a:prstDash val="sysDash"/>
          </a:ln>
        </p:spPr>
        <p:txBody>
          <a:bodyPr lIns="54000" tIns="27000" rIns="54000" bIns="270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indent="-285750" algn="just" defTabSz="914400" fontAlgn="auto">
              <a:lnSpc>
                <a:spcPct val="130000"/>
              </a:lnSpc>
              <a:spcBef>
                <a:spcPts val="0"/>
              </a:spcBef>
              <a:spcAft>
                <a:spcPts val="800"/>
              </a:spcAft>
              <a:buFont typeface="Arial" panose="020B0604020202020204" pitchFamily="34" charset="0"/>
              <a:buChar char="•"/>
              <a:defRPr/>
            </a:pPr>
            <a:r>
              <a:rPr altLang="zh-CN"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__atomic</a:t>
            </a:r>
            <a:r>
              <a:rPr lang="zh-CN" altLang="en-US"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开头的内联函数</a:t>
            </a:r>
            <a:endParaRPr lang="zh-CN" altLang="en-US"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a:p>
            <a:pPr marL="285750" indent="-285750" algn="just" defTabSz="914400" fontAlgn="auto">
              <a:lnSpc>
                <a:spcPct val="130000"/>
              </a:lnSpc>
              <a:spcBef>
                <a:spcPts val="0"/>
              </a:spcBef>
              <a:spcAft>
                <a:spcPts val="800"/>
              </a:spcAft>
              <a:buFont typeface="Arial" panose="020B0604020202020204" pitchFamily="34" charset="0"/>
              <a:buChar char="•"/>
              <a:defRPr/>
            </a:pPr>
            <a:r>
              <a:rPr lang="zh-CN" altLang="en-US"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兼容</a:t>
            </a:r>
            <a:r>
              <a:rPr altLang="zh-CN"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C++11</a:t>
            </a:r>
            <a:r>
              <a:rPr lang="zh-CN" altLang="en-US"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内存模型</a:t>
            </a:r>
            <a:endParaRPr altLang="zh-CN"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a:p>
            <a:pPr marL="285750" indent="-285750" algn="just" defTabSz="914400" fontAlgn="auto">
              <a:lnSpc>
                <a:spcPct val="130000"/>
              </a:lnSpc>
              <a:spcBef>
                <a:spcPts val="0"/>
              </a:spcBef>
              <a:spcAft>
                <a:spcPts val="800"/>
              </a:spcAft>
              <a:buFont typeface="Arial" panose="020B0604020202020204" pitchFamily="34" charset="0"/>
              <a:buChar char="•"/>
              <a:defRPr/>
            </a:pPr>
            <a:r>
              <a:rPr lang="zh-CN" altLang="en-US"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支持数据读写，支持逻辑运算、测试运算、加减运算</a:t>
            </a:r>
            <a:endParaRPr lang="zh-CN" altLang="en-US"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a:p>
            <a:pPr marL="285750" indent="-285750" algn="just" defTabSz="914400" fontAlgn="auto">
              <a:lnSpc>
                <a:spcPct val="130000"/>
              </a:lnSpc>
              <a:spcBef>
                <a:spcPts val="0"/>
              </a:spcBef>
              <a:spcAft>
                <a:spcPts val="800"/>
              </a:spcAft>
              <a:buFont typeface="Arial" panose="020B0604020202020204" pitchFamily="34" charset="0"/>
              <a:buChar char="•"/>
              <a:defRPr/>
            </a:pPr>
            <a:r>
              <a:rPr lang="zh-CN" altLang="en-US"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支持</a:t>
            </a:r>
            <a:r>
              <a:rPr altLang="zh-CN"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1</a:t>
            </a:r>
            <a:r>
              <a:rPr lang="zh-CN" altLang="en-US"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a:t>
            </a:r>
            <a:r>
              <a:rPr altLang="zh-CN"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2</a:t>
            </a:r>
            <a:r>
              <a:rPr lang="zh-CN" altLang="en-US"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a:t>
            </a:r>
            <a:r>
              <a:rPr altLang="zh-CN"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4</a:t>
            </a:r>
            <a:r>
              <a:rPr lang="zh-CN" altLang="en-US"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a:t>
            </a:r>
            <a:r>
              <a:rPr altLang="zh-CN"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8</a:t>
            </a:r>
            <a:r>
              <a:rPr lang="zh-CN" altLang="en-US"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字节，</a:t>
            </a:r>
            <a:r>
              <a:rPr altLang="zh-CN"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x86</a:t>
            </a:r>
            <a:r>
              <a:rPr lang="zh-CN" altLang="en-US"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平台支持</a:t>
            </a:r>
            <a:r>
              <a:rPr altLang="zh-CN"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16</a:t>
            </a:r>
            <a:r>
              <a:rPr lang="zh-CN" altLang="en-US"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字节</a:t>
            </a:r>
            <a:endParaRPr lang="zh-CN" altLang="en-US" sz="2000" b="1"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p:txBody>
      </p:sp>
      <p:sp>
        <p:nvSpPr>
          <p:cNvPr id="32771" name="Title 6"/>
          <p:cNvSpPr txBox="1">
            <a:spLocks noChangeArrowheads="1"/>
          </p:cNvSpPr>
          <p:nvPr>
            <p:custDataLst>
              <p:tags r:id="rId2"/>
            </p:custDataLst>
          </p:nvPr>
        </p:nvSpPr>
        <p:spPr bwMode="auto">
          <a:xfrm>
            <a:off x="455613" y="1212850"/>
            <a:ext cx="8232775" cy="935038"/>
          </a:xfrm>
          <a:prstGeom prst="rect">
            <a:avLst/>
          </a:prstGeom>
          <a:noFill/>
          <a:ln w="3175">
            <a:noFill/>
            <a:prstDash val="sysDash"/>
            <a:miter lim="800000"/>
          </a:ln>
        </p:spPr>
        <p:txBody>
          <a:bodyPr lIns="54000" tIns="27000" rIns="54000" bIns="81000" anchor="ctr"/>
          <a:lstStyle/>
          <a:p>
            <a:pPr defTabSz="913130">
              <a:lnSpc>
                <a:spcPct val="90000"/>
              </a:lnSpc>
              <a:spcAft>
                <a:spcPts val="800"/>
              </a:spcAft>
            </a:pPr>
            <a:endParaRPr lang="zh-CN" altLang="en-US" sz="2700" b="1">
              <a:solidFill>
                <a:srgbClr val="404040"/>
              </a:solidFill>
              <a:latin typeface="Calibri" panose="020F0502020204030204" pitchFamily="34" charset="0"/>
              <a:ea typeface="微软雅黑" panose="020B0503020204020204" charset="-122"/>
            </a:endParaRPr>
          </a:p>
        </p:txBody>
      </p:sp>
      <p:sp>
        <p:nvSpPr>
          <p:cNvPr id="32772" name="标题 5"/>
          <p:cNvSpPr>
            <a:spLocks noGrp="1"/>
          </p:cNvSpPr>
          <p:nvPr>
            <p:ph type="title" idx="4294967295"/>
          </p:nvPr>
        </p:nvSpPr>
        <p:spPr/>
        <p:txBody>
          <a:bodyPr/>
          <a:lstStyle/>
          <a:p>
            <a:pPr eaLnBrk="1" hangingPunct="1"/>
            <a:r>
              <a:rPr lang="en-US" altLang="en-US" smtClean="0">
                <a:ea typeface="隶书" panose="02010509060101010101" pitchFamily="49" charset="-122"/>
              </a:rPr>
              <a:t>gcc</a:t>
            </a:r>
            <a:r>
              <a:rPr lang="zh-CN" altLang="en-US" smtClean="0"/>
              <a:t>内置支持</a:t>
            </a:r>
            <a:endParaRPr lang="zh-CN" altLang="en-US" smtClean="0"/>
          </a:p>
        </p:txBody>
      </p:sp>
    </p:spTree>
    <p:custDataLst>
      <p:tags r:id="rId3"/>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1"/>
            </p:custDataLst>
          </p:nvPr>
        </p:nvSpPr>
        <p:spPr>
          <a:xfrm>
            <a:off x="455613" y="2016125"/>
            <a:ext cx="8232775" cy="4184650"/>
          </a:xfrm>
          <a:prstGeom prst="rect">
            <a:avLst/>
          </a:prstGeom>
          <a:noFill/>
          <a:ln w="3175">
            <a:noFill/>
            <a:prstDash val="sysDash"/>
          </a:ln>
        </p:spPr>
        <p:txBody>
          <a:bodyPr lIns="54000" tIns="27000" rIns="54000" bIns="270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defTabSz="914400" fontAlgn="auto">
              <a:lnSpc>
                <a:spcPts val="1000"/>
              </a:lnSpc>
              <a:spcBef>
                <a:spcPts val="0"/>
              </a:spcBef>
              <a:spcAft>
                <a:spcPts val="800"/>
              </a:spcAft>
              <a:buFont typeface="Arial" panose="020B0604020202020204" pitchFamily="34" charset="0"/>
              <a:buNone/>
              <a:defRPr/>
            </a:pPr>
            <a:endPar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rPr>
              <a:t>static __rte_always_inline void</a:t>
            </a:r>
            <a:endPar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rPr>
              <a:t>update_tail(struct rte_ring_headtail *ht, uint32_t old_val, uint32_t new_val,</a:t>
            </a:r>
            <a:endPar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rPr>
              <a:t>		uint32_t single, uint32_t enqueue)</a:t>
            </a:r>
            <a:endPar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rPr>
              <a:t>{</a:t>
            </a:r>
            <a:endPar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rPr>
              <a:t>	RTE_SET_USED(enqueue);</a:t>
            </a:r>
            <a:endPar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endPar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rPr>
              <a:t>	/*</a:t>
            </a:r>
            <a:endPar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rPr>
              <a:t>	 * If there are other enqueues/dequeues in progress that preceded us,</a:t>
            </a:r>
            <a:endPar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rPr>
              <a:t>	 * we need to wait for them to complete</a:t>
            </a:r>
            <a:endPar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rPr>
              <a:t>	 */</a:t>
            </a:r>
            <a:endPar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rPr>
              <a:t>	if (!single)</a:t>
            </a:r>
            <a:endPar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rPr>
              <a:t>		while (unlikely(ht-&gt;tail != old_val))</a:t>
            </a:r>
            <a:endPar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rPr>
              <a:t>			rte_pause();</a:t>
            </a:r>
            <a:endPar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endPar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rPr>
              <a:t>	__atomic_store_n(&amp;ht-&gt;tail, new_val, __ATOMIC_RELEASE);</a:t>
            </a:r>
            <a:endPar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rPr>
              <a:t>}</a:t>
            </a:r>
            <a:endParaRPr lang="zh-CN" altLang="en-US" sz="1600" spc="50" dirty="0">
              <a:ln w="3175">
                <a:noFill/>
                <a:prstDash val="dash"/>
              </a:ln>
              <a:latin typeface="Microsoft YaHei UI" panose="020B0503020204020204" pitchFamily="34" charset="-122"/>
              <a:ea typeface="Microsoft YaHei UI" panose="020B0503020204020204" pitchFamily="34" charset="-122"/>
              <a:cs typeface="微软雅黑" panose="020B0503020204020204" charset="-122"/>
            </a:endParaRPr>
          </a:p>
        </p:txBody>
      </p:sp>
      <p:sp>
        <p:nvSpPr>
          <p:cNvPr id="33795" name="Title 6"/>
          <p:cNvSpPr txBox="1">
            <a:spLocks noChangeArrowheads="1"/>
          </p:cNvSpPr>
          <p:nvPr>
            <p:custDataLst>
              <p:tags r:id="rId2"/>
            </p:custDataLst>
          </p:nvPr>
        </p:nvSpPr>
        <p:spPr bwMode="auto">
          <a:xfrm>
            <a:off x="455613" y="1212850"/>
            <a:ext cx="8232775" cy="935038"/>
          </a:xfrm>
          <a:prstGeom prst="rect">
            <a:avLst/>
          </a:prstGeom>
          <a:noFill/>
          <a:ln w="3175">
            <a:noFill/>
            <a:prstDash val="sysDash"/>
            <a:miter lim="800000"/>
          </a:ln>
        </p:spPr>
        <p:txBody>
          <a:bodyPr lIns="54000" tIns="27000" rIns="54000" bIns="81000" anchor="ctr"/>
          <a:lstStyle/>
          <a:p>
            <a:pPr defTabSz="913130">
              <a:lnSpc>
                <a:spcPct val="90000"/>
              </a:lnSpc>
              <a:spcAft>
                <a:spcPts val="800"/>
              </a:spcAft>
            </a:pPr>
            <a:endParaRPr lang="zh-CN" altLang="en-US" sz="2700" b="1">
              <a:solidFill>
                <a:srgbClr val="404040"/>
              </a:solidFill>
              <a:latin typeface="Calibri" panose="020F0502020204030204" pitchFamily="34" charset="0"/>
              <a:ea typeface="微软雅黑" panose="020B0503020204020204" charset="-122"/>
            </a:endParaRPr>
          </a:p>
        </p:txBody>
      </p:sp>
      <p:sp>
        <p:nvSpPr>
          <p:cNvPr id="33796" name="标题 4"/>
          <p:cNvSpPr>
            <a:spLocks noGrp="1"/>
          </p:cNvSpPr>
          <p:nvPr>
            <p:ph type="title" idx="4294967295"/>
          </p:nvPr>
        </p:nvSpPr>
        <p:spPr/>
        <p:txBody>
          <a:bodyPr/>
          <a:lstStyle/>
          <a:p>
            <a:pPr algn="ctr" eaLnBrk="1" hangingPunct="1"/>
            <a:r>
              <a:rPr lang="en-US" altLang="en-US" smtClean="0">
                <a:ea typeface="隶书" panose="02010509060101010101" pitchFamily="49" charset="-122"/>
              </a:rPr>
              <a:t>GCC C11</a:t>
            </a:r>
            <a:r>
              <a:rPr lang="zh-CN" altLang="en-US" smtClean="0"/>
              <a:t>例子</a:t>
            </a:r>
            <a:endParaRPr lang="zh-CN" altLang="en-US" smtClean="0"/>
          </a:p>
        </p:txBody>
      </p:sp>
    </p:spTree>
    <p:custDataLst>
      <p:tags r:id="rId3"/>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1"/>
            </p:custDataLst>
          </p:nvPr>
        </p:nvSpPr>
        <p:spPr>
          <a:xfrm>
            <a:off x="455613" y="2016124"/>
            <a:ext cx="8232775" cy="4341833"/>
          </a:xfrm>
          <a:prstGeom prst="rect">
            <a:avLst/>
          </a:prstGeom>
          <a:noFill/>
          <a:ln w="3175">
            <a:noFill/>
            <a:prstDash val="sysDash"/>
          </a:ln>
        </p:spPr>
        <p:txBody>
          <a:bodyPr lIns="54000" tIns="27000" rIns="54000" bIns="270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defTabSz="914400" fontAlgn="auto">
              <a:lnSpc>
                <a:spcPts val="1000"/>
              </a:lnSpc>
              <a:spcBef>
                <a:spcPts val="0"/>
              </a:spcBef>
              <a:spcAft>
                <a:spcPts val="800"/>
              </a:spcAft>
              <a:buFont typeface="Arial" panose="020B0604020202020204" pitchFamily="34" charset="0"/>
              <a:buNone/>
              <a:defRPr/>
            </a:pP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static __rte_always_inline void</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update_tail(struct rte_ring_headtail *ht, uint32_t old_val, uint32_t new_val,</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uint32_t single, uint32_t enqueue)</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if (enqueue)</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rte_smp_wmb();</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else</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rte_smp_rmb();</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 If there are other enqueues/dequeues in progress that preceded us,</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 we need to wait for them to complete</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if (!single)</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while (unlikely(ht-&gt;tail != old_val))</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rte_pause();</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ht-&gt;tail = new_val;</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p:txBody>
      </p:sp>
      <p:sp>
        <p:nvSpPr>
          <p:cNvPr id="34819" name="Title 6"/>
          <p:cNvSpPr txBox="1">
            <a:spLocks noChangeArrowheads="1"/>
          </p:cNvSpPr>
          <p:nvPr>
            <p:custDataLst>
              <p:tags r:id="rId2"/>
            </p:custDataLst>
          </p:nvPr>
        </p:nvSpPr>
        <p:spPr bwMode="auto">
          <a:xfrm>
            <a:off x="455613" y="1212850"/>
            <a:ext cx="8232775" cy="935038"/>
          </a:xfrm>
          <a:prstGeom prst="rect">
            <a:avLst/>
          </a:prstGeom>
          <a:noFill/>
          <a:ln w="3175">
            <a:noFill/>
            <a:prstDash val="sysDash"/>
            <a:miter lim="800000"/>
          </a:ln>
        </p:spPr>
        <p:txBody>
          <a:bodyPr lIns="54000" tIns="27000" rIns="54000" bIns="81000" anchor="ctr"/>
          <a:lstStyle/>
          <a:p>
            <a:pPr defTabSz="913130">
              <a:lnSpc>
                <a:spcPct val="90000"/>
              </a:lnSpc>
              <a:spcAft>
                <a:spcPts val="800"/>
              </a:spcAft>
            </a:pPr>
            <a:endParaRPr lang="zh-CN" altLang="en-US" sz="2700" b="1">
              <a:solidFill>
                <a:srgbClr val="404040"/>
              </a:solidFill>
              <a:latin typeface="Calibri" panose="020F0502020204030204" pitchFamily="34" charset="0"/>
              <a:ea typeface="微软雅黑" panose="020B0503020204020204" charset="-122"/>
            </a:endParaRPr>
          </a:p>
        </p:txBody>
      </p:sp>
      <p:sp>
        <p:nvSpPr>
          <p:cNvPr id="34820" name="标题 5"/>
          <p:cNvSpPr>
            <a:spLocks noGrp="1"/>
          </p:cNvSpPr>
          <p:nvPr>
            <p:ph type="title" idx="4294967295"/>
          </p:nvPr>
        </p:nvSpPr>
        <p:spPr/>
        <p:txBody>
          <a:bodyPr/>
          <a:lstStyle/>
          <a:p>
            <a:pPr algn="ctr" eaLnBrk="1" hangingPunct="1"/>
            <a:r>
              <a:rPr lang="zh-CN" altLang="en-US" smtClean="0"/>
              <a:t>没有</a:t>
            </a:r>
            <a:r>
              <a:rPr lang="en-US" altLang="zh-CN" smtClean="0"/>
              <a:t>C11</a:t>
            </a:r>
            <a:r>
              <a:rPr lang="zh-CN" altLang="en-US" smtClean="0"/>
              <a:t>的例子</a:t>
            </a:r>
            <a:endParaRPr lang="zh-CN" altLang="en-US" smtClean="0"/>
          </a:p>
        </p:txBody>
      </p:sp>
    </p:spTree>
    <p:custDataLst>
      <p:tags r:id="rId3"/>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1"/>
            </p:custDataLst>
          </p:nvPr>
        </p:nvSpPr>
        <p:spPr>
          <a:xfrm>
            <a:off x="455613" y="2016125"/>
            <a:ext cx="8232775" cy="4184650"/>
          </a:xfrm>
          <a:prstGeom prst="rect">
            <a:avLst/>
          </a:prstGeom>
          <a:noFill/>
          <a:ln w="3175">
            <a:noFill/>
            <a:prstDash val="sysDash"/>
          </a:ln>
        </p:spPr>
        <p:txBody>
          <a:bodyPr lIns="54000" tIns="27000" rIns="54000" bIns="270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defTabSz="914400" fontAlgn="auto">
              <a:lnSpc>
                <a:spcPts val="1000"/>
              </a:lnSpc>
              <a:spcBef>
                <a:spcPts val="0"/>
              </a:spcBef>
              <a:spcAft>
                <a:spcPts val="800"/>
              </a:spcAft>
              <a:buFont typeface="Arial" panose="020B0604020202020204" pitchFamily="34" charset="0"/>
              <a:buNone/>
              <a:defRPr/>
            </a:pP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#define rte_smp_wmb() rte_compiler_barrier()</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 Compiler barrier.</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 Guarantees that operation reordering does not occur at compile time</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 for operations directly before and after the barrier.</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#define	rte_compiler_barrier() do {		\</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asm volatile ("" : : : "memory");	\</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r>
              <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rPr>
              <a:t>} while(0)</a:t>
            </a: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a:p>
            <a:pPr algn="just" defTabSz="914400" fontAlgn="auto">
              <a:lnSpc>
                <a:spcPts val="1000"/>
              </a:lnSpc>
              <a:spcBef>
                <a:spcPts val="0"/>
              </a:spcBef>
              <a:spcAft>
                <a:spcPts val="800"/>
              </a:spcAft>
              <a:buFont typeface="Arial" panose="020B0604020202020204" pitchFamily="34" charset="0"/>
              <a:buNone/>
              <a:defRPr/>
            </a:pPr>
            <a:endParaRPr lang="zh-CN" altLang="en-US" sz="1400" spc="50" dirty="0">
              <a:ln w="3175">
                <a:noFill/>
                <a:prstDash val="dash"/>
              </a:ln>
              <a:latin typeface="YaHei Consolas Hybrid" panose="020B0503020204020204" charset="-122"/>
              <a:ea typeface="微软雅黑 Light" panose="020B0502040204020203" pitchFamily="34" charset="-122"/>
              <a:cs typeface="微软雅黑" panose="020B0503020204020204" charset="-122"/>
            </a:endParaRPr>
          </a:p>
        </p:txBody>
      </p:sp>
      <p:sp>
        <p:nvSpPr>
          <p:cNvPr id="35843" name="Title 6"/>
          <p:cNvSpPr txBox="1">
            <a:spLocks noChangeArrowheads="1"/>
          </p:cNvSpPr>
          <p:nvPr>
            <p:custDataLst>
              <p:tags r:id="rId2"/>
            </p:custDataLst>
          </p:nvPr>
        </p:nvSpPr>
        <p:spPr bwMode="auto">
          <a:xfrm>
            <a:off x="455613" y="1212850"/>
            <a:ext cx="8232775" cy="935038"/>
          </a:xfrm>
          <a:prstGeom prst="rect">
            <a:avLst/>
          </a:prstGeom>
          <a:noFill/>
          <a:ln w="3175">
            <a:noFill/>
            <a:prstDash val="sysDash"/>
            <a:miter lim="800000"/>
          </a:ln>
        </p:spPr>
        <p:txBody>
          <a:bodyPr lIns="54000" tIns="27000" rIns="54000" bIns="81000" anchor="ctr"/>
          <a:lstStyle/>
          <a:p>
            <a:pPr defTabSz="913130">
              <a:lnSpc>
                <a:spcPct val="90000"/>
              </a:lnSpc>
              <a:spcAft>
                <a:spcPts val="800"/>
              </a:spcAft>
            </a:pPr>
            <a:endParaRPr lang="zh-CN" altLang="en-US" sz="2700" b="1">
              <a:solidFill>
                <a:srgbClr val="404040"/>
              </a:solidFill>
              <a:latin typeface="Calibri" panose="020F0502020204030204" pitchFamily="34" charset="0"/>
              <a:ea typeface="微软雅黑" panose="020B0503020204020204" charset="-122"/>
            </a:endParaRPr>
          </a:p>
        </p:txBody>
      </p:sp>
      <p:sp>
        <p:nvSpPr>
          <p:cNvPr id="35844" name="标题 5"/>
          <p:cNvSpPr>
            <a:spLocks noGrp="1"/>
          </p:cNvSpPr>
          <p:nvPr>
            <p:ph type="title" idx="4294967295"/>
          </p:nvPr>
        </p:nvSpPr>
        <p:spPr/>
        <p:txBody>
          <a:bodyPr/>
          <a:lstStyle/>
          <a:p>
            <a:pPr algn="ctr" eaLnBrk="1" hangingPunct="1"/>
            <a:r>
              <a:rPr lang="zh-CN" altLang="en-US" smtClean="0"/>
              <a:t>内存屏障</a:t>
            </a:r>
            <a:endParaRPr lang="zh-CN" altLang="en-US" smtClean="0"/>
          </a:p>
        </p:txBody>
      </p:sp>
    </p:spTree>
    <p:custDataLst>
      <p:tags r:id="rId3"/>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1"/>
            </p:custDataLst>
          </p:nvPr>
        </p:nvSpPr>
        <p:spPr>
          <a:xfrm>
            <a:off x="455613" y="2198688"/>
            <a:ext cx="8232775" cy="3346450"/>
          </a:xfrm>
          <a:prstGeom prst="rect">
            <a:avLst/>
          </a:prstGeom>
          <a:noFill/>
          <a:ln w="3175">
            <a:noFill/>
            <a:prstDash val="sysDash"/>
          </a:ln>
        </p:spPr>
        <p:txBody>
          <a:bodyPr lIns="54000" tIns="27000" rIns="54000" bIns="270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indent="-285750" algn="just" defTabSz="914400" fontAlgn="auto">
              <a:lnSpc>
                <a:spcPct val="130000"/>
              </a:lnSpc>
              <a:spcBef>
                <a:spcPts val="0"/>
              </a:spcBef>
              <a:spcAft>
                <a:spcPts val="800"/>
              </a:spcAft>
              <a:buFont typeface="Arial" panose="020B0604020202020204" pitchFamily="34" charset="0"/>
              <a:buChar char="•"/>
              <a:defRPr/>
            </a:pPr>
            <a:r>
              <a:rPr lang="zh-CN" altLang="en-US" sz="2000"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《C++并发编程实战》</a:t>
            </a:r>
            <a:endParaRPr lang="zh-CN" altLang="en-US" sz="2000"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a:p>
            <a:pPr marL="285750" indent="-285750" algn="just" defTabSz="914400" fontAlgn="auto">
              <a:lnSpc>
                <a:spcPct val="130000"/>
              </a:lnSpc>
              <a:spcBef>
                <a:spcPts val="0"/>
              </a:spcBef>
              <a:spcAft>
                <a:spcPts val="800"/>
              </a:spcAft>
              <a:buFont typeface="Arial" panose="020B0604020202020204" pitchFamily="34" charset="0"/>
              <a:buChar char="•"/>
              <a:defRPr/>
            </a:pPr>
            <a:r>
              <a:rPr lang="zh-CN" altLang="en-US" sz="2000"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知乎：</a:t>
            </a:r>
            <a:r>
              <a:rPr lang="zh-CN" altLang="en-US" sz="2000" u="sng"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如何理解 C++11 的六种 memory order</a:t>
            </a:r>
            <a:endParaRPr lang="zh-CN" altLang="en-US" sz="2000" u="sng"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a:p>
            <a:pPr marL="285750" indent="-285750" algn="just" defTabSz="914400" fontAlgn="auto">
              <a:lnSpc>
                <a:spcPct val="130000"/>
              </a:lnSpc>
              <a:spcBef>
                <a:spcPts val="0"/>
              </a:spcBef>
              <a:spcAft>
                <a:spcPts val="800"/>
              </a:spcAft>
              <a:buFont typeface="Arial" panose="020B0604020202020204" pitchFamily="34" charset="0"/>
              <a:buChar char="•"/>
              <a:defRPr/>
            </a:pPr>
            <a:r>
              <a:rPr lang="zh-CN" altLang="en-US" sz="2000"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知乎： </a:t>
            </a:r>
            <a:r>
              <a:rPr lang="zh-CN" altLang="en-US" sz="2000" u="sng"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C++11 - atomic类型和内存模型</a:t>
            </a:r>
            <a:endParaRPr lang="zh-CN" altLang="en-US" sz="2000" u="sng"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a:p>
            <a:pPr marL="285750" indent="-285750" algn="just" defTabSz="914400" fontAlgn="auto">
              <a:lnSpc>
                <a:spcPct val="130000"/>
              </a:lnSpc>
              <a:spcBef>
                <a:spcPts val="0"/>
              </a:spcBef>
              <a:spcAft>
                <a:spcPts val="800"/>
              </a:spcAft>
              <a:buFont typeface="Arial" panose="020B0604020202020204" pitchFamily="34" charset="0"/>
              <a:buChar char="•"/>
              <a:defRPr/>
            </a:pPr>
            <a:r>
              <a:rPr lang="zh-CN" altLang="en-US" sz="2000"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https://en-m.jinzhao.wiki/wiki/Consistency_mode</a:t>
            </a:r>
            <a:endParaRPr altLang="zh-CN" sz="2000"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a:p>
            <a:pPr marL="285750" indent="-285750" algn="just" defTabSz="914400" fontAlgn="auto">
              <a:lnSpc>
                <a:spcPct val="130000"/>
              </a:lnSpc>
              <a:spcBef>
                <a:spcPts val="0"/>
              </a:spcBef>
              <a:spcAft>
                <a:spcPts val="800"/>
              </a:spcAft>
              <a:buFont typeface="Arial" panose="020B0604020202020204" pitchFamily="34" charset="0"/>
              <a:buChar char="•"/>
              <a:defRPr/>
            </a:pPr>
            <a:r>
              <a:rPr altLang="zh-CN" sz="2000"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https://gcc.gnu.org/onlinedocs/gcc/_005f_005fatomic-Builtins.html</a:t>
            </a:r>
            <a:endParaRPr lang="zh-CN" altLang="en-US" sz="2000"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a:p>
            <a:pPr marL="285750" indent="-285750" algn="just" defTabSz="914400" fontAlgn="auto">
              <a:lnSpc>
                <a:spcPct val="130000"/>
              </a:lnSpc>
              <a:spcBef>
                <a:spcPts val="0"/>
              </a:spcBef>
              <a:spcAft>
                <a:spcPts val="800"/>
              </a:spcAft>
              <a:buFont typeface="Arial" panose="020B0604020202020204" pitchFamily="34" charset="0"/>
              <a:buChar char="•"/>
              <a:defRPr/>
            </a:pPr>
            <a:endParaRPr lang="zh-CN" altLang="en-US" sz="2000"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p:txBody>
      </p:sp>
      <p:sp>
        <p:nvSpPr>
          <p:cNvPr id="36867" name="Title 6"/>
          <p:cNvSpPr txBox="1">
            <a:spLocks noChangeArrowheads="1"/>
          </p:cNvSpPr>
          <p:nvPr>
            <p:custDataLst>
              <p:tags r:id="rId2"/>
            </p:custDataLst>
          </p:nvPr>
        </p:nvSpPr>
        <p:spPr bwMode="auto">
          <a:xfrm>
            <a:off x="455613" y="1212850"/>
            <a:ext cx="8232775" cy="935038"/>
          </a:xfrm>
          <a:prstGeom prst="rect">
            <a:avLst/>
          </a:prstGeom>
          <a:noFill/>
          <a:ln w="3175">
            <a:noFill/>
            <a:prstDash val="sysDash"/>
            <a:miter lim="800000"/>
          </a:ln>
        </p:spPr>
        <p:txBody>
          <a:bodyPr lIns="54000" tIns="27000" rIns="54000" bIns="81000" anchor="ctr"/>
          <a:lstStyle/>
          <a:p>
            <a:pPr defTabSz="913130">
              <a:lnSpc>
                <a:spcPct val="90000"/>
              </a:lnSpc>
              <a:spcAft>
                <a:spcPts val="800"/>
              </a:spcAft>
            </a:pPr>
            <a:endParaRPr lang="zh-CN" altLang="en-US" sz="2700" b="1">
              <a:solidFill>
                <a:srgbClr val="404040"/>
              </a:solidFill>
              <a:latin typeface="Calibri" panose="020F0502020204030204" pitchFamily="34" charset="0"/>
              <a:ea typeface="微软雅黑" panose="020B0503020204020204" charset="-122"/>
            </a:endParaRPr>
          </a:p>
        </p:txBody>
      </p:sp>
      <p:sp>
        <p:nvSpPr>
          <p:cNvPr id="36868" name="标题 5"/>
          <p:cNvSpPr>
            <a:spLocks noGrp="1"/>
          </p:cNvSpPr>
          <p:nvPr>
            <p:ph type="title" idx="4294967295"/>
          </p:nvPr>
        </p:nvSpPr>
        <p:spPr/>
        <p:txBody>
          <a:bodyPr/>
          <a:lstStyle/>
          <a:p>
            <a:pPr algn="ctr" eaLnBrk="1" hangingPunct="1"/>
            <a:r>
              <a:rPr lang="zh-CN" altLang="en-US" smtClean="0"/>
              <a:t>参考资料</a:t>
            </a:r>
            <a:endParaRPr lang="zh-CN" altLang="en-US" smtClean="0"/>
          </a:p>
        </p:txBody>
      </p:sp>
    </p:spTree>
    <p:custDataLst>
      <p:tags r:id="rId3"/>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4"/>
          <p:cNvSpPr>
            <a:spLocks noGrp="1"/>
          </p:cNvSpPr>
          <p:nvPr>
            <p:ph type="title" idx="4294967295"/>
          </p:nvPr>
        </p:nvSpPr>
        <p:spPr>
          <a:xfrm>
            <a:off x="571500" y="1214438"/>
            <a:ext cx="8229600" cy="642937"/>
          </a:xfrm>
        </p:spPr>
        <p:txBody>
          <a:bodyPr/>
          <a:lstStyle/>
          <a:p>
            <a:pPr algn="ctr" eaLnBrk="1" hangingPunct="1"/>
            <a:r>
              <a:rPr lang="zh-CN" altLang="en-US" dirty="0" smtClean="0"/>
              <a:t>大纲</a:t>
            </a:r>
            <a:endParaRPr lang="zh-CN" altLang="en-US" dirty="0" smtClean="0"/>
          </a:p>
        </p:txBody>
      </p:sp>
      <p:sp>
        <p:nvSpPr>
          <p:cNvPr id="9" name="内容占位符 2"/>
          <p:cNvSpPr txBox="1"/>
          <p:nvPr/>
        </p:nvSpPr>
        <p:spPr>
          <a:xfrm>
            <a:off x="1357313" y="2286000"/>
            <a:ext cx="6143625" cy="3857625"/>
          </a:xfrm>
          <a:prstGeom prst="rect">
            <a:avLst/>
          </a:prstGeom>
        </p:spPr>
        <p:txBody>
          <a:bodyPr/>
          <a:lstStyle/>
          <a:p>
            <a:pPr marL="273050" indent="-273050">
              <a:buClr>
                <a:srgbClr val="0BD0D9"/>
              </a:buClr>
              <a:buSzPct val="95000"/>
              <a:buFont typeface="Wingdings 2" panose="05020102010507070707" pitchFamily="18" charset="2"/>
              <a:buChar char=""/>
              <a:defRPr/>
            </a:pPr>
            <a:r>
              <a:rPr lang="zh-CN" altLang="en-US" sz="5000" dirty="0">
                <a:solidFill>
                  <a:schemeClr val="tx2"/>
                </a:solidFill>
                <a:latin typeface="+mj-lt"/>
                <a:ea typeface="+mj-ea"/>
                <a:cs typeface="+mj-cs"/>
              </a:rPr>
              <a:t>内存一致性</a:t>
            </a:r>
            <a:endParaRPr lang="en-US" altLang="zh-CN" sz="5000" dirty="0">
              <a:solidFill>
                <a:schemeClr val="tx2"/>
              </a:solidFill>
              <a:latin typeface="+mj-lt"/>
              <a:ea typeface="+mj-ea"/>
              <a:cs typeface="+mj-cs"/>
            </a:endParaRPr>
          </a:p>
          <a:p>
            <a:pPr marL="273050" indent="-273050">
              <a:buClr>
                <a:srgbClr val="0BD0D9"/>
              </a:buClr>
              <a:buSzPct val="95000"/>
              <a:buFont typeface="Wingdings 2" panose="05020102010507070707" pitchFamily="18" charset="2"/>
              <a:buChar char=""/>
              <a:defRPr/>
            </a:pPr>
            <a:r>
              <a:rPr lang="en-US" altLang="zh-CN" sz="5000" dirty="0">
                <a:solidFill>
                  <a:schemeClr val="tx2"/>
                </a:solidFill>
                <a:latin typeface="+mj-lt"/>
                <a:ea typeface="+mj-ea"/>
                <a:cs typeface="+mj-cs"/>
              </a:rPr>
              <a:t>C++11</a:t>
            </a:r>
            <a:r>
              <a:rPr lang="zh-CN" altLang="en-US" sz="5000" dirty="0">
                <a:solidFill>
                  <a:schemeClr val="tx2"/>
                </a:solidFill>
                <a:latin typeface="+mj-lt"/>
                <a:ea typeface="+mj-ea"/>
                <a:cs typeface="+mj-cs"/>
              </a:rPr>
              <a:t>内存模型</a:t>
            </a:r>
            <a:endParaRPr lang="en-US" altLang="zh-CN" sz="5000" dirty="0">
              <a:solidFill>
                <a:schemeClr val="tx2"/>
              </a:solidFill>
              <a:latin typeface="+mj-lt"/>
              <a:ea typeface="+mj-ea"/>
              <a:cs typeface="+mj-cs"/>
            </a:endParaRPr>
          </a:p>
          <a:p>
            <a:pPr marL="273050" indent="-273050">
              <a:buClr>
                <a:srgbClr val="0BD0D9"/>
              </a:buClr>
              <a:buSzPct val="95000"/>
              <a:buFont typeface="Wingdings 2" panose="05020102010507070707" pitchFamily="18" charset="2"/>
              <a:buChar char=""/>
              <a:defRPr/>
            </a:pPr>
            <a:r>
              <a:rPr lang="en-US" altLang="zh-CN" sz="5000" dirty="0">
                <a:solidFill>
                  <a:schemeClr val="tx2"/>
                </a:solidFill>
                <a:latin typeface="+mj-lt"/>
                <a:ea typeface="+mj-ea"/>
                <a:cs typeface="+mj-cs"/>
              </a:rPr>
              <a:t>GCC</a:t>
            </a:r>
            <a:r>
              <a:rPr lang="zh-CN" altLang="en-US" sz="5000" dirty="0">
                <a:solidFill>
                  <a:schemeClr val="tx2"/>
                </a:solidFill>
                <a:latin typeface="+mj-lt"/>
                <a:ea typeface="+mj-ea"/>
                <a:cs typeface="+mj-cs"/>
              </a:rPr>
              <a:t>内置支持</a:t>
            </a:r>
            <a:endParaRPr lang="en-US" altLang="zh-CN" sz="5000" dirty="0">
              <a:solidFill>
                <a:schemeClr val="tx2"/>
              </a:solidFill>
              <a:latin typeface="+mj-lt"/>
              <a:ea typeface="+mj-ea"/>
              <a:cs typeface="+mj-cs"/>
            </a:endParaRPr>
          </a:p>
          <a:p>
            <a:pPr marL="273050" indent="-273050">
              <a:buClr>
                <a:srgbClr val="0BD0D9"/>
              </a:buClr>
              <a:buSzPct val="95000"/>
              <a:buFont typeface="Wingdings 2" panose="05020102010507070707" pitchFamily="18" charset="2"/>
              <a:buChar char=""/>
              <a:defRPr/>
            </a:pPr>
            <a:r>
              <a:rPr lang="zh-CN" altLang="en-US" sz="5000" dirty="0">
                <a:solidFill>
                  <a:schemeClr val="tx2"/>
                </a:solidFill>
                <a:latin typeface="+mj-lt"/>
                <a:ea typeface="+mj-ea"/>
                <a:cs typeface="+mj-cs"/>
              </a:rPr>
              <a:t>例子</a:t>
            </a:r>
            <a:endParaRPr lang="en-US" altLang="zh-CN" sz="5000" dirty="0">
              <a:solidFill>
                <a:schemeClr val="tx2"/>
              </a:solidFill>
              <a:latin typeface="+mj-lt"/>
              <a:ea typeface="+mj-ea"/>
              <a:cs typeface="+mj-cs"/>
            </a:endParaRPr>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1"/>
            </p:custDataLst>
          </p:nvPr>
        </p:nvSpPr>
        <p:spPr>
          <a:xfrm>
            <a:off x="455613" y="2198688"/>
            <a:ext cx="8232775" cy="3944937"/>
          </a:xfrm>
          <a:prstGeom prst="rect">
            <a:avLst/>
          </a:prstGeom>
          <a:noFill/>
          <a:ln w="3175">
            <a:noFill/>
            <a:prstDash val="sysDash"/>
          </a:ln>
        </p:spPr>
        <p:txBody>
          <a:bodyPr lIns="54000" tIns="27000" rIns="54000" bIns="270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indent="-285750" algn="just" defTabSz="914400" fontAlgn="auto">
              <a:lnSpc>
                <a:spcPct val="130000"/>
              </a:lnSpc>
              <a:spcBef>
                <a:spcPts val="0"/>
              </a:spcBef>
              <a:spcAft>
                <a:spcPts val="800"/>
              </a:spcAft>
              <a:buFont typeface="Arial" panose="020B0604020202020204" pitchFamily="34" charset="0"/>
              <a:buChar char="•"/>
              <a:defRPr/>
            </a:pPr>
            <a:r>
              <a:rPr lang="zh-CN" altLang="en-US" sz="1600"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In computer science, consistency models are used in distributed systems like distributed shared memory systems or distributed data stores (such as a filesystems, databases, optimistic replication systems or web caching). The system is said to support a given model if operations on memory follow specific rules. </a:t>
            </a:r>
            <a:r>
              <a:rPr lang="zh-CN" altLang="en-US" sz="16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The data consistency model specifies a contract between programmer and system, wherein the system guarantees that if the programmer follows the rules, memory will be consistent and the results of reading, writing, or updating memory will be predictable. </a:t>
            </a:r>
            <a:endParaRPr lang="zh-CN" altLang="en-US" sz="16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a:p>
            <a:pPr marL="285750" indent="-285750" algn="just" defTabSz="914400" fontAlgn="auto">
              <a:lnSpc>
                <a:spcPct val="130000"/>
              </a:lnSpc>
              <a:spcBef>
                <a:spcPts val="0"/>
              </a:spcBef>
              <a:spcAft>
                <a:spcPts val="800"/>
              </a:spcAft>
              <a:buFont typeface="Arial" panose="020B0604020202020204" pitchFamily="34" charset="0"/>
              <a:buChar char="•"/>
              <a:defRPr/>
            </a:pPr>
            <a:endParaRPr lang="zh-CN" altLang="en-US" sz="1600"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a:p>
            <a:pPr marL="285750" indent="-285750" algn="just" defTabSz="914400" fontAlgn="auto">
              <a:lnSpc>
                <a:spcPct val="130000"/>
              </a:lnSpc>
              <a:spcBef>
                <a:spcPts val="0"/>
              </a:spcBef>
              <a:spcAft>
                <a:spcPts val="800"/>
              </a:spcAft>
              <a:buFont typeface="Arial" panose="020B0604020202020204" pitchFamily="34" charset="0"/>
              <a:buChar char="•"/>
              <a:defRPr/>
            </a:pPr>
            <a:r>
              <a:rPr lang="zh-CN" altLang="en-US" sz="1600"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sym typeface="+mn-ea"/>
              </a:rPr>
              <a:t>在分布式系统（例如分布式共享内存、分布式共享数据存储）中，制定一定的规则，并要求软件程序和系统程序需要遵循指定的规则，这样，就可以保证对数据的读、写、更新都满足一致性的要求</a:t>
            </a:r>
            <a:endParaRPr lang="zh-CN" altLang="en-US" sz="1600"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a:p>
            <a:pPr marL="285750" indent="-285750" algn="just" defTabSz="914400" fontAlgn="auto">
              <a:lnSpc>
                <a:spcPct val="130000"/>
              </a:lnSpc>
              <a:spcBef>
                <a:spcPts val="0"/>
              </a:spcBef>
              <a:spcAft>
                <a:spcPts val="800"/>
              </a:spcAft>
              <a:buFont typeface="Arial" panose="020B0604020202020204" pitchFamily="34" charset="0"/>
              <a:buChar char="•"/>
              <a:defRPr/>
            </a:pPr>
            <a:endParaRPr lang="zh-CN" altLang="en-US" sz="1600" spc="50" dirty="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p:txBody>
      </p:sp>
      <p:sp>
        <p:nvSpPr>
          <p:cNvPr id="21507" name="标题 4"/>
          <p:cNvSpPr>
            <a:spLocks noGrp="1"/>
          </p:cNvSpPr>
          <p:nvPr>
            <p:ph type="title" idx="4294967295"/>
          </p:nvPr>
        </p:nvSpPr>
        <p:spPr>
          <a:xfrm>
            <a:off x="571500" y="1214438"/>
            <a:ext cx="8229600" cy="642937"/>
          </a:xfrm>
        </p:spPr>
        <p:txBody>
          <a:bodyPr/>
          <a:lstStyle/>
          <a:p>
            <a:pPr algn="ctr" eaLnBrk="1" hangingPunct="1"/>
            <a:r>
              <a:rPr lang="zh-CN" altLang="en-US" sz="3600" smtClean="0"/>
              <a:t>一致性模型</a:t>
            </a:r>
            <a:r>
              <a:rPr lang="en-US" altLang="en-US" sz="1600" smtClean="0">
                <a:ea typeface="隶书" panose="02010509060101010101" pitchFamily="49" charset="-122"/>
              </a:rPr>
              <a:t>(</a:t>
            </a:r>
            <a:r>
              <a:rPr lang="zh-CN" altLang="en-US" sz="1600" smtClean="0"/>
              <a:t>Consistency model</a:t>
            </a:r>
            <a:r>
              <a:rPr lang="en-US" altLang="en-US" sz="1600" smtClean="0">
                <a:ea typeface="隶书" panose="02010509060101010101" pitchFamily="49" charset="-122"/>
              </a:rPr>
              <a:t>)</a:t>
            </a:r>
            <a:r>
              <a:rPr lang="zh-CN" altLang="en-US" sz="3600" smtClean="0"/>
              <a:t>是什么</a:t>
            </a:r>
            <a:endParaRPr lang="zh-CN" altLang="en-US" sz="3600" smtClean="0"/>
          </a:p>
        </p:txBody>
      </p:sp>
    </p:spTree>
    <p:custDataLst>
      <p:tags r:id="rId2"/>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1"/>
            </p:custDataLst>
          </p:nvPr>
        </p:nvSpPr>
        <p:spPr>
          <a:xfrm>
            <a:off x="455613" y="2198688"/>
            <a:ext cx="8232775" cy="4302125"/>
          </a:xfrm>
          <a:prstGeom prst="rect">
            <a:avLst/>
          </a:prstGeom>
          <a:noFill/>
          <a:ln w="3175">
            <a:noFill/>
            <a:prstDash val="sysDash"/>
          </a:ln>
        </p:spPr>
        <p:txBody>
          <a:bodyPr lIns="54000" tIns="27000" rIns="54000" bIns="27000"/>
          <a:lstStyle/>
          <a:p>
            <a:pPr defTabSz="913130">
              <a:lnSpc>
                <a:spcPct val="90000"/>
              </a:lnSpc>
              <a:buFont typeface="Wingdings" panose="05000000000000000000" pitchFamily="2" charset="2"/>
              <a:buChar char="l"/>
            </a:pPr>
            <a:r>
              <a:rPr lang="zh-CN" altLang="en-US" sz="1600">
                <a:solidFill>
                  <a:srgbClr val="000000"/>
                </a:solidFill>
                <a:latin typeface="隶书" panose="02010509060101010101" pitchFamily="49" charset="-122"/>
                <a:ea typeface="隶书" panose="02010509060101010101" pitchFamily="49" charset="-122"/>
                <a:cs typeface="Segoe UI" panose="020B0502040204020203" pitchFamily="34" charset="0"/>
              </a:rPr>
              <a:t>原子一致性（ </a:t>
            </a:r>
            <a:r>
              <a:rPr lang="en-US" altLang="zh-CN" sz="1600">
                <a:solidFill>
                  <a:srgbClr val="000000"/>
                </a:solidFill>
                <a:latin typeface="隶书" panose="02010509060101010101" pitchFamily="49" charset="-122"/>
                <a:ea typeface="隶书" panose="02010509060101010101" pitchFamily="49" charset="-122"/>
                <a:cs typeface="Segoe UI" panose="020B0502040204020203" pitchFamily="34" charset="0"/>
              </a:rPr>
              <a:t>Atomic consistancy</a:t>
            </a:r>
            <a:r>
              <a:rPr lang="zh-CN" altLang="en-US" sz="1600">
                <a:solidFill>
                  <a:srgbClr val="000000"/>
                </a:solidFill>
                <a:latin typeface="隶书" panose="02010509060101010101" pitchFamily="49" charset="-122"/>
                <a:ea typeface="隶书" panose="02010509060101010101" pitchFamily="49" charset="-122"/>
                <a:cs typeface="Segoe UI" panose="020B0502040204020203" pitchFamily="34" charset="0"/>
              </a:rPr>
              <a:t> ）：读操作未能立即读到此前最近一次写操作的结果，但多读几次还是获得了正确结果。所有对数据的修改操作都是原子的，不会产生竞态冲突。</a:t>
            </a:r>
            <a:endParaRPr lang="en-US" altLang="zh-CN" sz="1600">
              <a:solidFill>
                <a:srgbClr val="000000"/>
              </a:solidFill>
              <a:latin typeface="隶书" panose="02010509060101010101" pitchFamily="49" charset="-122"/>
              <a:ea typeface="隶书" panose="02010509060101010101" pitchFamily="49" charset="-122"/>
              <a:cs typeface="Segoe UI" panose="020B0502040204020203" pitchFamily="34" charset="0"/>
            </a:endParaRPr>
          </a:p>
          <a:p>
            <a:pPr defTabSz="913130">
              <a:lnSpc>
                <a:spcPct val="90000"/>
              </a:lnSpc>
              <a:buFont typeface="Wingdings" panose="05000000000000000000" pitchFamily="2" charset="2"/>
              <a:buChar char="l"/>
            </a:pPr>
            <a:endParaRPr lang="zh-CN" altLang="en-US" sz="1600">
              <a:solidFill>
                <a:srgbClr val="000000"/>
              </a:solidFill>
              <a:latin typeface="隶书" panose="02010509060101010101" pitchFamily="49" charset="-122"/>
              <a:ea typeface="隶书" panose="02010509060101010101" pitchFamily="49" charset="-122"/>
              <a:cs typeface="Segoe UI" panose="020B0502040204020203" pitchFamily="34" charset="0"/>
            </a:endParaRPr>
          </a:p>
          <a:p>
            <a:pPr defTabSz="913130">
              <a:lnSpc>
                <a:spcPct val="90000"/>
              </a:lnSpc>
              <a:buFont typeface="Wingdings" panose="05000000000000000000" pitchFamily="2" charset="2"/>
              <a:buChar char="l"/>
            </a:pPr>
            <a:r>
              <a:rPr lang="zh-CN" altLang="en-US" sz="1600">
                <a:solidFill>
                  <a:srgbClr val="000000"/>
                </a:solidFill>
                <a:latin typeface="隶书" panose="02010509060101010101" pitchFamily="49" charset="-122"/>
                <a:ea typeface="隶书" panose="02010509060101010101" pitchFamily="49" charset="-122"/>
                <a:cs typeface="Segoe UI" panose="020B0502040204020203" pitchFamily="34" charset="0"/>
              </a:rPr>
              <a:t>顺序一致性（</a:t>
            </a:r>
            <a:r>
              <a:rPr lang="en-US" altLang="zh-CN" sz="1600">
                <a:solidFill>
                  <a:srgbClr val="000000"/>
                </a:solidFill>
                <a:latin typeface="隶书" panose="02010509060101010101" pitchFamily="49" charset="-122"/>
                <a:ea typeface="隶书" panose="02010509060101010101" pitchFamily="49" charset="-122"/>
                <a:cs typeface="Segoe UI" panose="020B0502040204020203" pitchFamily="34" charset="0"/>
              </a:rPr>
              <a:t>Sequential consistency </a:t>
            </a:r>
            <a:r>
              <a:rPr lang="zh-CN" altLang="en-US" sz="1600">
                <a:solidFill>
                  <a:srgbClr val="000000"/>
                </a:solidFill>
                <a:latin typeface="隶书" panose="02010509060101010101" pitchFamily="49" charset="-122"/>
                <a:ea typeface="隶书" panose="02010509060101010101" pitchFamily="49" charset="-122"/>
                <a:cs typeface="Segoe UI" panose="020B0502040204020203" pitchFamily="34" charset="0"/>
              </a:rPr>
              <a:t>） ：任何一次执行结果都相同，就像所有处理器的操作按照某个顺序执行，各个微处理器的操作按照其程序指定的顺序进行。</a:t>
            </a:r>
            <a:endParaRPr lang="en-US" altLang="zh-CN" sz="1600">
              <a:solidFill>
                <a:srgbClr val="000000"/>
              </a:solidFill>
              <a:latin typeface="隶书" panose="02010509060101010101" pitchFamily="49" charset="-122"/>
              <a:ea typeface="隶书" panose="02010509060101010101" pitchFamily="49" charset="-122"/>
              <a:cs typeface="Segoe UI" panose="020B0502040204020203" pitchFamily="34" charset="0"/>
            </a:endParaRPr>
          </a:p>
          <a:p>
            <a:pPr defTabSz="913130">
              <a:lnSpc>
                <a:spcPct val="90000"/>
              </a:lnSpc>
              <a:buFont typeface="Wingdings" panose="05000000000000000000" pitchFamily="2" charset="2"/>
              <a:buChar char="l"/>
            </a:pPr>
            <a:endParaRPr lang="zh-CN" altLang="en-US" sz="1600">
              <a:solidFill>
                <a:srgbClr val="000000"/>
              </a:solidFill>
              <a:latin typeface="隶书" panose="02010509060101010101" pitchFamily="49" charset="-122"/>
              <a:ea typeface="隶书" panose="02010509060101010101" pitchFamily="49" charset="-122"/>
              <a:cs typeface="Segoe UI" panose="020B0502040204020203" pitchFamily="34" charset="0"/>
            </a:endParaRPr>
          </a:p>
          <a:p>
            <a:pPr defTabSz="913130">
              <a:lnSpc>
                <a:spcPct val="90000"/>
              </a:lnSpc>
              <a:buFont typeface="Wingdings" panose="05000000000000000000" pitchFamily="2" charset="2"/>
              <a:buChar char="l"/>
            </a:pPr>
            <a:r>
              <a:rPr lang="zh-CN" altLang="en-US" sz="1600">
                <a:solidFill>
                  <a:srgbClr val="000000"/>
                </a:solidFill>
                <a:latin typeface="隶书" panose="02010509060101010101" pitchFamily="49" charset="-122"/>
                <a:ea typeface="隶书" panose="02010509060101010101" pitchFamily="49" charset="-122"/>
                <a:cs typeface="Segoe UI" panose="020B0502040204020203" pitchFamily="34" charset="0"/>
                <a:hlinkClick r:id="rId2"/>
              </a:rPr>
              <a:t>缓存一致性</a:t>
            </a:r>
            <a:r>
              <a:rPr lang="zh-CN" altLang="en-US" sz="1600">
                <a:solidFill>
                  <a:srgbClr val="000000"/>
                </a:solidFill>
                <a:latin typeface="隶书" panose="02010509060101010101" pitchFamily="49" charset="-122"/>
                <a:ea typeface="隶书" panose="02010509060101010101" pitchFamily="49" charset="-122"/>
                <a:cs typeface="Segoe UI" panose="020B0502040204020203" pitchFamily="34" charset="0"/>
              </a:rPr>
              <a:t>（</a:t>
            </a:r>
            <a:r>
              <a:rPr lang="en-US" altLang="zh-CN" sz="1600">
                <a:solidFill>
                  <a:srgbClr val="000000"/>
                </a:solidFill>
                <a:latin typeface="隶书" panose="02010509060101010101" pitchFamily="49" charset="-122"/>
                <a:ea typeface="隶书" panose="02010509060101010101" pitchFamily="49" charset="-122"/>
                <a:cs typeface="Segoe UI" panose="020B0502040204020203" pitchFamily="34" charset="0"/>
              </a:rPr>
              <a:t>Cache coherence</a:t>
            </a:r>
            <a:r>
              <a:rPr lang="zh-CN" altLang="en-US" sz="1600">
                <a:solidFill>
                  <a:srgbClr val="000000"/>
                </a:solidFill>
                <a:latin typeface="隶书" panose="02010509060101010101" pitchFamily="49" charset="-122"/>
                <a:ea typeface="隶书" panose="02010509060101010101" pitchFamily="49" charset="-122"/>
                <a:cs typeface="Segoe UI" panose="020B0502040204020203" pitchFamily="34" charset="0"/>
              </a:rPr>
              <a:t>）</a:t>
            </a:r>
            <a:r>
              <a:rPr lang="zh-CN" altLang="en-US" sz="1600">
                <a:solidFill>
                  <a:srgbClr val="000000"/>
                </a:solidFill>
                <a:latin typeface="隶书" panose="02010509060101010101" pitchFamily="49" charset="-122"/>
                <a:cs typeface="Segoe UI" panose="020B0502040204020203" pitchFamily="34" charset="0"/>
              </a:rPr>
              <a:t>：</a:t>
            </a:r>
            <a:r>
              <a:rPr lang="zh-CN" altLang="en-US" sz="1600">
                <a:solidFill>
                  <a:srgbClr val="000000"/>
                </a:solidFill>
                <a:latin typeface="隶书" panose="02010509060101010101" pitchFamily="49" charset="-122"/>
                <a:ea typeface="隶书" panose="02010509060101010101" pitchFamily="49" charset="-122"/>
              </a:rPr>
              <a:t>是指保留在高速缓存中的共享资源，保持</a:t>
            </a:r>
            <a:r>
              <a:rPr lang="zh-CN" altLang="en-US" sz="1600">
                <a:solidFill>
                  <a:srgbClr val="000000"/>
                </a:solidFill>
                <a:latin typeface="隶书" panose="02010509060101010101" pitchFamily="49" charset="-122"/>
                <a:ea typeface="隶书" panose="02010509060101010101" pitchFamily="49" charset="-122"/>
                <a:hlinkClick r:id="rId3"/>
              </a:rPr>
              <a:t>数据一致性</a:t>
            </a:r>
            <a:r>
              <a:rPr lang="zh-CN" altLang="en-US" sz="1600">
                <a:solidFill>
                  <a:srgbClr val="000000"/>
                </a:solidFill>
                <a:latin typeface="隶书" panose="02010509060101010101" pitchFamily="49" charset="-122"/>
                <a:ea typeface="隶书" panose="02010509060101010101" pitchFamily="49" charset="-122"/>
              </a:rPr>
              <a:t>的机制。这个问题在有数个</a:t>
            </a:r>
            <a:r>
              <a:rPr lang="en-US" altLang="zh-CN" sz="1600">
                <a:solidFill>
                  <a:srgbClr val="000000"/>
                </a:solidFill>
                <a:latin typeface="隶书" panose="02010509060101010101" pitchFamily="49" charset="-122"/>
                <a:ea typeface="隶书" panose="02010509060101010101" pitchFamily="49" charset="-122"/>
              </a:rPr>
              <a:t>CPU</a:t>
            </a:r>
            <a:r>
              <a:rPr lang="zh-CN" altLang="en-US" sz="1600">
                <a:solidFill>
                  <a:srgbClr val="000000"/>
                </a:solidFill>
                <a:latin typeface="隶书" panose="02010509060101010101" pitchFamily="49" charset="-122"/>
                <a:ea typeface="隶书" panose="02010509060101010101" pitchFamily="49" charset="-122"/>
              </a:rPr>
              <a:t>的</a:t>
            </a:r>
            <a:r>
              <a:rPr lang="zh-CN" altLang="en-US" sz="1600">
                <a:solidFill>
                  <a:srgbClr val="000000"/>
                </a:solidFill>
                <a:latin typeface="隶书" panose="02010509060101010101" pitchFamily="49" charset="-122"/>
                <a:ea typeface="隶书" panose="02010509060101010101" pitchFamily="49" charset="-122"/>
                <a:hlinkClick r:id="rId4"/>
              </a:rPr>
              <a:t>多处理机系统</a:t>
            </a:r>
            <a:r>
              <a:rPr lang="zh-CN" altLang="en-US" sz="1600">
                <a:solidFill>
                  <a:srgbClr val="000000"/>
                </a:solidFill>
                <a:latin typeface="隶书" panose="02010509060101010101" pitchFamily="49" charset="-122"/>
                <a:ea typeface="隶书" panose="02010509060101010101" pitchFamily="49" charset="-122"/>
              </a:rPr>
              <a:t>中特别容易出现。缓存一致性可以分为三个层级：在进行每个写入运算时都立刻采取措施保证数据一致性；每个独立的运算，假如它造成数据值的改变，所有进程都可以看到一致的改变结果；在每次运算之后，不同的进程可能会看到不同的值。</a:t>
            </a:r>
            <a:endParaRPr lang="en-US" altLang="zh-CN" sz="1600">
              <a:solidFill>
                <a:srgbClr val="000000"/>
              </a:solidFill>
              <a:latin typeface="隶书" panose="02010509060101010101" pitchFamily="49" charset="-122"/>
              <a:ea typeface="隶书" panose="02010509060101010101" pitchFamily="49" charset="-122"/>
            </a:endParaRPr>
          </a:p>
          <a:p>
            <a:pPr defTabSz="913130">
              <a:lnSpc>
                <a:spcPct val="90000"/>
              </a:lnSpc>
              <a:buFont typeface="Wingdings" panose="05000000000000000000" pitchFamily="2" charset="2"/>
              <a:buChar char="l"/>
            </a:pPr>
            <a:endParaRPr lang="zh-CN" altLang="en-US" sz="1600">
              <a:solidFill>
                <a:srgbClr val="000000"/>
              </a:solidFill>
              <a:latin typeface="隶书" panose="02010509060101010101" pitchFamily="49" charset="-122"/>
              <a:ea typeface="隶书" panose="02010509060101010101" pitchFamily="49" charset="-122"/>
            </a:endParaRPr>
          </a:p>
          <a:p>
            <a:pPr defTabSz="913130">
              <a:lnSpc>
                <a:spcPct val="90000"/>
              </a:lnSpc>
              <a:buFont typeface="Wingdings" panose="05000000000000000000" pitchFamily="2" charset="2"/>
              <a:buChar char="l"/>
            </a:pPr>
            <a:r>
              <a:rPr lang="zh-CN" altLang="en-US" sz="1600">
                <a:solidFill>
                  <a:srgbClr val="000000"/>
                </a:solidFill>
                <a:latin typeface="隶书" panose="02010509060101010101" pitchFamily="49" charset="-122"/>
                <a:ea typeface="隶书" panose="02010509060101010101" pitchFamily="49" charset="-122"/>
                <a:hlinkClick r:id="rId5"/>
              </a:rPr>
              <a:t>处理器一致性</a:t>
            </a:r>
            <a:r>
              <a:rPr lang="zh-CN" altLang="en-US" sz="1600">
                <a:solidFill>
                  <a:srgbClr val="000000"/>
                </a:solidFill>
                <a:latin typeface="隶书" panose="02010509060101010101" pitchFamily="49" charset="-122"/>
                <a:ea typeface="隶书" panose="02010509060101010101" pitchFamily="49" charset="-122"/>
              </a:rPr>
              <a:t>（</a:t>
            </a:r>
            <a:r>
              <a:rPr lang="en-US" altLang="zh-CN" sz="1600">
                <a:solidFill>
                  <a:srgbClr val="000000"/>
                </a:solidFill>
                <a:latin typeface="隶书" panose="02010509060101010101" pitchFamily="49" charset="-122"/>
                <a:ea typeface="隶书" panose="02010509060101010101" pitchFamily="49" charset="-122"/>
              </a:rPr>
              <a:t>Processor consistency</a:t>
            </a:r>
            <a:r>
              <a:rPr lang="zh-CN" altLang="en-US" sz="1600">
                <a:solidFill>
                  <a:srgbClr val="000000"/>
                </a:solidFill>
                <a:latin typeface="隶书" panose="02010509060101010101" pitchFamily="49" charset="-122"/>
                <a:ea typeface="隶书" panose="02010509060101010101" pitchFamily="49" charset="-122"/>
              </a:rPr>
              <a:t>）：在一个处理器上完成的所有写操作，将会被以它实际发生的顺序通知给所有其它的处理器；但是在不同处理器上完成的写操作也许会被其它处理器以不同于实际执行的顺序所看到。这反映了网络中不同节点的延迟可能是不相同的。对于双处理器，处理器一致性与顺序一致性是等价的。</a:t>
            </a:r>
            <a:endParaRPr lang="zh-CN" altLang="en-US" sz="1600">
              <a:solidFill>
                <a:srgbClr val="000000"/>
              </a:solidFill>
              <a:latin typeface="隶书" panose="02010509060101010101" pitchFamily="49" charset="-122"/>
              <a:ea typeface="隶书" panose="02010509060101010101" pitchFamily="49" charset="-122"/>
            </a:endParaRPr>
          </a:p>
        </p:txBody>
      </p:sp>
      <p:sp>
        <p:nvSpPr>
          <p:cNvPr id="22531" name="Title 6"/>
          <p:cNvSpPr txBox="1">
            <a:spLocks noChangeArrowheads="1"/>
          </p:cNvSpPr>
          <p:nvPr>
            <p:custDataLst>
              <p:tags r:id="rId6"/>
            </p:custDataLst>
          </p:nvPr>
        </p:nvSpPr>
        <p:spPr bwMode="auto">
          <a:xfrm>
            <a:off x="455613" y="1212850"/>
            <a:ext cx="8232775" cy="935038"/>
          </a:xfrm>
          <a:prstGeom prst="rect">
            <a:avLst/>
          </a:prstGeom>
          <a:noFill/>
          <a:ln w="3175">
            <a:noFill/>
            <a:prstDash val="sysDash"/>
            <a:miter lim="800000"/>
          </a:ln>
        </p:spPr>
        <p:txBody>
          <a:bodyPr lIns="54000" tIns="27000" rIns="54000" bIns="81000" anchor="ctr"/>
          <a:lstStyle/>
          <a:p>
            <a:pPr defTabSz="913130">
              <a:lnSpc>
                <a:spcPct val="90000"/>
              </a:lnSpc>
              <a:spcAft>
                <a:spcPts val="800"/>
              </a:spcAft>
            </a:pPr>
            <a:endParaRPr lang="zh-CN" altLang="en-US" sz="2700" b="1">
              <a:solidFill>
                <a:srgbClr val="404040"/>
              </a:solidFill>
              <a:latin typeface="Calibri" panose="020F0502020204030204" pitchFamily="34" charset="0"/>
              <a:ea typeface="微软雅黑" panose="020B0503020204020204" charset="-122"/>
            </a:endParaRPr>
          </a:p>
        </p:txBody>
      </p:sp>
      <p:sp>
        <p:nvSpPr>
          <p:cNvPr id="22532" name="标题 4"/>
          <p:cNvSpPr>
            <a:spLocks noGrp="1"/>
          </p:cNvSpPr>
          <p:nvPr>
            <p:ph type="title" idx="4294967295"/>
          </p:nvPr>
        </p:nvSpPr>
        <p:spPr/>
        <p:txBody>
          <a:bodyPr/>
          <a:lstStyle/>
          <a:p>
            <a:pPr algn="ctr" eaLnBrk="1" hangingPunct="1"/>
            <a:r>
              <a:rPr lang="zh-CN" altLang="en-US" smtClean="0"/>
              <a:t>一致性模型有那些</a:t>
            </a:r>
            <a:endParaRPr lang="zh-CN" altLang="en-US" smtClean="0"/>
          </a:p>
        </p:txBody>
      </p:sp>
    </p:spTree>
    <p:custDataLst>
      <p:tags r:id="rId7"/>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1"/>
            </p:custDataLst>
          </p:nvPr>
        </p:nvSpPr>
        <p:spPr>
          <a:xfrm>
            <a:off x="455613" y="2198688"/>
            <a:ext cx="8232775" cy="3346450"/>
          </a:xfrm>
          <a:prstGeom prst="rect">
            <a:avLst/>
          </a:prstGeom>
          <a:noFill/>
          <a:ln w="3175">
            <a:noFill/>
            <a:prstDash val="sysDash"/>
          </a:ln>
        </p:spPr>
        <p:txBody>
          <a:bodyPr lIns="54000" tIns="27000" rIns="54000" bIns="270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indent="-285750" defTabSz="914400" fontAlgn="auto">
              <a:lnSpc>
                <a:spcPct val="130000"/>
              </a:lnSpc>
              <a:spcBef>
                <a:spcPts val="0"/>
              </a:spcBef>
              <a:spcAft>
                <a:spcPts val="800"/>
              </a:spcAft>
              <a:buFont typeface="Wingdings" panose="05000000000000000000" pitchFamily="2" charset="2"/>
              <a:buChar char="l"/>
              <a:defRPr/>
            </a:pPr>
            <a:r>
              <a:rPr lang="zh-CN" altLang="en-US" sz="2400" b="1" spc="50">
                <a:ln w="3175">
                  <a:noFill/>
                  <a:prstDash val="dash"/>
                </a:ln>
                <a:solidFill>
                  <a:schemeClr val="tx1"/>
                </a:solidFill>
                <a:ea typeface="微软雅黑 Light" panose="020B0502040204020203" pitchFamily="34" charset="-122"/>
                <a:cs typeface="微软雅黑" panose="020B0503020204020204" charset="-122"/>
              </a:rPr>
              <a:t>memory_order_relaxed 松散内存顺序</a:t>
            </a:r>
            <a:endParaRPr altLang="zh-CN" sz="2400" b="1" spc="50">
              <a:ln w="3175">
                <a:noFill/>
                <a:prstDash val="dash"/>
              </a:ln>
              <a:solidFill>
                <a:schemeClr val="tx1"/>
              </a:solidFill>
              <a:ea typeface="微软雅黑 Light" panose="020B0502040204020203" pitchFamily="34" charset="-122"/>
              <a:cs typeface="微软雅黑" panose="020B0503020204020204" charset="-122"/>
            </a:endParaRPr>
          </a:p>
          <a:p>
            <a:pPr marL="285750" indent="-285750" defTabSz="914400" fontAlgn="auto">
              <a:lnSpc>
                <a:spcPct val="130000"/>
              </a:lnSpc>
              <a:spcBef>
                <a:spcPts val="0"/>
              </a:spcBef>
              <a:spcAft>
                <a:spcPts val="800"/>
              </a:spcAft>
              <a:buFont typeface="Wingdings" panose="05000000000000000000" pitchFamily="2" charset="2"/>
              <a:buChar char="l"/>
              <a:defRPr/>
            </a:pPr>
            <a:r>
              <a:rPr lang="zh-CN" altLang="en-US" sz="2400" b="1" spc="50">
                <a:ln w="3175">
                  <a:noFill/>
                  <a:prstDash val="dash"/>
                </a:ln>
                <a:solidFill>
                  <a:schemeClr val="tx1"/>
                </a:solidFill>
                <a:ea typeface="微软雅黑 Light" panose="020B0502040204020203" pitchFamily="34" charset="-122"/>
                <a:cs typeface="微软雅黑" panose="020B0503020204020204" charset="-122"/>
              </a:rPr>
              <a:t>memory_order_seq_cst 顺序一致内存顺序</a:t>
            </a:r>
            <a:endParaRPr lang="zh-CN" altLang="en-US" sz="2400" b="1" spc="50">
              <a:ln w="3175">
                <a:noFill/>
                <a:prstDash val="dash"/>
              </a:ln>
              <a:solidFill>
                <a:schemeClr val="tx1"/>
              </a:solidFill>
              <a:ea typeface="微软雅黑 Light" panose="020B0502040204020203" pitchFamily="34" charset="-122"/>
              <a:cs typeface="微软雅黑" panose="020B0503020204020204" charset="-122"/>
            </a:endParaRPr>
          </a:p>
          <a:p>
            <a:pPr marL="285750" indent="-285750" defTabSz="914400" fontAlgn="auto">
              <a:lnSpc>
                <a:spcPct val="130000"/>
              </a:lnSpc>
              <a:spcBef>
                <a:spcPts val="0"/>
              </a:spcBef>
              <a:spcAft>
                <a:spcPts val="800"/>
              </a:spcAft>
              <a:buFont typeface="Wingdings" panose="05000000000000000000" pitchFamily="2" charset="2"/>
              <a:buChar char="l"/>
              <a:defRPr/>
            </a:pPr>
            <a:r>
              <a:rPr lang="zh-CN" altLang="en-US" sz="2400" b="1" spc="50">
                <a:ln w="3175">
                  <a:noFill/>
                  <a:prstDash val="dash"/>
                </a:ln>
                <a:solidFill>
                  <a:schemeClr val="tx1"/>
                </a:solidFill>
                <a:ea typeface="微软雅黑 Light" panose="020B0502040204020203" pitchFamily="34" charset="-122"/>
                <a:cs typeface="微软雅黑" panose="020B0503020204020204" charset="-122"/>
              </a:rPr>
              <a:t>memory_order_consume</a:t>
            </a:r>
            <a:endParaRPr lang="zh-CN" altLang="en-US" sz="2400" b="1" spc="50">
              <a:ln w="3175">
                <a:noFill/>
                <a:prstDash val="dash"/>
              </a:ln>
              <a:solidFill>
                <a:schemeClr val="tx1"/>
              </a:solidFill>
              <a:ea typeface="微软雅黑 Light" panose="020B0502040204020203" pitchFamily="34" charset="-122"/>
              <a:cs typeface="微软雅黑" panose="020B0503020204020204" charset="-122"/>
            </a:endParaRPr>
          </a:p>
          <a:p>
            <a:pPr marL="285750" indent="-285750" defTabSz="914400" fontAlgn="auto">
              <a:lnSpc>
                <a:spcPct val="130000"/>
              </a:lnSpc>
              <a:spcBef>
                <a:spcPts val="0"/>
              </a:spcBef>
              <a:spcAft>
                <a:spcPts val="800"/>
              </a:spcAft>
              <a:buFont typeface="Wingdings" panose="05000000000000000000" pitchFamily="2" charset="2"/>
              <a:buChar char="l"/>
              <a:defRPr/>
            </a:pPr>
            <a:r>
              <a:rPr lang="zh-CN" altLang="en-US" sz="2400" b="1" spc="50">
                <a:ln w="3175">
                  <a:noFill/>
                  <a:prstDash val="dash"/>
                </a:ln>
                <a:solidFill>
                  <a:schemeClr val="tx1"/>
                </a:solidFill>
                <a:ea typeface="微软雅黑 Light" panose="020B0502040204020203" pitchFamily="34" charset="-122"/>
                <a:cs typeface="微软雅黑" panose="020B0503020204020204" charset="-122"/>
              </a:rPr>
              <a:t>memory_order_acquire</a:t>
            </a:r>
            <a:endParaRPr lang="zh-CN" altLang="en-US" sz="2400" b="1" spc="50">
              <a:ln w="3175">
                <a:noFill/>
                <a:prstDash val="dash"/>
              </a:ln>
              <a:solidFill>
                <a:schemeClr val="tx1"/>
              </a:solidFill>
              <a:ea typeface="微软雅黑 Light" panose="020B0502040204020203" pitchFamily="34" charset="-122"/>
              <a:cs typeface="微软雅黑" panose="020B0503020204020204" charset="-122"/>
            </a:endParaRPr>
          </a:p>
          <a:p>
            <a:pPr marL="285750" indent="-285750" defTabSz="914400" fontAlgn="auto">
              <a:lnSpc>
                <a:spcPct val="130000"/>
              </a:lnSpc>
              <a:spcBef>
                <a:spcPts val="0"/>
              </a:spcBef>
              <a:spcAft>
                <a:spcPts val="800"/>
              </a:spcAft>
              <a:buFont typeface="Wingdings" panose="05000000000000000000" pitchFamily="2" charset="2"/>
              <a:buChar char="l"/>
              <a:defRPr/>
            </a:pPr>
            <a:r>
              <a:rPr lang="zh-CN" altLang="en-US" sz="2400" b="1" spc="50">
                <a:ln w="3175">
                  <a:noFill/>
                  <a:prstDash val="dash"/>
                </a:ln>
                <a:solidFill>
                  <a:schemeClr val="tx1"/>
                </a:solidFill>
                <a:ea typeface="微软雅黑 Light" panose="020B0502040204020203" pitchFamily="34" charset="-122"/>
                <a:cs typeface="微软雅黑" panose="020B0503020204020204" charset="-122"/>
              </a:rPr>
              <a:t>memory_order_release</a:t>
            </a:r>
            <a:endParaRPr lang="zh-CN" altLang="en-US" sz="2400" b="1" spc="50">
              <a:ln w="3175">
                <a:noFill/>
                <a:prstDash val="dash"/>
              </a:ln>
              <a:solidFill>
                <a:schemeClr val="tx1"/>
              </a:solidFill>
              <a:ea typeface="微软雅黑 Light" panose="020B0502040204020203" pitchFamily="34" charset="-122"/>
              <a:cs typeface="微软雅黑" panose="020B0503020204020204" charset="-122"/>
            </a:endParaRPr>
          </a:p>
          <a:p>
            <a:pPr marL="285750" indent="-285750" defTabSz="914400" fontAlgn="auto">
              <a:lnSpc>
                <a:spcPct val="130000"/>
              </a:lnSpc>
              <a:spcBef>
                <a:spcPts val="0"/>
              </a:spcBef>
              <a:spcAft>
                <a:spcPts val="800"/>
              </a:spcAft>
              <a:buFont typeface="Wingdings" panose="05000000000000000000" pitchFamily="2" charset="2"/>
              <a:buChar char="l"/>
              <a:defRPr/>
            </a:pPr>
            <a:r>
              <a:rPr lang="zh-CN" altLang="en-US" sz="2400" b="1" spc="50">
                <a:ln w="3175">
                  <a:noFill/>
                  <a:prstDash val="dash"/>
                </a:ln>
                <a:solidFill>
                  <a:schemeClr val="tx1"/>
                </a:solidFill>
                <a:ea typeface="微软雅黑 Light" panose="020B0502040204020203" pitchFamily="34" charset="-122"/>
                <a:cs typeface="微软雅黑" panose="020B0503020204020204" charset="-122"/>
              </a:rPr>
              <a:t>memory_order_acq_rel</a:t>
            </a:r>
            <a:endParaRPr lang="zh-CN" altLang="en-US" sz="2400" b="1" spc="50">
              <a:ln w="3175">
                <a:noFill/>
                <a:prstDash val="dash"/>
              </a:ln>
              <a:solidFill>
                <a:schemeClr val="tx1"/>
              </a:solidFill>
              <a:ea typeface="微软雅黑 Light" panose="020B0502040204020203" pitchFamily="34" charset="-122"/>
              <a:cs typeface="微软雅黑" panose="020B0503020204020204" charset="-122"/>
            </a:endParaRPr>
          </a:p>
        </p:txBody>
      </p:sp>
      <p:sp>
        <p:nvSpPr>
          <p:cNvPr id="23555" name="Title 6"/>
          <p:cNvSpPr txBox="1">
            <a:spLocks noChangeArrowheads="1"/>
          </p:cNvSpPr>
          <p:nvPr>
            <p:custDataLst>
              <p:tags r:id="rId2"/>
            </p:custDataLst>
          </p:nvPr>
        </p:nvSpPr>
        <p:spPr bwMode="auto">
          <a:xfrm>
            <a:off x="455613" y="1212850"/>
            <a:ext cx="8232775" cy="935038"/>
          </a:xfrm>
          <a:prstGeom prst="rect">
            <a:avLst/>
          </a:prstGeom>
          <a:noFill/>
          <a:ln w="3175">
            <a:noFill/>
            <a:prstDash val="sysDash"/>
            <a:miter lim="800000"/>
          </a:ln>
        </p:spPr>
        <p:txBody>
          <a:bodyPr lIns="54000" tIns="27000" rIns="54000" bIns="81000" anchor="ctr"/>
          <a:lstStyle/>
          <a:p>
            <a:pPr defTabSz="913130">
              <a:lnSpc>
                <a:spcPct val="90000"/>
              </a:lnSpc>
              <a:spcAft>
                <a:spcPts val="800"/>
              </a:spcAft>
            </a:pPr>
            <a:endParaRPr lang="zh-CN" altLang="en-US" sz="2700" b="1">
              <a:solidFill>
                <a:srgbClr val="404040"/>
              </a:solidFill>
              <a:latin typeface="Calibri" panose="020F0502020204030204" pitchFamily="34" charset="0"/>
              <a:ea typeface="微软雅黑" panose="020B0503020204020204" charset="-122"/>
            </a:endParaRPr>
          </a:p>
        </p:txBody>
      </p:sp>
      <p:sp>
        <p:nvSpPr>
          <p:cNvPr id="23556" name="标题 4"/>
          <p:cNvSpPr>
            <a:spLocks noGrp="1"/>
          </p:cNvSpPr>
          <p:nvPr>
            <p:ph type="title" idx="4294967295"/>
          </p:nvPr>
        </p:nvSpPr>
        <p:spPr/>
        <p:txBody>
          <a:bodyPr/>
          <a:lstStyle/>
          <a:p>
            <a:pPr algn="ctr" eaLnBrk="1" hangingPunct="1"/>
            <a:r>
              <a:rPr lang="en-US" altLang="en-US" smtClean="0">
                <a:ea typeface="隶书" panose="02010509060101010101" pitchFamily="49" charset="-122"/>
              </a:rPr>
              <a:t>C++11</a:t>
            </a:r>
            <a:r>
              <a:rPr lang="zh-CN" altLang="en-US" smtClean="0"/>
              <a:t>内存模型</a:t>
            </a:r>
            <a:endParaRPr lang="zh-CN" altLang="en-US" smtClean="0"/>
          </a:p>
        </p:txBody>
      </p:sp>
    </p:spTree>
    <p:custDataLst>
      <p:tags r:id="rId3"/>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1"/>
            </p:custDataLst>
          </p:nvPr>
        </p:nvSpPr>
        <p:spPr>
          <a:xfrm>
            <a:off x="455613" y="2198688"/>
            <a:ext cx="8232775" cy="3346450"/>
          </a:xfrm>
          <a:prstGeom prst="rect">
            <a:avLst/>
          </a:prstGeom>
          <a:noFill/>
          <a:ln w="3175">
            <a:noFill/>
            <a:prstDash val="sysDash"/>
          </a:ln>
        </p:spPr>
        <p:txBody>
          <a:bodyPr lIns="54000" tIns="27000" rIns="54000" bIns="270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indent="-285750" algn="just" defTabSz="914400" fontAlgn="auto">
              <a:lnSpc>
                <a:spcPct val="130000"/>
              </a:lnSpc>
              <a:spcBef>
                <a:spcPts val="0"/>
              </a:spcBef>
              <a:spcAft>
                <a:spcPts val="800"/>
              </a:spcAft>
              <a:buFont typeface="Arial" panose="020B0604020202020204" pitchFamily="34" charset="0"/>
              <a:buChar char="•"/>
              <a:defRPr/>
            </a:pPr>
            <a:r>
              <a:rPr lang="zh-CN" altLang="en-US" sz="2000" b="1"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sym typeface="+mn-ea"/>
              </a:rPr>
              <a:t>sequential consistent(memory_order_seq_cst)</a:t>
            </a:r>
            <a:endParaRPr lang="zh-CN" altLang="en-US" sz="2000" b="1"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sym typeface="+mn-ea"/>
            </a:endParaRPr>
          </a:p>
          <a:p>
            <a:pPr marL="285750" indent="-285750" algn="just" defTabSz="914400" fontAlgn="auto">
              <a:lnSpc>
                <a:spcPct val="130000"/>
              </a:lnSpc>
              <a:spcBef>
                <a:spcPts val="0"/>
              </a:spcBef>
              <a:spcAft>
                <a:spcPts val="800"/>
              </a:spcAft>
              <a:buFont typeface="Arial" panose="020B0604020202020204" pitchFamily="34" charset="0"/>
              <a:buChar char="•"/>
              <a:defRPr/>
            </a:pPr>
            <a:endParaRPr lang="zh-CN" altLang="en-US" sz="2000" b="1"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sym typeface="+mn-ea"/>
            </a:endParaRPr>
          </a:p>
          <a:p>
            <a:pPr marL="285750" indent="-285750" algn="just" defTabSz="914400" fontAlgn="auto">
              <a:lnSpc>
                <a:spcPct val="130000"/>
              </a:lnSpc>
              <a:spcBef>
                <a:spcPts val="0"/>
              </a:spcBef>
              <a:spcAft>
                <a:spcPts val="800"/>
              </a:spcAft>
              <a:buFont typeface="Arial" panose="020B0604020202020204" pitchFamily="34" charset="0"/>
              <a:buChar char="•"/>
              <a:defRPr/>
            </a:pPr>
            <a:r>
              <a:rPr lang="zh-CN" altLang="en-US" sz="2000" b="1"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sym typeface="+mn-ea"/>
              </a:rPr>
              <a:t>relaxed(memory_order_</a:t>
            </a:r>
            <a:r>
              <a:rPr altLang="zh-CN" sz="2000" b="1"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sym typeface="+mn-ea"/>
              </a:rPr>
              <a:t>relaxed</a:t>
            </a:r>
            <a:r>
              <a:rPr lang="zh-CN" altLang="en-US" sz="2000" b="1"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sym typeface="+mn-ea"/>
              </a:rPr>
              <a:t>)</a:t>
            </a:r>
            <a:endParaRPr lang="zh-CN" altLang="en-US" sz="2000" b="1"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sym typeface="+mn-ea"/>
            </a:endParaRPr>
          </a:p>
          <a:p>
            <a:pPr marL="285750" indent="-285750" algn="just" defTabSz="914400" fontAlgn="auto">
              <a:lnSpc>
                <a:spcPct val="130000"/>
              </a:lnSpc>
              <a:spcBef>
                <a:spcPts val="0"/>
              </a:spcBef>
              <a:spcAft>
                <a:spcPts val="800"/>
              </a:spcAft>
              <a:buFont typeface="Arial" panose="020B0604020202020204" pitchFamily="34" charset="0"/>
              <a:buChar char="•"/>
              <a:defRPr/>
            </a:pPr>
            <a:endParaRPr lang="zh-CN" altLang="en-US" sz="2000" b="1"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sym typeface="+mn-ea"/>
            </a:endParaRPr>
          </a:p>
          <a:p>
            <a:pPr marL="285750" indent="-285750" algn="just" defTabSz="914400" fontAlgn="auto">
              <a:lnSpc>
                <a:spcPct val="130000"/>
              </a:lnSpc>
              <a:spcBef>
                <a:spcPts val="0"/>
              </a:spcBef>
              <a:spcAft>
                <a:spcPts val="800"/>
              </a:spcAft>
              <a:buFont typeface="Arial" panose="020B0604020202020204" pitchFamily="34" charset="0"/>
              <a:buChar char="•"/>
              <a:defRPr/>
            </a:pPr>
            <a:r>
              <a:rPr lang="zh-CN" altLang="en-US" sz="2000" b="1"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sym typeface="+mn-ea"/>
              </a:rPr>
              <a:t>acquire release(memory_order_consume, memory_order_acquire, memory_order_release, memory_order_acq_rel),</a:t>
            </a:r>
            <a:endParaRPr lang="zh-CN" altLang="en-US" sz="2000" b="1"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sym typeface="+mn-ea"/>
            </a:endParaRPr>
          </a:p>
        </p:txBody>
      </p:sp>
      <p:sp>
        <p:nvSpPr>
          <p:cNvPr id="4" name="Title 6"/>
          <p:cNvSpPr txBox="1"/>
          <p:nvPr>
            <p:custDataLst>
              <p:tags r:id="rId2"/>
            </p:custDataLst>
          </p:nvPr>
        </p:nvSpPr>
        <p:spPr>
          <a:xfrm>
            <a:off x="455613" y="1212850"/>
            <a:ext cx="8232775" cy="935038"/>
          </a:xfrm>
          <a:prstGeom prst="rect">
            <a:avLst/>
          </a:prstGeom>
          <a:noFill/>
          <a:ln w="3175">
            <a:noFill/>
            <a:prstDash val="sysDash"/>
          </a:ln>
        </p:spPr>
        <p:txBody>
          <a:bodyPr lIns="54000" tIns="27000" rIns="54000" bIns="81000" anchor="ct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indent="-285750" algn="just" defTabSz="914400" fontAlgn="auto">
              <a:lnSpc>
                <a:spcPct val="130000"/>
              </a:lnSpc>
              <a:spcBef>
                <a:spcPts val="0"/>
              </a:spcBef>
              <a:spcAft>
                <a:spcPts val="800"/>
              </a:spcAft>
              <a:buFont typeface="Arial" panose="020B0604020202020204" pitchFamily="34" charset="0"/>
              <a:buChar char="•"/>
              <a:defRPr/>
            </a:pPr>
            <a:endParaRPr lang="zh-CN" altLang="en-US" sz="27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sym typeface="+mn-ea"/>
            </a:endParaRPr>
          </a:p>
        </p:txBody>
      </p:sp>
      <p:sp>
        <p:nvSpPr>
          <p:cNvPr id="24580" name="标题 4"/>
          <p:cNvSpPr>
            <a:spLocks noGrp="1"/>
          </p:cNvSpPr>
          <p:nvPr>
            <p:ph type="title" idx="4294967295"/>
          </p:nvPr>
        </p:nvSpPr>
        <p:spPr/>
        <p:txBody>
          <a:bodyPr/>
          <a:lstStyle/>
          <a:p>
            <a:pPr algn="ctr" eaLnBrk="1" hangingPunct="1"/>
            <a:r>
              <a:rPr lang="zh-CN" altLang="en-US" smtClean="0"/>
              <a:t>C++11内存模型分类</a:t>
            </a:r>
            <a:endParaRPr lang="zh-CN" altLang="en-US" smtClean="0"/>
          </a:p>
        </p:txBody>
      </p:sp>
    </p:spTree>
    <p:custDataLst>
      <p:tags r:id="rId3"/>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1"/>
            </p:custDataLst>
          </p:nvPr>
        </p:nvSpPr>
        <p:spPr>
          <a:xfrm>
            <a:off x="455613" y="2198688"/>
            <a:ext cx="8232775" cy="1801812"/>
          </a:xfrm>
          <a:prstGeom prst="rect">
            <a:avLst/>
          </a:prstGeom>
          <a:noFill/>
          <a:ln w="3175">
            <a:noFill/>
            <a:prstDash val="sysDash"/>
          </a:ln>
        </p:spPr>
        <p:txBody>
          <a:bodyPr lIns="54000" tIns="27000" rIns="54000" bIns="270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indent="-285750" algn="just" defTabSz="914400" fontAlgn="auto">
              <a:lnSpc>
                <a:spcPct val="130000"/>
              </a:lnSpc>
              <a:spcBef>
                <a:spcPts val="0"/>
              </a:spcBef>
              <a:spcAft>
                <a:spcPts val="800"/>
              </a:spcAft>
              <a:buFont typeface="Arial" panose="020B0604020202020204" pitchFamily="34" charset="0"/>
              <a:buChar char="•"/>
              <a:defRPr/>
            </a:pPr>
            <a:r>
              <a:rPr lang="zh-CN" altLang="en-US" sz="20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定义规则：不对执行顺序做任何保证。</a:t>
            </a:r>
            <a:endParaRPr lang="zh-CN" altLang="en-US" sz="20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a:p>
            <a:pPr marL="285750" indent="-285750" algn="just" defTabSz="914400" fontAlgn="auto">
              <a:lnSpc>
                <a:spcPct val="130000"/>
              </a:lnSpc>
              <a:spcBef>
                <a:spcPts val="0"/>
              </a:spcBef>
              <a:spcAft>
                <a:spcPts val="800"/>
              </a:spcAft>
              <a:buFont typeface="Arial" panose="020B0604020202020204" pitchFamily="34" charset="0"/>
              <a:buChar char="•"/>
              <a:defRPr/>
            </a:pPr>
            <a:endParaRPr lang="zh-CN" altLang="en-US" sz="20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a:p>
            <a:pPr marL="285750" indent="-285750" algn="just" defTabSz="914400" fontAlgn="auto">
              <a:lnSpc>
                <a:spcPct val="130000"/>
              </a:lnSpc>
              <a:spcBef>
                <a:spcPts val="0"/>
              </a:spcBef>
              <a:spcAft>
                <a:spcPts val="800"/>
              </a:spcAft>
              <a:buFont typeface="Arial" panose="020B0604020202020204" pitchFamily="34" charset="0"/>
              <a:buChar char="•"/>
              <a:defRPr/>
            </a:pPr>
            <a:r>
              <a:rPr lang="zh-CN" altLang="en-US" sz="20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表示该原子操作指令可以任由编译器重排或者由处理器乱序执行。</a:t>
            </a:r>
            <a:endParaRPr altLang="zh-CN" sz="20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a:p>
            <a:pPr marL="285750" indent="-285750" algn="just" defTabSz="914400" fontAlgn="auto">
              <a:lnSpc>
                <a:spcPct val="130000"/>
              </a:lnSpc>
              <a:spcBef>
                <a:spcPts val="0"/>
              </a:spcBef>
              <a:spcAft>
                <a:spcPts val="800"/>
              </a:spcAft>
              <a:buFont typeface="Arial" panose="020B0604020202020204" pitchFamily="34" charset="0"/>
              <a:buChar char="•"/>
              <a:defRPr/>
            </a:pPr>
            <a:endParaRPr altLang="zh-CN" sz="20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a:p>
            <a:pPr marL="285750" indent="-285750" algn="just" defTabSz="914400" fontAlgn="auto">
              <a:lnSpc>
                <a:spcPct val="130000"/>
              </a:lnSpc>
              <a:spcBef>
                <a:spcPts val="0"/>
              </a:spcBef>
              <a:spcAft>
                <a:spcPts val="800"/>
              </a:spcAft>
              <a:defRPr/>
            </a:pPr>
            <a:endParaRPr lang="zh-CN" altLang="en-US" sz="20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p:txBody>
      </p:sp>
      <p:sp>
        <p:nvSpPr>
          <p:cNvPr id="25603" name="Title 6"/>
          <p:cNvSpPr txBox="1">
            <a:spLocks noChangeArrowheads="1"/>
          </p:cNvSpPr>
          <p:nvPr>
            <p:custDataLst>
              <p:tags r:id="rId2"/>
            </p:custDataLst>
          </p:nvPr>
        </p:nvSpPr>
        <p:spPr bwMode="auto">
          <a:xfrm>
            <a:off x="455613" y="1212850"/>
            <a:ext cx="8232775" cy="935038"/>
          </a:xfrm>
          <a:prstGeom prst="rect">
            <a:avLst/>
          </a:prstGeom>
          <a:noFill/>
          <a:ln w="3175">
            <a:noFill/>
            <a:prstDash val="sysDash"/>
            <a:miter lim="800000"/>
          </a:ln>
        </p:spPr>
        <p:txBody>
          <a:bodyPr lIns="54000" tIns="27000" rIns="54000" bIns="81000" anchor="ctr"/>
          <a:lstStyle/>
          <a:p>
            <a:pPr defTabSz="913130">
              <a:lnSpc>
                <a:spcPct val="90000"/>
              </a:lnSpc>
              <a:spcAft>
                <a:spcPts val="800"/>
              </a:spcAft>
            </a:pPr>
            <a:endParaRPr lang="zh-CN" altLang="en-US" sz="2700" b="1">
              <a:solidFill>
                <a:srgbClr val="404040"/>
              </a:solidFill>
              <a:latin typeface="Calibri" panose="020F0502020204030204" pitchFamily="34" charset="0"/>
              <a:ea typeface="微软雅黑 Light" panose="020B0502040204020203" pitchFamily="34" charset="-122"/>
              <a:cs typeface="微软雅黑" panose="020B0503020204020204" charset="-122"/>
            </a:endParaRPr>
          </a:p>
        </p:txBody>
      </p:sp>
      <p:sp>
        <p:nvSpPr>
          <p:cNvPr id="25604" name="标题 5"/>
          <p:cNvSpPr>
            <a:spLocks noGrp="1"/>
          </p:cNvSpPr>
          <p:nvPr>
            <p:ph type="title" idx="4294967295"/>
          </p:nvPr>
        </p:nvSpPr>
        <p:spPr/>
        <p:txBody>
          <a:bodyPr/>
          <a:lstStyle/>
          <a:p>
            <a:pPr algn="ctr" eaLnBrk="1" hangingPunct="1"/>
            <a:r>
              <a:rPr lang="zh-CN" altLang="en-US" sz="3200" smtClean="0"/>
              <a:t>memory_order_relaxed （松散内存顺序）</a:t>
            </a:r>
            <a:endParaRPr lang="zh-CN" altLang="en-US" sz="3200" smtClean="0"/>
          </a:p>
        </p:txBody>
      </p:sp>
    </p:spTree>
    <p:custDataLst>
      <p:tags r:id="rId3"/>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1"/>
            </p:custDataLst>
          </p:nvPr>
        </p:nvSpPr>
        <p:spPr>
          <a:xfrm>
            <a:off x="455613" y="2198688"/>
            <a:ext cx="8232775" cy="3346450"/>
          </a:xfrm>
          <a:prstGeom prst="rect">
            <a:avLst/>
          </a:prstGeom>
          <a:noFill/>
          <a:ln w="3175">
            <a:noFill/>
            <a:prstDash val="sysDash"/>
          </a:ln>
        </p:spPr>
        <p:txBody>
          <a:bodyPr lIns="54000" tIns="27000" rIns="54000" bIns="270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indent="-285750" algn="just" defTabSz="914400" fontAlgn="auto">
              <a:lnSpc>
                <a:spcPct val="130000"/>
              </a:lnSpc>
              <a:spcBef>
                <a:spcPts val="0"/>
              </a:spcBef>
              <a:spcAft>
                <a:spcPts val="800"/>
              </a:spcAft>
              <a:buFont typeface="Arial" panose="020B0604020202020204" pitchFamily="34" charset="0"/>
              <a:buChar char="•"/>
              <a:defRPr/>
            </a:pPr>
            <a:r>
              <a:rPr lang="zh-CN" altLang="en-US" sz="135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定义规则：全部存取都按照顺序执行。</a:t>
            </a:r>
            <a:endParaRPr lang="zh-CN" altLang="en-US" sz="135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a:p>
            <a:pPr marL="285750" indent="-285750" algn="just" defTabSz="914400" fontAlgn="auto">
              <a:lnSpc>
                <a:spcPct val="130000"/>
              </a:lnSpc>
              <a:spcBef>
                <a:spcPts val="0"/>
              </a:spcBef>
              <a:spcAft>
                <a:spcPts val="800"/>
              </a:spcAft>
              <a:buFont typeface="Arial" panose="020B0604020202020204" pitchFamily="34" charset="0"/>
              <a:buChar char="•"/>
              <a:defRPr/>
            </a:pPr>
            <a:r>
              <a:rPr lang="zh-CN" altLang="en-US" sz="135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表示该原子操作必须顺序一致的，即代码在线程中运行的顺序与程序员看到的代码顺序一致。也就是说，用此值提示编译器“不要给我重排序指令，不要整什么指令乱序执行，就按照我代码的先后顺序执行机器指令”。这是C++11中所有atomic原子操作的默认值。</a:t>
            </a:r>
            <a:endParaRPr lang="zh-CN" altLang="en-US" sz="135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p:txBody>
      </p:sp>
      <p:sp>
        <p:nvSpPr>
          <p:cNvPr id="26627" name="Title 6"/>
          <p:cNvSpPr txBox="1">
            <a:spLocks noChangeArrowheads="1"/>
          </p:cNvSpPr>
          <p:nvPr>
            <p:custDataLst>
              <p:tags r:id="rId2"/>
            </p:custDataLst>
          </p:nvPr>
        </p:nvSpPr>
        <p:spPr bwMode="auto">
          <a:xfrm>
            <a:off x="455613" y="1212850"/>
            <a:ext cx="8232775" cy="935038"/>
          </a:xfrm>
          <a:prstGeom prst="rect">
            <a:avLst/>
          </a:prstGeom>
          <a:noFill/>
          <a:ln w="3175">
            <a:noFill/>
            <a:prstDash val="sysDash"/>
            <a:miter lim="800000"/>
          </a:ln>
        </p:spPr>
        <p:txBody>
          <a:bodyPr lIns="54000" tIns="27000" rIns="54000" bIns="81000" anchor="ctr"/>
          <a:lstStyle/>
          <a:p>
            <a:pPr marL="285750" indent="-285750" algn="just">
              <a:lnSpc>
                <a:spcPct val="130000"/>
              </a:lnSpc>
              <a:spcAft>
                <a:spcPts val="800"/>
              </a:spcAft>
              <a:buFont typeface="Arial" panose="020B0604020202020204" pitchFamily="34" charset="0"/>
              <a:buChar char="•"/>
            </a:pPr>
            <a:endParaRPr lang="zh-CN" altLang="en-US" sz="2700" b="1">
              <a:solidFill>
                <a:srgbClr val="404040"/>
              </a:solidFill>
              <a:latin typeface="Calibri" panose="020F0502020204030204" pitchFamily="34" charset="0"/>
              <a:ea typeface="微软雅黑 Light" panose="020B0502040204020203" pitchFamily="34" charset="-122"/>
              <a:cs typeface="微软雅黑" panose="020B0503020204020204" charset="-122"/>
            </a:endParaRPr>
          </a:p>
        </p:txBody>
      </p:sp>
      <p:sp>
        <p:nvSpPr>
          <p:cNvPr id="26628" name="标题 5"/>
          <p:cNvSpPr>
            <a:spLocks noGrp="1"/>
          </p:cNvSpPr>
          <p:nvPr>
            <p:ph type="title" idx="4294967295"/>
          </p:nvPr>
        </p:nvSpPr>
        <p:spPr/>
        <p:txBody>
          <a:bodyPr/>
          <a:lstStyle/>
          <a:p>
            <a:pPr algn="ctr" eaLnBrk="1" hangingPunct="1"/>
            <a:r>
              <a:rPr lang="zh-CN" altLang="en-US" sz="3200" smtClean="0"/>
              <a:t>memory_order_seq_cst （顺序一致内存顺序）</a:t>
            </a:r>
            <a:endParaRPr lang="zh-CN" altLang="en-US" sz="3200" smtClean="0"/>
          </a:p>
        </p:txBody>
      </p:sp>
    </p:spTree>
    <p:custDataLst>
      <p:tags r:id="rId3"/>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1"/>
            </p:custDataLst>
          </p:nvPr>
        </p:nvSpPr>
        <p:spPr>
          <a:xfrm>
            <a:off x="455613" y="2198688"/>
            <a:ext cx="8232775" cy="3346450"/>
          </a:xfrm>
          <a:prstGeom prst="rect">
            <a:avLst/>
          </a:prstGeom>
          <a:noFill/>
          <a:ln w="3175">
            <a:noFill/>
            <a:prstDash val="sysDash"/>
          </a:ln>
        </p:spPr>
        <p:txBody>
          <a:bodyPr lIns="54000" tIns="27000" rIns="54000" bIns="2700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indent="-285750" algn="just" defTabSz="914400" fontAlgn="auto">
              <a:lnSpc>
                <a:spcPct val="130000"/>
              </a:lnSpc>
              <a:spcBef>
                <a:spcPts val="0"/>
              </a:spcBef>
              <a:spcAft>
                <a:spcPts val="800"/>
              </a:spcAft>
              <a:buFont typeface="Arial" panose="020B0604020202020204" pitchFamily="34" charset="0"/>
              <a:buChar char="•"/>
              <a:defRPr/>
            </a:pPr>
            <a:r>
              <a:rPr lang="zh-CN" altLang="en-US" sz="20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rPr>
              <a:t>规则定义：本线程中，所有后续的读操作，必须在本条原子操作完成后执行。</a:t>
            </a:r>
            <a:endParaRPr lang="zh-CN" altLang="en-US" sz="20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endParaRPr>
          </a:p>
        </p:txBody>
      </p:sp>
      <p:sp>
        <p:nvSpPr>
          <p:cNvPr id="4" name="Title 6"/>
          <p:cNvSpPr txBox="1"/>
          <p:nvPr>
            <p:custDataLst>
              <p:tags r:id="rId2"/>
            </p:custDataLst>
          </p:nvPr>
        </p:nvSpPr>
        <p:spPr>
          <a:xfrm>
            <a:off x="455613" y="1212850"/>
            <a:ext cx="8232775" cy="935038"/>
          </a:xfrm>
          <a:prstGeom prst="rect">
            <a:avLst/>
          </a:prstGeom>
          <a:noFill/>
          <a:ln w="3175">
            <a:noFill/>
            <a:prstDash val="sysDash"/>
          </a:ln>
        </p:spPr>
        <p:txBody>
          <a:bodyPr lIns="54000" tIns="27000" rIns="54000" bIns="81000" anchor="ct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indent="-285750" algn="just" defTabSz="914400" fontAlgn="auto">
              <a:lnSpc>
                <a:spcPct val="130000"/>
              </a:lnSpc>
              <a:spcBef>
                <a:spcPts val="0"/>
              </a:spcBef>
              <a:spcAft>
                <a:spcPts val="800"/>
              </a:spcAft>
              <a:buFont typeface="Arial" panose="020B0604020202020204" pitchFamily="34" charset="0"/>
              <a:buChar char="•"/>
              <a:defRPr/>
            </a:pPr>
            <a:endParaRPr lang="zh-CN" altLang="en-US" sz="2700" spc="50">
              <a:ln w="3175">
                <a:noFill/>
                <a:prstDash val="dash"/>
              </a:ln>
              <a:solidFill>
                <a:sysClr val="windowText" lastClr="000000">
                  <a:lumMod val="65000"/>
                  <a:lumOff val="35000"/>
                </a:sysClr>
              </a:solidFill>
              <a:ea typeface="微软雅黑 Light" panose="020B0502040204020203" pitchFamily="34" charset="-122"/>
              <a:cs typeface="微软雅黑" panose="020B0503020204020204" charset="-122"/>
              <a:sym typeface="+mn-ea"/>
            </a:endParaRPr>
          </a:p>
        </p:txBody>
      </p:sp>
      <p:sp>
        <p:nvSpPr>
          <p:cNvPr id="27652" name="标题 4"/>
          <p:cNvSpPr>
            <a:spLocks noGrp="1"/>
          </p:cNvSpPr>
          <p:nvPr>
            <p:ph type="title" idx="4294967295"/>
          </p:nvPr>
        </p:nvSpPr>
        <p:spPr/>
        <p:txBody>
          <a:bodyPr/>
          <a:lstStyle/>
          <a:p>
            <a:pPr algn="ctr" eaLnBrk="1" hangingPunct="1"/>
            <a:r>
              <a:rPr lang="zh-CN" altLang="en-US" smtClean="0"/>
              <a:t>memory_order_acquire</a:t>
            </a:r>
            <a:endParaRPr lang="zh-CN" altLang="en-US" smtClean="0"/>
          </a:p>
        </p:txBody>
      </p:sp>
    </p:spTree>
    <p:custDataLst>
      <p:tags r:id="rId3"/>
    </p:custDataLst>
  </p:cSld>
  <p:clrMapOvr>
    <a:masterClrMapping/>
  </p:clrMapOvr>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0.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101.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102.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103.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104.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105.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106.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107.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108.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109.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0.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111.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112.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113.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114.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1"/>
  <p:tag name="KSO_WM_UNIT_ID" val="_13*i*1"/>
  <p:tag name="KSO_WM_UNIT_BK_DARK_LIGHT" val="2"/>
  <p:tag name="KSO_WM_UNIT_LAYERLEVEL" val="1"/>
  <p:tag name="KSO_WM_TAG_VERSION" val="1.0"/>
  <p:tag name="KSO_WM_BEAUTIFY_FLAG" val="#wm#"/>
</p:tagLst>
</file>

<file path=ppt/tags/tag3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7.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1"/>
  <p:tag name="KSO_WM_UNIT_ID" val="_14*i*1"/>
  <p:tag name="KSO_WM_UNIT_BK_DARK_LIGHT" val="2"/>
  <p:tag name="KSO_WM_UNIT_LAYERLEVEL" val="1"/>
  <p:tag name="KSO_WM_TAG_VERSION" val="1.0"/>
  <p:tag name="KSO_WM_BEAUTIFY_FLAG" val="#wm#"/>
</p:tagLst>
</file>

<file path=ppt/tags/tag3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2.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1"/>
  <p:tag name="KSO_WM_UNIT_ID" val="_15*i*1"/>
  <p:tag name="KSO_WM_UNIT_BK_DARK_LIGHT" val="2"/>
  <p:tag name="KSO_WM_UNIT_LAYERLEVEL" val="1"/>
  <p:tag name="KSO_WM_TAG_VERSION" val="1.0"/>
  <p:tag name="KSO_WM_BEAUTIFY_FLAG" val="#wm#"/>
</p:tagLst>
</file>

<file path=ppt/tags/tag4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8.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1"/>
  <p:tag name="KSO_WM_UNIT_ID" val="_16*i*1"/>
  <p:tag name="KSO_WM_UNIT_BK_DARK_LIGHT" val="2"/>
  <p:tag name="KSO_WM_UNIT_LAYERLEVEL" val="1"/>
  <p:tag name="KSO_WM_TAG_VERSION" val="1.0"/>
  <p:tag name="KSO_WM_BEAUTIFY_FLAG" val="#wm#"/>
</p:tagLst>
</file>

<file path=ppt/tags/tag4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4.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1"/>
  <p:tag name="KSO_WM_UNIT_ID" val="_17*i*1"/>
  <p:tag name="KSO_WM_UNIT_BK_DARK_LIGHT" val="2"/>
  <p:tag name="KSO_WM_UNIT_LAYERLEVEL" val="1"/>
  <p:tag name="KSO_WM_TAG_VERSION" val="1.0"/>
  <p:tag name="KSO_WM_BEAUTIFY_FLAG" val="#wm#"/>
</p:tagLst>
</file>

<file path=ppt/tags/tag5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0.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1"/>
  <p:tag name="KSO_WM_UNIT_ID" val="_18*i*1"/>
  <p:tag name="KSO_WM_UNIT_BK_DARK_LIGHT" val="2"/>
  <p:tag name="KSO_WM_UNIT_LAYERLEVEL" val="1"/>
  <p:tag name="KSO_WM_TAG_VERSION" val="1.0"/>
  <p:tag name="KSO_WM_BEAUTIFY_FLAG" val="#wm#"/>
</p:tagLst>
</file>

<file path=ppt/tags/tag6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6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6.xml><?xml version="1.0" encoding="utf-8"?>
<p:tagLst xmlns:p="http://schemas.openxmlformats.org/presentationml/2006/main">
  <p:tag name="KSO_WM_TAG_VERSION" val="1.0"/>
  <p:tag name="KSO_WM_BEAUTIFY_FLAG" val="#wm#"/>
  <p:tag name="KSO_WM_TEMPLATE_CATEGORY" val="custom"/>
  <p:tag name="KSO_WM_TEMPLATE_INDEX" val="20204416"/>
  <p:tag name="KSO_WM_TEMPLATE_SUBCATEGORY" val="0"/>
  <p:tag name="KSO_WM_TEMPLATE_MASTER_TYPE" val="1"/>
  <p:tag name="KSO_WM_TEMPLATE_COLOR_TYPE" val="1"/>
  <p:tag name="KSO_WM_TEMPLATE_MASTER_THUMB_INDEX" val="12"/>
  <p:tag name="KSO_WM_TEMPLATE_THUMBS_INDEX" val="1、4、7、9、12、17、20、21、22、23、24、27、30、34、37"/>
</p:tagLst>
</file>

<file path=ppt/tags/tag67.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68.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69.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71.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72.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73.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74.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75.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76.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77.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78.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79.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81.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82.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83.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84.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85.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86.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87.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88.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89.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91.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92.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93.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94.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95.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96.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97.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98.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99.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heme/_rels/theme1.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0</TotalTime>
  <Words>4102</Words>
  <Application>WPS 演示</Application>
  <PresentationFormat>全屏显示(4:3)</PresentationFormat>
  <Paragraphs>175</Paragraphs>
  <Slides>18</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18</vt:i4>
      </vt:variant>
    </vt:vector>
  </HeadingPairs>
  <TitlesOfParts>
    <vt:vector size="35" baseType="lpstr">
      <vt:lpstr>Arial</vt:lpstr>
      <vt:lpstr>宋体</vt:lpstr>
      <vt:lpstr>Wingdings</vt:lpstr>
      <vt:lpstr>Calibri</vt:lpstr>
      <vt:lpstr>隶书</vt:lpstr>
      <vt:lpstr>Wingdings 2</vt:lpstr>
      <vt:lpstr>Wingdings 2</vt:lpstr>
      <vt:lpstr>微软雅黑</vt:lpstr>
      <vt:lpstr>汉仪旗黑-85S</vt:lpstr>
      <vt:lpstr>黑体</vt:lpstr>
      <vt:lpstr>Segoe UI</vt:lpstr>
      <vt:lpstr>微软雅黑 Light</vt:lpstr>
      <vt:lpstr>YaHei Consolas Hybrid</vt:lpstr>
      <vt:lpstr>Microsoft YaHei UI</vt:lpstr>
      <vt:lpstr>Constantia</vt:lpstr>
      <vt:lpstr>Arial Unicode MS</vt:lpstr>
      <vt:lpstr>流畅</vt:lpstr>
      <vt:lpstr>C++11内存模型</vt:lpstr>
      <vt:lpstr>大纲</vt:lpstr>
      <vt:lpstr>一致性模型(Consistency model)是什么</vt:lpstr>
      <vt:lpstr>一致性模型有那些</vt:lpstr>
      <vt:lpstr>C++11内存模型</vt:lpstr>
      <vt:lpstr>C++11内存模型分类</vt:lpstr>
      <vt:lpstr>memory_order_relaxed （松散内存顺序）</vt:lpstr>
      <vt:lpstr>memory_order_seq_cst （顺序一致内存顺序）</vt:lpstr>
      <vt:lpstr>memory_order_acquire</vt:lpstr>
      <vt:lpstr>memory_order_release</vt:lpstr>
      <vt:lpstr>memory_order_consume</vt:lpstr>
      <vt:lpstr>memory_order_acq_rel</vt:lpstr>
      <vt:lpstr>C++11代码例子</vt:lpstr>
      <vt:lpstr>gcc内置支持</vt:lpstr>
      <vt:lpstr>GCC C11例子</vt:lpstr>
      <vt:lpstr>没有C11的例子</vt:lpstr>
      <vt:lpstr>内存屏障</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C++内存模型</dc:title>
  <dc:creator>月之蜀</dc:creator>
  <cp:lastModifiedBy>Administrator</cp:lastModifiedBy>
  <cp:revision>24</cp:revision>
  <dcterms:created xsi:type="dcterms:W3CDTF">2021-02-06T17:08:00Z</dcterms:created>
  <dcterms:modified xsi:type="dcterms:W3CDTF">2021-07-13T14:15:06Z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F842E4D0E9B54E1399C1B0482175ECCE</vt:lpwstr>
  </property>
</Properties>
</file>