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85" r:id="rId3"/>
    <p:sldId id="261" r:id="rId4"/>
    <p:sldId id="304" r:id="rId5"/>
    <p:sldId id="310" r:id="rId6"/>
    <p:sldId id="303" r:id="rId7"/>
    <p:sldId id="305" r:id="rId8"/>
    <p:sldId id="306" r:id="rId9"/>
    <p:sldId id="307" r:id="rId10"/>
    <p:sldId id="308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05" autoAdjust="0"/>
  </p:normalViewPr>
  <p:slideViewPr>
    <p:cSldViewPr>
      <p:cViewPr varScale="1">
        <p:scale>
          <a:sx n="75" d="100"/>
          <a:sy n="75" d="100"/>
        </p:scale>
        <p:origin x="-1517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pPr>
              <a:defRPr/>
            </a:pPr>
            <a:fld id="{9C220270-B4F8-4029-985D-471B0FE92D56}" type="datetimeFigureOut">
              <a:rPr lang="zh-CN" altLang="en-US"/>
            </a:fld>
            <a:endParaRPr lang="zh-CN" altLang="en-US"/>
          </a:p>
        </p:txBody>
      </p:sp>
      <p:sp>
        <p:nvSpPr>
          <p:cNvPr id="3789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</p:spPr>
      </p:sp>
      <p:sp>
        <p:nvSpPr>
          <p:cNvPr id="21509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B48751C3-1D8B-46BC-9767-BCB91554559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tags" Target="../tags/tag13.xml"/><Relationship Id="rId4" Type="http://schemas.openxmlformats.org/officeDocument/2006/relationships/image" Target="NULL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image" Target="../media/image2.png"/><Relationship Id="rId5" Type="http://schemas.openxmlformats.org/officeDocument/2006/relationships/tags" Target="../tags/tag18.xml"/><Relationship Id="rId4" Type="http://schemas.openxmlformats.org/officeDocument/2006/relationships/image" Target="NULL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image" Target="NULL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image" Target="../media/image2.png"/><Relationship Id="rId5" Type="http://schemas.openxmlformats.org/officeDocument/2006/relationships/tags" Target="../tags/tag27.xml"/><Relationship Id="rId4" Type="http://schemas.openxmlformats.org/officeDocument/2006/relationships/image" Target="NULL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image" Target="../media/image2.png"/><Relationship Id="rId6" Type="http://schemas.openxmlformats.org/officeDocument/2006/relationships/tags" Target="../tags/tag33.xml"/><Relationship Id="rId5" Type="http://schemas.openxmlformats.org/officeDocument/2006/relationships/image" Target="NULL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image" Target="NULL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image" Target="../media/image2.png"/><Relationship Id="rId6" Type="http://schemas.openxmlformats.org/officeDocument/2006/relationships/tags" Target="../tags/tag44.xml"/><Relationship Id="rId5" Type="http://schemas.openxmlformats.org/officeDocument/2006/relationships/image" Target="NULL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image" Target="../media/image2.png"/><Relationship Id="rId6" Type="http://schemas.openxmlformats.org/officeDocument/2006/relationships/tags" Target="../tags/tag50.xml"/><Relationship Id="rId5" Type="http://schemas.openxmlformats.org/officeDocument/2006/relationships/image" Target="NULL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2.xml"/><Relationship Id="rId4" Type="http://schemas.openxmlformats.org/officeDocument/2006/relationships/image" Target="NULL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image" Target="../media/image2.png"/><Relationship Id="rId6" Type="http://schemas.openxmlformats.org/officeDocument/2006/relationships/tags" Target="../tags/tag56.xml"/><Relationship Id="rId5" Type="http://schemas.openxmlformats.org/officeDocument/2006/relationships/image" Target="NULL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image" Target="../media/image2.png"/><Relationship Id="rId6" Type="http://schemas.openxmlformats.org/officeDocument/2006/relationships/tags" Target="../tags/tag62.xml"/><Relationship Id="rId5" Type="http://schemas.openxmlformats.org/officeDocument/2006/relationships/image" Target="NULL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tags" Target="../tags/tag4.xml"/><Relationship Id="rId4" Type="http://schemas.openxmlformats.org/officeDocument/2006/relationships/image" Target="NULL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6.xml"/><Relationship Id="rId4" Type="http://schemas.openxmlformats.org/officeDocument/2006/relationships/image" Target="NULL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8.xml"/><Relationship Id="rId4" Type="http://schemas.openxmlformats.org/officeDocument/2006/relationships/image" Target="NULL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NULL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11.xml"/><Relationship Id="rId4" Type="http://schemas.openxmlformats.org/officeDocument/2006/relationships/image" Target="NULL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7DFB1-36DA-4ADA-8031-94BA65BC17D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94876-FE9D-4A2A-9801-5F628C77E5EF}" type="slidenum">
              <a:rPr lang="zh-CN" altLang="en-US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F211C-007A-4EDD-A9F7-341C1B5C894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6AAD0-AB01-49D7-90F6-F9A28A7D1D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17050-5D5F-4543-BF86-F15C90C6D51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42269-3FBF-4E0D-95D9-076FE6E22C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8" descr="C:/Users/1V994W2/PycharmProjects/PPT_Background_Generation/pic_temp/0_pic_quater_left_up.png"/>
          <p:cNvPicPr>
            <a:picLocks noChangeArrowheads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0" y="0"/>
            <a:ext cx="53975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7" descr="C:/Users/1V994W2/PycharmProjects/PPT_Background_Generation/pic_temp/1_pic_quater_right_up.png"/>
          <p:cNvPicPr>
            <a:picLocks noChangeArrowheads="1"/>
          </p:cNvPicPr>
          <p:nvPr userDrawn="1">
            <p:custDataLst>
              <p:tags r:id="rId5"/>
            </p:custDataLst>
          </p:nvPr>
        </p:nvPicPr>
        <p:blipFill>
          <a:blip r:embed="rId6" r:link="rId4"/>
          <a:srcRect/>
          <a:stretch>
            <a:fillRect/>
          </a:stretch>
        </p:blipFill>
        <p:spPr bwMode="auto">
          <a:xfrm>
            <a:off x="8604250" y="0"/>
            <a:ext cx="53975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443234"/>
            <a:ext cx="8139178" cy="441964"/>
          </a:xfrm>
        </p:spPr>
        <p:txBody>
          <a:bodyPr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952508"/>
            <a:ext cx="3962432" cy="5388907"/>
          </a:xfrm>
        </p:spPr>
        <p:txBody>
          <a:bodyPr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952508"/>
            <a:ext cx="396243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  <a:endParaRPr noProof="1">
              <a:sym typeface="+mn-ea"/>
            </a:endParaRP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>
              <a:defRPr/>
            </a:pPr>
            <a:fld id="{F39D899D-C7E9-4E2F-849F-67843B2596FF}" type="datetimeFigureOut">
              <a:rPr lang="zh-CN" altLang="en-US"/>
            </a:fld>
            <a:endParaRPr lang="zh-CN" altLang="en-US" dirty="0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C8656-4B7D-47C8-A3C9-EA656EB9C1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 descr="C:/Users/1V994W2/PycharmProjects/PPT_Background_Generation/pic_temp/0_pic_quater_left_up.png"/>
          <p:cNvPicPr>
            <a:picLocks noChangeArrowheads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0" y="0"/>
            <a:ext cx="53975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5" descr="C:/Users/1V994W2/PycharmProjects/PPT_Background_Generation/pic_temp/1_pic_quater_right_up.png"/>
          <p:cNvPicPr>
            <a:picLocks noChangeArrowheads="1"/>
          </p:cNvPicPr>
          <p:nvPr userDrawn="1">
            <p:custDataLst>
              <p:tags r:id="rId5"/>
            </p:custDataLst>
          </p:nvPr>
        </p:nvPicPr>
        <p:blipFill>
          <a:blip r:embed="rId6" r:link="rId4"/>
          <a:srcRect/>
          <a:stretch>
            <a:fillRect/>
          </a:stretch>
        </p:blipFill>
        <p:spPr bwMode="auto">
          <a:xfrm>
            <a:off x="8604250" y="0"/>
            <a:ext cx="53975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952508"/>
            <a:ext cx="8139178" cy="538890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4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>
              <a:defRPr/>
            </a:pPr>
            <a:fld id="{7DA4A575-F891-46CD-8DD7-640D5E7CCAA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5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6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B1D69-AA9D-4CC2-A251-E744C2D9D2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C:/Users/1V994W2/PycharmProjects/PPT_Background_Generation/pic_temp/pic_sup.png"/>
          <p:cNvPicPr>
            <a:picLocks noChangeArrowheads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idx="13"/>
          </p:nvPr>
        </p:nvSpPr>
        <p:spPr>
          <a:xfrm>
            <a:off x="2344091" y="2359025"/>
            <a:ext cx="4342448" cy="1398905"/>
          </a:xfrm>
        </p:spPr>
        <p:txBody>
          <a:bodyPr lIns="91440" rIns="91440" bIns="45720" rtlCol="0">
            <a:normAutofit/>
          </a:bodyPr>
          <a:lstStyle>
            <a:lvl1pPr algn="ctr">
              <a:defRPr lang="zh-CN" altLang="en-US" sz="8000" b="0" spc="1000" baseline="0">
                <a:solidFill>
                  <a:schemeClr val="bg1"/>
                </a:solidFill>
                <a:latin typeface="Arial" panose="020B0604020202020204" pitchFamily="34" charset="0"/>
                <a:ea typeface="汉仪旗黑-85S" pitchFamily="18" charset="-122"/>
              </a:defRPr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2600325" y="3943267"/>
            <a:ext cx="3857625" cy="70493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5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>
              <a:defRPr/>
            </a:pPr>
            <a:fld id="{3434E2AD-0B92-4710-986B-D1B8FEB60E5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6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7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504FA-1180-4D72-A803-3DD4D454567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C:/Users/1V994W2/PycharmProjects/PPT_Background_Generation/pic_temp/0_pic_quater_left_up.png"/>
          <p:cNvPicPr>
            <a:picLocks noChangeArrowheads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0" y="0"/>
            <a:ext cx="53975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5" descr="C:/Users/1V994W2/PycharmProjects/PPT_Background_Generation/pic_temp/1_pic_quater_right_up.png"/>
          <p:cNvPicPr>
            <a:picLocks noChangeArrowheads="1"/>
          </p:cNvPicPr>
          <p:nvPr userDrawn="1">
            <p:custDataLst>
              <p:tags r:id="rId5"/>
            </p:custDataLst>
          </p:nvPr>
        </p:nvPicPr>
        <p:blipFill>
          <a:blip r:embed="rId6" r:link="rId4"/>
          <a:srcRect/>
          <a:stretch>
            <a:fillRect/>
          </a:stretch>
        </p:blipFill>
        <p:spPr bwMode="auto">
          <a:xfrm>
            <a:off x="8604250" y="0"/>
            <a:ext cx="53975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>
              <a:defRPr/>
            </a:pPr>
            <a:fld id="{88A75186-AA10-4233-9422-F0736F6DC37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7454-7DA5-4685-9682-9997A1B343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2"/>
            </p:custDataLst>
          </p:nvPr>
        </p:nvSpPr>
        <p:spPr>
          <a:xfrm>
            <a:off x="219075" y="303213"/>
            <a:ext cx="8705850" cy="625157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pic>
        <p:nvPicPr>
          <p:cNvPr id="5" name="图片 8" descr="C:/Users/1V994W2/PycharmProjects/PPT_Background_Generation/pic_temp/0_pic_quater_left_up.png"/>
          <p:cNvPicPr>
            <a:picLocks noChangeArrowheads="1"/>
          </p:cNvPicPr>
          <p:nvPr userDrawn="1">
            <p:custDataLst>
              <p:tags r:id="rId3"/>
            </p:custDataLst>
          </p:nvPr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0" y="0"/>
            <a:ext cx="53975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7" descr="C:/Users/1V994W2/PycharmProjects/PPT_Background_Generation/pic_temp/1_pic_quater_right_up.png"/>
          <p:cNvPicPr>
            <a:picLocks noChangeArrowheads="1"/>
          </p:cNvPicPr>
          <p:nvPr userDrawn="1">
            <p:custDataLst>
              <p:tags r:id="rId6"/>
            </p:custDataLst>
          </p:nvPr>
        </p:nvPicPr>
        <p:blipFill>
          <a:blip r:embed="rId7" r:link="rId5"/>
          <a:srcRect/>
          <a:stretch>
            <a:fillRect/>
          </a:stretch>
        </p:blipFill>
        <p:spPr bwMode="auto">
          <a:xfrm>
            <a:off x="8604250" y="0"/>
            <a:ext cx="53975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1200" y="1249200"/>
            <a:ext cx="7219800" cy="723600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>
              <a:defRPr/>
            </a:pPr>
            <a:fld id="{ED22A45F-5910-42D0-A763-80A0603D8D6A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5B84E-BB8E-4562-B3AA-08812530B9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791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pic>
        <p:nvPicPr>
          <p:cNvPr id="6" name="图片 7" descr="C:/Users/1V994W2/PycharmProjects/PPT_Background_Generation/pic_temp/0_pic_quater_left_up.png"/>
          <p:cNvPicPr>
            <a:picLocks noChangeArrowheads="1"/>
          </p:cNvPicPr>
          <p:nvPr userDrawn="1">
            <p:custDataLst>
              <p:tags r:id="rId3"/>
            </p:custDataLst>
          </p:nvPr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8604250" y="0"/>
            <a:ext cx="53975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7400" y="770400"/>
            <a:ext cx="2970000" cy="882000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5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>
              <a:defRPr/>
            </a:pPr>
            <a:fld id="{23E1BF74-4E76-494F-9BE7-ED97130F7564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6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7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60CD0-B536-4F93-872C-65EB0E3C38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382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pic>
        <p:nvPicPr>
          <p:cNvPr id="6" name="图片 9" descr="C:/Users/1V994W2/PycharmProjects/PPT_Background_Generation/pic_temp/0_pic_quater_left_up.png"/>
          <p:cNvPicPr>
            <a:picLocks noChangeArrowheads="1"/>
          </p:cNvPicPr>
          <p:nvPr userDrawn="1">
            <p:custDataLst>
              <p:tags r:id="rId3"/>
            </p:custDataLst>
          </p:nvPr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0" y="0"/>
            <a:ext cx="53975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6" descr="C:/Users/1V994W2/PycharmProjects/PPT_Background_Generation/pic_temp/1_pic_quater_right_up.png"/>
          <p:cNvPicPr>
            <a:picLocks noChangeArrowheads="1"/>
          </p:cNvPicPr>
          <p:nvPr userDrawn="1">
            <p:custDataLst>
              <p:tags r:id="rId6"/>
            </p:custDataLst>
          </p:nvPr>
        </p:nvPicPr>
        <p:blipFill>
          <a:blip r:embed="rId7" r:link="rId5"/>
          <a:srcRect/>
          <a:stretch>
            <a:fillRect/>
          </a:stretch>
        </p:blipFill>
        <p:spPr bwMode="auto">
          <a:xfrm>
            <a:off x="8604250" y="0"/>
            <a:ext cx="53975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00" y="781200"/>
            <a:ext cx="8232300" cy="62640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59000" y="1659600"/>
            <a:ext cx="8231981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59581" y="2808000"/>
            <a:ext cx="8224200" cy="343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5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>
              <a:defRPr/>
            </a:pPr>
            <a:fld id="{7D28CCF5-2AF9-483D-B17D-4B514713EFBF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6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7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070C-6AF7-48D6-8BD3-E61AAC9030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0" y="5029200"/>
            <a:ext cx="9144000" cy="18288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pic>
        <p:nvPicPr>
          <p:cNvPr id="6" name="图片 9" descr="C:/Users/1V994W2/PycharmProjects/PPT_Background_Generation/pic_temp/0_pic_quater_left_up.png"/>
          <p:cNvPicPr>
            <a:picLocks noChangeArrowheads="1"/>
          </p:cNvPicPr>
          <p:nvPr userDrawn="1">
            <p:custDataLst>
              <p:tags r:id="rId3"/>
            </p:custDataLst>
          </p:nvPr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0" y="0"/>
            <a:ext cx="53975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6" descr="C:/Users/1V994W2/PycharmProjects/PPT_Background_Generation/pic_temp/1_pic_quater_right_up.png"/>
          <p:cNvPicPr>
            <a:picLocks noChangeArrowheads="1"/>
          </p:cNvPicPr>
          <p:nvPr userDrawn="1">
            <p:custDataLst>
              <p:tags r:id="rId6"/>
            </p:custDataLst>
          </p:nvPr>
        </p:nvPicPr>
        <p:blipFill>
          <a:blip r:embed="rId7" r:link="rId5"/>
          <a:srcRect/>
          <a:stretch>
            <a:fillRect/>
          </a:stretch>
        </p:blipFill>
        <p:spPr bwMode="auto">
          <a:xfrm>
            <a:off x="8604250" y="0"/>
            <a:ext cx="53975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600" y="669600"/>
            <a:ext cx="8232300" cy="565200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3628" y="1681200"/>
            <a:ext cx="82431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45500" y="5180400"/>
            <a:ext cx="82512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5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>
              <a:defRPr/>
            </a:pPr>
            <a:fld id="{5503BD8C-7110-4914-890D-BF3FAD1ECCDC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6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7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F7237-8385-45F1-BD1A-4B941348ECA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C:/Users/1V994W2/PycharmProjects/PPT_Background_Generation/pic_temp/0_pic_quater_left_up.png"/>
          <p:cNvPicPr>
            <a:picLocks noChangeArrowheads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0" y="0"/>
            <a:ext cx="53975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6" descr="C:/Users/1V994W2/PycharmProjects/PPT_Background_Generation/pic_temp/1_pic_quater_right_up.png"/>
          <p:cNvPicPr>
            <a:picLocks noChangeArrowheads="1"/>
          </p:cNvPicPr>
          <p:nvPr userDrawn="1">
            <p:custDataLst>
              <p:tags r:id="rId5"/>
            </p:custDataLst>
          </p:nvPr>
        </p:nvPicPr>
        <p:blipFill>
          <a:blip r:embed="rId6" r:link="rId4"/>
          <a:srcRect/>
          <a:stretch>
            <a:fillRect/>
          </a:stretch>
        </p:blipFill>
        <p:spPr bwMode="auto">
          <a:xfrm>
            <a:off x="8604250" y="0"/>
            <a:ext cx="53975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EFB2B-8E30-4CAE-8F44-D0DD2A012D91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115C1-EAE1-4C06-8F6E-65C59BD743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pic>
        <p:nvPicPr>
          <p:cNvPr id="10" name="图片 11" descr="C:/Users/1V994W2/PycharmProjects/PPT_Background_Generation/pic_temp/0_pic_quater_left_up.png"/>
          <p:cNvPicPr>
            <a:picLocks noChangeArrowheads="1"/>
          </p:cNvPicPr>
          <p:nvPr userDrawn="1">
            <p:custDataLst>
              <p:tags r:id="rId3"/>
            </p:custDataLst>
          </p:nvPr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8604250" y="6224588"/>
            <a:ext cx="5397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9" descr="C:/Users/1V994W2/PycharmProjects/PPT_Background_Generation/pic_temp/1_pic_quater_right_up.png"/>
          <p:cNvPicPr>
            <a:picLocks noChangeArrowheads="1"/>
          </p:cNvPicPr>
          <p:nvPr userDrawn="1">
            <p:custDataLst>
              <p:tags r:id="rId6"/>
            </p:custDataLst>
          </p:nvPr>
        </p:nvPicPr>
        <p:blipFill>
          <a:blip r:embed="rId7" r:link="rId5"/>
          <a:srcRect/>
          <a:stretch>
            <a:fillRect/>
          </a:stretch>
        </p:blipFill>
        <p:spPr bwMode="auto">
          <a:xfrm>
            <a:off x="0" y="6224588"/>
            <a:ext cx="5397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4" name="日期占位符 2"/>
          <p:cNvSpPr>
            <a:spLocks noGrp="1"/>
          </p:cNvSpPr>
          <p:nvPr>
            <p:ph type="dt" sz="half" idx="17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>
              <a:defRPr/>
            </a:pPr>
            <a:fld id="{83A87C9C-EA01-41A7-9730-E11206AD3585}" type="datetimeFigureOut">
              <a:rPr lang="zh-CN" altLang="en-US"/>
            </a:fld>
            <a:endParaRPr lang="zh-CN" altLang="en-US"/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8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9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6B317-DF9F-433E-8BDC-1463C4B305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2"/>
            </p:custDataLst>
          </p:nvPr>
        </p:nvSpPr>
        <p:spPr>
          <a:xfrm>
            <a:off x="0" y="954088"/>
            <a:ext cx="9144000" cy="494982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350" noProof="1"/>
          </a:p>
        </p:txBody>
      </p:sp>
      <p:pic>
        <p:nvPicPr>
          <p:cNvPr id="5" name="图片 8" descr="C:/Users/1V994W2/PycharmProjects/PPT_Background_Generation/pic_temp/0_pic_quater_left_up.png"/>
          <p:cNvPicPr>
            <a:picLocks noChangeArrowheads="1"/>
          </p:cNvPicPr>
          <p:nvPr userDrawn="1">
            <p:custDataLst>
              <p:tags r:id="rId3"/>
            </p:custDataLst>
          </p:nvPr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7929563" y="5432425"/>
            <a:ext cx="1214437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7" descr="C:/Users/1V994W2/PycharmProjects/PPT_Background_Generation/pic_temp/1_pic_quater_right_up.png"/>
          <p:cNvPicPr>
            <a:picLocks noChangeArrowheads="1"/>
          </p:cNvPicPr>
          <p:nvPr userDrawn="1">
            <p:custDataLst>
              <p:tags r:id="rId6"/>
            </p:custDataLst>
          </p:nvPr>
        </p:nvPicPr>
        <p:blipFill>
          <a:blip r:embed="rId7" r:link="rId5"/>
          <a:srcRect/>
          <a:stretch>
            <a:fillRect/>
          </a:stretch>
        </p:blipFill>
        <p:spPr bwMode="auto">
          <a:xfrm>
            <a:off x="0" y="5432425"/>
            <a:ext cx="1214438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100" y="1339200"/>
            <a:ext cx="6858000" cy="2386800"/>
          </a:xfrm>
        </p:spPr>
        <p:txBody>
          <a:bodyPr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>
              <a:defRPr/>
            </a:pPr>
            <a:fld id="{4CB4392B-DCC8-4CBE-A420-3A666F63531F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99F85-D87E-45C3-8FD5-F7892E9D8D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C:/Users/1V994W2/PycharmProjects/PPT_Background_Generation/pic_temp/pic_half_top.png"/>
          <p:cNvPicPr>
            <a:picLocks noChangeArrowheads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3048000" y="5716588"/>
            <a:ext cx="3048000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6" descr="C:/Users/1V994W2/PycharmProjects/PPT_Background_Generation/pic_temp/pic_half_down.png"/>
          <p:cNvPicPr>
            <a:picLocks noChangeArrowheads="1"/>
          </p:cNvPicPr>
          <p:nvPr userDrawn="1">
            <p:custDataLst>
              <p:tags r:id="rId5"/>
            </p:custDataLst>
          </p:nvPr>
        </p:nvPicPr>
        <p:blipFill>
          <a:blip r:embed="rId6" r:link="rId4"/>
          <a:srcRect/>
          <a:stretch>
            <a:fillRect/>
          </a:stretch>
        </p:blipFill>
        <p:spPr bwMode="auto">
          <a:xfrm>
            <a:off x="3048000" y="0"/>
            <a:ext cx="3048000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72A63-D51F-4865-9CAF-5758E9B085A1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EDA28-30E6-4C48-967F-57365DEFBEBC}" type="slidenum">
              <a:rPr lang="zh-CN" altLang="en-US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8" descr="C:/Users/1V994W2/PycharmProjects/PPT_Background_Generation/pic_temp/0_pic_quater_left_up.png"/>
          <p:cNvPicPr>
            <a:picLocks noChangeArrowheads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0" y="0"/>
            <a:ext cx="53975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7" descr="C:/Users/1V994W2/PycharmProjects/PPT_Background_Generation/pic_temp/1_pic_quater_right_up.png"/>
          <p:cNvPicPr>
            <a:picLocks noChangeArrowheads="1"/>
          </p:cNvPicPr>
          <p:nvPr userDrawn="1">
            <p:custDataLst>
              <p:tags r:id="rId5"/>
            </p:custDataLst>
          </p:nvPr>
        </p:nvPicPr>
        <p:blipFill>
          <a:blip r:embed="rId6" r:link="rId4"/>
          <a:srcRect/>
          <a:stretch>
            <a:fillRect/>
          </a:stretch>
        </p:blipFill>
        <p:spPr bwMode="auto">
          <a:xfrm>
            <a:off x="8604250" y="0"/>
            <a:ext cx="53975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2D7A7-2B3A-4539-A7B4-88486F88E38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A5ADE-3BB2-47F6-8DD0-16C46EE8DE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0" descr="C:/Users/1V994W2/PycharmProjects/PPT_Background_Generation/pic_temp/0_pic_quater_left_up.png"/>
          <p:cNvPicPr>
            <a:picLocks noChangeArrowheads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0" y="0"/>
            <a:ext cx="53975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9" descr="C:/Users/1V994W2/PycharmProjects/PPT_Background_Generation/pic_temp/1_pic_quater_right_up.png"/>
          <p:cNvPicPr>
            <a:picLocks noChangeArrowheads="1"/>
          </p:cNvPicPr>
          <p:nvPr userDrawn="1">
            <p:custDataLst>
              <p:tags r:id="rId5"/>
            </p:custDataLst>
          </p:nvPr>
        </p:nvPicPr>
        <p:blipFill>
          <a:blip r:embed="rId6" r:link="rId4"/>
          <a:srcRect/>
          <a:stretch>
            <a:fillRect/>
          </a:stretch>
        </p:blipFill>
        <p:spPr bwMode="auto">
          <a:xfrm>
            <a:off x="8604250" y="0"/>
            <a:ext cx="53975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BE0E-314B-4370-90D3-8FBCA25AA09C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DB030-004E-44F6-8C6F-E9FD89A857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4" descr="C:/Users/1V994W2/PycharmProjects/PPT_Background_Generation/pic_temp/pic_half_left.png"/>
          <p:cNvPicPr>
            <a:picLocks noChangeArrowheads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0" y="1397000"/>
            <a:ext cx="2709863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AE57D-D58A-4160-80BB-1B668219F91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05D1-5D50-4812-8D26-042F51E950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AF5FE-DC3B-419D-9BD1-443E9F5A6E9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02B8C-343F-4EA4-B6F1-70056D3302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F5F1D-449B-4F46-B968-90C8D376003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33681-E685-4BE9-9B2F-D84170B8F9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任意多边形 6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pic>
        <p:nvPicPr>
          <p:cNvPr id="9" name="图片 19" descr="C:/Users/1V994W2/PycharmProjects/PPT_Background_Generation/pic_temp/0_pic_quater_left_up.png"/>
          <p:cNvPicPr>
            <a:picLocks noChangeArrowheads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0" y="0"/>
            <a:ext cx="53975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7" descr="C:/Users/1V994W2/PycharmProjects/PPT_Background_Generation/pic_temp/1_pic_quater_right_up.png"/>
          <p:cNvPicPr>
            <a:picLocks noChangeArrowheads="1"/>
          </p:cNvPicPr>
          <p:nvPr userDrawn="1">
            <p:custDataLst>
              <p:tags r:id="rId5"/>
            </p:custDataLst>
          </p:nvPr>
        </p:nvPicPr>
        <p:blipFill>
          <a:blip r:embed="rId6" r:link="rId4"/>
          <a:srcRect/>
          <a:stretch>
            <a:fillRect/>
          </a:stretch>
        </p:blipFill>
        <p:spPr bwMode="auto">
          <a:xfrm>
            <a:off x="8604250" y="0"/>
            <a:ext cx="53975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76C0-ABFC-4D52-85CD-2845AA32B22F}" type="datetimeFigureOut">
              <a:rPr lang="zh-CN" altLang="en-US"/>
            </a:fld>
            <a:endParaRPr lang="zh-CN" altLang="en-US" dirty="0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8CDF3-7D3A-459C-8AEB-C3FB204A57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tags" Target="../tags/tag66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FD3A40D5-D17B-40F1-9721-E71638D17F0C}" type="datetimeFigureOut">
              <a:rPr lang="zh-CN" altLang="en-US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A3E2DBFD-DB48-43A7-BC04-4BDE14F0FC18}" type="slidenum">
              <a:rPr lang="zh-CN" altLang="en-US"/>
            </a:fld>
            <a:endParaRPr lang="zh-CN" altLang="en-US"/>
          </a:p>
        </p:txBody>
      </p:sp>
      <p:grpSp>
        <p:nvGrpSpPr>
          <p:cNvPr id="1033" name="组合 1"/>
          <p:cNvGrpSpPr/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3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175" y="2143125"/>
            <a:ext cx="8434705" cy="18288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x86</a:t>
            </a:r>
            <a:r>
              <a:rPr lang="zh-CN" altLang="en-US" dirty="0" smtClean="0"/>
              <a:t>高性能开发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哈希表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4"/>
          <p:cNvSpPr>
            <a:spLocks noGrp="1"/>
          </p:cNvSpPr>
          <p:nvPr>
            <p:ph type="title" idx="4294967295"/>
          </p:nvPr>
        </p:nvSpPr>
        <p:spPr>
          <a:xfrm>
            <a:off x="571500" y="1214438"/>
            <a:ext cx="8229600" cy="642937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大纲</a:t>
            </a:r>
            <a:endParaRPr lang="zh-CN" altLang="en-US" dirty="0" smtClean="0"/>
          </a:p>
        </p:txBody>
      </p:sp>
      <p:sp>
        <p:nvSpPr>
          <p:cNvPr id="9" name="内容占位符 2"/>
          <p:cNvSpPr txBox="1"/>
          <p:nvPr/>
        </p:nvSpPr>
        <p:spPr>
          <a:xfrm>
            <a:off x="1357313" y="2286000"/>
            <a:ext cx="6143625" cy="3857625"/>
          </a:xfrm>
          <a:prstGeom prst="rect">
            <a:avLst/>
          </a:prstGeom>
        </p:spPr>
        <p:txBody>
          <a:bodyPr/>
          <a:lstStyle/>
          <a:p>
            <a:pPr marL="273050" indent="-273050"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/>
            </a:pPr>
            <a:r>
              <a:rPr lang="zh-CN" alt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单线程</a:t>
            </a:r>
            <a:endParaRPr lang="en-US" altLang="zh-CN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73050" indent="-273050"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/>
            </a:pPr>
            <a:r>
              <a:rPr lang="zh-CN" alt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单写多读</a:t>
            </a:r>
            <a:endParaRPr lang="en-US" altLang="zh-CN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73050" indent="-273050"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/>
            </a:pPr>
            <a:r>
              <a:rPr lang="zh-CN" alt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多写多读</a:t>
            </a:r>
            <a:endParaRPr lang="en-US" altLang="zh-CN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73050" indent="-273050"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/>
            </a:pPr>
            <a:endParaRPr lang="en-US" altLang="zh-CN" sz="5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455613" y="2198688"/>
            <a:ext cx="8232775" cy="334645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lIns="54000" tIns="27000" rIns="54000" bIns="27000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defTabSz="91440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内存换性能，降低冲突</a:t>
            </a:r>
            <a:r>
              <a:rPr lang="zh-CN" altLang="en-US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率</a:t>
            </a:r>
            <a:endParaRPr lang="zh-CN" altLang="en-US" sz="2400" b="1" spc="50">
              <a:ln w="3175">
                <a:noFill/>
                <a:prstDash val="dash"/>
              </a:ln>
              <a:solidFill>
                <a:schemeClr val="tx1"/>
              </a:solidFill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defTabSz="91440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内存换</a:t>
            </a:r>
            <a:r>
              <a:rPr lang="zh-CN" altLang="en-US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锁</a:t>
            </a:r>
            <a:endParaRPr lang="zh-CN" altLang="en-US" sz="2400" b="1" spc="50">
              <a:ln w="3175">
                <a:noFill/>
                <a:prstDash val="dash"/>
              </a:ln>
              <a:solidFill>
                <a:schemeClr val="tx1"/>
              </a:solidFill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defTabSz="91440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多写多读</a:t>
            </a:r>
            <a:r>
              <a:rPr altLang="zh-CN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 -&gt; </a:t>
            </a:r>
            <a:r>
              <a:rPr lang="zh-CN" altLang="en-US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单写</a:t>
            </a:r>
            <a:r>
              <a:rPr lang="zh-CN" altLang="en-US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多读</a:t>
            </a:r>
            <a:endParaRPr lang="zh-CN" altLang="en-US" sz="2400" b="1" spc="50">
              <a:ln w="3175">
                <a:noFill/>
                <a:prstDash val="dash"/>
              </a:ln>
              <a:solidFill>
                <a:schemeClr val="tx1"/>
              </a:solidFill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defTabSz="91440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单写多读</a:t>
            </a:r>
            <a:r>
              <a:rPr altLang="zh-CN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 -&gt; </a:t>
            </a:r>
            <a:r>
              <a:rPr lang="zh-CN" altLang="en-US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不写多读</a:t>
            </a:r>
            <a:endParaRPr lang="zh-CN" altLang="en-US" sz="2400" b="1" spc="50">
              <a:ln w="3175">
                <a:noFill/>
                <a:prstDash val="dash"/>
              </a:ln>
              <a:solidFill>
                <a:schemeClr val="tx1"/>
              </a:solidFill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23555" name="Title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5613" y="1212850"/>
            <a:ext cx="8232775" cy="935038"/>
          </a:xfrm>
          <a:prstGeom prst="rect">
            <a:avLst/>
          </a:prstGeom>
          <a:noFill/>
          <a:ln w="3175">
            <a:noFill/>
            <a:prstDash val="sysDash"/>
            <a:miter lim="800000"/>
          </a:ln>
        </p:spPr>
        <p:txBody>
          <a:bodyPr lIns="54000" tIns="27000" rIns="54000" bIns="81000" anchor="ctr"/>
          <a:lstStyle/>
          <a:p>
            <a:pPr defTabSz="913130">
              <a:lnSpc>
                <a:spcPct val="90000"/>
              </a:lnSpc>
              <a:spcAft>
                <a:spcPts val="800"/>
              </a:spcAft>
            </a:pPr>
            <a:endParaRPr lang="zh-CN" altLang="en-US" sz="2700" b="1">
              <a:solidFill>
                <a:srgbClr val="404040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sp>
        <p:nvSpPr>
          <p:cNvPr id="23556" name="标题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基本</a:t>
            </a:r>
            <a:r>
              <a:rPr lang="zh-CN" altLang="en-US" smtClean="0"/>
              <a:t>思路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455613" y="2198688"/>
            <a:ext cx="8232775" cy="334645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lIns="54000" tIns="27000" rIns="54000" bIns="27000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defTabSz="91440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开链法</a:t>
            </a:r>
            <a:r>
              <a:rPr altLang="zh-CN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 vs </a:t>
            </a:r>
            <a:r>
              <a:rPr lang="zh-CN" altLang="en-US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开放地址法</a:t>
            </a:r>
            <a:endParaRPr lang="zh-CN" altLang="en-US" sz="2400" b="1" spc="50">
              <a:ln w="3175">
                <a:noFill/>
                <a:prstDash val="dash"/>
              </a:ln>
              <a:solidFill>
                <a:schemeClr val="tx1"/>
              </a:solidFill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defTabSz="91440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布谷鸟算法</a:t>
            </a:r>
            <a:endParaRPr lang="zh-CN" altLang="en-US" sz="2400" b="1" spc="50">
              <a:ln w="3175">
                <a:noFill/>
                <a:prstDash val="dash"/>
              </a:ln>
              <a:solidFill>
                <a:schemeClr val="tx1"/>
              </a:solidFill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defTabSz="91440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如何降低冲突率：加大桶数量</a:t>
            </a:r>
            <a:r>
              <a:rPr altLang="zh-CN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;</a:t>
            </a:r>
            <a:r>
              <a:rPr lang="zh-CN" altLang="en-US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哈希函数</a:t>
            </a:r>
            <a:endParaRPr altLang="zh-CN" sz="2400" b="1" spc="50">
              <a:ln w="3175">
                <a:noFill/>
                <a:prstDash val="dash"/>
              </a:ln>
              <a:solidFill>
                <a:schemeClr val="tx1"/>
              </a:solidFill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defTabSz="91440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l"/>
              <a:defRPr/>
            </a:pPr>
            <a:endParaRPr lang="zh-CN" altLang="en-US" sz="2400" b="1" spc="50">
              <a:ln w="3175">
                <a:noFill/>
                <a:prstDash val="dash"/>
              </a:ln>
              <a:solidFill>
                <a:schemeClr val="tx1"/>
              </a:solidFill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23555" name="Title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5613" y="1212850"/>
            <a:ext cx="8232775" cy="935038"/>
          </a:xfrm>
          <a:prstGeom prst="rect">
            <a:avLst/>
          </a:prstGeom>
          <a:noFill/>
          <a:ln w="3175">
            <a:noFill/>
            <a:prstDash val="sysDash"/>
            <a:miter lim="800000"/>
          </a:ln>
        </p:spPr>
        <p:txBody>
          <a:bodyPr lIns="54000" tIns="27000" rIns="54000" bIns="81000" anchor="ctr"/>
          <a:lstStyle/>
          <a:p>
            <a:pPr defTabSz="913130">
              <a:lnSpc>
                <a:spcPct val="90000"/>
              </a:lnSpc>
              <a:spcAft>
                <a:spcPts val="800"/>
              </a:spcAft>
            </a:pPr>
            <a:endParaRPr lang="zh-CN" altLang="en-US" sz="2700" b="1">
              <a:solidFill>
                <a:srgbClr val="404040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sp>
        <p:nvSpPr>
          <p:cNvPr id="23556" name="标题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冲突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455613" y="2198688"/>
            <a:ext cx="8232775" cy="334645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lIns="54000" tIns="27000" rIns="54000" bIns="27000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defTabSz="91440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l"/>
              <a:defRPr/>
            </a:pPr>
            <a:r>
              <a:rPr altLang="zh-CN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JHASH</a:t>
            </a:r>
            <a:endParaRPr altLang="zh-CN" sz="2400" b="1" spc="50">
              <a:ln w="3175">
                <a:noFill/>
                <a:prstDash val="dash"/>
              </a:ln>
              <a:solidFill>
                <a:schemeClr val="tx1"/>
              </a:solidFill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defTabSz="91440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l"/>
              <a:defRPr/>
            </a:pPr>
            <a:r>
              <a:rPr altLang="zh-CN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CRC</a:t>
            </a:r>
            <a:endParaRPr altLang="zh-CN" sz="2400" b="1" spc="50">
              <a:ln w="3175">
                <a:noFill/>
                <a:prstDash val="dash"/>
              </a:ln>
              <a:solidFill>
                <a:schemeClr val="tx1"/>
              </a:solidFill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23555" name="Title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5613" y="1212850"/>
            <a:ext cx="8232775" cy="935038"/>
          </a:xfrm>
          <a:prstGeom prst="rect">
            <a:avLst/>
          </a:prstGeom>
          <a:noFill/>
          <a:ln w="3175">
            <a:noFill/>
            <a:prstDash val="sysDash"/>
            <a:miter lim="800000"/>
          </a:ln>
        </p:spPr>
        <p:txBody>
          <a:bodyPr lIns="54000" tIns="27000" rIns="54000" bIns="81000" anchor="ctr"/>
          <a:lstStyle/>
          <a:p>
            <a:pPr defTabSz="913130">
              <a:lnSpc>
                <a:spcPct val="90000"/>
              </a:lnSpc>
              <a:spcAft>
                <a:spcPts val="800"/>
              </a:spcAft>
            </a:pPr>
            <a:endParaRPr lang="zh-CN" altLang="en-US" sz="2700" b="1">
              <a:solidFill>
                <a:srgbClr val="404040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sp>
        <p:nvSpPr>
          <p:cNvPr id="23556" name="标题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哈希</a:t>
            </a:r>
            <a:r>
              <a:rPr lang="zh-CN" altLang="en-US" smtClean="0"/>
              <a:t>函数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455613" y="2198688"/>
            <a:ext cx="8232775" cy="334645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lIns="54000" tIns="27000" rIns="54000" bIns="27000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defTabSz="91440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memory_order_relaxed 松散内存顺序</a:t>
            </a:r>
            <a:endParaRPr altLang="zh-CN" sz="2400" b="1" spc="50">
              <a:ln w="3175">
                <a:noFill/>
                <a:prstDash val="dash"/>
              </a:ln>
              <a:solidFill>
                <a:schemeClr val="tx1"/>
              </a:solidFill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defTabSz="91440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l"/>
              <a:defRPr/>
            </a:pPr>
            <a:endParaRPr lang="zh-CN" altLang="en-US" sz="2400" b="1" spc="50">
              <a:ln w="3175">
                <a:noFill/>
                <a:prstDash val="dash"/>
              </a:ln>
              <a:solidFill>
                <a:schemeClr val="tx1"/>
              </a:solidFill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23555" name="Title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5613" y="1212850"/>
            <a:ext cx="8232775" cy="935038"/>
          </a:xfrm>
          <a:prstGeom prst="rect">
            <a:avLst/>
          </a:prstGeom>
          <a:noFill/>
          <a:ln w="3175">
            <a:noFill/>
            <a:prstDash val="sysDash"/>
            <a:miter lim="800000"/>
          </a:ln>
        </p:spPr>
        <p:txBody>
          <a:bodyPr lIns="54000" tIns="27000" rIns="54000" bIns="81000" anchor="ctr"/>
          <a:lstStyle/>
          <a:p>
            <a:pPr defTabSz="913130">
              <a:lnSpc>
                <a:spcPct val="90000"/>
              </a:lnSpc>
              <a:spcAft>
                <a:spcPts val="800"/>
              </a:spcAft>
            </a:pPr>
            <a:endParaRPr lang="zh-CN" altLang="en-US" sz="2700" b="1">
              <a:solidFill>
                <a:srgbClr val="404040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sp>
        <p:nvSpPr>
          <p:cNvPr id="23556" name="标题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老化</a:t>
            </a:r>
            <a:r>
              <a:rPr lang="zh-CN" altLang="en-US" smtClean="0"/>
              <a:t>机制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455613" y="2198688"/>
            <a:ext cx="8232775" cy="334645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lIns="54000" tIns="27000" rIns="54000" bIns="27000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defTabSz="91440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l"/>
              <a:defRPr/>
            </a:pPr>
            <a:r>
              <a:rPr altLang="zh-CN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cache miss</a:t>
            </a:r>
            <a:endParaRPr altLang="zh-CN" sz="2400" b="1" spc="50">
              <a:ln w="3175">
                <a:noFill/>
                <a:prstDash val="dash"/>
              </a:ln>
              <a:solidFill>
                <a:schemeClr val="tx1"/>
              </a:solidFill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defTabSz="91440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降低</a:t>
            </a:r>
            <a:endParaRPr lang="zh-CN" altLang="en-US" sz="2400" b="1" spc="50">
              <a:ln w="3175">
                <a:noFill/>
                <a:prstDash val="dash"/>
              </a:ln>
              <a:solidFill>
                <a:schemeClr val="tx1"/>
              </a:solidFill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23555" name="Title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5613" y="1212850"/>
            <a:ext cx="8232775" cy="935038"/>
          </a:xfrm>
          <a:prstGeom prst="rect">
            <a:avLst/>
          </a:prstGeom>
          <a:noFill/>
          <a:ln w="3175">
            <a:noFill/>
            <a:prstDash val="sysDash"/>
            <a:miter lim="800000"/>
          </a:ln>
        </p:spPr>
        <p:txBody>
          <a:bodyPr lIns="54000" tIns="27000" rIns="54000" bIns="81000" anchor="ctr"/>
          <a:lstStyle/>
          <a:p>
            <a:pPr defTabSz="913130">
              <a:lnSpc>
                <a:spcPct val="90000"/>
              </a:lnSpc>
              <a:spcAft>
                <a:spcPts val="800"/>
              </a:spcAft>
            </a:pPr>
            <a:endParaRPr lang="zh-CN" altLang="en-US" sz="2700" b="1">
              <a:solidFill>
                <a:srgbClr val="404040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sp>
        <p:nvSpPr>
          <p:cNvPr id="23556" name="标题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性能</a:t>
            </a:r>
            <a:r>
              <a:rPr lang="zh-CN" altLang="en-US" smtClean="0"/>
              <a:t>开销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454025" y="1772920"/>
            <a:ext cx="8232775" cy="483489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lIns="54000" tIns="27000" rIns="54000" bIns="27000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defTabSz="91440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如何解决内存一致性的问题</a:t>
            </a:r>
            <a:endParaRPr altLang="zh-CN" sz="2400" b="1" spc="50">
              <a:ln w="3175">
                <a:noFill/>
                <a:prstDash val="dash"/>
              </a:ln>
              <a:solidFill>
                <a:schemeClr val="tx1"/>
              </a:solidFill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defTabSz="91440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开链</a:t>
            </a:r>
            <a:r>
              <a:rPr lang="zh-CN" altLang="en-US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法：</a:t>
            </a:r>
            <a:endParaRPr lang="zh-CN" altLang="en-US" sz="2400" b="1" spc="50">
              <a:ln w="3175">
                <a:noFill/>
                <a:prstDash val="dash"/>
              </a:ln>
              <a:solidFill>
                <a:schemeClr val="tx1"/>
              </a:solidFill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800100" lvl="1" indent="-342900" defTabSz="91440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p"/>
              <a:defRPr/>
            </a:pPr>
            <a:r>
              <a:rPr altLang="zh-CN" sz="157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a -&gt; b -&gt; NULL --</a:t>
            </a:r>
            <a:r>
              <a:rPr lang="zh-CN" altLang="en-US" sz="157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》</a:t>
            </a:r>
            <a:r>
              <a:rPr altLang="zh-CN" sz="157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 a -&gt; b -&gt; c -&gt; NULL</a:t>
            </a:r>
            <a:endParaRPr altLang="zh-CN" sz="1570" b="1" spc="50">
              <a:ln w="3175">
                <a:noFill/>
                <a:prstDash val="dash"/>
              </a:ln>
              <a:solidFill>
                <a:schemeClr val="tx1"/>
              </a:solidFill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800100" lvl="1" indent="-342900" defTabSz="91440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p"/>
              <a:defRPr/>
            </a:pPr>
            <a:r>
              <a:rPr altLang="zh-CN" sz="157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1. init c 2. </a:t>
            </a:r>
            <a:r>
              <a:rPr lang="zh-CN" altLang="en-US" sz="157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内存屏障</a:t>
            </a:r>
            <a:r>
              <a:rPr altLang="zh-CN" sz="157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 3. b-&gt;c</a:t>
            </a:r>
            <a:endParaRPr altLang="zh-CN" sz="1570" b="1" spc="50">
              <a:ln w="3175">
                <a:noFill/>
                <a:prstDash val="dash"/>
              </a:ln>
              <a:solidFill>
                <a:schemeClr val="tx1"/>
              </a:solidFill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342900" indent="-342900" defTabSz="91440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zh-CN" altLang="en-US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开</a:t>
            </a:r>
            <a:r>
              <a:rPr lang="zh-CN" altLang="en-US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放地址</a:t>
            </a:r>
            <a:r>
              <a:rPr lang="zh-CN" altLang="en-US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法：</a:t>
            </a:r>
            <a:endParaRPr lang="zh-CN" altLang="en-US" sz="2400" b="1" spc="50">
              <a:ln w="3175">
                <a:noFill/>
                <a:prstDash val="dash"/>
              </a:ln>
              <a:solidFill>
                <a:schemeClr val="tx1"/>
              </a:solidFill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800100" lvl="1" indent="-342900" defTabSz="91440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p"/>
              <a:defRPr/>
            </a:pPr>
            <a:r>
              <a:rPr altLang="zh-CN" sz="157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1. init content 2. </a:t>
            </a:r>
            <a:r>
              <a:rPr lang="zh-CN" altLang="en-US" sz="157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内存屏障</a:t>
            </a:r>
            <a:r>
              <a:rPr altLang="zh-CN" sz="157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 3. init flag</a:t>
            </a:r>
            <a:endParaRPr altLang="zh-CN" sz="1570" b="1" spc="50">
              <a:ln w="3175">
                <a:noFill/>
                <a:prstDash val="dash"/>
              </a:ln>
              <a:solidFill>
                <a:schemeClr val="tx1"/>
              </a:solidFill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342900" indent="-342900" defTabSz="91440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释放</a:t>
            </a:r>
            <a:r>
              <a:rPr lang="zh-CN" altLang="en-US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同步</a:t>
            </a:r>
            <a:endParaRPr lang="zh-CN" altLang="en-US" sz="2400" b="1" spc="50">
              <a:ln w="3175">
                <a:noFill/>
                <a:prstDash val="dash"/>
              </a:ln>
              <a:solidFill>
                <a:schemeClr val="tx1"/>
              </a:solidFill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800100" lvl="1" indent="-342900" defTabSz="91440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p"/>
              <a:defRPr/>
            </a:pPr>
            <a:r>
              <a:rPr lang="zh-CN" altLang="en-US" sz="157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延迟释放</a:t>
            </a:r>
            <a:endParaRPr lang="zh-CN" altLang="en-US" sz="1570" b="1" spc="50">
              <a:ln w="3175">
                <a:noFill/>
                <a:prstDash val="dash"/>
              </a:ln>
              <a:solidFill>
                <a:schemeClr val="tx1"/>
              </a:solidFill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800100" lvl="1" indent="-342900" defTabSz="91440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p"/>
              <a:defRPr/>
            </a:pPr>
            <a:r>
              <a:rPr altLang="zh-CN" sz="157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RCU</a:t>
            </a:r>
            <a:endParaRPr altLang="zh-CN" sz="1570" b="1" spc="50">
              <a:ln w="3175">
                <a:noFill/>
                <a:prstDash val="dash"/>
              </a:ln>
              <a:solidFill>
                <a:schemeClr val="tx1"/>
              </a:solidFill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800100" lvl="1" indent="-342900" defTabSz="91440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charset="0"/>
              <a:buChar char="p"/>
              <a:defRPr/>
            </a:pPr>
            <a:r>
              <a:rPr lang="zh-CN" altLang="en-US" sz="157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乐观锁（版本号）</a:t>
            </a:r>
            <a:endParaRPr lang="zh-CN" altLang="en-US" sz="1570" b="1" spc="50">
              <a:ln w="3175">
                <a:noFill/>
                <a:prstDash val="dash"/>
              </a:ln>
              <a:solidFill>
                <a:schemeClr val="tx1"/>
              </a:solidFill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23555" name="Title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5613" y="1212850"/>
            <a:ext cx="8232775" cy="935038"/>
          </a:xfrm>
          <a:prstGeom prst="rect">
            <a:avLst/>
          </a:prstGeom>
          <a:noFill/>
          <a:ln w="3175">
            <a:noFill/>
            <a:prstDash val="sysDash"/>
            <a:miter lim="800000"/>
          </a:ln>
        </p:spPr>
        <p:txBody>
          <a:bodyPr lIns="54000" tIns="27000" rIns="54000" bIns="81000" anchor="ctr"/>
          <a:lstStyle/>
          <a:p>
            <a:pPr defTabSz="913130">
              <a:lnSpc>
                <a:spcPct val="90000"/>
              </a:lnSpc>
              <a:spcAft>
                <a:spcPts val="800"/>
              </a:spcAft>
            </a:pPr>
            <a:endParaRPr lang="zh-CN" altLang="en-US" sz="2700" b="1">
              <a:solidFill>
                <a:srgbClr val="404040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sp>
        <p:nvSpPr>
          <p:cNvPr id="23556" name="标题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单写多</a:t>
            </a:r>
            <a:r>
              <a:rPr lang="zh-CN" altLang="en-US" smtClean="0"/>
              <a:t>读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455613" y="2198688"/>
            <a:ext cx="8232775" cy="334645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lIns="54000" tIns="27000" rIns="54000" bIns="27000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indent="-285750" defTabSz="91440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自旋锁</a:t>
            </a:r>
            <a:endParaRPr altLang="zh-CN" sz="2400" b="1" spc="50">
              <a:ln w="3175">
                <a:noFill/>
                <a:prstDash val="dash"/>
              </a:ln>
              <a:solidFill>
                <a:schemeClr val="tx1"/>
              </a:solidFill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indent="-285750" defTabSz="914400" fontAlgn="auto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l"/>
              <a:defRPr/>
            </a:pPr>
            <a:r>
              <a:rPr altLang="zh-CN" sz="2400" b="1" spc="50">
                <a:ln w="3175">
                  <a:noFill/>
                  <a:prstDash val="dash"/>
                </a:ln>
                <a:solidFill>
                  <a:schemeClr val="tx1"/>
                </a:solidFill>
                <a:ea typeface="微软雅黑 Light" panose="020B0502040204020203" pitchFamily="34" charset="-122"/>
                <a:cs typeface="微软雅黑" panose="020B0503020204020204" charset="-122"/>
              </a:rPr>
              <a:t>CAS</a:t>
            </a:r>
            <a:endParaRPr altLang="zh-CN" sz="2400" b="1" spc="50">
              <a:ln w="3175">
                <a:noFill/>
                <a:prstDash val="dash"/>
              </a:ln>
              <a:solidFill>
                <a:schemeClr val="tx1"/>
              </a:solidFill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23555" name="Title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5613" y="1212850"/>
            <a:ext cx="8232775" cy="935038"/>
          </a:xfrm>
          <a:prstGeom prst="rect">
            <a:avLst/>
          </a:prstGeom>
          <a:noFill/>
          <a:ln w="3175">
            <a:noFill/>
            <a:prstDash val="sysDash"/>
            <a:miter lim="800000"/>
          </a:ln>
        </p:spPr>
        <p:txBody>
          <a:bodyPr lIns="54000" tIns="27000" rIns="54000" bIns="81000" anchor="ctr"/>
          <a:lstStyle/>
          <a:p>
            <a:pPr defTabSz="913130">
              <a:lnSpc>
                <a:spcPct val="90000"/>
              </a:lnSpc>
              <a:spcAft>
                <a:spcPts val="800"/>
              </a:spcAft>
            </a:pPr>
            <a:endParaRPr lang="zh-CN" altLang="en-US" sz="2700" b="1">
              <a:solidFill>
                <a:srgbClr val="404040"/>
              </a:solidFill>
              <a:latin typeface="Calibri" panose="020F0502020204030204" pitchFamily="34" charset="0"/>
              <a:ea typeface="微软雅黑" panose="020B0503020204020204" charset="-122"/>
            </a:endParaRPr>
          </a:p>
        </p:txBody>
      </p:sp>
      <p:sp>
        <p:nvSpPr>
          <p:cNvPr id="23556" name="标题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多写</a:t>
            </a:r>
            <a:r>
              <a:rPr lang="zh-CN" altLang="en-US" smtClean="0"/>
              <a:t>多读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1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7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2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8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4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41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7、20、21、22、23、24、27、30、34、37"/>
</p:tagLst>
</file>

<file path=ppt/tags/tag67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68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6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7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73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7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76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7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7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79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8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8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3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8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85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86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8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88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319</Words>
  <Application>WPS 演示</Application>
  <PresentationFormat>全屏显示(4:3)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隶书</vt:lpstr>
      <vt:lpstr>Wingdings 2</vt:lpstr>
      <vt:lpstr>Wingdings 2</vt:lpstr>
      <vt:lpstr>微软雅黑</vt:lpstr>
      <vt:lpstr>汉仪旗黑-85S</vt:lpstr>
      <vt:lpstr>黑体</vt:lpstr>
      <vt:lpstr>Segoe UI</vt:lpstr>
      <vt:lpstr>微软雅黑 Light</vt:lpstr>
      <vt:lpstr>Wingdings</vt:lpstr>
      <vt:lpstr>Constantia</vt:lpstr>
      <vt:lpstr>Arial Unicode MS</vt:lpstr>
      <vt:lpstr>流畅</vt:lpstr>
      <vt:lpstr>x86高性能开发——哈希表</vt:lpstr>
      <vt:lpstr>大纲</vt:lpstr>
      <vt:lpstr>冲突</vt:lpstr>
      <vt:lpstr>冲突</vt:lpstr>
      <vt:lpstr>哈希函数</vt:lpstr>
      <vt:lpstr>老化机制</vt:lpstr>
      <vt:lpstr>性能开销</vt:lpstr>
      <vt:lpstr>单写多读</vt:lpstr>
      <vt:lpstr>多写多读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C++内存模型</dc:title>
  <dc:creator>月之蜀</dc:creator>
  <cp:lastModifiedBy>Administrator</cp:lastModifiedBy>
  <cp:revision>26</cp:revision>
  <dcterms:created xsi:type="dcterms:W3CDTF">2021-02-06T17:08:00Z</dcterms:created>
  <dcterms:modified xsi:type="dcterms:W3CDTF">2021-07-13T16:53:28Z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5DC0457D287F4B1AA1E2743DBDD79238</vt:lpwstr>
  </property>
</Properties>
</file>