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4" r:id="rId5"/>
    <p:sldId id="266" r:id="rId6"/>
    <p:sldId id="258" r:id="rId7"/>
    <p:sldId id="261" r:id="rId8"/>
    <p:sldId id="265" r:id="rId9"/>
    <p:sldId id="259" r:id="rId10"/>
    <p:sldId id="268" r:id="rId11"/>
    <p:sldId id="267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7851648" cy="1828800"/>
          </a:xfrm>
        </p:spPr>
        <p:txBody>
          <a:bodyPr/>
          <a:lstStyle/>
          <a:p>
            <a:pPr algn="ctr"/>
            <a:r>
              <a:rPr lang="en-US" altLang="zh-CN" dirty="0" smtClean="0"/>
              <a:t>x86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软件性能调优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性能调优工具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Top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Perf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Intel </a:t>
            </a:r>
            <a:r>
              <a:rPr lang="en-US" altLang="zh-CN" dirty="0" err="1" smtClean="0">
                <a:latin typeface="+mn-ea"/>
              </a:rPr>
              <a:t>Vtune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Systemtap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DTrace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Pstack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gdb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strace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DPDK</a:t>
            </a:r>
            <a:r>
              <a:rPr lang="zh-CN" altLang="en-US" sz="4000" dirty="0" smtClean="0"/>
              <a:t>如何优化自身性能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使用大页（</a:t>
            </a:r>
            <a:r>
              <a:rPr lang="en-US" altLang="zh-CN" dirty="0" smtClean="0"/>
              <a:t>TLB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 Miss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内存预取、内存对齐、内存通道</a:t>
            </a:r>
            <a:endParaRPr lang="en-US" altLang="zh-CN" dirty="0" smtClean="0"/>
          </a:p>
          <a:p>
            <a:r>
              <a:rPr lang="zh-CN" altLang="en-US" dirty="0" smtClean="0"/>
              <a:t>亲和性</a:t>
            </a:r>
            <a:endParaRPr lang="en-US" altLang="zh-CN" dirty="0" smtClean="0"/>
          </a:p>
          <a:p>
            <a:r>
              <a:rPr lang="zh-CN" altLang="en-US" dirty="0" smtClean="0"/>
              <a:t>批量处理（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“无锁” 环、环的本地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算法（</a:t>
            </a:r>
            <a:r>
              <a:rPr lang="en-US" altLang="zh-CN" dirty="0" smtClean="0"/>
              <a:t> ACL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LPM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PMD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PipeLine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UIO/</a:t>
            </a:r>
            <a:r>
              <a:rPr lang="zh-CN" altLang="en-US" dirty="0" smtClean="0"/>
              <a:t>零拷贝、轮询模式）</a:t>
            </a:r>
            <a:endParaRPr lang="en-US" altLang="zh-CN" dirty="0" smtClean="0"/>
          </a:p>
          <a:p>
            <a:r>
              <a:rPr lang="zh-CN" altLang="en-US" dirty="0" smtClean="0"/>
              <a:t>其它。。。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案例分析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2285992"/>
            <a:ext cx="6143668" cy="385765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性能调优基础知识</a:t>
            </a:r>
            <a:endParaRPr lang="en-US" altLang="zh-CN" sz="4000" dirty="0" smtClean="0"/>
          </a:p>
          <a:p>
            <a:r>
              <a:rPr lang="zh-CN" altLang="en-US" sz="4000" dirty="0" smtClean="0"/>
              <a:t>性能调优方法</a:t>
            </a:r>
            <a:endParaRPr lang="en-US" altLang="zh-CN" sz="4000" dirty="0" smtClean="0"/>
          </a:p>
          <a:p>
            <a:r>
              <a:rPr lang="zh-CN" altLang="en-US" sz="4000" dirty="0" smtClean="0"/>
              <a:t>性能调优工具</a:t>
            </a:r>
            <a:endParaRPr lang="en-US" altLang="zh-CN" sz="4000" dirty="0" smtClean="0"/>
          </a:p>
          <a:p>
            <a:r>
              <a:rPr lang="en-US" altLang="zh-CN" sz="4000" dirty="0" smtClean="0"/>
              <a:t>DPDK</a:t>
            </a:r>
            <a:r>
              <a:rPr lang="zh-CN" altLang="en-US" sz="4000" dirty="0" smtClean="0"/>
              <a:t>如何优化自身性能</a:t>
            </a:r>
            <a:endParaRPr lang="en-US" altLang="zh-CN" sz="4000" dirty="0" smtClean="0"/>
          </a:p>
          <a:p>
            <a:r>
              <a:rPr lang="zh-CN" altLang="en-US" sz="4000" dirty="0" smtClean="0"/>
              <a:t>案例分析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性能调优基础知识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984" y="2643182"/>
            <a:ext cx="5286412" cy="278608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CPU</a:t>
            </a:r>
          </a:p>
          <a:p>
            <a:r>
              <a:rPr lang="en-US" altLang="zh-CN" sz="4000" dirty="0" smtClean="0">
                <a:latin typeface="+mn-ea"/>
              </a:rPr>
              <a:t>Cache</a:t>
            </a:r>
          </a:p>
          <a:p>
            <a:r>
              <a:rPr lang="zh-CN" altLang="en-US" sz="4000" dirty="0" smtClean="0">
                <a:latin typeface="+mn-ea"/>
              </a:rPr>
              <a:t>指令</a:t>
            </a:r>
            <a:endParaRPr lang="en-US" altLang="zh-CN" sz="4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CPU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性能调优基础知识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7429552" cy="439579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CPU</a:t>
            </a:r>
          </a:p>
          <a:p>
            <a:r>
              <a:rPr lang="en-US" altLang="zh-CN" dirty="0" smtClean="0">
                <a:latin typeface="+mn-ea"/>
              </a:rPr>
              <a:t>Socket</a:t>
            </a:r>
          </a:p>
          <a:p>
            <a:r>
              <a:rPr lang="en-US" altLang="zh-CN" dirty="0" smtClean="0">
                <a:latin typeface="+mn-ea"/>
              </a:rPr>
              <a:t>Core</a:t>
            </a:r>
          </a:p>
          <a:p>
            <a:r>
              <a:rPr lang="en-US" altLang="zh-CN" dirty="0" smtClean="0">
                <a:latin typeface="+mn-ea"/>
              </a:rPr>
              <a:t>Hyper-threading</a:t>
            </a: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000240"/>
            <a:ext cx="3448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双核</a:t>
            </a:r>
            <a:r>
              <a:rPr lang="en-US" altLang="zh-CN" sz="4000" dirty="0" smtClean="0"/>
              <a:t>CPU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性能调优基础知识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7429552" cy="439579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计算单元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L1 Cache</a:t>
            </a:r>
          </a:p>
          <a:p>
            <a:r>
              <a:rPr lang="en-US" altLang="zh-CN" dirty="0" smtClean="0">
                <a:latin typeface="+mn-ea"/>
              </a:rPr>
              <a:t>L2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Cache</a:t>
            </a:r>
          </a:p>
          <a:p>
            <a:r>
              <a:rPr lang="en-US" altLang="zh-CN" dirty="0" smtClean="0">
                <a:latin typeface="+mn-ea"/>
              </a:rPr>
              <a:t>L3 Cache(LLC)</a:t>
            </a:r>
          </a:p>
          <a:p>
            <a:r>
              <a:rPr lang="en-US" altLang="zh-CN" dirty="0" smtClean="0">
                <a:latin typeface="+mn-ea"/>
              </a:rPr>
              <a:t>MMU</a:t>
            </a:r>
          </a:p>
          <a:p>
            <a:r>
              <a:rPr lang="en-US" altLang="zh-CN" dirty="0" smtClean="0">
                <a:latin typeface="+mn-ea"/>
              </a:rPr>
              <a:t>TLB</a:t>
            </a: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071678"/>
            <a:ext cx="42576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v2-ce714e2a5ec81adbe545bc88152e6888_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052" y="1714488"/>
            <a:ext cx="5857948" cy="430201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NUMA</a:t>
            </a:r>
            <a:r>
              <a:rPr lang="zh-CN" altLang="en-US" sz="4000" dirty="0" smtClean="0"/>
              <a:t>结构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性能调优基础知识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3614734" cy="439579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Socket</a:t>
            </a:r>
          </a:p>
          <a:p>
            <a:r>
              <a:rPr lang="en-US" altLang="zh-CN" dirty="0" smtClean="0">
                <a:latin typeface="+mn-ea"/>
              </a:rPr>
              <a:t>Cycle</a:t>
            </a:r>
          </a:p>
          <a:p>
            <a:r>
              <a:rPr lang="en-US" altLang="zh-CN" dirty="0" smtClean="0">
                <a:latin typeface="+mn-ea"/>
              </a:rPr>
              <a:t>Cache miss</a:t>
            </a:r>
          </a:p>
          <a:p>
            <a:r>
              <a:rPr lang="en-US" altLang="zh-CN" dirty="0" smtClean="0">
                <a:latin typeface="+mn-ea"/>
              </a:rPr>
              <a:t>QPI(UPI)</a:t>
            </a: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3777" y="2571744"/>
            <a:ext cx="624737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存储结构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性能调优基础知识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3614734" cy="439579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金字塔存储结构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缓存大小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存取延迟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CPU</a:t>
            </a:r>
            <a:r>
              <a:rPr lang="zh-CN" altLang="en-US" sz="4000" dirty="0" smtClean="0"/>
              <a:t>指令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性能调优基础知识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7429552" cy="439579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功能单元（预取、解码、执行、内存访问、寄存器写回）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流水线、乱序执行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用户时间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内核时间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计算时间</a:t>
            </a:r>
            <a:r>
              <a:rPr lang="en-US" altLang="zh-CN" dirty="0" smtClean="0">
                <a:latin typeface="+mn-ea"/>
              </a:rPr>
              <a:t>/Stall</a:t>
            </a:r>
            <a:r>
              <a:rPr lang="zh-CN" altLang="en-US" dirty="0" smtClean="0">
                <a:latin typeface="+mn-ea"/>
              </a:rPr>
              <a:t>时间</a:t>
            </a:r>
            <a:r>
              <a:rPr lang="en-US" altLang="zh-CN" dirty="0" smtClean="0">
                <a:latin typeface="+mn-ea"/>
              </a:rPr>
              <a:t>/IO</a:t>
            </a:r>
            <a:r>
              <a:rPr lang="zh-CN" altLang="en-US" dirty="0" smtClean="0">
                <a:latin typeface="+mn-ea"/>
              </a:rPr>
              <a:t>时间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IPC(Instruction Per Cycle)</a:t>
            </a:r>
          </a:p>
          <a:p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性能调优方法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2/8</a:t>
            </a:r>
            <a:r>
              <a:rPr lang="zh-CN" altLang="en-US" dirty="0" smtClean="0">
                <a:latin typeface="+mn-ea"/>
              </a:rPr>
              <a:t>法则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功能、性能、时间三者取其二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架构问题 </a:t>
            </a:r>
            <a:r>
              <a:rPr lang="en-US" altLang="zh-CN" dirty="0" smtClean="0">
                <a:latin typeface="+mn-ea"/>
              </a:rPr>
              <a:t>VS </a:t>
            </a:r>
            <a:r>
              <a:rPr lang="zh-CN" altLang="en-US" dirty="0" smtClean="0">
                <a:latin typeface="+mn-ea"/>
              </a:rPr>
              <a:t>负载问题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使用指标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吞吐量、使用率、</a:t>
            </a:r>
            <a:r>
              <a:rPr lang="en-US" altLang="zh-CN" dirty="0" smtClean="0">
                <a:latin typeface="+mn-ea"/>
              </a:rPr>
              <a:t>PPS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IOPS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Cycle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IPC</a:t>
            </a:r>
            <a:r>
              <a:rPr lang="zh-CN" altLang="en-US" dirty="0" smtClean="0">
                <a:latin typeface="+mn-ea"/>
              </a:rPr>
              <a:t>等等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r>
              <a:rPr lang="zh-CN" altLang="en-US" dirty="0" smtClean="0"/>
              <a:t>已知的已知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已知的未知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未知的未知</a:t>
            </a:r>
            <a:endParaRPr lang="en-US" altLang="zh-CN" dirty="0" smtClean="0"/>
          </a:p>
          <a:p>
            <a:r>
              <a:rPr lang="zh-CN" altLang="en-US" dirty="0" smtClean="0"/>
              <a:t>资源分析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工作负载分析（自底而上</a:t>
            </a:r>
            <a:r>
              <a:rPr lang="en-US" altLang="zh-CN" dirty="0" smtClean="0"/>
              <a:t>VS</a:t>
            </a:r>
            <a:r>
              <a:rPr lang="zh-CN" altLang="en-US" dirty="0" smtClean="0"/>
              <a:t>自上而下）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</TotalTime>
  <Words>282</Words>
  <PresentationFormat>全屏显示(4:3)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流畅</vt:lpstr>
      <vt:lpstr>x86平台Linux服务器 软件性能调优</vt:lpstr>
      <vt:lpstr>大纲</vt:lpstr>
      <vt:lpstr>性能调优基础知识</vt:lpstr>
      <vt:lpstr>CPU——性能调优基础知识</vt:lpstr>
      <vt:lpstr>双核CPU——性能调优基础知识</vt:lpstr>
      <vt:lpstr>NUMA结构——性能调优基础知识</vt:lpstr>
      <vt:lpstr>存储结构——性能调优基础知识</vt:lpstr>
      <vt:lpstr>CPU指令——性能调优基础知识</vt:lpstr>
      <vt:lpstr>性能调优方法</vt:lpstr>
      <vt:lpstr>性能调优工具</vt:lpstr>
      <vt:lpstr>DPDK如何优化自身性能</vt:lpstr>
      <vt:lpstr>案例分析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服务器软件性能调优</dc:title>
  <dc:creator>Administrator</dc:creator>
  <cp:lastModifiedBy>Windows 用户</cp:lastModifiedBy>
  <cp:revision>41</cp:revision>
  <dcterms:created xsi:type="dcterms:W3CDTF">2019-05-05T13:49:05Z</dcterms:created>
  <dcterms:modified xsi:type="dcterms:W3CDTF">2019-05-12T07:48:08Z</dcterms:modified>
</cp:coreProperties>
</file>